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2.4823</c:v>
                </c:pt>
                <c:pt idx="1">
                  <c:v>10.5923</c:v>
                </c:pt>
                <c:pt idx="2">
                  <c:v>2.4214000000000002</c:v>
                </c:pt>
                <c:pt idx="3">
                  <c:v>0</c:v>
                </c:pt>
                <c:pt idx="4">
                  <c:v>100</c:v>
                </c:pt>
                <c:pt idx="5">
                  <c:v>76.621700000000004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FA-420F-88F6-8DEAFA1F6D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10.8628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FA-420F-88F6-8DEAFA1F6D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8.9504000000000001</c:v>
                </c:pt>
                <c:pt idx="1">
                  <c:v>13.895200000000001</c:v>
                </c:pt>
                <c:pt idx="2">
                  <c:v>2.6572</c:v>
                </c:pt>
                <c:pt idx="3">
                  <c:v>0</c:v>
                </c:pt>
                <c:pt idx="4">
                  <c:v>23.177</c:v>
                </c:pt>
                <c:pt idx="5">
                  <c:v>23.094000000000001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FA-420F-88F6-8DEAFA1F6D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1.6478999999999999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-20.446300000000001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2FA-420F-88F6-8DEAFA1F6D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0410296"/>
        <c:axId val="173941432"/>
      </c:radarChart>
      <c:catAx>
        <c:axId val="28041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941432"/>
        <c:crosses val="autoZero"/>
        <c:auto val="1"/>
        <c:lblAlgn val="ctr"/>
        <c:lblOffset val="100"/>
        <c:noMultiLvlLbl val="0"/>
      </c:catAx>
      <c:valAx>
        <c:axId val="173941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1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16247</c:v>
                </c:pt>
                <c:pt idx="1">
                  <c:v>16247</c:v>
                </c:pt>
                <c:pt idx="2">
                  <c:v>16248</c:v>
                </c:pt>
                <c:pt idx="3">
                  <c:v>16251</c:v>
                </c:pt>
                <c:pt idx="4">
                  <c:v>16251</c:v>
                </c:pt>
                <c:pt idx="5">
                  <c:v>16252</c:v>
                </c:pt>
                <c:pt idx="6">
                  <c:v>16261</c:v>
                </c:pt>
                <c:pt idx="7">
                  <c:v>16266</c:v>
                </c:pt>
                <c:pt idx="8">
                  <c:v>16263</c:v>
                </c:pt>
                <c:pt idx="9">
                  <c:v>16270</c:v>
                </c:pt>
                <c:pt idx="10">
                  <c:v>16271</c:v>
                </c:pt>
                <c:pt idx="11">
                  <c:v>16275</c:v>
                </c:pt>
                <c:pt idx="12">
                  <c:v>16275</c:v>
                </c:pt>
                <c:pt idx="13">
                  <c:v>16281</c:v>
                </c:pt>
                <c:pt idx="14">
                  <c:v>16282</c:v>
                </c:pt>
                <c:pt idx="15">
                  <c:v>16283</c:v>
                </c:pt>
                <c:pt idx="16">
                  <c:v>16282</c:v>
                </c:pt>
                <c:pt idx="17">
                  <c:v>16284</c:v>
                </c:pt>
                <c:pt idx="18">
                  <c:v>16286</c:v>
                </c:pt>
                <c:pt idx="19">
                  <c:v>16287</c:v>
                </c:pt>
                <c:pt idx="20">
                  <c:v>16288</c:v>
                </c:pt>
                <c:pt idx="21">
                  <c:v>16294</c:v>
                </c:pt>
                <c:pt idx="22">
                  <c:v>16291</c:v>
                </c:pt>
                <c:pt idx="23">
                  <c:v>16292</c:v>
                </c:pt>
                <c:pt idx="24">
                  <c:v>16295</c:v>
                </c:pt>
                <c:pt idx="25">
                  <c:v>16292</c:v>
                </c:pt>
                <c:pt idx="26">
                  <c:v>16290</c:v>
                </c:pt>
                <c:pt idx="27">
                  <c:v>16289</c:v>
                </c:pt>
                <c:pt idx="28">
                  <c:v>16290</c:v>
                </c:pt>
                <c:pt idx="29">
                  <c:v>16292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5F-4A23-B6F9-5C044EADC9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654123</c:v>
                </c:pt>
                <c:pt idx="1">
                  <c:v>654255</c:v>
                </c:pt>
                <c:pt idx="2">
                  <c:v>654338</c:v>
                </c:pt>
                <c:pt idx="3">
                  <c:v>654408</c:v>
                </c:pt>
                <c:pt idx="4">
                  <c:v>654526</c:v>
                </c:pt>
                <c:pt idx="5">
                  <c:v>654630</c:v>
                </c:pt>
                <c:pt idx="6">
                  <c:v>654684</c:v>
                </c:pt>
                <c:pt idx="7">
                  <c:v>654732</c:v>
                </c:pt>
                <c:pt idx="8">
                  <c:v>654759</c:v>
                </c:pt>
                <c:pt idx="9">
                  <c:v>654825</c:v>
                </c:pt>
                <c:pt idx="10">
                  <c:v>654881</c:v>
                </c:pt>
                <c:pt idx="11">
                  <c:v>654952</c:v>
                </c:pt>
                <c:pt idx="12">
                  <c:v>654996</c:v>
                </c:pt>
                <c:pt idx="13">
                  <c:v>655099</c:v>
                </c:pt>
                <c:pt idx="14">
                  <c:v>655174</c:v>
                </c:pt>
                <c:pt idx="15">
                  <c:v>655250</c:v>
                </c:pt>
                <c:pt idx="16">
                  <c:v>655305</c:v>
                </c:pt>
                <c:pt idx="17">
                  <c:v>655331</c:v>
                </c:pt>
                <c:pt idx="18">
                  <c:v>655383</c:v>
                </c:pt>
                <c:pt idx="19">
                  <c:v>655478</c:v>
                </c:pt>
                <c:pt idx="20">
                  <c:v>655559</c:v>
                </c:pt>
                <c:pt idx="21">
                  <c:v>655647</c:v>
                </c:pt>
                <c:pt idx="22">
                  <c:v>655708</c:v>
                </c:pt>
                <c:pt idx="23">
                  <c:v>655809</c:v>
                </c:pt>
                <c:pt idx="24">
                  <c:v>655894</c:v>
                </c:pt>
                <c:pt idx="25">
                  <c:v>655968</c:v>
                </c:pt>
                <c:pt idx="26">
                  <c:v>656056</c:v>
                </c:pt>
                <c:pt idx="27">
                  <c:v>656149</c:v>
                </c:pt>
                <c:pt idx="28">
                  <c:v>656217</c:v>
                </c:pt>
                <c:pt idx="29">
                  <c:v>656337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5F-4A23-B6F9-5C044EADC9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58702</c:v>
                </c:pt>
                <c:pt idx="1">
                  <c:v>58708</c:v>
                </c:pt>
                <c:pt idx="2">
                  <c:v>58709</c:v>
                </c:pt>
                <c:pt idx="3">
                  <c:v>58708</c:v>
                </c:pt>
                <c:pt idx="4">
                  <c:v>58721</c:v>
                </c:pt>
                <c:pt idx="5">
                  <c:v>58718</c:v>
                </c:pt>
                <c:pt idx="6">
                  <c:v>58717</c:v>
                </c:pt>
                <c:pt idx="7">
                  <c:v>58720</c:v>
                </c:pt>
                <c:pt idx="8">
                  <c:v>58720</c:v>
                </c:pt>
                <c:pt idx="9">
                  <c:v>58720</c:v>
                </c:pt>
                <c:pt idx="10">
                  <c:v>58719</c:v>
                </c:pt>
                <c:pt idx="11">
                  <c:v>58721</c:v>
                </c:pt>
                <c:pt idx="12">
                  <c:v>58725</c:v>
                </c:pt>
                <c:pt idx="13">
                  <c:v>58726</c:v>
                </c:pt>
                <c:pt idx="14">
                  <c:v>58730</c:v>
                </c:pt>
                <c:pt idx="15">
                  <c:v>58737</c:v>
                </c:pt>
                <c:pt idx="16">
                  <c:v>58743</c:v>
                </c:pt>
                <c:pt idx="17">
                  <c:v>58748</c:v>
                </c:pt>
                <c:pt idx="18">
                  <c:v>58749</c:v>
                </c:pt>
                <c:pt idx="19">
                  <c:v>58751</c:v>
                </c:pt>
                <c:pt idx="20">
                  <c:v>58755</c:v>
                </c:pt>
                <c:pt idx="21">
                  <c:v>58751</c:v>
                </c:pt>
                <c:pt idx="22">
                  <c:v>58751</c:v>
                </c:pt>
                <c:pt idx="23">
                  <c:v>58747</c:v>
                </c:pt>
                <c:pt idx="24">
                  <c:v>58747</c:v>
                </c:pt>
                <c:pt idx="25">
                  <c:v>58749</c:v>
                </c:pt>
                <c:pt idx="26">
                  <c:v>58751</c:v>
                </c:pt>
                <c:pt idx="27">
                  <c:v>58743</c:v>
                </c:pt>
                <c:pt idx="28">
                  <c:v>58742</c:v>
                </c:pt>
                <c:pt idx="29">
                  <c:v>58745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F5F-4A23-B6F9-5C044EADC9D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10824</c:v>
                </c:pt>
                <c:pt idx="1">
                  <c:v>10821</c:v>
                </c:pt>
                <c:pt idx="2">
                  <c:v>10822</c:v>
                </c:pt>
                <c:pt idx="3">
                  <c:v>10819</c:v>
                </c:pt>
                <c:pt idx="4">
                  <c:v>10820</c:v>
                </c:pt>
                <c:pt idx="5">
                  <c:v>10820</c:v>
                </c:pt>
                <c:pt idx="6">
                  <c:v>10823</c:v>
                </c:pt>
                <c:pt idx="7">
                  <c:v>10822</c:v>
                </c:pt>
                <c:pt idx="8">
                  <c:v>10820</c:v>
                </c:pt>
                <c:pt idx="9">
                  <c:v>10820</c:v>
                </c:pt>
                <c:pt idx="10">
                  <c:v>10819</c:v>
                </c:pt>
                <c:pt idx="11">
                  <c:v>10818</c:v>
                </c:pt>
                <c:pt idx="12">
                  <c:v>10816</c:v>
                </c:pt>
                <c:pt idx="13">
                  <c:v>10817</c:v>
                </c:pt>
                <c:pt idx="14">
                  <c:v>10817</c:v>
                </c:pt>
                <c:pt idx="15">
                  <c:v>10816</c:v>
                </c:pt>
                <c:pt idx="16">
                  <c:v>10817</c:v>
                </c:pt>
                <c:pt idx="17">
                  <c:v>10818</c:v>
                </c:pt>
                <c:pt idx="18">
                  <c:v>10816</c:v>
                </c:pt>
                <c:pt idx="19">
                  <c:v>10815</c:v>
                </c:pt>
                <c:pt idx="20">
                  <c:v>10816</c:v>
                </c:pt>
                <c:pt idx="21">
                  <c:v>10814</c:v>
                </c:pt>
                <c:pt idx="22">
                  <c:v>10813</c:v>
                </c:pt>
                <c:pt idx="23">
                  <c:v>10814</c:v>
                </c:pt>
                <c:pt idx="24">
                  <c:v>10814</c:v>
                </c:pt>
                <c:pt idx="25">
                  <c:v>10817</c:v>
                </c:pt>
                <c:pt idx="26">
                  <c:v>10818</c:v>
                </c:pt>
                <c:pt idx="27">
                  <c:v>10819</c:v>
                </c:pt>
                <c:pt idx="28">
                  <c:v>10816</c:v>
                </c:pt>
                <c:pt idx="29">
                  <c:v>10816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F5F-4A23-B6F9-5C044EADC9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871368"/>
        <c:axId val="280409312"/>
      </c:lineChart>
      <c:catAx>
        <c:axId val="345871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09312"/>
        <c:crosses val="autoZero"/>
        <c:auto val="1"/>
        <c:lblAlgn val="ctr"/>
        <c:lblOffset val="100"/>
        <c:noMultiLvlLbl val="0"/>
      </c:catAx>
      <c:valAx>
        <c:axId val="28040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87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75</c:v>
                </c:pt>
                <c:pt idx="1">
                  <c:v>776</c:v>
                </c:pt>
                <c:pt idx="2">
                  <c:v>2563</c:v>
                </c:pt>
                <c:pt idx="3">
                  <c:v>1848</c:v>
                </c:pt>
                <c:pt idx="4">
                  <c:v>674</c:v>
                </c:pt>
                <c:pt idx="5">
                  <c:v>195</c:v>
                </c:pt>
                <c:pt idx="6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4E-4AB5-946B-E2961660EB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128</c:v>
                </c:pt>
                <c:pt idx="1">
                  <c:v>1555</c:v>
                </c:pt>
                <c:pt idx="2">
                  <c:v>4704</c:v>
                </c:pt>
                <c:pt idx="3">
                  <c:v>2392</c:v>
                </c:pt>
                <c:pt idx="4">
                  <c:v>754</c:v>
                </c:pt>
                <c:pt idx="5">
                  <c:v>255</c:v>
                </c:pt>
                <c:pt idx="6">
                  <c:v>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4E-4AB5-946B-E2961660E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169808"/>
        <c:axId val="350171120"/>
      </c:barChart>
      <c:catAx>
        <c:axId val="35016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71120"/>
        <c:crosses val="autoZero"/>
        <c:auto val="1"/>
        <c:lblAlgn val="ctr"/>
        <c:lblOffset val="100"/>
        <c:noMultiLvlLbl val="0"/>
      </c:catAx>
      <c:valAx>
        <c:axId val="35017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6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4</c:v>
                </c:pt>
                <c:pt idx="9">
                  <c:v>5</c:v>
                </c:pt>
                <c:pt idx="10">
                  <c:v>3</c:v>
                </c:pt>
                <c:pt idx="11">
                  <c:v>4</c:v>
                </c:pt>
                <c:pt idx="12">
                  <c:v>1</c:v>
                </c:pt>
                <c:pt idx="13">
                  <c:v>4</c:v>
                </c:pt>
                <c:pt idx="14">
                  <c:v>1</c:v>
                </c:pt>
                <c:pt idx="15">
                  <c:v>4</c:v>
                </c:pt>
                <c:pt idx="16">
                  <c:v>4</c:v>
                </c:pt>
                <c:pt idx="17">
                  <c:v>1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5</c:v>
                </c:pt>
                <c:pt idx="22">
                  <c:v>4</c:v>
                </c:pt>
                <c:pt idx="23">
                  <c:v>3</c:v>
                </c:pt>
                <c:pt idx="24">
                  <c:v>3</c:v>
                </c:pt>
                <c:pt idx="25">
                  <c:v>2</c:v>
                </c:pt>
                <c:pt idx="26">
                  <c:v>5</c:v>
                </c:pt>
                <c:pt idx="27">
                  <c:v>4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6F-4BAD-B20C-783CFF15CC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35</c:v>
                </c:pt>
                <c:pt idx="1">
                  <c:v>37</c:v>
                </c:pt>
                <c:pt idx="2">
                  <c:v>40</c:v>
                </c:pt>
                <c:pt idx="3">
                  <c:v>38</c:v>
                </c:pt>
                <c:pt idx="4">
                  <c:v>30</c:v>
                </c:pt>
                <c:pt idx="5">
                  <c:v>9</c:v>
                </c:pt>
                <c:pt idx="6">
                  <c:v>24</c:v>
                </c:pt>
                <c:pt idx="7">
                  <c:v>40</c:v>
                </c:pt>
                <c:pt idx="8">
                  <c:v>38</c:v>
                </c:pt>
                <c:pt idx="9">
                  <c:v>39</c:v>
                </c:pt>
                <c:pt idx="10">
                  <c:v>34</c:v>
                </c:pt>
                <c:pt idx="11">
                  <c:v>18</c:v>
                </c:pt>
                <c:pt idx="12">
                  <c:v>7</c:v>
                </c:pt>
                <c:pt idx="13">
                  <c:v>23</c:v>
                </c:pt>
                <c:pt idx="14">
                  <c:v>32</c:v>
                </c:pt>
                <c:pt idx="15">
                  <c:v>34</c:v>
                </c:pt>
                <c:pt idx="16">
                  <c:v>39</c:v>
                </c:pt>
                <c:pt idx="17">
                  <c:v>38</c:v>
                </c:pt>
                <c:pt idx="18">
                  <c:v>26</c:v>
                </c:pt>
                <c:pt idx="19">
                  <c:v>10</c:v>
                </c:pt>
                <c:pt idx="20">
                  <c:v>24</c:v>
                </c:pt>
                <c:pt idx="21">
                  <c:v>37</c:v>
                </c:pt>
                <c:pt idx="22">
                  <c:v>39</c:v>
                </c:pt>
                <c:pt idx="23">
                  <c:v>38</c:v>
                </c:pt>
                <c:pt idx="24">
                  <c:v>31</c:v>
                </c:pt>
                <c:pt idx="25">
                  <c:v>28</c:v>
                </c:pt>
                <c:pt idx="26">
                  <c:v>7</c:v>
                </c:pt>
                <c:pt idx="27">
                  <c:v>22</c:v>
                </c:pt>
                <c:pt idx="28">
                  <c:v>32</c:v>
                </c:pt>
                <c:pt idx="29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6F-4BAD-B20C-783CFF15CC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</c:v>
                </c:pt>
                <c:pt idx="1">
                  <c:v>6</c:v>
                </c:pt>
                <c:pt idx="2">
                  <c:v>8</c:v>
                </c:pt>
                <c:pt idx="3">
                  <c:v>6</c:v>
                </c:pt>
                <c:pt idx="4">
                  <c:v>9</c:v>
                </c:pt>
                <c:pt idx="5">
                  <c:v>1</c:v>
                </c:pt>
                <c:pt idx="6">
                  <c:v>0</c:v>
                </c:pt>
                <c:pt idx="7">
                  <c:v>7</c:v>
                </c:pt>
                <c:pt idx="8">
                  <c:v>5</c:v>
                </c:pt>
                <c:pt idx="9">
                  <c:v>6</c:v>
                </c:pt>
                <c:pt idx="10">
                  <c:v>6</c:v>
                </c:pt>
                <c:pt idx="11">
                  <c:v>5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5</c:v>
                </c:pt>
                <c:pt idx="16">
                  <c:v>4</c:v>
                </c:pt>
                <c:pt idx="17">
                  <c:v>6</c:v>
                </c:pt>
                <c:pt idx="18">
                  <c:v>4</c:v>
                </c:pt>
                <c:pt idx="19">
                  <c:v>2</c:v>
                </c:pt>
                <c:pt idx="20">
                  <c:v>0</c:v>
                </c:pt>
                <c:pt idx="21">
                  <c:v>4</c:v>
                </c:pt>
                <c:pt idx="22">
                  <c:v>4</c:v>
                </c:pt>
                <c:pt idx="23">
                  <c:v>5</c:v>
                </c:pt>
                <c:pt idx="24">
                  <c:v>5</c:v>
                </c:pt>
                <c:pt idx="25">
                  <c:v>5</c:v>
                </c:pt>
                <c:pt idx="26">
                  <c:v>0</c:v>
                </c:pt>
                <c:pt idx="27">
                  <c:v>1</c:v>
                </c:pt>
                <c:pt idx="28">
                  <c:v>4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26F-4BAD-B20C-783CFF15CC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26F-4BAD-B20C-783CFF15CC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480584"/>
        <c:axId val="284486488"/>
      </c:lineChart>
      <c:catAx>
        <c:axId val="284480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86488"/>
        <c:crosses val="autoZero"/>
        <c:auto val="1"/>
        <c:lblAlgn val="ctr"/>
        <c:lblOffset val="100"/>
        <c:noMultiLvlLbl val="0"/>
      </c:catAx>
      <c:valAx>
        <c:axId val="284486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80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</c:v>
                </c:pt>
                <c:pt idx="1">
                  <c:v>13</c:v>
                </c:pt>
                <c:pt idx="2">
                  <c:v>8</c:v>
                </c:pt>
                <c:pt idx="3">
                  <c:v>13</c:v>
                </c:pt>
                <c:pt idx="4">
                  <c:v>11</c:v>
                </c:pt>
                <c:pt idx="5">
                  <c:v>12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AE-4800-87C5-1F81FF670C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177</c:v>
                </c:pt>
                <c:pt idx="1">
                  <c:v>156</c:v>
                </c:pt>
                <c:pt idx="2">
                  <c:v>141</c:v>
                </c:pt>
                <c:pt idx="3">
                  <c:v>102</c:v>
                </c:pt>
                <c:pt idx="4">
                  <c:v>33</c:v>
                </c:pt>
                <c:pt idx="5">
                  <c:v>93</c:v>
                </c:pt>
                <c:pt idx="6">
                  <c:v>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AE-4800-87C5-1F81FF670C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28</c:v>
                </c:pt>
                <c:pt idx="1">
                  <c:v>23</c:v>
                </c:pt>
                <c:pt idx="2">
                  <c:v>23</c:v>
                </c:pt>
                <c:pt idx="3">
                  <c:v>23</c:v>
                </c:pt>
                <c:pt idx="4">
                  <c:v>3</c:v>
                </c:pt>
                <c:pt idx="5">
                  <c:v>2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AE-4800-87C5-1F81FF670C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AE-4800-87C5-1F81FF670C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481568"/>
        <c:axId val="284485176"/>
      </c:barChart>
      <c:catAx>
        <c:axId val="28448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85176"/>
        <c:crosses val="autoZero"/>
        <c:auto val="1"/>
        <c:lblAlgn val="ctr"/>
        <c:lblOffset val="100"/>
        <c:noMultiLvlLbl val="0"/>
      </c:catAx>
      <c:valAx>
        <c:axId val="28448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8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650</c:v>
                </c:pt>
                <c:pt idx="2">
                  <c:v>95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C6-4A76-B907-F7CB5C960B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41</c:v>
                </c:pt>
                <c:pt idx="1">
                  <c:v>121</c:v>
                </c:pt>
                <c:pt idx="2">
                  <c:v>22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C6-4A76-B907-F7CB5C960B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C6-4A76-B907-F7CB5C960B6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6</c:v>
                </c:pt>
                <c:pt idx="1">
                  <c:v>106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C6-4A76-B907-F7CB5C960B6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C6-4A76-B907-F7CB5C960B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485832"/>
        <c:axId val="284491080"/>
      </c:barChart>
      <c:catAx>
        <c:axId val="284485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91080"/>
        <c:crosses val="autoZero"/>
        <c:auto val="1"/>
        <c:lblAlgn val="ctr"/>
        <c:lblOffset val="100"/>
        <c:noMultiLvlLbl val="0"/>
      </c:catAx>
      <c:valAx>
        <c:axId val="284491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85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6.7704807041299997E-2</c:v>
                </c:pt>
                <c:pt idx="1">
                  <c:v>7.8783775466240005E-2</c:v>
                </c:pt>
                <c:pt idx="2">
                  <c:v>0.27697421062349997</c:v>
                </c:pt>
                <c:pt idx="3">
                  <c:v>8.6159148255276999E-2</c:v>
                </c:pt>
                <c:pt idx="4">
                  <c:v>6.7688142268167995E-2</c:v>
                </c:pt>
                <c:pt idx="5">
                  <c:v>0.10460894714171</c:v>
                </c:pt>
                <c:pt idx="6">
                  <c:v>1.4702263779528</c:v>
                </c:pt>
                <c:pt idx="7">
                  <c:v>0.36278669372194999</c:v>
                </c:pt>
                <c:pt idx="8">
                  <c:v>0.20751352680766999</c:v>
                </c:pt>
                <c:pt idx="9">
                  <c:v>0.25943686216647999</c:v>
                </c:pt>
                <c:pt idx="10">
                  <c:v>0.38926449498054</c:v>
                </c:pt>
                <c:pt idx="11">
                  <c:v>0.26270509432803002</c:v>
                </c:pt>
                <c:pt idx="12">
                  <c:v>0.70660522273424997</c:v>
                </c:pt>
                <c:pt idx="13">
                  <c:v>0.26569603145350001</c:v>
                </c:pt>
                <c:pt idx="14">
                  <c:v>0.53436521098212997</c:v>
                </c:pt>
                <c:pt idx="15">
                  <c:v>0.21189043115096001</c:v>
                </c:pt>
                <c:pt idx="16">
                  <c:v>0.25641813045079997</c:v>
                </c:pt>
                <c:pt idx="17">
                  <c:v>0.63870294171835995</c:v>
                </c:pt>
                <c:pt idx="18">
                  <c:v>0.3090778835329</c:v>
                </c:pt>
                <c:pt idx="19">
                  <c:v>0.21900200581276</c:v>
                </c:pt>
                <c:pt idx="20">
                  <c:v>0.12075070096805</c:v>
                </c:pt>
                <c:pt idx="21">
                  <c:v>0.62856792093794001</c:v>
                </c:pt>
                <c:pt idx="22">
                  <c:v>0.24858826417874</c:v>
                </c:pt>
                <c:pt idx="23">
                  <c:v>0.19847359482741</c:v>
                </c:pt>
                <c:pt idx="24">
                  <c:v>0.25982528284130002</c:v>
                </c:pt>
                <c:pt idx="25">
                  <c:v>0.34984349106978002</c:v>
                </c:pt>
                <c:pt idx="26">
                  <c:v>0.24185132895464001</c:v>
                </c:pt>
                <c:pt idx="27">
                  <c:v>0.13506047025599999</c:v>
                </c:pt>
                <c:pt idx="28">
                  <c:v>0.25937749401436999</c:v>
                </c:pt>
                <c:pt idx="29">
                  <c:v>0.15652814437418999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C2-46EB-881B-DC8DEBAB32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2.8342174973614999E-2</c:v>
                </c:pt>
                <c:pt idx="1">
                  <c:v>2.0834544343804998E-2</c:v>
                </c:pt>
                <c:pt idx="2">
                  <c:v>2.2432507611233998E-2</c:v>
                </c:pt>
                <c:pt idx="3">
                  <c:v>3.9189784483934002E-2</c:v>
                </c:pt>
                <c:pt idx="4">
                  <c:v>4.328203968522E-2</c:v>
                </c:pt>
                <c:pt idx="5">
                  <c:v>6.3857935952628994E-2</c:v>
                </c:pt>
                <c:pt idx="6">
                  <c:v>1.9596776123476E-2</c:v>
                </c:pt>
                <c:pt idx="7">
                  <c:v>2.2910977107352001E-2</c:v>
                </c:pt>
                <c:pt idx="8">
                  <c:v>2.617732656868E-2</c:v>
                </c:pt>
                <c:pt idx="9">
                  <c:v>3.1440792629078E-2</c:v>
                </c:pt>
                <c:pt idx="10">
                  <c:v>2.4648549324181999E-2</c:v>
                </c:pt>
                <c:pt idx="11">
                  <c:v>2.1173198802085999E-2</c:v>
                </c:pt>
                <c:pt idx="12">
                  <c:v>3.0971785575785001E-2</c:v>
                </c:pt>
                <c:pt idx="13">
                  <c:v>1.4954121114841E-2</c:v>
                </c:pt>
                <c:pt idx="14">
                  <c:v>1.6580526791384002E-2</c:v>
                </c:pt>
                <c:pt idx="15">
                  <c:v>1.9513217275701999E-2</c:v>
                </c:pt>
                <c:pt idx="16">
                  <c:v>1.7463743948879E-2</c:v>
                </c:pt>
                <c:pt idx="17">
                  <c:v>2.3560277123794E-2</c:v>
                </c:pt>
                <c:pt idx="18">
                  <c:v>5.9844070894536999E-2</c:v>
                </c:pt>
                <c:pt idx="19">
                  <c:v>8.7820209633370006E-2</c:v>
                </c:pt>
                <c:pt idx="20">
                  <c:v>2.4732349073557001E-2</c:v>
                </c:pt>
                <c:pt idx="21">
                  <c:v>2.9149974620023E-2</c:v>
                </c:pt>
                <c:pt idx="22">
                  <c:v>2.7753659038575001E-2</c:v>
                </c:pt>
                <c:pt idx="23">
                  <c:v>3.2172491103506E-2</c:v>
                </c:pt>
                <c:pt idx="24">
                  <c:v>2.9496274748871999E-2</c:v>
                </c:pt>
                <c:pt idx="25">
                  <c:v>3.3305985799464997E-2</c:v>
                </c:pt>
                <c:pt idx="26">
                  <c:v>2.7416745860921E-2</c:v>
                </c:pt>
                <c:pt idx="27">
                  <c:v>2.0776980075992001E-2</c:v>
                </c:pt>
                <c:pt idx="28">
                  <c:v>3.6818044661321998E-2</c:v>
                </c:pt>
                <c:pt idx="29">
                  <c:v>3.5965679546688001E-2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C2-46EB-881B-DC8DEBAB32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4.5656655138928998E-2</c:v>
                </c:pt>
                <c:pt idx="1">
                  <c:v>6.2743094001078997E-2</c:v>
                </c:pt>
                <c:pt idx="2">
                  <c:v>3.3215234720991998E-2</c:v>
                </c:pt>
                <c:pt idx="3">
                  <c:v>6.6430469441983997E-2</c:v>
                </c:pt>
                <c:pt idx="4">
                  <c:v>8.9700355395079007E-2</c:v>
                </c:pt>
                <c:pt idx="5">
                  <c:v>5.7902893441646001E-2</c:v>
                </c:pt>
                <c:pt idx="6">
                  <c:v>0</c:v>
                </c:pt>
                <c:pt idx="7">
                  <c:v>4.3792850087342003E-2</c:v>
                </c:pt>
                <c:pt idx="8">
                  <c:v>1.7029972752044001E-2</c:v>
                </c:pt>
                <c:pt idx="9">
                  <c:v>6.8687556766575994E-2</c:v>
                </c:pt>
                <c:pt idx="10">
                  <c:v>3.6615064970451999E-2</c:v>
                </c:pt>
                <c:pt idx="11">
                  <c:v>1.9754768392370999E-2</c:v>
                </c:pt>
                <c:pt idx="12">
                  <c:v>0</c:v>
                </c:pt>
                <c:pt idx="13">
                  <c:v>0.97232865048956996</c:v>
                </c:pt>
                <c:pt idx="14">
                  <c:v>0</c:v>
                </c:pt>
                <c:pt idx="15">
                  <c:v>4.5289700849607997E-2</c:v>
                </c:pt>
                <c:pt idx="16">
                  <c:v>2.1705822267619999E-2</c:v>
                </c:pt>
                <c:pt idx="17">
                  <c:v>5.3621584815728998E-2</c:v>
                </c:pt>
                <c:pt idx="18">
                  <c:v>0.10340777558385</c:v>
                </c:pt>
                <c:pt idx="19">
                  <c:v>7.8297872340425997E-2</c:v>
                </c:pt>
                <c:pt idx="20">
                  <c:v>0</c:v>
                </c:pt>
                <c:pt idx="21">
                  <c:v>3.9997957551104003E-2</c:v>
                </c:pt>
                <c:pt idx="22">
                  <c:v>9.0636755119061996E-2</c:v>
                </c:pt>
                <c:pt idx="23">
                  <c:v>6.5362814686206999E-2</c:v>
                </c:pt>
                <c:pt idx="24">
                  <c:v>5.1066437435103001E-2</c:v>
                </c:pt>
                <c:pt idx="25">
                  <c:v>4.4937700006809002E-2</c:v>
                </c:pt>
                <c:pt idx="26">
                  <c:v>0</c:v>
                </c:pt>
                <c:pt idx="27">
                  <c:v>0.15149709772414</c:v>
                </c:pt>
                <c:pt idx="28">
                  <c:v>5.4049913179667002E-2</c:v>
                </c:pt>
                <c:pt idx="29">
                  <c:v>4.6388505864529E-2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FC2-46EB-881B-DC8DEBAB327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FC2-46EB-881B-DC8DEBAB32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493376"/>
        <c:axId val="284492064"/>
      </c:lineChart>
      <c:catAx>
        <c:axId val="28449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92064"/>
        <c:crosses val="autoZero"/>
        <c:auto val="1"/>
        <c:lblAlgn val="ctr"/>
        <c:lblOffset val="100"/>
        <c:noMultiLvlLbl val="0"/>
      </c:catAx>
      <c:valAx>
        <c:axId val="28449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9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571</c:v>
                </c:pt>
                <c:pt idx="1">
                  <c:v>460</c:v>
                </c:pt>
                <c:pt idx="2">
                  <c:v>443</c:v>
                </c:pt>
                <c:pt idx="3">
                  <c:v>456</c:v>
                </c:pt>
                <c:pt idx="4">
                  <c:v>445</c:v>
                </c:pt>
                <c:pt idx="5">
                  <c:v>334</c:v>
                </c:pt>
                <c:pt idx="6">
                  <c:v>239</c:v>
                </c:pt>
                <c:pt idx="7">
                  <c:v>320</c:v>
                </c:pt>
                <c:pt idx="8">
                  <c:v>333</c:v>
                </c:pt>
                <c:pt idx="9">
                  <c:v>330</c:v>
                </c:pt>
                <c:pt idx="10">
                  <c:v>348</c:v>
                </c:pt>
                <c:pt idx="11">
                  <c:v>413</c:v>
                </c:pt>
                <c:pt idx="12">
                  <c:v>436</c:v>
                </c:pt>
                <c:pt idx="13">
                  <c:v>450</c:v>
                </c:pt>
                <c:pt idx="14">
                  <c:v>366</c:v>
                </c:pt>
                <c:pt idx="15">
                  <c:v>347</c:v>
                </c:pt>
                <c:pt idx="16">
                  <c:v>349</c:v>
                </c:pt>
                <c:pt idx="17">
                  <c:v>285</c:v>
                </c:pt>
                <c:pt idx="18">
                  <c:v>286</c:v>
                </c:pt>
                <c:pt idx="19">
                  <c:v>280</c:v>
                </c:pt>
                <c:pt idx="20">
                  <c:v>330</c:v>
                </c:pt>
                <c:pt idx="21">
                  <c:v>373</c:v>
                </c:pt>
                <c:pt idx="22">
                  <c:v>380</c:v>
                </c:pt>
                <c:pt idx="23">
                  <c:v>408</c:v>
                </c:pt>
                <c:pt idx="24">
                  <c:v>403</c:v>
                </c:pt>
                <c:pt idx="25">
                  <c:v>411</c:v>
                </c:pt>
                <c:pt idx="26">
                  <c:v>413</c:v>
                </c:pt>
                <c:pt idx="27">
                  <c:v>350</c:v>
                </c:pt>
                <c:pt idx="28">
                  <c:v>303</c:v>
                </c:pt>
                <c:pt idx="29">
                  <c:v>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12-401A-AC73-F41F37304B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15429</c:v>
                </c:pt>
                <c:pt idx="1">
                  <c:v>14320</c:v>
                </c:pt>
                <c:pt idx="2">
                  <c:v>14829</c:v>
                </c:pt>
                <c:pt idx="3">
                  <c:v>15049</c:v>
                </c:pt>
                <c:pt idx="4">
                  <c:v>17074</c:v>
                </c:pt>
                <c:pt idx="5">
                  <c:v>19003</c:v>
                </c:pt>
                <c:pt idx="6">
                  <c:v>19042</c:v>
                </c:pt>
                <c:pt idx="7">
                  <c:v>19118</c:v>
                </c:pt>
                <c:pt idx="8">
                  <c:v>19795</c:v>
                </c:pt>
                <c:pt idx="9">
                  <c:v>20504</c:v>
                </c:pt>
                <c:pt idx="10">
                  <c:v>20587</c:v>
                </c:pt>
                <c:pt idx="11">
                  <c:v>18491</c:v>
                </c:pt>
                <c:pt idx="12">
                  <c:v>16221</c:v>
                </c:pt>
                <c:pt idx="13">
                  <c:v>13599</c:v>
                </c:pt>
                <c:pt idx="14">
                  <c:v>13184</c:v>
                </c:pt>
                <c:pt idx="15">
                  <c:v>13408</c:v>
                </c:pt>
                <c:pt idx="16">
                  <c:v>13218</c:v>
                </c:pt>
                <c:pt idx="17">
                  <c:v>11706</c:v>
                </c:pt>
                <c:pt idx="18">
                  <c:v>11548</c:v>
                </c:pt>
                <c:pt idx="19">
                  <c:v>13747</c:v>
                </c:pt>
                <c:pt idx="20">
                  <c:v>16287</c:v>
                </c:pt>
                <c:pt idx="21">
                  <c:v>17254</c:v>
                </c:pt>
                <c:pt idx="22">
                  <c:v>18309</c:v>
                </c:pt>
                <c:pt idx="23">
                  <c:v>18951</c:v>
                </c:pt>
                <c:pt idx="24">
                  <c:v>20005</c:v>
                </c:pt>
                <c:pt idx="25">
                  <c:v>19768</c:v>
                </c:pt>
                <c:pt idx="26">
                  <c:v>18817</c:v>
                </c:pt>
                <c:pt idx="27">
                  <c:v>15287</c:v>
                </c:pt>
                <c:pt idx="28">
                  <c:v>15463</c:v>
                </c:pt>
                <c:pt idx="29">
                  <c:v>15242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12-401A-AC73-F41F37304B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396</c:v>
                </c:pt>
                <c:pt idx="1">
                  <c:v>418</c:v>
                </c:pt>
                <c:pt idx="2">
                  <c:v>493</c:v>
                </c:pt>
                <c:pt idx="3">
                  <c:v>497</c:v>
                </c:pt>
                <c:pt idx="4">
                  <c:v>522</c:v>
                </c:pt>
                <c:pt idx="5">
                  <c:v>804</c:v>
                </c:pt>
                <c:pt idx="6">
                  <c:v>873</c:v>
                </c:pt>
                <c:pt idx="7">
                  <c:v>866</c:v>
                </c:pt>
                <c:pt idx="8">
                  <c:v>810</c:v>
                </c:pt>
                <c:pt idx="9">
                  <c:v>772</c:v>
                </c:pt>
                <c:pt idx="10">
                  <c:v>903</c:v>
                </c:pt>
                <c:pt idx="11">
                  <c:v>522</c:v>
                </c:pt>
                <c:pt idx="12">
                  <c:v>468</c:v>
                </c:pt>
                <c:pt idx="13">
                  <c:v>479</c:v>
                </c:pt>
                <c:pt idx="14">
                  <c:v>904</c:v>
                </c:pt>
                <c:pt idx="15">
                  <c:v>904</c:v>
                </c:pt>
                <c:pt idx="16">
                  <c:v>837</c:v>
                </c:pt>
                <c:pt idx="17">
                  <c:v>816</c:v>
                </c:pt>
                <c:pt idx="18">
                  <c:v>893</c:v>
                </c:pt>
                <c:pt idx="19">
                  <c:v>995</c:v>
                </c:pt>
                <c:pt idx="20">
                  <c:v>600</c:v>
                </c:pt>
                <c:pt idx="21">
                  <c:v>621</c:v>
                </c:pt>
                <c:pt idx="22">
                  <c:v>533</c:v>
                </c:pt>
                <c:pt idx="23">
                  <c:v>572</c:v>
                </c:pt>
                <c:pt idx="24">
                  <c:v>632</c:v>
                </c:pt>
                <c:pt idx="25">
                  <c:v>599</c:v>
                </c:pt>
                <c:pt idx="26">
                  <c:v>455</c:v>
                </c:pt>
                <c:pt idx="27">
                  <c:v>460</c:v>
                </c:pt>
                <c:pt idx="28">
                  <c:v>480</c:v>
                </c:pt>
                <c:pt idx="29">
                  <c:v>512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12-401A-AC73-F41F37304B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7</c:v>
                </c:pt>
                <c:pt idx="7">
                  <c:v>7</c:v>
                </c:pt>
                <c:pt idx="8">
                  <c:v>8</c:v>
                </c:pt>
                <c:pt idx="9">
                  <c:v>7</c:v>
                </c:pt>
                <c:pt idx="10">
                  <c:v>7</c:v>
                </c:pt>
                <c:pt idx="11">
                  <c:v>7</c:v>
                </c:pt>
                <c:pt idx="12">
                  <c:v>7</c:v>
                </c:pt>
                <c:pt idx="13">
                  <c:v>7</c:v>
                </c:pt>
                <c:pt idx="14">
                  <c:v>5</c:v>
                </c:pt>
                <c:pt idx="15">
                  <c:v>5</c:v>
                </c:pt>
                <c:pt idx="16">
                  <c:v>9</c:v>
                </c:pt>
                <c:pt idx="17">
                  <c:v>10</c:v>
                </c:pt>
                <c:pt idx="18">
                  <c:v>9</c:v>
                </c:pt>
                <c:pt idx="19">
                  <c:v>9</c:v>
                </c:pt>
                <c:pt idx="20">
                  <c:v>9</c:v>
                </c:pt>
                <c:pt idx="21">
                  <c:v>8</c:v>
                </c:pt>
                <c:pt idx="22">
                  <c:v>8</c:v>
                </c:pt>
                <c:pt idx="23">
                  <c:v>5</c:v>
                </c:pt>
                <c:pt idx="24">
                  <c:v>7</c:v>
                </c:pt>
                <c:pt idx="25">
                  <c:v>9</c:v>
                </c:pt>
                <c:pt idx="26">
                  <c:v>10</c:v>
                </c:pt>
                <c:pt idx="27">
                  <c:v>10</c:v>
                </c:pt>
                <c:pt idx="28">
                  <c:v>10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412-401A-AC73-F41F37304B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172104"/>
        <c:axId val="350172432"/>
      </c:lineChart>
      <c:catAx>
        <c:axId val="350172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72432"/>
        <c:crosses val="autoZero"/>
        <c:auto val="1"/>
        <c:lblAlgn val="ctr"/>
        <c:lblOffset val="100"/>
        <c:noMultiLvlLbl val="0"/>
      </c:catAx>
      <c:valAx>
        <c:axId val="35017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72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569</c:v>
                </c:pt>
                <c:pt idx="1">
                  <c:v>518</c:v>
                </c:pt>
                <c:pt idx="2">
                  <c:v>455</c:v>
                </c:pt>
                <c:pt idx="3">
                  <c:v>456</c:v>
                </c:pt>
                <c:pt idx="4">
                  <c:v>444</c:v>
                </c:pt>
                <c:pt idx="5">
                  <c:v>306</c:v>
                </c:pt>
                <c:pt idx="6">
                  <c:v>239</c:v>
                </c:pt>
                <c:pt idx="7">
                  <c:v>300</c:v>
                </c:pt>
                <c:pt idx="8">
                  <c:v>331</c:v>
                </c:pt>
                <c:pt idx="9">
                  <c:v>330</c:v>
                </c:pt>
                <c:pt idx="10">
                  <c:v>348</c:v>
                </c:pt>
                <c:pt idx="11">
                  <c:v>396</c:v>
                </c:pt>
                <c:pt idx="12">
                  <c:v>433</c:v>
                </c:pt>
                <c:pt idx="13">
                  <c:v>424</c:v>
                </c:pt>
                <c:pt idx="14">
                  <c:v>365</c:v>
                </c:pt>
                <c:pt idx="15">
                  <c:v>353</c:v>
                </c:pt>
                <c:pt idx="16">
                  <c:v>348</c:v>
                </c:pt>
                <c:pt idx="17">
                  <c:v>325</c:v>
                </c:pt>
                <c:pt idx="18">
                  <c:v>278</c:v>
                </c:pt>
                <c:pt idx="19">
                  <c:v>273</c:v>
                </c:pt>
                <c:pt idx="20">
                  <c:v>321</c:v>
                </c:pt>
                <c:pt idx="21">
                  <c:v>340</c:v>
                </c:pt>
                <c:pt idx="22">
                  <c:v>384</c:v>
                </c:pt>
                <c:pt idx="23">
                  <c:v>409</c:v>
                </c:pt>
                <c:pt idx="24">
                  <c:v>405</c:v>
                </c:pt>
                <c:pt idx="25">
                  <c:v>408</c:v>
                </c:pt>
                <c:pt idx="26">
                  <c:v>398</c:v>
                </c:pt>
                <c:pt idx="27">
                  <c:v>371</c:v>
                </c:pt>
                <c:pt idx="28">
                  <c:v>349</c:v>
                </c:pt>
                <c:pt idx="29">
                  <c:v>311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9A-4390-92EB-8D2D2CCA5B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14784</c:v>
                </c:pt>
                <c:pt idx="1">
                  <c:v>14601</c:v>
                </c:pt>
                <c:pt idx="2">
                  <c:v>14867</c:v>
                </c:pt>
                <c:pt idx="3">
                  <c:v>14704</c:v>
                </c:pt>
                <c:pt idx="4">
                  <c:v>16981</c:v>
                </c:pt>
                <c:pt idx="5">
                  <c:v>18419</c:v>
                </c:pt>
                <c:pt idx="6">
                  <c:v>19368</c:v>
                </c:pt>
                <c:pt idx="7">
                  <c:v>19618</c:v>
                </c:pt>
                <c:pt idx="8">
                  <c:v>19853</c:v>
                </c:pt>
                <c:pt idx="9">
                  <c:v>20078</c:v>
                </c:pt>
                <c:pt idx="10">
                  <c:v>20115</c:v>
                </c:pt>
                <c:pt idx="11">
                  <c:v>17817</c:v>
                </c:pt>
                <c:pt idx="12">
                  <c:v>16807</c:v>
                </c:pt>
                <c:pt idx="13">
                  <c:v>14992</c:v>
                </c:pt>
                <c:pt idx="14">
                  <c:v>14140</c:v>
                </c:pt>
                <c:pt idx="15">
                  <c:v>13196</c:v>
                </c:pt>
                <c:pt idx="16">
                  <c:v>13095</c:v>
                </c:pt>
                <c:pt idx="17">
                  <c:v>12001</c:v>
                </c:pt>
                <c:pt idx="18">
                  <c:v>10807</c:v>
                </c:pt>
                <c:pt idx="19">
                  <c:v>13023</c:v>
                </c:pt>
                <c:pt idx="20">
                  <c:v>15457</c:v>
                </c:pt>
                <c:pt idx="21">
                  <c:v>16844</c:v>
                </c:pt>
                <c:pt idx="22">
                  <c:v>18144</c:v>
                </c:pt>
                <c:pt idx="23">
                  <c:v>18757</c:v>
                </c:pt>
                <c:pt idx="24">
                  <c:v>19829</c:v>
                </c:pt>
                <c:pt idx="25">
                  <c:v>19761</c:v>
                </c:pt>
                <c:pt idx="26">
                  <c:v>19066</c:v>
                </c:pt>
                <c:pt idx="27">
                  <c:v>16854</c:v>
                </c:pt>
                <c:pt idx="28">
                  <c:v>15848</c:v>
                </c:pt>
                <c:pt idx="29">
                  <c:v>15297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59A-4390-92EB-8D2D2CCA5B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392</c:v>
                </c:pt>
                <c:pt idx="1">
                  <c:v>417</c:v>
                </c:pt>
                <c:pt idx="2">
                  <c:v>472</c:v>
                </c:pt>
                <c:pt idx="3">
                  <c:v>481</c:v>
                </c:pt>
                <c:pt idx="4">
                  <c:v>515</c:v>
                </c:pt>
                <c:pt idx="5">
                  <c:v>764</c:v>
                </c:pt>
                <c:pt idx="6">
                  <c:v>844</c:v>
                </c:pt>
                <c:pt idx="7">
                  <c:v>868</c:v>
                </c:pt>
                <c:pt idx="8">
                  <c:v>867</c:v>
                </c:pt>
                <c:pt idx="9">
                  <c:v>821</c:v>
                </c:pt>
                <c:pt idx="10">
                  <c:v>901</c:v>
                </c:pt>
                <c:pt idx="11">
                  <c:v>777</c:v>
                </c:pt>
                <c:pt idx="12">
                  <c:v>525</c:v>
                </c:pt>
                <c:pt idx="13">
                  <c:v>497</c:v>
                </c:pt>
                <c:pt idx="14">
                  <c:v>794</c:v>
                </c:pt>
                <c:pt idx="15">
                  <c:v>924</c:v>
                </c:pt>
                <c:pt idx="16">
                  <c:v>927</c:v>
                </c:pt>
                <c:pt idx="17">
                  <c:v>879</c:v>
                </c:pt>
                <c:pt idx="18">
                  <c:v>879</c:v>
                </c:pt>
                <c:pt idx="19">
                  <c:v>973</c:v>
                </c:pt>
                <c:pt idx="20">
                  <c:v>924</c:v>
                </c:pt>
                <c:pt idx="21">
                  <c:v>840</c:v>
                </c:pt>
                <c:pt idx="22">
                  <c:v>570</c:v>
                </c:pt>
                <c:pt idx="23">
                  <c:v>579</c:v>
                </c:pt>
                <c:pt idx="24">
                  <c:v>617</c:v>
                </c:pt>
                <c:pt idx="25">
                  <c:v>609</c:v>
                </c:pt>
                <c:pt idx="26">
                  <c:v>526</c:v>
                </c:pt>
                <c:pt idx="27">
                  <c:v>462</c:v>
                </c:pt>
                <c:pt idx="28">
                  <c:v>473</c:v>
                </c:pt>
                <c:pt idx="29">
                  <c:v>495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59A-4390-92EB-8D2D2CCA5B7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</c:v>
                </c:pt>
                <c:pt idx="1">
                  <c:v>5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8</c:v>
                </c:pt>
                <c:pt idx="10">
                  <c:v>7</c:v>
                </c:pt>
                <c:pt idx="11">
                  <c:v>7</c:v>
                </c:pt>
                <c:pt idx="12">
                  <c:v>7</c:v>
                </c:pt>
                <c:pt idx="13">
                  <c:v>7</c:v>
                </c:pt>
                <c:pt idx="14">
                  <c:v>6</c:v>
                </c:pt>
                <c:pt idx="15">
                  <c:v>5</c:v>
                </c:pt>
                <c:pt idx="16">
                  <c:v>7</c:v>
                </c:pt>
                <c:pt idx="17">
                  <c:v>10</c:v>
                </c:pt>
                <c:pt idx="18">
                  <c:v>10</c:v>
                </c:pt>
                <c:pt idx="19">
                  <c:v>9</c:v>
                </c:pt>
                <c:pt idx="20">
                  <c:v>9</c:v>
                </c:pt>
                <c:pt idx="21">
                  <c:v>9</c:v>
                </c:pt>
                <c:pt idx="22">
                  <c:v>8</c:v>
                </c:pt>
                <c:pt idx="23">
                  <c:v>7</c:v>
                </c:pt>
                <c:pt idx="24">
                  <c:v>6</c:v>
                </c:pt>
                <c:pt idx="25">
                  <c:v>8</c:v>
                </c:pt>
                <c:pt idx="26">
                  <c:v>10</c:v>
                </c:pt>
                <c:pt idx="27">
                  <c:v>10</c:v>
                </c:pt>
                <c:pt idx="28">
                  <c:v>10</c:v>
                </c:pt>
                <c:pt idx="2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59A-4390-92EB-8D2D2CCA5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65080"/>
        <c:axId val="283167048"/>
      </c:lineChart>
      <c:catAx>
        <c:axId val="283165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67048"/>
        <c:crosses val="autoZero"/>
        <c:auto val="1"/>
        <c:lblAlgn val="ctr"/>
        <c:lblOffset val="100"/>
        <c:noMultiLvlLbl val="0"/>
      </c:catAx>
      <c:valAx>
        <c:axId val="28316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6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2070</c:v>
                </c:pt>
                <c:pt idx="1">
                  <c:v>133907</c:v>
                </c:pt>
                <c:pt idx="2">
                  <c:v>3599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79-4829-B114-0CB413E053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23</c:v>
                </c:pt>
                <c:pt idx="1">
                  <c:v>2570</c:v>
                </c:pt>
                <c:pt idx="2">
                  <c:v>47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79-4829-B114-0CB413E053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</c:v>
                </c:pt>
                <c:pt idx="1">
                  <c:v>1341</c:v>
                </c:pt>
                <c:pt idx="2">
                  <c:v>11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79-4829-B114-0CB413E053D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7</c:v>
                </c:pt>
                <c:pt idx="1">
                  <c:v>1792</c:v>
                </c:pt>
                <c:pt idx="2">
                  <c:v>60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79-4829-B114-0CB413E053D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14</c:v>
                </c:pt>
                <c:pt idx="1">
                  <c:v>3584</c:v>
                </c:pt>
                <c:pt idx="2">
                  <c:v>61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79-4829-B114-0CB413E053D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</c:v>
                </c:pt>
                <c:pt idx="1">
                  <c:v>772</c:v>
                </c:pt>
                <c:pt idx="2">
                  <c:v>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479-4829-B114-0CB413E053D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1691</c:v>
                </c:pt>
                <c:pt idx="1">
                  <c:v>6561</c:v>
                </c:pt>
                <c:pt idx="2">
                  <c:v>152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479-4829-B114-0CB413E053D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Y Magazine</c:v>
                </c:pt>
                <c:pt idx="1">
                  <c:v>Times of Oman</c:v>
                </c:pt>
                <c:pt idx="2">
                  <c:v>Muscat Daily</c:v>
                </c:pt>
                <c:pt idx="3">
                  <c:v>Hi Weekly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205</c:v>
                </c:pt>
                <c:pt idx="1">
                  <c:v>15288</c:v>
                </c:pt>
                <c:pt idx="2">
                  <c:v>468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479-4829-B114-0CB413E053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4074560"/>
        <c:axId val="174075216"/>
      </c:barChart>
      <c:catAx>
        <c:axId val="17407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075216"/>
        <c:crosses val="autoZero"/>
        <c:auto val="1"/>
        <c:lblAlgn val="ctr"/>
        <c:lblOffset val="100"/>
        <c:noMultiLvlLbl val="0"/>
      </c:catAx>
      <c:valAx>
        <c:axId val="17407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07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Magazine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</c:v>
                </c:pt>
                <c:pt idx="1">
                  <c:v>12</c:v>
                </c:pt>
                <c:pt idx="2">
                  <c:v>45</c:v>
                </c:pt>
                <c:pt idx="3">
                  <c:v>14</c:v>
                </c:pt>
                <c:pt idx="4">
                  <c:v>11</c:v>
                </c:pt>
                <c:pt idx="5">
                  <c:v>17</c:v>
                </c:pt>
                <c:pt idx="6">
                  <c:v>239</c:v>
                </c:pt>
                <c:pt idx="7">
                  <c:v>59</c:v>
                </c:pt>
                <c:pt idx="8">
                  <c:v>33</c:v>
                </c:pt>
                <c:pt idx="9">
                  <c:v>42</c:v>
                </c:pt>
                <c:pt idx="10">
                  <c:v>63</c:v>
                </c:pt>
                <c:pt idx="11">
                  <c:v>42</c:v>
                </c:pt>
                <c:pt idx="12">
                  <c:v>115</c:v>
                </c:pt>
                <c:pt idx="13">
                  <c:v>43</c:v>
                </c:pt>
                <c:pt idx="14">
                  <c:v>87</c:v>
                </c:pt>
                <c:pt idx="15">
                  <c:v>34</c:v>
                </c:pt>
                <c:pt idx="16">
                  <c:v>41</c:v>
                </c:pt>
                <c:pt idx="17">
                  <c:v>104</c:v>
                </c:pt>
                <c:pt idx="18">
                  <c:v>50</c:v>
                </c:pt>
                <c:pt idx="19">
                  <c:v>35</c:v>
                </c:pt>
                <c:pt idx="20">
                  <c:v>19</c:v>
                </c:pt>
                <c:pt idx="21">
                  <c:v>102</c:v>
                </c:pt>
                <c:pt idx="22">
                  <c:v>40</c:v>
                </c:pt>
                <c:pt idx="23">
                  <c:v>32</c:v>
                </c:pt>
                <c:pt idx="24">
                  <c:v>42</c:v>
                </c:pt>
                <c:pt idx="25">
                  <c:v>57</c:v>
                </c:pt>
                <c:pt idx="26">
                  <c:v>39</c:v>
                </c:pt>
                <c:pt idx="27">
                  <c:v>22</c:v>
                </c:pt>
                <c:pt idx="28">
                  <c:v>42</c:v>
                </c:pt>
                <c:pt idx="29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CA-4CF5-8C6C-C328F95D8D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Times of 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185</c:v>
                </c:pt>
                <c:pt idx="1">
                  <c:v>136</c:v>
                </c:pt>
                <c:pt idx="2">
                  <c:v>146</c:v>
                </c:pt>
                <c:pt idx="3">
                  <c:v>256</c:v>
                </c:pt>
                <c:pt idx="4">
                  <c:v>283</c:v>
                </c:pt>
                <c:pt idx="5">
                  <c:v>418</c:v>
                </c:pt>
                <c:pt idx="6">
                  <c:v>128</c:v>
                </c:pt>
                <c:pt idx="7">
                  <c:v>150</c:v>
                </c:pt>
                <c:pt idx="8">
                  <c:v>171</c:v>
                </c:pt>
                <c:pt idx="9">
                  <c:v>205</c:v>
                </c:pt>
                <c:pt idx="10">
                  <c:v>161</c:v>
                </c:pt>
                <c:pt idx="11">
                  <c:v>138</c:v>
                </c:pt>
                <c:pt idx="12">
                  <c:v>202</c:v>
                </c:pt>
                <c:pt idx="13">
                  <c:v>97</c:v>
                </c:pt>
                <c:pt idx="14">
                  <c:v>108</c:v>
                </c:pt>
                <c:pt idx="15">
                  <c:v>127</c:v>
                </c:pt>
                <c:pt idx="16">
                  <c:v>114</c:v>
                </c:pt>
                <c:pt idx="17">
                  <c:v>154</c:v>
                </c:pt>
                <c:pt idx="18">
                  <c:v>392</c:v>
                </c:pt>
                <c:pt idx="19">
                  <c:v>575</c:v>
                </c:pt>
                <c:pt idx="20">
                  <c:v>162</c:v>
                </c:pt>
                <c:pt idx="21">
                  <c:v>191</c:v>
                </c:pt>
                <c:pt idx="22">
                  <c:v>181</c:v>
                </c:pt>
                <c:pt idx="23">
                  <c:v>210</c:v>
                </c:pt>
                <c:pt idx="24">
                  <c:v>193</c:v>
                </c:pt>
                <c:pt idx="25">
                  <c:v>218</c:v>
                </c:pt>
                <c:pt idx="26">
                  <c:v>179</c:v>
                </c:pt>
                <c:pt idx="27">
                  <c:v>136</c:v>
                </c:pt>
                <c:pt idx="28">
                  <c:v>241</c:v>
                </c:pt>
                <c:pt idx="29">
                  <c:v>236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CA-4CF5-8C6C-C328F95D8D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Muscat Daily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26</c:v>
                </c:pt>
                <c:pt idx="1">
                  <c:v>36</c:v>
                </c:pt>
                <c:pt idx="2">
                  <c:v>19</c:v>
                </c:pt>
                <c:pt idx="3">
                  <c:v>39</c:v>
                </c:pt>
                <c:pt idx="4">
                  <c:v>52</c:v>
                </c:pt>
                <c:pt idx="5">
                  <c:v>34</c:v>
                </c:pt>
                <c:pt idx="6">
                  <c:v>0</c:v>
                </c:pt>
                <c:pt idx="7">
                  <c:v>25</c:v>
                </c:pt>
                <c:pt idx="8">
                  <c:v>10</c:v>
                </c:pt>
                <c:pt idx="9">
                  <c:v>40</c:v>
                </c:pt>
                <c:pt idx="10">
                  <c:v>21</c:v>
                </c:pt>
                <c:pt idx="11">
                  <c:v>11</c:v>
                </c:pt>
                <c:pt idx="12">
                  <c:v>0</c:v>
                </c:pt>
                <c:pt idx="13">
                  <c:v>571</c:v>
                </c:pt>
                <c:pt idx="14">
                  <c:v>0</c:v>
                </c:pt>
                <c:pt idx="15">
                  <c:v>26</c:v>
                </c:pt>
                <c:pt idx="16">
                  <c:v>12</c:v>
                </c:pt>
                <c:pt idx="17">
                  <c:v>31</c:v>
                </c:pt>
                <c:pt idx="18">
                  <c:v>60</c:v>
                </c:pt>
                <c:pt idx="19">
                  <c:v>46</c:v>
                </c:pt>
                <c:pt idx="20">
                  <c:v>0</c:v>
                </c:pt>
                <c:pt idx="21">
                  <c:v>23</c:v>
                </c:pt>
                <c:pt idx="22">
                  <c:v>53</c:v>
                </c:pt>
                <c:pt idx="23">
                  <c:v>38</c:v>
                </c:pt>
                <c:pt idx="24">
                  <c:v>30</c:v>
                </c:pt>
                <c:pt idx="25">
                  <c:v>26</c:v>
                </c:pt>
                <c:pt idx="26">
                  <c:v>0</c:v>
                </c:pt>
                <c:pt idx="27">
                  <c:v>89</c:v>
                </c:pt>
                <c:pt idx="28">
                  <c:v>31</c:v>
                </c:pt>
                <c:pt idx="29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CA-4CF5-8C6C-C328F95D8DC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 Weekly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FCA-4CF5-8C6C-C328F95D8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075872"/>
        <c:axId val="174072592"/>
      </c:lineChart>
      <c:catAx>
        <c:axId val="17407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072592"/>
        <c:crosses val="autoZero"/>
        <c:auto val="1"/>
        <c:lblAlgn val="ctr"/>
        <c:lblOffset val="100"/>
        <c:noMultiLvlLbl val="0"/>
      </c:catAx>
      <c:valAx>
        <c:axId val="17407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07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11.173500000000001</c:v>
                </c:pt>
                <c:pt idx="1">
                  <c:v>9.8623999999999992</c:v>
                </c:pt>
                <c:pt idx="2">
                  <c:v>0</c:v>
                </c:pt>
                <c:pt idx="3">
                  <c:v>100</c:v>
                </c:pt>
                <c:pt idx="4">
                  <c:v>8.5714000000000006</c:v>
                </c:pt>
                <c:pt idx="5">
                  <c:v>11.123100000000001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92-4FE3-8CBC-8CC6FD4737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27.062200000000001</c:v>
                </c:pt>
                <c:pt idx="1">
                  <c:v>36.353200000000001</c:v>
                </c:pt>
                <c:pt idx="2">
                  <c:v>0</c:v>
                </c:pt>
                <c:pt idx="3">
                  <c:v>9.0776000000000003</c:v>
                </c:pt>
                <c:pt idx="4">
                  <c:v>44.081600000000002</c:v>
                </c:pt>
                <c:pt idx="5">
                  <c:v>13.930899999999999</c:v>
                </c:pt>
                <c:pt idx="6">
                  <c:v>10.504200000000001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92-4FE3-8CBC-8CC6FD4737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7.7709999999999999</c:v>
                </c:pt>
                <c:pt idx="4">
                  <c:v>100</c:v>
                </c:pt>
                <c:pt idx="5">
                  <c:v>100</c:v>
                </c:pt>
                <c:pt idx="6">
                  <c:v>56.380600000000001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92-4FE3-8CBC-8CC6FD4737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2.9969000000000001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-1.2804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192-4FE3-8CBC-8CC6FD4737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4076200"/>
        <c:axId val="174076528"/>
      </c:radarChart>
      <c:catAx>
        <c:axId val="174076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076528"/>
        <c:crosses val="autoZero"/>
        <c:auto val="1"/>
        <c:lblAlgn val="ctr"/>
        <c:lblOffset val="100"/>
        <c:noMultiLvlLbl val="0"/>
      </c:catAx>
      <c:valAx>
        <c:axId val="17407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07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3836</c:v>
                </c:pt>
                <c:pt idx="1">
                  <c:v>3839</c:v>
                </c:pt>
                <c:pt idx="2">
                  <c:v>3853</c:v>
                </c:pt>
                <c:pt idx="3">
                  <c:v>3867</c:v>
                </c:pt>
                <c:pt idx="4">
                  <c:v>3876</c:v>
                </c:pt>
                <c:pt idx="5">
                  <c:v>3880</c:v>
                </c:pt>
                <c:pt idx="6">
                  <c:v>3905</c:v>
                </c:pt>
                <c:pt idx="7">
                  <c:v>3930</c:v>
                </c:pt>
                <c:pt idx="8">
                  <c:v>3941</c:v>
                </c:pt>
                <c:pt idx="9">
                  <c:v>3971</c:v>
                </c:pt>
                <c:pt idx="10">
                  <c:v>4045</c:v>
                </c:pt>
                <c:pt idx="11">
                  <c:v>4097</c:v>
                </c:pt>
                <c:pt idx="12">
                  <c:v>4103</c:v>
                </c:pt>
                <c:pt idx="13">
                  <c:v>4170</c:v>
                </c:pt>
                <c:pt idx="14">
                  <c:v>4274</c:v>
                </c:pt>
                <c:pt idx="15">
                  <c:v>4341</c:v>
                </c:pt>
                <c:pt idx="16">
                  <c:v>4417</c:v>
                </c:pt>
                <c:pt idx="17">
                  <c:v>4506</c:v>
                </c:pt>
                <c:pt idx="18">
                  <c:v>4594</c:v>
                </c:pt>
                <c:pt idx="19">
                  <c:v>4629</c:v>
                </c:pt>
                <c:pt idx="20">
                  <c:v>4666</c:v>
                </c:pt>
                <c:pt idx="21">
                  <c:v>4702</c:v>
                </c:pt>
                <c:pt idx="22">
                  <c:v>4734</c:v>
                </c:pt>
                <c:pt idx="23">
                  <c:v>4876</c:v>
                </c:pt>
                <c:pt idx="24">
                  <c:v>4903</c:v>
                </c:pt>
                <c:pt idx="25">
                  <c:v>4911</c:v>
                </c:pt>
                <c:pt idx="26">
                  <c:v>4923</c:v>
                </c:pt>
                <c:pt idx="27">
                  <c:v>4937</c:v>
                </c:pt>
                <c:pt idx="28">
                  <c:v>4953</c:v>
                </c:pt>
                <c:pt idx="29">
                  <c:v>4955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E0-43BB-A5F4-974A71DD39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11648</c:v>
                </c:pt>
                <c:pt idx="1">
                  <c:v>11657</c:v>
                </c:pt>
                <c:pt idx="2">
                  <c:v>11675</c:v>
                </c:pt>
                <c:pt idx="3">
                  <c:v>11680</c:v>
                </c:pt>
                <c:pt idx="4">
                  <c:v>11688</c:v>
                </c:pt>
                <c:pt idx="5">
                  <c:v>11696</c:v>
                </c:pt>
                <c:pt idx="6">
                  <c:v>11705</c:v>
                </c:pt>
                <c:pt idx="7">
                  <c:v>11722</c:v>
                </c:pt>
                <c:pt idx="8">
                  <c:v>11734</c:v>
                </c:pt>
                <c:pt idx="9">
                  <c:v>11749</c:v>
                </c:pt>
                <c:pt idx="10">
                  <c:v>11761</c:v>
                </c:pt>
                <c:pt idx="11">
                  <c:v>11778</c:v>
                </c:pt>
                <c:pt idx="12">
                  <c:v>11789</c:v>
                </c:pt>
                <c:pt idx="13">
                  <c:v>11809</c:v>
                </c:pt>
                <c:pt idx="14">
                  <c:v>11823</c:v>
                </c:pt>
                <c:pt idx="15">
                  <c:v>11848</c:v>
                </c:pt>
                <c:pt idx="16">
                  <c:v>11869</c:v>
                </c:pt>
                <c:pt idx="17">
                  <c:v>11884</c:v>
                </c:pt>
                <c:pt idx="18">
                  <c:v>11898</c:v>
                </c:pt>
                <c:pt idx="19">
                  <c:v>11907</c:v>
                </c:pt>
                <c:pt idx="20">
                  <c:v>11920</c:v>
                </c:pt>
                <c:pt idx="21">
                  <c:v>11933</c:v>
                </c:pt>
                <c:pt idx="22">
                  <c:v>11946</c:v>
                </c:pt>
                <c:pt idx="23">
                  <c:v>11958</c:v>
                </c:pt>
                <c:pt idx="24">
                  <c:v>11954</c:v>
                </c:pt>
                <c:pt idx="25">
                  <c:v>11973</c:v>
                </c:pt>
                <c:pt idx="26">
                  <c:v>11977</c:v>
                </c:pt>
                <c:pt idx="27">
                  <c:v>11984</c:v>
                </c:pt>
                <c:pt idx="28">
                  <c:v>11993</c:v>
                </c:pt>
                <c:pt idx="29">
                  <c:v>12001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E0-43BB-A5F4-974A71DD39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38378</c:v>
                </c:pt>
                <c:pt idx="1">
                  <c:v>38519</c:v>
                </c:pt>
                <c:pt idx="2">
                  <c:v>38658</c:v>
                </c:pt>
                <c:pt idx="3">
                  <c:v>38792</c:v>
                </c:pt>
                <c:pt idx="4">
                  <c:v>38931</c:v>
                </c:pt>
                <c:pt idx="5">
                  <c:v>39061</c:v>
                </c:pt>
                <c:pt idx="6">
                  <c:v>39336</c:v>
                </c:pt>
                <c:pt idx="7">
                  <c:v>39758</c:v>
                </c:pt>
                <c:pt idx="8">
                  <c:v>40028</c:v>
                </c:pt>
                <c:pt idx="9">
                  <c:v>40188</c:v>
                </c:pt>
                <c:pt idx="10">
                  <c:v>40357</c:v>
                </c:pt>
                <c:pt idx="11">
                  <c:v>40519</c:v>
                </c:pt>
                <c:pt idx="12">
                  <c:v>40705</c:v>
                </c:pt>
                <c:pt idx="13">
                  <c:v>40956</c:v>
                </c:pt>
                <c:pt idx="14">
                  <c:v>41430</c:v>
                </c:pt>
                <c:pt idx="15">
                  <c:v>41873</c:v>
                </c:pt>
                <c:pt idx="16">
                  <c:v>42218</c:v>
                </c:pt>
                <c:pt idx="17">
                  <c:v>42358</c:v>
                </c:pt>
                <c:pt idx="18">
                  <c:v>42540</c:v>
                </c:pt>
                <c:pt idx="19">
                  <c:v>42711</c:v>
                </c:pt>
                <c:pt idx="20">
                  <c:v>42892</c:v>
                </c:pt>
                <c:pt idx="21">
                  <c:v>43078</c:v>
                </c:pt>
                <c:pt idx="22">
                  <c:v>43348</c:v>
                </c:pt>
                <c:pt idx="23">
                  <c:v>43569</c:v>
                </c:pt>
                <c:pt idx="24">
                  <c:v>43688</c:v>
                </c:pt>
                <c:pt idx="25">
                  <c:v>43829</c:v>
                </c:pt>
                <c:pt idx="26">
                  <c:v>43921</c:v>
                </c:pt>
                <c:pt idx="27">
                  <c:v>44033</c:v>
                </c:pt>
                <c:pt idx="28">
                  <c:v>44225</c:v>
                </c:pt>
                <c:pt idx="29">
                  <c:v>44346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E0-43BB-A5F4-974A71DD397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1332</c:v>
                </c:pt>
                <c:pt idx="1">
                  <c:v>1332</c:v>
                </c:pt>
                <c:pt idx="2">
                  <c:v>1332</c:v>
                </c:pt>
                <c:pt idx="3">
                  <c:v>1333</c:v>
                </c:pt>
                <c:pt idx="4">
                  <c:v>1333</c:v>
                </c:pt>
                <c:pt idx="5">
                  <c:v>1333</c:v>
                </c:pt>
                <c:pt idx="6">
                  <c:v>1332</c:v>
                </c:pt>
                <c:pt idx="7">
                  <c:v>1332</c:v>
                </c:pt>
                <c:pt idx="8">
                  <c:v>1332</c:v>
                </c:pt>
                <c:pt idx="9">
                  <c:v>1332</c:v>
                </c:pt>
                <c:pt idx="10">
                  <c:v>1331</c:v>
                </c:pt>
                <c:pt idx="11">
                  <c:v>1331</c:v>
                </c:pt>
                <c:pt idx="12">
                  <c:v>1331</c:v>
                </c:pt>
                <c:pt idx="13">
                  <c:v>1331</c:v>
                </c:pt>
                <c:pt idx="14">
                  <c:v>1331</c:v>
                </c:pt>
                <c:pt idx="15">
                  <c:v>1331</c:v>
                </c:pt>
                <c:pt idx="16">
                  <c:v>1330</c:v>
                </c:pt>
                <c:pt idx="17">
                  <c:v>1329</c:v>
                </c:pt>
                <c:pt idx="18">
                  <c:v>1329</c:v>
                </c:pt>
                <c:pt idx="19">
                  <c:v>1329</c:v>
                </c:pt>
                <c:pt idx="20">
                  <c:v>1328</c:v>
                </c:pt>
                <c:pt idx="21">
                  <c:v>1328</c:v>
                </c:pt>
                <c:pt idx="22">
                  <c:v>1327</c:v>
                </c:pt>
                <c:pt idx="23">
                  <c:v>1328</c:v>
                </c:pt>
                <c:pt idx="24">
                  <c:v>1328</c:v>
                </c:pt>
                <c:pt idx="25">
                  <c:v>1329</c:v>
                </c:pt>
                <c:pt idx="26">
                  <c:v>1329</c:v>
                </c:pt>
                <c:pt idx="27">
                  <c:v>1329</c:v>
                </c:pt>
                <c:pt idx="28">
                  <c:v>1329</c:v>
                </c:pt>
                <c:pt idx="29">
                  <c:v>1329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AE0-43BB-A5F4-974A71DD39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977600"/>
        <c:axId val="356976944"/>
      </c:lineChart>
      <c:catAx>
        <c:axId val="35697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76944"/>
        <c:crosses val="autoZero"/>
        <c:auto val="1"/>
        <c:lblAlgn val="ctr"/>
        <c:lblOffset val="100"/>
        <c:noMultiLvlLbl val="0"/>
      </c:catAx>
      <c:valAx>
        <c:axId val="35697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7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7064</c:v>
                </c:pt>
                <c:pt idx="1">
                  <c:v>7070</c:v>
                </c:pt>
                <c:pt idx="2">
                  <c:v>7076</c:v>
                </c:pt>
                <c:pt idx="3">
                  <c:v>7079</c:v>
                </c:pt>
                <c:pt idx="4">
                  <c:v>7083</c:v>
                </c:pt>
                <c:pt idx="5">
                  <c:v>7088</c:v>
                </c:pt>
                <c:pt idx="6">
                  <c:v>7089</c:v>
                </c:pt>
                <c:pt idx="7">
                  <c:v>7090</c:v>
                </c:pt>
                <c:pt idx="8">
                  <c:v>7097</c:v>
                </c:pt>
                <c:pt idx="9">
                  <c:v>7103</c:v>
                </c:pt>
                <c:pt idx="10">
                  <c:v>7107</c:v>
                </c:pt>
                <c:pt idx="11">
                  <c:v>7112</c:v>
                </c:pt>
                <c:pt idx="12">
                  <c:v>7112</c:v>
                </c:pt>
                <c:pt idx="13">
                  <c:v>7113</c:v>
                </c:pt>
                <c:pt idx="14">
                  <c:v>7113</c:v>
                </c:pt>
                <c:pt idx="15">
                  <c:v>7115</c:v>
                </c:pt>
                <c:pt idx="16">
                  <c:v>7119</c:v>
                </c:pt>
                <c:pt idx="17">
                  <c:v>7120</c:v>
                </c:pt>
                <c:pt idx="18">
                  <c:v>7121</c:v>
                </c:pt>
                <c:pt idx="19">
                  <c:v>7121</c:v>
                </c:pt>
                <c:pt idx="20">
                  <c:v>7123</c:v>
                </c:pt>
                <c:pt idx="21">
                  <c:v>7126</c:v>
                </c:pt>
                <c:pt idx="22">
                  <c:v>7131</c:v>
                </c:pt>
                <c:pt idx="23">
                  <c:v>7132</c:v>
                </c:pt>
                <c:pt idx="24">
                  <c:v>7136</c:v>
                </c:pt>
                <c:pt idx="25">
                  <c:v>7139</c:v>
                </c:pt>
                <c:pt idx="26">
                  <c:v>7142</c:v>
                </c:pt>
                <c:pt idx="27">
                  <c:v>7143</c:v>
                </c:pt>
                <c:pt idx="28">
                  <c:v>7146</c:v>
                </c:pt>
                <c:pt idx="29">
                  <c:v>7146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EE-4A7B-8078-46781510F5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46755</c:v>
                </c:pt>
                <c:pt idx="1">
                  <c:v>46778</c:v>
                </c:pt>
                <c:pt idx="2">
                  <c:v>46797</c:v>
                </c:pt>
                <c:pt idx="3">
                  <c:v>46817</c:v>
                </c:pt>
                <c:pt idx="4">
                  <c:v>46837</c:v>
                </c:pt>
                <c:pt idx="5">
                  <c:v>46838</c:v>
                </c:pt>
                <c:pt idx="6">
                  <c:v>46838</c:v>
                </c:pt>
                <c:pt idx="7">
                  <c:v>46852</c:v>
                </c:pt>
                <c:pt idx="8">
                  <c:v>46868</c:v>
                </c:pt>
                <c:pt idx="9">
                  <c:v>46882</c:v>
                </c:pt>
                <c:pt idx="10">
                  <c:v>46895</c:v>
                </c:pt>
                <c:pt idx="11">
                  <c:v>46909</c:v>
                </c:pt>
                <c:pt idx="12">
                  <c:v>46910</c:v>
                </c:pt>
                <c:pt idx="13">
                  <c:v>46911</c:v>
                </c:pt>
                <c:pt idx="14">
                  <c:v>46911</c:v>
                </c:pt>
                <c:pt idx="15">
                  <c:v>46926</c:v>
                </c:pt>
                <c:pt idx="16">
                  <c:v>46942</c:v>
                </c:pt>
                <c:pt idx="17">
                  <c:v>46956</c:v>
                </c:pt>
                <c:pt idx="18">
                  <c:v>46975</c:v>
                </c:pt>
                <c:pt idx="19">
                  <c:v>46975</c:v>
                </c:pt>
                <c:pt idx="20">
                  <c:v>46977</c:v>
                </c:pt>
                <c:pt idx="21">
                  <c:v>46992</c:v>
                </c:pt>
                <c:pt idx="22">
                  <c:v>47003</c:v>
                </c:pt>
                <c:pt idx="23">
                  <c:v>47021</c:v>
                </c:pt>
                <c:pt idx="24">
                  <c:v>47032</c:v>
                </c:pt>
                <c:pt idx="25">
                  <c:v>47047</c:v>
                </c:pt>
                <c:pt idx="26">
                  <c:v>47047</c:v>
                </c:pt>
                <c:pt idx="27">
                  <c:v>47047</c:v>
                </c:pt>
                <c:pt idx="28">
                  <c:v>47053</c:v>
                </c:pt>
                <c:pt idx="29">
                  <c:v>47066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EE-4A7B-8078-46781510F5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29907</c:v>
                </c:pt>
                <c:pt idx="1">
                  <c:v>29943</c:v>
                </c:pt>
                <c:pt idx="2">
                  <c:v>29981</c:v>
                </c:pt>
                <c:pt idx="3">
                  <c:v>30023</c:v>
                </c:pt>
                <c:pt idx="4">
                  <c:v>30048</c:v>
                </c:pt>
                <c:pt idx="5">
                  <c:v>30057</c:v>
                </c:pt>
                <c:pt idx="6">
                  <c:v>30081</c:v>
                </c:pt>
                <c:pt idx="7">
                  <c:v>30120</c:v>
                </c:pt>
                <c:pt idx="8">
                  <c:v>30160</c:v>
                </c:pt>
                <c:pt idx="9">
                  <c:v>30191</c:v>
                </c:pt>
                <c:pt idx="10">
                  <c:v>30227</c:v>
                </c:pt>
                <c:pt idx="11">
                  <c:v>30249</c:v>
                </c:pt>
                <c:pt idx="12">
                  <c:v>30256</c:v>
                </c:pt>
                <c:pt idx="13">
                  <c:v>30275</c:v>
                </c:pt>
                <c:pt idx="14">
                  <c:v>30307</c:v>
                </c:pt>
                <c:pt idx="15">
                  <c:v>30342</c:v>
                </c:pt>
                <c:pt idx="16">
                  <c:v>30381</c:v>
                </c:pt>
                <c:pt idx="17">
                  <c:v>30422</c:v>
                </c:pt>
                <c:pt idx="18">
                  <c:v>30449</c:v>
                </c:pt>
                <c:pt idx="19">
                  <c:v>30457</c:v>
                </c:pt>
                <c:pt idx="20">
                  <c:v>30481</c:v>
                </c:pt>
                <c:pt idx="21">
                  <c:v>30518</c:v>
                </c:pt>
                <c:pt idx="22">
                  <c:v>30557</c:v>
                </c:pt>
                <c:pt idx="23">
                  <c:v>30596</c:v>
                </c:pt>
                <c:pt idx="24">
                  <c:v>30632</c:v>
                </c:pt>
                <c:pt idx="25">
                  <c:v>30659</c:v>
                </c:pt>
                <c:pt idx="26">
                  <c:v>30666</c:v>
                </c:pt>
                <c:pt idx="27">
                  <c:v>30688</c:v>
                </c:pt>
                <c:pt idx="28">
                  <c:v>30719</c:v>
                </c:pt>
                <c:pt idx="29">
                  <c:v>30750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2EE-4A7B-8078-46781510F5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551</c:v>
                </c:pt>
                <c:pt idx="1">
                  <c:v>551</c:v>
                </c:pt>
                <c:pt idx="2">
                  <c:v>551</c:v>
                </c:pt>
                <c:pt idx="3">
                  <c:v>551</c:v>
                </c:pt>
                <c:pt idx="4">
                  <c:v>551</c:v>
                </c:pt>
                <c:pt idx="5">
                  <c:v>551</c:v>
                </c:pt>
                <c:pt idx="6">
                  <c:v>551</c:v>
                </c:pt>
                <c:pt idx="7">
                  <c:v>551</c:v>
                </c:pt>
                <c:pt idx="8">
                  <c:v>551</c:v>
                </c:pt>
                <c:pt idx="9">
                  <c:v>551</c:v>
                </c:pt>
                <c:pt idx="10">
                  <c:v>551</c:v>
                </c:pt>
                <c:pt idx="11">
                  <c:v>551</c:v>
                </c:pt>
                <c:pt idx="12">
                  <c:v>551</c:v>
                </c:pt>
                <c:pt idx="13">
                  <c:v>551</c:v>
                </c:pt>
                <c:pt idx="14">
                  <c:v>551</c:v>
                </c:pt>
                <c:pt idx="15">
                  <c:v>551</c:v>
                </c:pt>
                <c:pt idx="16">
                  <c:v>551</c:v>
                </c:pt>
                <c:pt idx="17">
                  <c:v>551</c:v>
                </c:pt>
                <c:pt idx="18">
                  <c:v>551</c:v>
                </c:pt>
                <c:pt idx="19">
                  <c:v>551</c:v>
                </c:pt>
                <c:pt idx="20">
                  <c:v>551</c:v>
                </c:pt>
                <c:pt idx="21">
                  <c:v>551</c:v>
                </c:pt>
                <c:pt idx="22">
                  <c:v>551</c:v>
                </c:pt>
                <c:pt idx="23">
                  <c:v>551</c:v>
                </c:pt>
                <c:pt idx="24">
                  <c:v>551</c:v>
                </c:pt>
                <c:pt idx="25">
                  <c:v>551</c:v>
                </c:pt>
                <c:pt idx="26">
                  <c:v>551</c:v>
                </c:pt>
                <c:pt idx="27">
                  <c:v>551</c:v>
                </c:pt>
                <c:pt idx="28">
                  <c:v>551</c:v>
                </c:pt>
                <c:pt idx="29">
                  <c:v>551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2EE-4A7B-8078-46781510F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981864"/>
        <c:axId val="356979568"/>
      </c:lineChart>
      <c:catAx>
        <c:axId val="356981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79568"/>
        <c:crosses val="autoZero"/>
        <c:auto val="1"/>
        <c:lblAlgn val="ctr"/>
        <c:lblOffset val="100"/>
        <c:noMultiLvlLbl val="0"/>
      </c:catAx>
      <c:valAx>
        <c:axId val="35697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81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</c:v>
                </c:pt>
                <c:pt idx="1">
                  <c:v>18</c:v>
                </c:pt>
                <c:pt idx="2">
                  <c:v>9</c:v>
                </c:pt>
                <c:pt idx="3">
                  <c:v>10</c:v>
                </c:pt>
                <c:pt idx="4">
                  <c:v>7</c:v>
                </c:pt>
                <c:pt idx="5">
                  <c:v>4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B9-4BE7-9005-E675CEADEE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74</c:v>
                </c:pt>
                <c:pt idx="1">
                  <c:v>69</c:v>
                </c:pt>
                <c:pt idx="2">
                  <c:v>55</c:v>
                </c:pt>
                <c:pt idx="3">
                  <c:v>62</c:v>
                </c:pt>
                <c:pt idx="4">
                  <c:v>3</c:v>
                </c:pt>
                <c:pt idx="5">
                  <c:v>1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B9-4BE7-9005-E675CEADEE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181</c:v>
                </c:pt>
                <c:pt idx="1">
                  <c:v>147</c:v>
                </c:pt>
                <c:pt idx="2">
                  <c:v>151</c:v>
                </c:pt>
                <c:pt idx="3">
                  <c:v>95</c:v>
                </c:pt>
                <c:pt idx="4">
                  <c:v>32</c:v>
                </c:pt>
                <c:pt idx="5">
                  <c:v>91</c:v>
                </c:pt>
                <c:pt idx="6">
                  <c:v>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B9-4BE7-9005-E675CEADEE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B9-4BE7-9005-E675CEADEE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981536"/>
        <c:axId val="356982192"/>
      </c:barChart>
      <c:catAx>
        <c:axId val="35698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82192"/>
        <c:crosses val="autoZero"/>
        <c:auto val="1"/>
        <c:lblAlgn val="ctr"/>
        <c:lblOffset val="100"/>
        <c:noMultiLvlLbl val="0"/>
      </c:catAx>
      <c:valAx>
        <c:axId val="35698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8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0.10432968179447</c:v>
                </c:pt>
                <c:pt idx="1">
                  <c:v>6.7761271826947994E-2</c:v>
                </c:pt>
                <c:pt idx="2">
                  <c:v>0.24267637372161999</c:v>
                </c:pt>
                <c:pt idx="3">
                  <c:v>0.14248704663212</c:v>
                </c:pt>
                <c:pt idx="4">
                  <c:v>7.1041074657711006E-2</c:v>
                </c:pt>
                <c:pt idx="5">
                  <c:v>0.11174144748152</c:v>
                </c:pt>
                <c:pt idx="6">
                  <c:v>2.5693730729702002E-2</c:v>
                </c:pt>
                <c:pt idx="7">
                  <c:v>2.5529742149604E-2</c:v>
                </c:pt>
                <c:pt idx="8">
                  <c:v>0.11181702668361</c:v>
                </c:pt>
                <c:pt idx="9">
                  <c:v>0.14324233232221001</c:v>
                </c:pt>
                <c:pt idx="10">
                  <c:v>9.9800399201597001E-2</c:v>
                </c:pt>
                <c:pt idx="11">
                  <c:v>0.13100794235651</c:v>
                </c:pt>
                <c:pt idx="12">
                  <c:v>0</c:v>
                </c:pt>
                <c:pt idx="13">
                  <c:v>9.6711798839458005E-2</c:v>
                </c:pt>
                <c:pt idx="14">
                  <c:v>0</c:v>
                </c:pt>
                <c:pt idx="15">
                  <c:v>4.6436034362665003E-2</c:v>
                </c:pt>
                <c:pt idx="16">
                  <c:v>5.1381593971225999E-2</c:v>
                </c:pt>
                <c:pt idx="17">
                  <c:v>0.13449899125757001</c:v>
                </c:pt>
                <c:pt idx="18">
                  <c:v>0.10989010989011</c:v>
                </c:pt>
                <c:pt idx="19">
                  <c:v>6.5061808718282002E-2</c:v>
                </c:pt>
                <c:pt idx="20">
                  <c:v>0.23671185711212001</c:v>
                </c:pt>
                <c:pt idx="21">
                  <c:v>0.21349274124680001</c:v>
                </c:pt>
                <c:pt idx="22">
                  <c:v>6.3586265366680994E-2</c:v>
                </c:pt>
                <c:pt idx="23">
                  <c:v>8.3246618106138995E-2</c:v>
                </c:pt>
                <c:pt idx="24">
                  <c:v>2.7272107452103001E-2</c:v>
                </c:pt>
                <c:pt idx="25">
                  <c:v>0.48909720807009999</c:v>
                </c:pt>
                <c:pt idx="26">
                  <c:v>2.0337604230222E-2</c:v>
                </c:pt>
                <c:pt idx="27">
                  <c:v>2.0283975659229E-2</c:v>
                </c:pt>
                <c:pt idx="28">
                  <c:v>6.7408156386923004E-2</c:v>
                </c:pt>
                <c:pt idx="29">
                  <c:v>6.3440798200587997E-2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EB-4F28-8E09-00C43F9531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1.3085526181275E-2</c:v>
                </c:pt>
                <c:pt idx="1">
                  <c:v>5.2239585665457998E-3</c:v>
                </c:pt>
                <c:pt idx="2">
                  <c:v>1.3061970888131999E-2</c:v>
                </c:pt>
                <c:pt idx="3">
                  <c:v>1.1240044531986E-2</c:v>
                </c:pt>
                <c:pt idx="4">
                  <c:v>1.4264521282666E-2</c:v>
                </c:pt>
                <c:pt idx="5">
                  <c:v>3.4211426616490001E-2</c:v>
                </c:pt>
                <c:pt idx="6">
                  <c:v>0</c:v>
                </c:pt>
                <c:pt idx="7">
                  <c:v>2.3173275115560998E-2</c:v>
                </c:pt>
                <c:pt idx="8">
                  <c:v>7.2148179242313001E-3</c:v>
                </c:pt>
                <c:pt idx="9">
                  <c:v>7.9087933614805008E-3</c:v>
                </c:pt>
                <c:pt idx="10">
                  <c:v>3.2719301115728002E-3</c:v>
                </c:pt>
                <c:pt idx="11">
                  <c:v>3.6415279851426002E-3</c:v>
                </c:pt>
                <c:pt idx="12">
                  <c:v>0</c:v>
                </c:pt>
                <c:pt idx="13">
                  <c:v>0.25425883549452999</c:v>
                </c:pt>
                <c:pt idx="14">
                  <c:v>0</c:v>
                </c:pt>
                <c:pt idx="15">
                  <c:v>2.8165047176454002E-3</c:v>
                </c:pt>
                <c:pt idx="16">
                  <c:v>1.6866250632483999E-2</c:v>
                </c:pt>
                <c:pt idx="17">
                  <c:v>3.6087186642929001E-3</c:v>
                </c:pt>
                <c:pt idx="18">
                  <c:v>2.6557015699622002E-3</c:v>
                </c:pt>
                <c:pt idx="19">
                  <c:v>5.8813644765586003E-2</c:v>
                </c:pt>
                <c:pt idx="20">
                  <c:v>0</c:v>
                </c:pt>
                <c:pt idx="21">
                  <c:v>1.3975068477836E-3</c:v>
                </c:pt>
                <c:pt idx="22">
                  <c:v>4.1879554401540999E-3</c:v>
                </c:pt>
                <c:pt idx="23">
                  <c:v>6.0426892756210004E-3</c:v>
                </c:pt>
                <c:pt idx="24">
                  <c:v>4.8790007806401E-3</c:v>
                </c:pt>
                <c:pt idx="25">
                  <c:v>5.3194318846747001E-3</c:v>
                </c:pt>
                <c:pt idx="26">
                  <c:v>0</c:v>
                </c:pt>
                <c:pt idx="27">
                  <c:v>0</c:v>
                </c:pt>
                <c:pt idx="28">
                  <c:v>1.2512512512513001E-2</c:v>
                </c:pt>
                <c:pt idx="29">
                  <c:v>1.218253281269E-2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EB-4F28-8E09-00C43F9531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7.7076631850186003E-3</c:v>
                </c:pt>
                <c:pt idx="1">
                  <c:v>9.2086468490962994E-3</c:v>
                </c:pt>
                <c:pt idx="2">
                  <c:v>7.5800767077848002E-3</c:v>
                </c:pt>
                <c:pt idx="3">
                  <c:v>8.2633957391866006E-3</c:v>
                </c:pt>
                <c:pt idx="4">
                  <c:v>1.7047940094182E-2</c:v>
                </c:pt>
                <c:pt idx="5">
                  <c:v>1.0827321320705E-2</c:v>
                </c:pt>
                <c:pt idx="6">
                  <c:v>9.5923261390887006E-3</c:v>
                </c:pt>
                <c:pt idx="7">
                  <c:v>6.0298262437488998E-3</c:v>
                </c:pt>
                <c:pt idx="8">
                  <c:v>8.6127827836899994E-3</c:v>
                </c:pt>
                <c:pt idx="9">
                  <c:v>5.5495323915750001E-3</c:v>
                </c:pt>
                <c:pt idx="10">
                  <c:v>4.6114989499972002E-3</c:v>
                </c:pt>
                <c:pt idx="11">
                  <c:v>7.1832481941785003E-3</c:v>
                </c:pt>
                <c:pt idx="12">
                  <c:v>8.4422619633886999E-3</c:v>
                </c:pt>
                <c:pt idx="13">
                  <c:v>5.2657359784471997E-3</c:v>
                </c:pt>
                <c:pt idx="14">
                  <c:v>7.9875769685266006E-3</c:v>
                </c:pt>
                <c:pt idx="15">
                  <c:v>5.6935693535054999E-3</c:v>
                </c:pt>
                <c:pt idx="16">
                  <c:v>8.825130968699E-3</c:v>
                </c:pt>
                <c:pt idx="17">
                  <c:v>6.1137103993060002E-3</c:v>
                </c:pt>
                <c:pt idx="18">
                  <c:v>8.1980729816956994E-3</c:v>
                </c:pt>
                <c:pt idx="19">
                  <c:v>1.6422287390028999E-2</c:v>
                </c:pt>
                <c:pt idx="20">
                  <c:v>1.3044866552962E-2</c:v>
                </c:pt>
                <c:pt idx="21">
                  <c:v>1.0468768174944999E-2</c:v>
                </c:pt>
                <c:pt idx="22">
                  <c:v>8.2969612238412999E-3</c:v>
                </c:pt>
                <c:pt idx="23">
                  <c:v>6.4187806254557001E-3</c:v>
                </c:pt>
                <c:pt idx="24">
                  <c:v>8.1860928106457995E-3</c:v>
                </c:pt>
                <c:pt idx="25">
                  <c:v>1.4808720691073999E-2</c:v>
                </c:pt>
                <c:pt idx="26">
                  <c:v>1.041921041921E-2</c:v>
                </c:pt>
                <c:pt idx="27">
                  <c:v>9.8191823411824999E-3</c:v>
                </c:pt>
                <c:pt idx="28">
                  <c:v>6.1609145913117998E-3</c:v>
                </c:pt>
                <c:pt idx="29">
                  <c:v>5.1391262706684E-3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EB-4F28-8E09-00C43F9531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0EB-4F28-8E09-00C43F9531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987112"/>
        <c:axId val="356987440"/>
      </c:lineChart>
      <c:catAx>
        <c:axId val="35698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87440"/>
        <c:crosses val="autoZero"/>
        <c:auto val="1"/>
        <c:lblAlgn val="ctr"/>
        <c:lblOffset val="100"/>
        <c:noMultiLvlLbl val="0"/>
      </c:catAx>
      <c:valAx>
        <c:axId val="35698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8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@ytabloid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2</c:v>
                </c:pt>
                <c:pt idx="2">
                  <c:v>9</c:v>
                </c:pt>
                <c:pt idx="3">
                  <c:v>5</c:v>
                </c:pt>
                <c:pt idx="4">
                  <c:v>2</c:v>
                </c:pt>
                <c:pt idx="5">
                  <c:v>4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5</c:v>
                </c:pt>
                <c:pt idx="10">
                  <c:v>4</c:v>
                </c:pt>
                <c:pt idx="11">
                  <c:v>5</c:v>
                </c:pt>
                <c:pt idx="12">
                  <c:v>0</c:v>
                </c:pt>
                <c:pt idx="13">
                  <c:v>4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6</c:v>
                </c:pt>
                <c:pt idx="18">
                  <c:v>5</c:v>
                </c:pt>
                <c:pt idx="19">
                  <c:v>3</c:v>
                </c:pt>
                <c:pt idx="20">
                  <c:v>11</c:v>
                </c:pt>
                <c:pt idx="21">
                  <c:v>10</c:v>
                </c:pt>
                <c:pt idx="22">
                  <c:v>3</c:v>
                </c:pt>
                <c:pt idx="23">
                  <c:v>4</c:v>
                </c:pt>
                <c:pt idx="24">
                  <c:v>1</c:v>
                </c:pt>
                <c:pt idx="25">
                  <c:v>24</c:v>
                </c:pt>
                <c:pt idx="26">
                  <c:v>1</c:v>
                </c:pt>
                <c:pt idx="27">
                  <c:v>1</c:v>
                </c:pt>
                <c:pt idx="28">
                  <c:v>3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14-46F1-A294-8FA69975DA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@muscat_daily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7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14-46F1-A294-8FA69975DA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6</c:v>
                </c:pt>
                <c:pt idx="5">
                  <c:v>4</c:v>
                </c:pt>
                <c:pt idx="6">
                  <c:v>3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2</c:v>
                </c:pt>
                <c:pt idx="14">
                  <c:v>3</c:v>
                </c:pt>
                <c:pt idx="15">
                  <c:v>2</c:v>
                </c:pt>
                <c:pt idx="16">
                  <c:v>3</c:v>
                </c:pt>
                <c:pt idx="17">
                  <c:v>2</c:v>
                </c:pt>
                <c:pt idx="18">
                  <c:v>3</c:v>
                </c:pt>
                <c:pt idx="19">
                  <c:v>7</c:v>
                </c:pt>
                <c:pt idx="20">
                  <c:v>5</c:v>
                </c:pt>
                <c:pt idx="21">
                  <c:v>4</c:v>
                </c:pt>
                <c:pt idx="22">
                  <c:v>3</c:v>
                </c:pt>
                <c:pt idx="23">
                  <c:v>2</c:v>
                </c:pt>
                <c:pt idx="24">
                  <c:v>3</c:v>
                </c:pt>
                <c:pt idx="25">
                  <c:v>6</c:v>
                </c:pt>
                <c:pt idx="26">
                  <c:v>4</c:v>
                </c:pt>
                <c:pt idx="27">
                  <c:v>4</c:v>
                </c:pt>
                <c:pt idx="28">
                  <c:v>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14-46F1-A294-8FA69975DAD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@HiWeekly_Oman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714-46F1-A294-8FA69975DA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982848"/>
        <c:axId val="355506920"/>
      </c:lineChart>
      <c:catAx>
        <c:axId val="35698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506920"/>
        <c:crosses val="autoZero"/>
        <c:auto val="1"/>
        <c:lblAlgn val="ctr"/>
        <c:lblOffset val="100"/>
        <c:noMultiLvlLbl val="0"/>
      </c:catAx>
      <c:valAx>
        <c:axId val="355506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8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@ytabloid</c:v>
                </c:pt>
                <c:pt idx="1">
                  <c:v>@muscat_daily</c:v>
                </c:pt>
                <c:pt idx="2">
                  <c:v>@timesofoman</c:v>
                </c:pt>
                <c:pt idx="3">
                  <c:v>@HiWeekly_Oman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103</c:v>
                </c:pt>
                <c:pt idx="1">
                  <c:v>129</c:v>
                </c:pt>
                <c:pt idx="2">
                  <c:v>922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8D-4844-B2A4-08CB432ED9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@ytabloid</c:v>
                </c:pt>
                <c:pt idx="1">
                  <c:v>@muscat_daily</c:v>
                </c:pt>
                <c:pt idx="2">
                  <c:v>@timesofoman</c:v>
                </c:pt>
                <c:pt idx="3">
                  <c:v>@HiWeekly_Oman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287</c:v>
                </c:pt>
                <c:pt idx="1">
                  <c:v>209</c:v>
                </c:pt>
                <c:pt idx="2">
                  <c:v>1936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8D-4844-B2A4-08CB432ED9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@ytabloid</c:v>
                </c:pt>
                <c:pt idx="1">
                  <c:v>@muscat_daily</c:v>
                </c:pt>
                <c:pt idx="2">
                  <c:v>@timesofoman</c:v>
                </c:pt>
                <c:pt idx="3">
                  <c:v>@HiWeekly_Oman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11</c:v>
                </c:pt>
                <c:pt idx="1">
                  <c:v>23</c:v>
                </c:pt>
                <c:pt idx="2">
                  <c:v>105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8D-4844-B2A4-08CB432ED9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5503312"/>
        <c:axId val="355505280"/>
      </c:barChart>
      <c:catAx>
        <c:axId val="35550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505280"/>
        <c:crosses val="autoZero"/>
        <c:auto val="1"/>
        <c:lblAlgn val="ctr"/>
        <c:lblOffset val="100"/>
        <c:noMultiLvlLbl val="0"/>
      </c:catAx>
      <c:valAx>
        <c:axId val="35550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50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 (Y Magazine)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19.271000000000001</c:v>
                </c:pt>
                <c:pt idx="1">
                  <c:v>41.176499999999997</c:v>
                </c:pt>
                <c:pt idx="2">
                  <c:v>0</c:v>
                </c:pt>
                <c:pt idx="3">
                  <c:v>0</c:v>
                </c:pt>
                <c:pt idx="4">
                  <c:v>14.893599999999999</c:v>
                </c:pt>
                <c:pt idx="5">
                  <c:v>1.4723999999999999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F1-4EAC-8924-B3C70D9A8B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6.0532000000000004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32.953499999999998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F1-4EAC-8924-B3C70D9A8B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100</c:v>
                </c:pt>
                <c:pt idx="1">
                  <c:v>94.117599999999996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F1-4EAC-8924-B3C70D9A8B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muscatdaily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27.157900000000001</c:v>
                </c:pt>
                <c:pt idx="1">
                  <c:v>100</c:v>
                </c:pt>
                <c:pt idx="2">
                  <c:v>12.5</c:v>
                </c:pt>
                <c:pt idx="3">
                  <c:v>13.0435</c:v>
                </c:pt>
                <c:pt idx="4">
                  <c:v>44.680900000000001</c:v>
                </c:pt>
                <c:pt idx="5">
                  <c:v>19.230499999999999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F1-4EAC-8924-B3C70D9A8B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7810240"/>
        <c:axId val="357820080"/>
      </c:radarChart>
      <c:catAx>
        <c:axId val="35781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20080"/>
        <c:crosses val="autoZero"/>
        <c:auto val="1"/>
        <c:lblAlgn val="ctr"/>
        <c:lblOffset val="100"/>
        <c:noMultiLvlLbl val="0"/>
      </c:catAx>
      <c:valAx>
        <c:axId val="35782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1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 (Y Magazine)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83-4D03-ADDD-38E01EBDAA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83-4D03-ADDD-38E01EBDAA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4</c:v>
                </c:pt>
                <c:pt idx="2">
                  <c:v>2</c:v>
                </c:pt>
                <c:pt idx="3">
                  <c:v>4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3</c:v>
                </c:pt>
                <c:pt idx="16">
                  <c:v>3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3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83-4D03-ADDD-38E01EBDAA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muscatdaily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83-4D03-ADDD-38E01EBDA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824344"/>
        <c:axId val="357827296"/>
      </c:lineChart>
      <c:catAx>
        <c:axId val="35782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27296"/>
        <c:crosses val="autoZero"/>
        <c:auto val="1"/>
        <c:lblAlgn val="ctr"/>
        <c:lblOffset val="100"/>
        <c:noMultiLvlLbl val="0"/>
      </c:catAx>
      <c:valAx>
        <c:axId val="35782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2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 (Y Magazine)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2">
                  <c:v>5084</c:v>
                </c:pt>
                <c:pt idx="3">
                  <c:v>5097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D1-40BC-BFFE-B249B2A4CB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2">
                  <c:v>1594</c:v>
                </c:pt>
                <c:pt idx="3">
                  <c:v>1593</c:v>
                </c:pt>
                <c:pt idx="5">
                  <c:v>1595</c:v>
                </c:pt>
                <c:pt idx="6">
                  <c:v>1594</c:v>
                </c:pt>
                <c:pt idx="7">
                  <c:v>1595</c:v>
                </c:pt>
                <c:pt idx="8">
                  <c:v>1596</c:v>
                </c:pt>
                <c:pt idx="9">
                  <c:v>1596</c:v>
                </c:pt>
                <c:pt idx="10">
                  <c:v>1596</c:v>
                </c:pt>
                <c:pt idx="11">
                  <c:v>1596</c:v>
                </c:pt>
                <c:pt idx="12">
                  <c:v>1596</c:v>
                </c:pt>
                <c:pt idx="13">
                  <c:v>1596</c:v>
                </c:pt>
                <c:pt idx="14">
                  <c:v>1597</c:v>
                </c:pt>
                <c:pt idx="15">
                  <c:v>1597</c:v>
                </c:pt>
                <c:pt idx="16">
                  <c:v>1597</c:v>
                </c:pt>
                <c:pt idx="17">
                  <c:v>1597</c:v>
                </c:pt>
                <c:pt idx="18">
                  <c:v>1598</c:v>
                </c:pt>
                <c:pt idx="19">
                  <c:v>1599</c:v>
                </c:pt>
                <c:pt idx="20">
                  <c:v>1599</c:v>
                </c:pt>
                <c:pt idx="21">
                  <c:v>1598</c:v>
                </c:pt>
                <c:pt idx="22">
                  <c:v>1598</c:v>
                </c:pt>
                <c:pt idx="23">
                  <c:v>1598</c:v>
                </c:pt>
                <c:pt idx="24">
                  <c:v>1599</c:v>
                </c:pt>
                <c:pt idx="25">
                  <c:v>1601</c:v>
                </c:pt>
                <c:pt idx="26">
                  <c:v>1601</c:v>
                </c:pt>
                <c:pt idx="27">
                  <c:v>1600</c:v>
                </c:pt>
                <c:pt idx="28">
                  <c:v>1600</c:v>
                </c:pt>
                <c:pt idx="29">
                  <c:v>1601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D1-40BC-BFFE-B249B2A4CB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24">
                  <c:v>26394</c:v>
                </c:pt>
                <c:pt idx="25">
                  <c:v>26409</c:v>
                </c:pt>
                <c:pt idx="26">
                  <c:v>26415</c:v>
                </c:pt>
                <c:pt idx="27">
                  <c:v>26431</c:v>
                </c:pt>
                <c:pt idx="28">
                  <c:v>26442</c:v>
                </c:pt>
                <c:pt idx="29">
                  <c:v>26449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D1-40BC-BFFE-B249B2A4CB2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muscatdaily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24">
                  <c:v>7133</c:v>
                </c:pt>
                <c:pt idx="25">
                  <c:v>7146</c:v>
                </c:pt>
                <c:pt idx="26">
                  <c:v>7157</c:v>
                </c:pt>
                <c:pt idx="27">
                  <c:v>7165</c:v>
                </c:pt>
                <c:pt idx="28">
                  <c:v>7175</c:v>
                </c:pt>
                <c:pt idx="29">
                  <c:v>7183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0D1-40BC-BFFE-B249B2A4C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825656"/>
        <c:axId val="357822704"/>
      </c:lineChart>
      <c:catAx>
        <c:axId val="357825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22704"/>
        <c:crosses val="autoZero"/>
        <c:auto val="1"/>
        <c:lblAlgn val="ctr"/>
        <c:lblOffset val="100"/>
        <c:noMultiLvlLbl val="0"/>
      </c:catAx>
      <c:valAx>
        <c:axId val="35782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2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 (Y Magazine)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35</c:v>
                </c:pt>
                <c:pt idx="1">
                  <c:v>27</c:v>
                </c:pt>
                <c:pt idx="2">
                  <c:v>38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2F-4DFB-B587-A459FDB260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2F-4DFB-B587-A459FDB260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135</c:v>
                </c:pt>
                <c:pt idx="1">
                  <c:v>253</c:v>
                </c:pt>
                <c:pt idx="2">
                  <c:v>178</c:v>
                </c:pt>
                <c:pt idx="3">
                  <c:v>568</c:v>
                </c:pt>
                <c:pt idx="4">
                  <c:v>356</c:v>
                </c:pt>
                <c:pt idx="5">
                  <c:v>0</c:v>
                </c:pt>
                <c:pt idx="6">
                  <c:v>0</c:v>
                </c:pt>
                <c:pt idx="7">
                  <c:v>638</c:v>
                </c:pt>
                <c:pt idx="8">
                  <c:v>149</c:v>
                </c:pt>
                <c:pt idx="9">
                  <c:v>388</c:v>
                </c:pt>
                <c:pt idx="10">
                  <c:v>343</c:v>
                </c:pt>
                <c:pt idx="11">
                  <c:v>254</c:v>
                </c:pt>
                <c:pt idx="12">
                  <c:v>0</c:v>
                </c:pt>
                <c:pt idx="13">
                  <c:v>0</c:v>
                </c:pt>
                <c:pt idx="14">
                  <c:v>658</c:v>
                </c:pt>
                <c:pt idx="15">
                  <c:v>243</c:v>
                </c:pt>
                <c:pt idx="16">
                  <c:v>285</c:v>
                </c:pt>
                <c:pt idx="17">
                  <c:v>206</c:v>
                </c:pt>
                <c:pt idx="18">
                  <c:v>165</c:v>
                </c:pt>
                <c:pt idx="19">
                  <c:v>0</c:v>
                </c:pt>
                <c:pt idx="20">
                  <c:v>0</c:v>
                </c:pt>
                <c:pt idx="21">
                  <c:v>423</c:v>
                </c:pt>
                <c:pt idx="22">
                  <c:v>654</c:v>
                </c:pt>
                <c:pt idx="23">
                  <c:v>101</c:v>
                </c:pt>
                <c:pt idx="24">
                  <c:v>269</c:v>
                </c:pt>
                <c:pt idx="25">
                  <c:v>465</c:v>
                </c:pt>
                <c:pt idx="26">
                  <c:v>0</c:v>
                </c:pt>
                <c:pt idx="27">
                  <c:v>130</c:v>
                </c:pt>
                <c:pt idx="28">
                  <c:v>184</c:v>
                </c:pt>
                <c:pt idx="29">
                  <c:v>129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B2F-4DFB-B587-A459FDB2603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muscatdaily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155</c:v>
                </c:pt>
                <c:pt idx="1">
                  <c:v>91</c:v>
                </c:pt>
                <c:pt idx="2">
                  <c:v>0</c:v>
                </c:pt>
                <c:pt idx="3">
                  <c:v>138</c:v>
                </c:pt>
                <c:pt idx="4">
                  <c:v>33</c:v>
                </c:pt>
                <c:pt idx="5">
                  <c:v>0</c:v>
                </c:pt>
                <c:pt idx="6">
                  <c:v>0</c:v>
                </c:pt>
                <c:pt idx="7">
                  <c:v>170</c:v>
                </c:pt>
                <c:pt idx="8">
                  <c:v>166</c:v>
                </c:pt>
                <c:pt idx="9">
                  <c:v>131</c:v>
                </c:pt>
                <c:pt idx="10">
                  <c:v>110</c:v>
                </c:pt>
                <c:pt idx="11">
                  <c:v>0</c:v>
                </c:pt>
                <c:pt idx="12">
                  <c:v>0</c:v>
                </c:pt>
                <c:pt idx="13">
                  <c:v>207</c:v>
                </c:pt>
                <c:pt idx="14">
                  <c:v>0</c:v>
                </c:pt>
                <c:pt idx="15">
                  <c:v>173</c:v>
                </c:pt>
                <c:pt idx="16">
                  <c:v>0</c:v>
                </c:pt>
                <c:pt idx="17">
                  <c:v>280</c:v>
                </c:pt>
                <c:pt idx="18">
                  <c:v>72</c:v>
                </c:pt>
                <c:pt idx="19">
                  <c:v>0</c:v>
                </c:pt>
                <c:pt idx="20">
                  <c:v>198</c:v>
                </c:pt>
                <c:pt idx="21">
                  <c:v>0</c:v>
                </c:pt>
                <c:pt idx="22">
                  <c:v>301</c:v>
                </c:pt>
                <c:pt idx="23">
                  <c:v>152</c:v>
                </c:pt>
                <c:pt idx="24">
                  <c:v>208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111</c:v>
                </c:pt>
                <c:pt idx="29">
                  <c:v>131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B2F-4DFB-B587-A459FDB260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825000"/>
        <c:axId val="357828936"/>
      </c:lineChart>
      <c:catAx>
        <c:axId val="357825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28936"/>
        <c:crosses val="autoZero"/>
        <c:auto val="1"/>
        <c:lblAlgn val="ctr"/>
        <c:lblOffset val="100"/>
        <c:noMultiLvlLbl val="0"/>
      </c:catAx>
      <c:valAx>
        <c:axId val="35782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2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ymagazine (Y Magazine)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4A-4E47-8228-E6CD143F7A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hiweekly_oman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C4A-4E47-8228-E6CD143F7A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timesofoman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1.7613000000000001</c:v>
                </c:pt>
                <c:pt idx="26">
                  <c:v>0</c:v>
                </c:pt>
                <c:pt idx="27">
                  <c:v>0.49199999999999999</c:v>
                </c:pt>
                <c:pt idx="28">
                  <c:v>0.69789999999999996</c:v>
                </c:pt>
                <c:pt idx="29">
                  <c:v>0.48780000000000001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C4A-4E47-8228-E6CD143F7A8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muscatdaily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1/4/2018</c:v>
                </c:pt>
                <c:pt idx="1">
                  <c:v>2/4/2018</c:v>
                </c:pt>
                <c:pt idx="2">
                  <c:v>3/4/2018</c:v>
                </c:pt>
                <c:pt idx="3">
                  <c:v>4/4/2018</c:v>
                </c:pt>
                <c:pt idx="4">
                  <c:v>5/4/2018</c:v>
                </c:pt>
                <c:pt idx="5">
                  <c:v>6/4/2018</c:v>
                </c:pt>
                <c:pt idx="6">
                  <c:v>7/4/2018</c:v>
                </c:pt>
                <c:pt idx="7">
                  <c:v>8/4/2018</c:v>
                </c:pt>
                <c:pt idx="8">
                  <c:v>9/4/2018</c:v>
                </c:pt>
                <c:pt idx="9">
                  <c:v>10/4/2018</c:v>
                </c:pt>
                <c:pt idx="10">
                  <c:v>11/4/2018</c:v>
                </c:pt>
                <c:pt idx="11">
                  <c:v>12/4/2018</c:v>
                </c:pt>
                <c:pt idx="12">
                  <c:v>13/04/2018</c:v>
                </c:pt>
                <c:pt idx="13">
                  <c:v>14/04/2018</c:v>
                </c:pt>
                <c:pt idx="14">
                  <c:v>15/04/2018</c:v>
                </c:pt>
                <c:pt idx="15">
                  <c:v>16/04/2018</c:v>
                </c:pt>
                <c:pt idx="16">
                  <c:v>17/04/2018</c:v>
                </c:pt>
                <c:pt idx="17">
                  <c:v>18/04/2018</c:v>
                </c:pt>
                <c:pt idx="18">
                  <c:v>19/04/2018</c:v>
                </c:pt>
                <c:pt idx="19">
                  <c:v>20/04/2018</c:v>
                </c:pt>
                <c:pt idx="20">
                  <c:v>21/04/2018</c:v>
                </c:pt>
                <c:pt idx="21">
                  <c:v>22/04/2018</c:v>
                </c:pt>
                <c:pt idx="22">
                  <c:v>23/04/2018</c:v>
                </c:pt>
                <c:pt idx="23">
                  <c:v>24/04/2018</c:v>
                </c:pt>
                <c:pt idx="24">
                  <c:v>25/04/2018</c:v>
                </c:pt>
                <c:pt idx="25">
                  <c:v>26/04/2018</c:v>
                </c:pt>
                <c:pt idx="26">
                  <c:v>27/04/2018</c:v>
                </c:pt>
                <c:pt idx="27">
                  <c:v>28/04/2018</c:v>
                </c:pt>
                <c:pt idx="28">
                  <c:v>29/04/2018</c:v>
                </c:pt>
                <c:pt idx="29">
                  <c:v>30/04/2018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1.5481</c:v>
                </c:pt>
                <c:pt idx="29">
                  <c:v>1.8248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C4A-4E47-8228-E6CD143F7A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829920"/>
        <c:axId val="357823688"/>
      </c:lineChart>
      <c:catAx>
        <c:axId val="35782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23688"/>
        <c:crosses val="autoZero"/>
        <c:auto val="1"/>
        <c:lblAlgn val="ctr"/>
        <c:lblOffset val="100"/>
        <c:noMultiLvlLbl val="0"/>
      </c:catAx>
      <c:valAx>
        <c:axId val="35782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2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933E1-B7AF-4C0A-A396-B31350A14B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 vs Times vs Muscat Daily vs Hi Weekly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922B27-8B3E-4F12-89D9-8662E4A096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2304156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BD21D-33CB-412E-A1A3-CEACD5F46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C48AC3-1715-447A-AA11-0845A68209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63549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BF6E1-FB2F-4F1C-8E20-E4E40815AE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23A8A-FD14-495F-AD67-9D9BDC9CE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406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478C3-90BB-4844-95D7-49D6A3E63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Y vs Times vs MD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5C1C76-E349-4379-9D68-2D0214DD72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8132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041275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07242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32364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32002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1129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43913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88335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49792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19568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6783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076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Times of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362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Muscat 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39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 Magazine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51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 Weekly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693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F376B-FC67-4C24-BAC1-4F8CE1167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4269610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3A331-AEA9-4FE7-8F9E-7C83C9836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C00EFA-9ADC-4880-97DB-6433B24185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8223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D73291-87FB-45B3-B44E-A976967799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AEE44-D1EA-4804-A333-42D15C696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964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5311D-4758-4E72-AF19-DB1527D6A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7A7630-1595-4865-AD30-A044472AF4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42074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AD09C6-F239-4764-8228-5A82CE1F72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8B0D6-F616-4E15-B0D6-A584FD41D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486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24884-A92D-435F-BFDD-3F1F5AE1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9E66B8-C089-4183-9D29-8598152CFC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9041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362D3-3D51-4B5A-9711-14C60BB15C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F0F97-3ED1-47E8-8C13-B5788DCDC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264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D6BE6-4775-4EB8-A94B-26B51AE00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B11947-13AE-44AD-A389-BEDF85F981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9731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DCF1E-EF24-413C-9EF1-F48AA997B8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43152-2FA5-4B33-8AAD-6C7EDAFC7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993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07A65-0E7F-4848-8A6C-825AA5266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012A76-F3C6-462F-B207-6D4E4AF1C6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9982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C2C637-4524-4AF0-BC43-17E64E9EC5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C1D4D-5B6E-4C29-B359-555C9FEAB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60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997F5-F0E6-42CE-9B46-A1CCF20AB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3CFC35-46C4-4FD7-BF1E-C8A945347A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7056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CA976C-840E-4EE6-8D11-F2003B08D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D79DE-028E-4130-9C28-CDCE9E7C2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079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61150-6D4C-4611-BBAE-56A3041BD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AF62B1-0E78-49B5-B89F-83FDBABC01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5974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0923D-922D-4E40-8469-99D6F33C7D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123B8-1E2A-400F-A2E8-C14AEA872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901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D5C0D-7FEE-4FDD-B62D-A68DE3CF2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DDB4E1-5E6C-417B-8735-23DC1AD1FE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95274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1AA80-A09F-46A9-8371-9E54FBFE7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2650F-BDD4-457C-8AB3-151F68C3A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554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C9E3E-4C27-4268-AE04-5731D9A78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9D03E2-738A-497E-9087-23EBFC01F3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1849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19673A-990A-44EB-BA2D-B63179C45C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80993-C22E-47F7-BE07-C0FB2EFB7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164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6604F-27E5-4231-A682-2EFE358D9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58E061-E17B-42C8-A6EE-F62A6C6D9C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8124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6E413-7340-497D-BE8F-84ED44D77D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16564-56B3-4843-A5C2-3BDE59684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531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0E09C-74D2-4F73-8571-DFE904003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578766-CC43-4268-ADA9-5FD9171EA2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6404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A45FE-084F-4A97-AEFA-AA27EF2179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623B7-1341-47EB-9ED6-70FA04C13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952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AC45B-692C-47D6-BE96-A4FBB0865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Y vs Times vs MD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9A3743-59DC-4752-B90A-EB2D9EB7D8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7441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5662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6813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573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8818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9176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1985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7740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596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0033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2510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6690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2115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6131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6756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45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@timesofoman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773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@muscat_daily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740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@ytabloid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303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@HiWeekly_Oman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426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B2063-293F-4E93-BED6-109F5629F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2346543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86104-D896-456C-ABC8-10F34912D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8B29BC-183C-4F44-B09C-0B66441A7E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3627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7AB7E-0AA6-4607-893D-5F6070E196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7C867-2D76-4D52-96B3-D19CF222B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735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4EE27-D76F-4D92-80DB-0FCBE363F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3971B1-DE5B-406E-BA8E-FBF60FC0C7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4366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CF6D8-771C-46CA-8A16-ABB80C655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B39FE-1D90-4AE8-9FA0-B313632E5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037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59991-96CE-4521-9C08-743574DAA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01F6E0-17A6-43C4-8D4F-35F1416198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1232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97CC5-E04C-4432-B71F-47A8F3828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4A66E-1F7D-44C2-A176-61B75449C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411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E5CCE-D4B2-424B-90EE-FFF510309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458D42-50E8-42FD-9B60-979A0366F0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19371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C6D5C-86F9-4C21-A02C-257C9B6A92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8F307-FFAC-4AED-9C2A-815DE56B2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938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21592-7F60-42EF-BD29-0E75CBD8E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9E64FD-50F7-4AA4-9C37-FE4E71596B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1317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99288-38AE-4D26-ABE3-FD90C85DEE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3236B-3C2B-456D-8A11-D5F64E04F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026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B9A0E-AFEA-4FD1-B87D-CDB709C54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26F80C-205C-46C8-BB02-739D1FFFC8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7829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5AAB2-074D-4242-BCE1-736B133E15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B0120-8D30-435A-8136-E87B7A8DB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671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D1823-3818-437D-BF1F-FC9F26C91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Y vs Times vs MD vs 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A7F4EC-FD03-458D-9F03-2EDC2EE97E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9960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2095249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387912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82461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6361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5993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026878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9162918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724395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2994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4123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504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timesofoman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821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ymagazine (Y Magazine)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180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muscatdaily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405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hiweekly_oman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134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5EAA7-16C5-4296-A968-1C631DE7C1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18731342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B29F7-494B-4C19-83B8-8A94EB76D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589EFD-A921-43FB-9933-442F3704BA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3557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D7DCB-0602-4826-AA9E-4E53D66E1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31163-BCF6-43F3-8E2D-6DA96F323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0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1940B-F73E-4B6C-B350-83853C194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889258-5215-4867-8E26-B9C2C1AB98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5688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163BC2-90FC-421F-BB6E-0CBA00524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DCE31-0BA4-4878-9F48-9526CE63E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3903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EF68D-1C4C-4D8F-BC76-0A75BE6D4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227551-9725-4872-A45E-8926D5EC3B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0777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40FEE7-E75F-4A30-BFFA-B23E92D647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9EF83-808B-4636-BED5-D426B5930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0283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B4B61-A09B-407B-9644-2A43CA649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5A51F2-8088-4329-8CBF-C15B05F5D5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9578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C67E61-CDBA-48CF-A6ED-CA265446C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64EF7-CC69-4015-899F-DF8EA34D9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5037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6AA0E-5BC1-43D9-8105-D2C6F67BE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Y vs Times vs MD vs 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0DFBAB-96DE-4C1C-BF7A-F9EB552396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7001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01015B-0306-4FC0-B1BA-5B697EB72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BE770-68BD-4362-A739-7DE844C60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1698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705</Words>
  <Application>Microsoft Office PowerPoint</Application>
  <PresentationFormat>On-screen Show (4:3)</PresentationFormat>
  <Paragraphs>247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Y vs Times vs Muscat Daily vs Hi Weekly</vt:lpstr>
      <vt:lpstr>Facebook Key Metrics Radar | Y vs Times vs MD vs Hi</vt:lpstr>
      <vt:lpstr>Facebook Key Metrics Table | Y vs Times vs MD vs Hi</vt:lpstr>
      <vt:lpstr>Facebook Fans Total | Y vs Times vs MD vs Hi</vt:lpstr>
      <vt:lpstr>Facebook Fan Demographics | Y vs Times vs MD vs Hi</vt:lpstr>
      <vt:lpstr>Facebook Own Posts | Y vs Times vs MD vs Hi</vt:lpstr>
      <vt:lpstr>Facebook Own Posts By Weekday | Y vs Times vs MD vs Hi</vt:lpstr>
      <vt:lpstr>Facebook Post Type Distribution Per Profile | Y vs Times vs MD vs Hi</vt:lpstr>
      <vt:lpstr>Facebook Interaction Rate | Y vs Times vs MD vs Hi</vt:lpstr>
      <vt:lpstr>Facebook People Talking About This | Y vs Times vs MD vs Hi</vt:lpstr>
      <vt:lpstr>Facebook Average People Talking About This | Y vs Times vs MD vs Hi</vt:lpstr>
      <vt:lpstr>Facebook Interactions Distribution | Y vs Times vs MD vs Hi</vt:lpstr>
      <vt:lpstr>Facebook Average Interactions Per Post | Y vs Times vs MD vs Hi</vt:lpstr>
      <vt:lpstr>Twitter Key Metrics Radar | Y vs Times vs MD vs Hi</vt:lpstr>
      <vt:lpstr>Twitter Key Metrics Table | Y vs Times vs MD vs Hi</vt:lpstr>
      <vt:lpstr>Twitter Followers Total | Y vs Times vs MD vs Hi</vt:lpstr>
      <vt:lpstr>Twitter Tweets Total | Y vs Times vs MD vs Hi</vt:lpstr>
      <vt:lpstr>Twitter Own Tweets By Weekday | Y vs Times vs MD vs Hi</vt:lpstr>
      <vt:lpstr>Twitter Interaction Rate | Y vs Times vs MD vs Hi</vt:lpstr>
      <vt:lpstr>Twitter Average Interactions Per Own Tweet | Y vs Times vs MD vs Hi</vt:lpstr>
      <vt:lpstr>Twitter Interactions Distribution | Y vs Times vs MD vs Hi</vt:lpstr>
      <vt:lpstr>Instagram Key Metrics Table | Y vs Times vs MD vs Hi</vt:lpstr>
      <vt:lpstr>Instagram Key Metrics Radar | Y vs Times vs MD vs Hi</vt:lpstr>
      <vt:lpstr>Instagram Posts | Y vs Times vs MD vs Hi</vt:lpstr>
      <vt:lpstr>Instagram Followers Total | Y vs Times vs MD vs Hi</vt:lpstr>
      <vt:lpstr>Instagram Average Interactions Per Post | Y vs Times vs MD vs Hi</vt:lpstr>
      <vt:lpstr>Instagram Interaction Rate | Y vs Times vs MD vs Hi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 vs Times vs Muscat Daily vs Hi Weekly</dc:title>
  <dc:creator>Administrator</dc:creator>
  <cp:lastModifiedBy>Administrator</cp:lastModifiedBy>
  <cp:revision>1</cp:revision>
  <dcterms:created xsi:type="dcterms:W3CDTF">2018-05-07T08:26:31Z</dcterms:created>
  <dcterms:modified xsi:type="dcterms:W3CDTF">2018-05-07T08:27:17Z</dcterms:modified>
</cp:coreProperties>
</file>