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48.4848</c:v>
                </c:pt>
                <c:pt idx="2">
                  <c:v>28.204799999999999</c:v>
                </c:pt>
                <c:pt idx="3">
                  <c:v>0</c:v>
                </c:pt>
                <c:pt idx="4">
                  <c:v>1.2476</c:v>
                </c:pt>
                <c:pt idx="5">
                  <c:v>0.73460000000000003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A-4DBA-A24B-22AA0AF29B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2.3489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FA-4DBA-A24B-22AA0AF29B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3.4300999999999999</c:v>
                </c:pt>
                <c:pt idx="1">
                  <c:v>51.5152</c:v>
                </c:pt>
                <c:pt idx="2">
                  <c:v>25.187100000000001</c:v>
                </c:pt>
                <c:pt idx="3">
                  <c:v>100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FA-4DBA-A24B-22AA0AF29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197224"/>
        <c:axId val="278199192"/>
      </c:radarChart>
      <c:catAx>
        <c:axId val="27819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9192"/>
        <c:crosses val="autoZero"/>
        <c:auto val="1"/>
        <c:lblAlgn val="ctr"/>
        <c:lblOffset val="100"/>
        <c:noMultiLvlLbl val="0"/>
      </c:catAx>
      <c:valAx>
        <c:axId val="27819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96960</c:v>
                </c:pt>
                <c:pt idx="1">
                  <c:v>96955</c:v>
                </c:pt>
                <c:pt idx="2">
                  <c:v>96968</c:v>
                </c:pt>
                <c:pt idx="3">
                  <c:v>96966</c:v>
                </c:pt>
                <c:pt idx="4">
                  <c:v>96969</c:v>
                </c:pt>
                <c:pt idx="5">
                  <c:v>96969</c:v>
                </c:pt>
                <c:pt idx="6">
                  <c:v>96975</c:v>
                </c:pt>
                <c:pt idx="7">
                  <c:v>96984</c:v>
                </c:pt>
                <c:pt idx="8">
                  <c:v>97003</c:v>
                </c:pt>
                <c:pt idx="9">
                  <c:v>97013</c:v>
                </c:pt>
                <c:pt idx="10">
                  <c:v>97012</c:v>
                </c:pt>
                <c:pt idx="11">
                  <c:v>97025</c:v>
                </c:pt>
                <c:pt idx="12">
                  <c:v>97032</c:v>
                </c:pt>
                <c:pt idx="13">
                  <c:v>97044</c:v>
                </c:pt>
                <c:pt idx="14">
                  <c:v>97058</c:v>
                </c:pt>
                <c:pt idx="15">
                  <c:v>97060</c:v>
                </c:pt>
                <c:pt idx="16">
                  <c:v>97065</c:v>
                </c:pt>
                <c:pt idx="17">
                  <c:v>97074</c:v>
                </c:pt>
                <c:pt idx="18">
                  <c:v>97080</c:v>
                </c:pt>
                <c:pt idx="19">
                  <c:v>97078</c:v>
                </c:pt>
                <c:pt idx="20">
                  <c:v>97090</c:v>
                </c:pt>
                <c:pt idx="21">
                  <c:v>97103</c:v>
                </c:pt>
                <c:pt idx="22">
                  <c:v>97109</c:v>
                </c:pt>
                <c:pt idx="23">
                  <c:v>97117</c:v>
                </c:pt>
                <c:pt idx="24">
                  <c:v>97117</c:v>
                </c:pt>
                <c:pt idx="25">
                  <c:v>97118</c:v>
                </c:pt>
                <c:pt idx="26">
                  <c:v>97122</c:v>
                </c:pt>
                <c:pt idx="27">
                  <c:v>97118</c:v>
                </c:pt>
                <c:pt idx="28">
                  <c:v>97109</c:v>
                </c:pt>
                <c:pt idx="29">
                  <c:v>97111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80-448A-8D83-D26AE4D04E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1892</c:v>
                </c:pt>
                <c:pt idx="1">
                  <c:v>1895</c:v>
                </c:pt>
                <c:pt idx="2">
                  <c:v>1900</c:v>
                </c:pt>
                <c:pt idx="3">
                  <c:v>1907</c:v>
                </c:pt>
                <c:pt idx="4">
                  <c:v>1907</c:v>
                </c:pt>
                <c:pt idx="5">
                  <c:v>1910</c:v>
                </c:pt>
                <c:pt idx="6">
                  <c:v>1917</c:v>
                </c:pt>
                <c:pt idx="7">
                  <c:v>1918</c:v>
                </c:pt>
                <c:pt idx="8">
                  <c:v>1924</c:v>
                </c:pt>
                <c:pt idx="9">
                  <c:v>1928</c:v>
                </c:pt>
                <c:pt idx="10">
                  <c:v>1931</c:v>
                </c:pt>
                <c:pt idx="11">
                  <c:v>1933</c:v>
                </c:pt>
                <c:pt idx="12">
                  <c:v>1933</c:v>
                </c:pt>
                <c:pt idx="13">
                  <c:v>1937</c:v>
                </c:pt>
                <c:pt idx="14">
                  <c:v>1938</c:v>
                </c:pt>
                <c:pt idx="15">
                  <c:v>1945</c:v>
                </c:pt>
                <c:pt idx="16">
                  <c:v>1946</c:v>
                </c:pt>
                <c:pt idx="17">
                  <c:v>1952</c:v>
                </c:pt>
                <c:pt idx="18">
                  <c:v>1956</c:v>
                </c:pt>
                <c:pt idx="19">
                  <c:v>1997</c:v>
                </c:pt>
                <c:pt idx="20">
                  <c:v>2107</c:v>
                </c:pt>
                <c:pt idx="21">
                  <c:v>2168</c:v>
                </c:pt>
                <c:pt idx="22">
                  <c:v>2224</c:v>
                </c:pt>
                <c:pt idx="23">
                  <c:v>2227</c:v>
                </c:pt>
                <c:pt idx="24">
                  <c:v>2233</c:v>
                </c:pt>
                <c:pt idx="25">
                  <c:v>2234</c:v>
                </c:pt>
                <c:pt idx="26">
                  <c:v>2243</c:v>
                </c:pt>
                <c:pt idx="27">
                  <c:v>2265</c:v>
                </c:pt>
                <c:pt idx="28">
                  <c:v>2277</c:v>
                </c:pt>
                <c:pt idx="29">
                  <c:v>2281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80-448A-8D83-D26AE4D04E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4">
                  <c:v>2460</c:v>
                </c:pt>
                <c:pt idx="5">
                  <c:v>2462</c:v>
                </c:pt>
                <c:pt idx="6">
                  <c:v>2845</c:v>
                </c:pt>
                <c:pt idx="7">
                  <c:v>3186</c:v>
                </c:pt>
                <c:pt idx="8">
                  <c:v>3191</c:v>
                </c:pt>
                <c:pt idx="9">
                  <c:v>3192</c:v>
                </c:pt>
                <c:pt idx="10">
                  <c:v>3197</c:v>
                </c:pt>
                <c:pt idx="11">
                  <c:v>3201</c:v>
                </c:pt>
                <c:pt idx="12">
                  <c:v>3202</c:v>
                </c:pt>
                <c:pt idx="13">
                  <c:v>3206</c:v>
                </c:pt>
                <c:pt idx="14">
                  <c:v>3216</c:v>
                </c:pt>
                <c:pt idx="15">
                  <c:v>3219</c:v>
                </c:pt>
                <c:pt idx="16">
                  <c:v>3225</c:v>
                </c:pt>
                <c:pt idx="17">
                  <c:v>3229</c:v>
                </c:pt>
                <c:pt idx="18">
                  <c:v>3234</c:v>
                </c:pt>
                <c:pt idx="19">
                  <c:v>3240</c:v>
                </c:pt>
                <c:pt idx="20">
                  <c:v>3246</c:v>
                </c:pt>
                <c:pt idx="21">
                  <c:v>3264</c:v>
                </c:pt>
                <c:pt idx="22">
                  <c:v>3280</c:v>
                </c:pt>
                <c:pt idx="23">
                  <c:v>3287</c:v>
                </c:pt>
                <c:pt idx="24">
                  <c:v>3292</c:v>
                </c:pt>
                <c:pt idx="25">
                  <c:v>3303</c:v>
                </c:pt>
                <c:pt idx="26">
                  <c:v>3306</c:v>
                </c:pt>
                <c:pt idx="27">
                  <c:v>3309</c:v>
                </c:pt>
                <c:pt idx="28">
                  <c:v>3326</c:v>
                </c:pt>
                <c:pt idx="29">
                  <c:v>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80-448A-8D83-D26AE4D04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966464"/>
        <c:axId val="337965480"/>
      </c:lineChart>
      <c:catAx>
        <c:axId val="33796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65480"/>
        <c:crosses val="autoZero"/>
        <c:auto val="1"/>
        <c:lblAlgn val="ctr"/>
        <c:lblOffset val="100"/>
        <c:noMultiLvlLbl val="0"/>
      </c:catAx>
      <c:valAx>
        <c:axId val="33796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6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BC-4B83-B9DB-D3CD8E2F57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4</c:v>
                </c:pt>
                <c:pt idx="13">
                  <c:v>1</c:v>
                </c:pt>
                <c:pt idx="14">
                  <c:v>0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6</c:v>
                </c:pt>
                <c:pt idx="19">
                  <c:v>4</c:v>
                </c:pt>
                <c:pt idx="20">
                  <c:v>2</c:v>
                </c:pt>
                <c:pt idx="21">
                  <c:v>8</c:v>
                </c:pt>
                <c:pt idx="22">
                  <c:v>5</c:v>
                </c:pt>
                <c:pt idx="23">
                  <c:v>3</c:v>
                </c:pt>
                <c:pt idx="24">
                  <c:v>4</c:v>
                </c:pt>
                <c:pt idx="25">
                  <c:v>4</c:v>
                </c:pt>
                <c:pt idx="26">
                  <c:v>2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BC-4B83-B9DB-D3CD8E2F57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6</c:v>
                </c:pt>
                <c:pt idx="23">
                  <c:v>5</c:v>
                </c:pt>
                <c:pt idx="24">
                  <c:v>10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BC-4B83-B9DB-D3CD8E2F5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172072"/>
        <c:axId val="344174368"/>
      </c:lineChart>
      <c:catAx>
        <c:axId val="34417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74368"/>
        <c:crosses val="autoZero"/>
        <c:auto val="1"/>
        <c:lblAlgn val="ctr"/>
        <c:lblOffset val="100"/>
        <c:noMultiLvlLbl val="0"/>
      </c:catAx>
      <c:valAx>
        <c:axId val="34417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7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  <c:pt idx="10">
                  <c:v>6</c:v>
                </c:pt>
                <c:pt idx="11">
                  <c:v>5</c:v>
                </c:pt>
                <c:pt idx="12">
                  <c:v>6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6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AF-4A8F-9C22-038B82187E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7</c:v>
                </c:pt>
                <c:pt idx="11">
                  <c:v>6</c:v>
                </c:pt>
                <c:pt idx="12">
                  <c:v>12</c:v>
                </c:pt>
                <c:pt idx="13">
                  <c:v>6</c:v>
                </c:pt>
                <c:pt idx="14">
                  <c:v>9</c:v>
                </c:pt>
                <c:pt idx="15">
                  <c:v>1</c:v>
                </c:pt>
                <c:pt idx="16">
                  <c:v>7</c:v>
                </c:pt>
                <c:pt idx="17">
                  <c:v>10</c:v>
                </c:pt>
                <c:pt idx="18">
                  <c:v>8</c:v>
                </c:pt>
                <c:pt idx="19">
                  <c:v>7</c:v>
                </c:pt>
                <c:pt idx="20">
                  <c:v>10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AF-4A8F-9C22-038B82187E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6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10</c:v>
                </c:pt>
                <c:pt idx="12">
                  <c:v>10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AF-4A8F-9C22-038B82187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966136"/>
        <c:axId val="337967448"/>
      </c:lineChart>
      <c:catAx>
        <c:axId val="33796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67448"/>
        <c:crosses val="autoZero"/>
        <c:auto val="1"/>
        <c:lblAlgn val="ctr"/>
        <c:lblOffset val="100"/>
        <c:noMultiLvlLbl val="0"/>
      </c:catAx>
      <c:valAx>
        <c:axId val="33796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6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1-4F57-8A17-5493AD49DE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14</c:v>
                </c:pt>
                <c:pt idx="2">
                  <c:v>13</c:v>
                </c:pt>
                <c:pt idx="3">
                  <c:v>15</c:v>
                </c:pt>
                <c:pt idx="4">
                  <c:v>11</c:v>
                </c:pt>
                <c:pt idx="5">
                  <c:v>8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21-4F57-8A17-5493AD49DE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8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21-4F57-8A17-5493AD49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962856"/>
        <c:axId val="337964824"/>
      </c:barChart>
      <c:catAx>
        <c:axId val="33796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64824"/>
        <c:crosses val="autoZero"/>
        <c:auto val="1"/>
        <c:lblAlgn val="ctr"/>
        <c:lblOffset val="100"/>
        <c:noMultiLvlLbl val="0"/>
      </c:catAx>
      <c:valAx>
        <c:axId val="33796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6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</c:v>
                </c:pt>
                <c:pt idx="1">
                  <c:v>50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19-40E0-9C01-C38288C78D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25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19-40E0-9C01-C38288C78D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24</c:v>
                </c:pt>
                <c:pt idx="1">
                  <c:v>17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19-40E0-9C01-C38288C78D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19-40E0-9C01-C38288C78D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19-40E0-9C01-C38288C78D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 FM Oman</c:v>
                </c:pt>
                <c:pt idx="1">
                  <c:v>Virgin Radio Oman</c:v>
                </c:pt>
                <c:pt idx="2">
                  <c:v>TFM Oman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219-40E0-9C01-C38288C78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198208"/>
        <c:axId val="347360352"/>
      </c:barChart>
      <c:catAx>
        <c:axId val="27819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60352"/>
        <c:crosses val="autoZero"/>
        <c:auto val="1"/>
        <c:lblAlgn val="ctr"/>
        <c:lblOffset val="100"/>
        <c:noMultiLvlLbl val="0"/>
      </c:catAx>
      <c:valAx>
        <c:axId val="34736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269</c:v>
                </c:pt>
                <c:pt idx="1">
                  <c:v>323</c:v>
                </c:pt>
                <c:pt idx="2">
                  <c:v>340</c:v>
                </c:pt>
                <c:pt idx="3">
                  <c:v>308</c:v>
                </c:pt>
                <c:pt idx="4">
                  <c:v>326</c:v>
                </c:pt>
                <c:pt idx="5">
                  <c:v>314</c:v>
                </c:pt>
                <c:pt idx="6">
                  <c:v>281</c:v>
                </c:pt>
                <c:pt idx="7">
                  <c:v>204</c:v>
                </c:pt>
                <c:pt idx="8">
                  <c:v>290</c:v>
                </c:pt>
                <c:pt idx="9">
                  <c:v>315</c:v>
                </c:pt>
                <c:pt idx="10">
                  <c:v>326</c:v>
                </c:pt>
                <c:pt idx="11">
                  <c:v>469</c:v>
                </c:pt>
                <c:pt idx="12">
                  <c:v>506</c:v>
                </c:pt>
                <c:pt idx="13">
                  <c:v>478</c:v>
                </c:pt>
                <c:pt idx="14">
                  <c:v>527</c:v>
                </c:pt>
                <c:pt idx="15">
                  <c:v>550</c:v>
                </c:pt>
                <c:pt idx="16">
                  <c:v>625</c:v>
                </c:pt>
                <c:pt idx="17">
                  <c:v>635</c:v>
                </c:pt>
                <c:pt idx="18">
                  <c:v>700</c:v>
                </c:pt>
                <c:pt idx="19">
                  <c:v>728</c:v>
                </c:pt>
                <c:pt idx="20">
                  <c:v>1247</c:v>
                </c:pt>
                <c:pt idx="21">
                  <c:v>1284</c:v>
                </c:pt>
                <c:pt idx="22">
                  <c:v>1347</c:v>
                </c:pt>
                <c:pt idx="23">
                  <c:v>1438</c:v>
                </c:pt>
                <c:pt idx="24">
                  <c:v>1462</c:v>
                </c:pt>
                <c:pt idx="25">
                  <c:v>1290</c:v>
                </c:pt>
                <c:pt idx="26">
                  <c:v>861</c:v>
                </c:pt>
                <c:pt idx="27">
                  <c:v>744</c:v>
                </c:pt>
                <c:pt idx="28">
                  <c:v>617</c:v>
                </c:pt>
                <c:pt idx="29">
                  <c:v>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53-4939-9DDD-4270815420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2184</c:v>
                </c:pt>
                <c:pt idx="1">
                  <c:v>2019</c:v>
                </c:pt>
                <c:pt idx="2">
                  <c:v>2164</c:v>
                </c:pt>
                <c:pt idx="3">
                  <c:v>2170</c:v>
                </c:pt>
                <c:pt idx="4">
                  <c:v>2267</c:v>
                </c:pt>
                <c:pt idx="5">
                  <c:v>2414</c:v>
                </c:pt>
                <c:pt idx="6">
                  <c:v>2484</c:v>
                </c:pt>
                <c:pt idx="7">
                  <c:v>1779</c:v>
                </c:pt>
                <c:pt idx="8">
                  <c:v>1273</c:v>
                </c:pt>
                <c:pt idx="9">
                  <c:v>1275</c:v>
                </c:pt>
                <c:pt idx="10">
                  <c:v>854</c:v>
                </c:pt>
                <c:pt idx="11">
                  <c:v>238</c:v>
                </c:pt>
                <c:pt idx="12">
                  <c:v>239</c:v>
                </c:pt>
                <c:pt idx="13">
                  <c:v>56</c:v>
                </c:pt>
                <c:pt idx="14">
                  <c:v>53</c:v>
                </c:pt>
                <c:pt idx="15">
                  <c:v>63</c:v>
                </c:pt>
                <c:pt idx="16">
                  <c:v>67</c:v>
                </c:pt>
                <c:pt idx="17">
                  <c:v>71</c:v>
                </c:pt>
                <c:pt idx="18">
                  <c:v>588</c:v>
                </c:pt>
                <c:pt idx="19">
                  <c:v>1196</c:v>
                </c:pt>
                <c:pt idx="20">
                  <c:v>1782</c:v>
                </c:pt>
                <c:pt idx="21">
                  <c:v>3014</c:v>
                </c:pt>
                <c:pt idx="22">
                  <c:v>3216</c:v>
                </c:pt>
                <c:pt idx="23">
                  <c:v>3654</c:v>
                </c:pt>
                <c:pt idx="24">
                  <c:v>3672</c:v>
                </c:pt>
                <c:pt idx="25">
                  <c:v>2959</c:v>
                </c:pt>
                <c:pt idx="26">
                  <c:v>2959</c:v>
                </c:pt>
                <c:pt idx="27">
                  <c:v>1400</c:v>
                </c:pt>
                <c:pt idx="28">
                  <c:v>800</c:v>
                </c:pt>
                <c:pt idx="29">
                  <c:v>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53-4939-9DDD-4270815420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4">
                  <c:v>2976</c:v>
                </c:pt>
                <c:pt idx="5">
                  <c:v>2831</c:v>
                </c:pt>
                <c:pt idx="6">
                  <c:v>2831</c:v>
                </c:pt>
                <c:pt idx="7">
                  <c:v>2041</c:v>
                </c:pt>
                <c:pt idx="8">
                  <c:v>1497</c:v>
                </c:pt>
                <c:pt idx="9">
                  <c:v>1242</c:v>
                </c:pt>
                <c:pt idx="10">
                  <c:v>1251</c:v>
                </c:pt>
                <c:pt idx="11">
                  <c:v>958</c:v>
                </c:pt>
                <c:pt idx="12">
                  <c:v>934</c:v>
                </c:pt>
                <c:pt idx="13">
                  <c:v>259</c:v>
                </c:pt>
                <c:pt idx="14">
                  <c:v>207</c:v>
                </c:pt>
                <c:pt idx="15">
                  <c:v>226</c:v>
                </c:pt>
                <c:pt idx="16">
                  <c:v>256</c:v>
                </c:pt>
                <c:pt idx="17">
                  <c:v>271</c:v>
                </c:pt>
                <c:pt idx="18">
                  <c:v>275</c:v>
                </c:pt>
                <c:pt idx="19">
                  <c:v>317</c:v>
                </c:pt>
                <c:pt idx="20">
                  <c:v>323</c:v>
                </c:pt>
                <c:pt idx="21">
                  <c:v>457</c:v>
                </c:pt>
                <c:pt idx="22">
                  <c:v>468</c:v>
                </c:pt>
                <c:pt idx="23">
                  <c:v>500</c:v>
                </c:pt>
                <c:pt idx="24">
                  <c:v>534</c:v>
                </c:pt>
                <c:pt idx="25">
                  <c:v>672</c:v>
                </c:pt>
                <c:pt idx="26">
                  <c:v>695</c:v>
                </c:pt>
                <c:pt idx="27">
                  <c:v>700</c:v>
                </c:pt>
                <c:pt idx="28">
                  <c:v>624</c:v>
                </c:pt>
                <c:pt idx="29">
                  <c:v>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53-4939-9DDD-427081542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57728"/>
        <c:axId val="347360680"/>
      </c:lineChart>
      <c:catAx>
        <c:axId val="34735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60680"/>
        <c:crosses val="autoZero"/>
        <c:auto val="1"/>
        <c:lblAlgn val="ctr"/>
        <c:lblOffset val="100"/>
        <c:noMultiLvlLbl val="0"/>
      </c:catAx>
      <c:valAx>
        <c:axId val="34736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5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3.1284378437843999E-2</c:v>
                </c:pt>
                <c:pt idx="1">
                  <c:v>1.6502160751673E-2</c:v>
                </c:pt>
                <c:pt idx="2">
                  <c:v>3.0940274955910001E-2</c:v>
                </c:pt>
                <c:pt idx="3">
                  <c:v>0</c:v>
                </c:pt>
                <c:pt idx="4">
                  <c:v>0</c:v>
                </c:pt>
                <c:pt idx="5">
                  <c:v>1.7531376006765E-2</c:v>
                </c:pt>
                <c:pt idx="6">
                  <c:v>0</c:v>
                </c:pt>
                <c:pt idx="7">
                  <c:v>4.0730467420781999E-2</c:v>
                </c:pt>
                <c:pt idx="8">
                  <c:v>4.6738768089792999E-2</c:v>
                </c:pt>
                <c:pt idx="9">
                  <c:v>3.0925284512618001E-2</c:v>
                </c:pt>
                <c:pt idx="10">
                  <c:v>6.4940419741887995E-2</c:v>
                </c:pt>
                <c:pt idx="11">
                  <c:v>3.5045043187862002E-2</c:v>
                </c:pt>
                <c:pt idx="12">
                  <c:v>2.3704497670775E-2</c:v>
                </c:pt>
                <c:pt idx="13">
                  <c:v>9.3777695335847996E-2</c:v>
                </c:pt>
                <c:pt idx="14">
                  <c:v>0.19886451453359999</c:v>
                </c:pt>
                <c:pt idx="15">
                  <c:v>6.1302918843177998E-2</c:v>
                </c:pt>
                <c:pt idx="16">
                  <c:v>1.0302693123982999E-2</c:v>
                </c:pt>
                <c:pt idx="17">
                  <c:v>3.4511533033203E-2</c:v>
                </c:pt>
                <c:pt idx="18">
                  <c:v>4.4294735107183E-2</c:v>
                </c:pt>
                <c:pt idx="19">
                  <c:v>0.21168326826605</c:v>
                </c:pt>
                <c:pt idx="20">
                  <c:v>0</c:v>
                </c:pt>
                <c:pt idx="21">
                  <c:v>7.1406992392408997E-2</c:v>
                </c:pt>
                <c:pt idx="22">
                  <c:v>4.9430519226411999E-2</c:v>
                </c:pt>
                <c:pt idx="23">
                  <c:v>1.287160318392E-2</c:v>
                </c:pt>
                <c:pt idx="24">
                  <c:v>1.7504659328439E-2</c:v>
                </c:pt>
                <c:pt idx="25">
                  <c:v>6.7959265628057E-2</c:v>
                </c:pt>
                <c:pt idx="26">
                  <c:v>2.9345140032949E-2</c:v>
                </c:pt>
                <c:pt idx="27">
                  <c:v>2.8830313014827001E-2</c:v>
                </c:pt>
                <c:pt idx="28">
                  <c:v>4.1189130188543002E-3</c:v>
                </c:pt>
                <c:pt idx="29">
                  <c:v>4.3764802800947002E-2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B0-4C38-9F71-F44D9400B8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28.312135665077001</c:v>
                </c:pt>
                <c:pt idx="1">
                  <c:v>0.72195809121323995</c:v>
                </c:pt>
                <c:pt idx="2">
                  <c:v>0.15814443858724</c:v>
                </c:pt>
                <c:pt idx="3">
                  <c:v>0.17516202487301</c:v>
                </c:pt>
                <c:pt idx="4">
                  <c:v>0</c:v>
                </c:pt>
                <c:pt idx="5">
                  <c:v>0.10482180293501001</c:v>
                </c:pt>
                <c:pt idx="6">
                  <c:v>0.10454783063251</c:v>
                </c:pt>
                <c:pt idx="7">
                  <c:v>0.24778299426187</c:v>
                </c:pt>
                <c:pt idx="8">
                  <c:v>0.13014055179594</c:v>
                </c:pt>
                <c:pt idx="9">
                  <c:v>0.23364485981308</c:v>
                </c:pt>
                <c:pt idx="10">
                  <c:v>0.23328149300156001</c:v>
                </c:pt>
                <c:pt idx="11">
                  <c:v>0.15527950310558999</c:v>
                </c:pt>
                <c:pt idx="12">
                  <c:v>0.24573202276254999</c:v>
                </c:pt>
                <c:pt idx="13">
                  <c:v>0.10335917312661</c:v>
                </c:pt>
                <c:pt idx="14">
                  <c:v>0</c:v>
                </c:pt>
                <c:pt idx="15">
                  <c:v>0.27047913446677002</c:v>
                </c:pt>
                <c:pt idx="16">
                  <c:v>0.15424164524421999</c:v>
                </c:pt>
                <c:pt idx="17">
                  <c:v>0.17957927142124</c:v>
                </c:pt>
                <c:pt idx="18">
                  <c:v>25.989423404981</c:v>
                </c:pt>
                <c:pt idx="19">
                  <c:v>18.939777327935001</c:v>
                </c:pt>
                <c:pt idx="20">
                  <c:v>7.6267056530213999</c:v>
                </c:pt>
                <c:pt idx="21">
                  <c:v>1.2517547964436</c:v>
                </c:pt>
                <c:pt idx="22">
                  <c:v>0.87431693989071002</c:v>
                </c:pt>
                <c:pt idx="23">
                  <c:v>5.9925093632959003E-2</c:v>
                </c:pt>
                <c:pt idx="24">
                  <c:v>0.22421524663677</c:v>
                </c:pt>
                <c:pt idx="25">
                  <c:v>0.47021943573668001</c:v>
                </c:pt>
                <c:pt idx="26">
                  <c:v>8.5790884718499001</c:v>
                </c:pt>
                <c:pt idx="27">
                  <c:v>4.5031055900621002</c:v>
                </c:pt>
                <c:pt idx="28">
                  <c:v>0.24218405988551001</c:v>
                </c:pt>
                <c:pt idx="29">
                  <c:v>0.43878894251865003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B0-4C38-9F71-F44D9400B8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1.9900497512438</c:v>
                </c:pt>
                <c:pt idx="8">
                  <c:v>0</c:v>
                </c:pt>
                <c:pt idx="9">
                  <c:v>2.8047633970542001</c:v>
                </c:pt>
                <c:pt idx="10">
                  <c:v>0.39135879774576998</c:v>
                </c:pt>
                <c:pt idx="11">
                  <c:v>0</c:v>
                </c:pt>
                <c:pt idx="12">
                  <c:v>0</c:v>
                </c:pt>
                <c:pt idx="13">
                  <c:v>1.9038701622970999</c:v>
                </c:pt>
                <c:pt idx="14">
                  <c:v>0</c:v>
                </c:pt>
                <c:pt idx="15">
                  <c:v>1.6474976686353999</c:v>
                </c:pt>
                <c:pt idx="16">
                  <c:v>0.93109869646181997</c:v>
                </c:pt>
                <c:pt idx="17">
                  <c:v>0</c:v>
                </c:pt>
                <c:pt idx="18">
                  <c:v>2.9712163416899</c:v>
                </c:pt>
                <c:pt idx="19">
                  <c:v>0.61785603954279</c:v>
                </c:pt>
                <c:pt idx="20">
                  <c:v>2.7443724946038</c:v>
                </c:pt>
                <c:pt idx="21">
                  <c:v>1.2288786482334999</c:v>
                </c:pt>
                <c:pt idx="22">
                  <c:v>1.8133659331703</c:v>
                </c:pt>
                <c:pt idx="23">
                  <c:v>0.41425525434054</c:v>
                </c:pt>
                <c:pt idx="24">
                  <c:v>0.49559136515657998</c:v>
                </c:pt>
                <c:pt idx="25">
                  <c:v>1.5316954807401</c:v>
                </c:pt>
                <c:pt idx="26">
                  <c:v>0</c:v>
                </c:pt>
                <c:pt idx="27">
                  <c:v>0</c:v>
                </c:pt>
                <c:pt idx="28">
                  <c:v>6.0596924932167999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B0-4C38-9F71-F44D9400B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53464"/>
        <c:axId val="347353792"/>
      </c:lineChart>
      <c:catAx>
        <c:axId val="34735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53792"/>
        <c:crosses val="autoZero"/>
        <c:auto val="1"/>
        <c:lblAlgn val="ctr"/>
        <c:lblOffset val="100"/>
        <c:noMultiLvlLbl val="0"/>
      </c:catAx>
      <c:valAx>
        <c:axId val="34735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5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285</c:v>
                </c:pt>
                <c:pt idx="1">
                  <c:v>332</c:v>
                </c:pt>
                <c:pt idx="2">
                  <c:v>324</c:v>
                </c:pt>
                <c:pt idx="3">
                  <c:v>337</c:v>
                </c:pt>
                <c:pt idx="4">
                  <c:v>317</c:v>
                </c:pt>
                <c:pt idx="5">
                  <c:v>309</c:v>
                </c:pt>
                <c:pt idx="6">
                  <c:v>274</c:v>
                </c:pt>
                <c:pt idx="7">
                  <c:v>237</c:v>
                </c:pt>
                <c:pt idx="8">
                  <c:v>273</c:v>
                </c:pt>
                <c:pt idx="9">
                  <c:v>309</c:v>
                </c:pt>
                <c:pt idx="10">
                  <c:v>327</c:v>
                </c:pt>
                <c:pt idx="11">
                  <c:v>423</c:v>
                </c:pt>
                <c:pt idx="12">
                  <c:v>505</c:v>
                </c:pt>
                <c:pt idx="13">
                  <c:v>491</c:v>
                </c:pt>
                <c:pt idx="14">
                  <c:v>541</c:v>
                </c:pt>
                <c:pt idx="15">
                  <c:v>575</c:v>
                </c:pt>
                <c:pt idx="16">
                  <c:v>599</c:v>
                </c:pt>
                <c:pt idx="17">
                  <c:v>628</c:v>
                </c:pt>
                <c:pt idx="18">
                  <c:v>670</c:v>
                </c:pt>
                <c:pt idx="19">
                  <c:v>731</c:v>
                </c:pt>
                <c:pt idx="20">
                  <c:v>1070</c:v>
                </c:pt>
                <c:pt idx="21">
                  <c:v>1273</c:v>
                </c:pt>
                <c:pt idx="22">
                  <c:v>1331</c:v>
                </c:pt>
                <c:pt idx="23">
                  <c:v>1413</c:v>
                </c:pt>
                <c:pt idx="24">
                  <c:v>1407</c:v>
                </c:pt>
                <c:pt idx="25">
                  <c:v>1277</c:v>
                </c:pt>
                <c:pt idx="26">
                  <c:v>1218</c:v>
                </c:pt>
                <c:pt idx="27">
                  <c:v>958</c:v>
                </c:pt>
                <c:pt idx="28">
                  <c:v>715</c:v>
                </c:pt>
                <c:pt idx="29">
                  <c:v>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E2-4574-9566-9CD7F092E1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2139</c:v>
                </c:pt>
                <c:pt idx="1">
                  <c:v>2096</c:v>
                </c:pt>
                <c:pt idx="2">
                  <c:v>2050</c:v>
                </c:pt>
                <c:pt idx="3">
                  <c:v>2138</c:v>
                </c:pt>
                <c:pt idx="4">
                  <c:v>2303</c:v>
                </c:pt>
                <c:pt idx="5">
                  <c:v>2378</c:v>
                </c:pt>
                <c:pt idx="6">
                  <c:v>2442</c:v>
                </c:pt>
                <c:pt idx="7">
                  <c:v>2189</c:v>
                </c:pt>
                <c:pt idx="8">
                  <c:v>1655</c:v>
                </c:pt>
                <c:pt idx="9">
                  <c:v>1275</c:v>
                </c:pt>
                <c:pt idx="10">
                  <c:v>855</c:v>
                </c:pt>
                <c:pt idx="11">
                  <c:v>460</c:v>
                </c:pt>
                <c:pt idx="12">
                  <c:v>314</c:v>
                </c:pt>
                <c:pt idx="13">
                  <c:v>66</c:v>
                </c:pt>
                <c:pt idx="14">
                  <c:v>56</c:v>
                </c:pt>
                <c:pt idx="15">
                  <c:v>56</c:v>
                </c:pt>
                <c:pt idx="16">
                  <c:v>69</c:v>
                </c:pt>
                <c:pt idx="17">
                  <c:v>70</c:v>
                </c:pt>
                <c:pt idx="18">
                  <c:v>201</c:v>
                </c:pt>
                <c:pt idx="19">
                  <c:v>926</c:v>
                </c:pt>
                <c:pt idx="20">
                  <c:v>1660</c:v>
                </c:pt>
                <c:pt idx="21">
                  <c:v>2616</c:v>
                </c:pt>
                <c:pt idx="22">
                  <c:v>3233</c:v>
                </c:pt>
                <c:pt idx="23">
                  <c:v>3657</c:v>
                </c:pt>
                <c:pt idx="24">
                  <c:v>3674</c:v>
                </c:pt>
                <c:pt idx="25">
                  <c:v>3512</c:v>
                </c:pt>
                <c:pt idx="26">
                  <c:v>2724</c:v>
                </c:pt>
                <c:pt idx="27">
                  <c:v>1909</c:v>
                </c:pt>
                <c:pt idx="28">
                  <c:v>1277</c:v>
                </c:pt>
                <c:pt idx="29">
                  <c:v>709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E2-4574-9566-9CD7F092E1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4">
                  <c:v>2887</c:v>
                </c:pt>
                <c:pt idx="5">
                  <c:v>2850</c:v>
                </c:pt>
                <c:pt idx="6">
                  <c:v>2828</c:v>
                </c:pt>
                <c:pt idx="7">
                  <c:v>2894</c:v>
                </c:pt>
                <c:pt idx="8">
                  <c:v>1908</c:v>
                </c:pt>
                <c:pt idx="9">
                  <c:v>1434</c:v>
                </c:pt>
                <c:pt idx="10">
                  <c:v>1251</c:v>
                </c:pt>
                <c:pt idx="11">
                  <c:v>987</c:v>
                </c:pt>
                <c:pt idx="12">
                  <c:v>953</c:v>
                </c:pt>
                <c:pt idx="13">
                  <c:v>766</c:v>
                </c:pt>
                <c:pt idx="14">
                  <c:v>252</c:v>
                </c:pt>
                <c:pt idx="15">
                  <c:v>215</c:v>
                </c:pt>
                <c:pt idx="16">
                  <c:v>232</c:v>
                </c:pt>
                <c:pt idx="17">
                  <c:v>263</c:v>
                </c:pt>
                <c:pt idx="18">
                  <c:v>275</c:v>
                </c:pt>
                <c:pt idx="19">
                  <c:v>319</c:v>
                </c:pt>
                <c:pt idx="20">
                  <c:v>323</c:v>
                </c:pt>
                <c:pt idx="21">
                  <c:v>364</c:v>
                </c:pt>
                <c:pt idx="22">
                  <c:v>479</c:v>
                </c:pt>
                <c:pt idx="23">
                  <c:v>516</c:v>
                </c:pt>
                <c:pt idx="24">
                  <c:v>541</c:v>
                </c:pt>
                <c:pt idx="25">
                  <c:v>631</c:v>
                </c:pt>
                <c:pt idx="26">
                  <c:v>689</c:v>
                </c:pt>
                <c:pt idx="27">
                  <c:v>699</c:v>
                </c:pt>
                <c:pt idx="28">
                  <c:v>624</c:v>
                </c:pt>
                <c:pt idx="29">
                  <c:v>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E2-4574-9566-9CD7F092E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783960"/>
        <c:axId val="337782648"/>
      </c:lineChart>
      <c:catAx>
        <c:axId val="33778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82648"/>
        <c:crosses val="autoZero"/>
        <c:auto val="1"/>
        <c:lblAlgn val="ctr"/>
        <c:lblOffset val="100"/>
        <c:noMultiLvlLbl val="0"/>
      </c:catAx>
      <c:valAx>
        <c:axId val="33778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8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 FM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</c:v>
                </c:pt>
                <c:pt idx="1">
                  <c:v>16</c:v>
                </c:pt>
                <c:pt idx="2">
                  <c:v>30</c:v>
                </c:pt>
                <c:pt idx="3">
                  <c:v>0</c:v>
                </c:pt>
                <c:pt idx="4">
                  <c:v>0</c:v>
                </c:pt>
                <c:pt idx="5">
                  <c:v>17</c:v>
                </c:pt>
                <c:pt idx="6">
                  <c:v>0</c:v>
                </c:pt>
                <c:pt idx="7">
                  <c:v>39</c:v>
                </c:pt>
                <c:pt idx="8">
                  <c:v>45</c:v>
                </c:pt>
                <c:pt idx="9">
                  <c:v>30</c:v>
                </c:pt>
                <c:pt idx="10">
                  <c:v>63</c:v>
                </c:pt>
                <c:pt idx="11">
                  <c:v>34</c:v>
                </c:pt>
                <c:pt idx="12">
                  <c:v>23</c:v>
                </c:pt>
                <c:pt idx="13">
                  <c:v>91</c:v>
                </c:pt>
                <c:pt idx="14">
                  <c:v>193</c:v>
                </c:pt>
                <c:pt idx="15">
                  <c:v>59</c:v>
                </c:pt>
                <c:pt idx="16">
                  <c:v>10</c:v>
                </c:pt>
                <c:pt idx="17">
                  <c:v>33</c:v>
                </c:pt>
                <c:pt idx="18">
                  <c:v>43</c:v>
                </c:pt>
                <c:pt idx="19">
                  <c:v>205</c:v>
                </c:pt>
                <c:pt idx="20">
                  <c:v>0</c:v>
                </c:pt>
                <c:pt idx="21">
                  <c:v>69</c:v>
                </c:pt>
                <c:pt idx="22">
                  <c:v>48</c:v>
                </c:pt>
                <c:pt idx="23">
                  <c:v>12</c:v>
                </c:pt>
                <c:pt idx="24">
                  <c:v>17</c:v>
                </c:pt>
                <c:pt idx="25">
                  <c:v>66</c:v>
                </c:pt>
                <c:pt idx="26">
                  <c:v>28</c:v>
                </c:pt>
                <c:pt idx="27">
                  <c:v>28</c:v>
                </c:pt>
                <c:pt idx="28">
                  <c:v>4</c:v>
                </c:pt>
                <c:pt idx="29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81-4249-8CE4-E2F15B366D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534</c:v>
                </c:pt>
                <c:pt idx="1">
                  <c:v>13</c:v>
                </c:pt>
                <c:pt idx="2">
                  <c:v>3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0</c:v>
                </c:pt>
                <c:pt idx="15">
                  <c:v>5</c:v>
                </c:pt>
                <c:pt idx="16">
                  <c:v>3</c:v>
                </c:pt>
                <c:pt idx="17">
                  <c:v>3</c:v>
                </c:pt>
                <c:pt idx="18">
                  <c:v>507</c:v>
                </c:pt>
                <c:pt idx="19">
                  <c:v>374</c:v>
                </c:pt>
                <c:pt idx="20">
                  <c:v>156</c:v>
                </c:pt>
                <c:pt idx="21">
                  <c:v>26</c:v>
                </c:pt>
                <c:pt idx="22">
                  <c:v>19</c:v>
                </c:pt>
                <c:pt idx="23">
                  <c:v>1</c:v>
                </c:pt>
                <c:pt idx="24">
                  <c:v>5</c:v>
                </c:pt>
                <c:pt idx="25">
                  <c:v>10</c:v>
                </c:pt>
                <c:pt idx="26">
                  <c:v>192</c:v>
                </c:pt>
                <c:pt idx="27">
                  <c:v>101</c:v>
                </c:pt>
                <c:pt idx="28">
                  <c:v>5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81-4249-8CE4-E2F15B366D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 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</c:v>
                </c:pt>
                <c:pt idx="1">
                  <c:v>50</c:v>
                </c:pt>
                <c:pt idx="2">
                  <c:v>40</c:v>
                </c:pt>
                <c:pt idx="3">
                  <c:v>53</c:v>
                </c:pt>
                <c:pt idx="4">
                  <c:v>29</c:v>
                </c:pt>
                <c:pt idx="5">
                  <c:v>0</c:v>
                </c:pt>
                <c:pt idx="6">
                  <c:v>0</c:v>
                </c:pt>
                <c:pt idx="7">
                  <c:v>60</c:v>
                </c:pt>
                <c:pt idx="8">
                  <c:v>0</c:v>
                </c:pt>
                <c:pt idx="9">
                  <c:v>89</c:v>
                </c:pt>
                <c:pt idx="10">
                  <c:v>12</c:v>
                </c:pt>
                <c:pt idx="11">
                  <c:v>0</c:v>
                </c:pt>
                <c:pt idx="12">
                  <c:v>0</c:v>
                </c:pt>
                <c:pt idx="13">
                  <c:v>61</c:v>
                </c:pt>
                <c:pt idx="14">
                  <c:v>0</c:v>
                </c:pt>
                <c:pt idx="15">
                  <c:v>53</c:v>
                </c:pt>
                <c:pt idx="16">
                  <c:v>30</c:v>
                </c:pt>
                <c:pt idx="17">
                  <c:v>0</c:v>
                </c:pt>
                <c:pt idx="18">
                  <c:v>96</c:v>
                </c:pt>
                <c:pt idx="19">
                  <c:v>20</c:v>
                </c:pt>
                <c:pt idx="20">
                  <c:v>89</c:v>
                </c:pt>
                <c:pt idx="21">
                  <c:v>40</c:v>
                </c:pt>
                <c:pt idx="22">
                  <c:v>59</c:v>
                </c:pt>
                <c:pt idx="23">
                  <c:v>13</c:v>
                </c:pt>
                <c:pt idx="24">
                  <c:v>16</c:v>
                </c:pt>
                <c:pt idx="25">
                  <c:v>50</c:v>
                </c:pt>
                <c:pt idx="26">
                  <c:v>0</c:v>
                </c:pt>
                <c:pt idx="27">
                  <c:v>0</c:v>
                </c:pt>
                <c:pt idx="28">
                  <c:v>201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81-4249-8CE4-E2F15B366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775760"/>
        <c:axId val="337781008"/>
      </c:lineChart>
      <c:catAx>
        <c:axId val="33777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81008"/>
        <c:crosses val="autoZero"/>
        <c:auto val="1"/>
        <c:lblAlgn val="ctr"/>
        <c:lblOffset val="100"/>
        <c:noMultiLvlLbl val="0"/>
      </c:catAx>
      <c:valAx>
        <c:axId val="33778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1.9234</c:v>
                </c:pt>
                <c:pt idx="4">
                  <c:v>82.258099999999999</c:v>
                </c:pt>
                <c:pt idx="5">
                  <c:v>100</c:v>
                </c:pt>
                <c:pt idx="6">
                  <c:v>34.989400000000003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0EA-835F-6444D2C18B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2.3791000000000002</c:v>
                </c:pt>
                <c:pt idx="1">
                  <c:v>48.245600000000003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43.636400000000002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D5-40EA-835F-6444D2C18B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0.49299999999999999</c:v>
                </c:pt>
                <c:pt idx="1">
                  <c:v>16.666699999999999</c:v>
                </c:pt>
                <c:pt idx="2">
                  <c:v>0</c:v>
                </c:pt>
                <c:pt idx="3">
                  <c:v>0</c:v>
                </c:pt>
                <c:pt idx="4">
                  <c:v>17.741900000000001</c:v>
                </c:pt>
                <c:pt idx="5">
                  <c:v>27.2727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D5-40EA-835F-6444D2C18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776416"/>
        <c:axId val="337776744"/>
      </c:radarChart>
      <c:catAx>
        <c:axId val="33777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76744"/>
        <c:crosses val="autoZero"/>
        <c:auto val="1"/>
        <c:lblAlgn val="ctr"/>
        <c:lblOffset val="100"/>
        <c:noMultiLvlLbl val="0"/>
      </c:catAx>
      <c:valAx>
        <c:axId val="33777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7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13174</c:v>
                </c:pt>
                <c:pt idx="1">
                  <c:v>13181</c:v>
                </c:pt>
                <c:pt idx="2">
                  <c:v>13195</c:v>
                </c:pt>
                <c:pt idx="3">
                  <c:v>13217</c:v>
                </c:pt>
                <c:pt idx="4">
                  <c:v>13237</c:v>
                </c:pt>
                <c:pt idx="5">
                  <c:v>13256</c:v>
                </c:pt>
                <c:pt idx="6">
                  <c:v>13271</c:v>
                </c:pt>
                <c:pt idx="7">
                  <c:v>13279</c:v>
                </c:pt>
                <c:pt idx="8">
                  <c:v>13299</c:v>
                </c:pt>
                <c:pt idx="9">
                  <c:v>13320</c:v>
                </c:pt>
                <c:pt idx="10">
                  <c:v>13340</c:v>
                </c:pt>
                <c:pt idx="11">
                  <c:v>13346</c:v>
                </c:pt>
                <c:pt idx="12">
                  <c:v>13366</c:v>
                </c:pt>
                <c:pt idx="13">
                  <c:v>13427</c:v>
                </c:pt>
                <c:pt idx="14">
                  <c:v>13489</c:v>
                </c:pt>
                <c:pt idx="15">
                  <c:v>13564</c:v>
                </c:pt>
                <c:pt idx="16">
                  <c:v>13617</c:v>
                </c:pt>
                <c:pt idx="17">
                  <c:v>13666</c:v>
                </c:pt>
                <c:pt idx="18">
                  <c:v>13742</c:v>
                </c:pt>
                <c:pt idx="19">
                  <c:v>13756</c:v>
                </c:pt>
                <c:pt idx="20">
                  <c:v>13780</c:v>
                </c:pt>
                <c:pt idx="21">
                  <c:v>13806</c:v>
                </c:pt>
                <c:pt idx="22">
                  <c:v>13818</c:v>
                </c:pt>
                <c:pt idx="23">
                  <c:v>13938</c:v>
                </c:pt>
                <c:pt idx="24">
                  <c:v>13960</c:v>
                </c:pt>
                <c:pt idx="25">
                  <c:v>13971</c:v>
                </c:pt>
                <c:pt idx="26">
                  <c:v>13985</c:v>
                </c:pt>
                <c:pt idx="27">
                  <c:v>13989</c:v>
                </c:pt>
                <c:pt idx="28">
                  <c:v>13990</c:v>
                </c:pt>
                <c:pt idx="29">
                  <c:v>13997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D3-4185-A7FC-06DB02ECB4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281</c:v>
                </c:pt>
                <c:pt idx="1">
                  <c:v>283</c:v>
                </c:pt>
                <c:pt idx="2">
                  <c:v>287</c:v>
                </c:pt>
                <c:pt idx="3">
                  <c:v>289</c:v>
                </c:pt>
                <c:pt idx="4">
                  <c:v>293</c:v>
                </c:pt>
                <c:pt idx="5">
                  <c:v>298</c:v>
                </c:pt>
                <c:pt idx="6">
                  <c:v>296</c:v>
                </c:pt>
                <c:pt idx="7">
                  <c:v>298</c:v>
                </c:pt>
                <c:pt idx="8">
                  <c:v>298</c:v>
                </c:pt>
                <c:pt idx="9">
                  <c:v>298</c:v>
                </c:pt>
                <c:pt idx="10">
                  <c:v>299</c:v>
                </c:pt>
                <c:pt idx="11">
                  <c:v>300</c:v>
                </c:pt>
                <c:pt idx="12">
                  <c:v>301</c:v>
                </c:pt>
                <c:pt idx="13">
                  <c:v>302</c:v>
                </c:pt>
                <c:pt idx="14">
                  <c:v>304</c:v>
                </c:pt>
                <c:pt idx="15">
                  <c:v>309</c:v>
                </c:pt>
                <c:pt idx="16">
                  <c:v>315</c:v>
                </c:pt>
                <c:pt idx="17">
                  <c:v>317</c:v>
                </c:pt>
                <c:pt idx="18">
                  <c:v>318</c:v>
                </c:pt>
                <c:pt idx="19">
                  <c:v>319</c:v>
                </c:pt>
                <c:pt idx="20">
                  <c:v>320</c:v>
                </c:pt>
                <c:pt idx="21">
                  <c:v>322</c:v>
                </c:pt>
                <c:pt idx="22">
                  <c:v>320</c:v>
                </c:pt>
                <c:pt idx="23">
                  <c:v>318</c:v>
                </c:pt>
                <c:pt idx="24">
                  <c:v>323</c:v>
                </c:pt>
                <c:pt idx="25">
                  <c:v>324</c:v>
                </c:pt>
                <c:pt idx="26">
                  <c:v>328</c:v>
                </c:pt>
                <c:pt idx="27">
                  <c:v>329</c:v>
                </c:pt>
                <c:pt idx="28">
                  <c:v>328</c:v>
                </c:pt>
                <c:pt idx="29">
                  <c:v>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D3-4185-A7FC-06DB02ECB4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4">
                  <c:v>62</c:v>
                </c:pt>
                <c:pt idx="5">
                  <c:v>63</c:v>
                </c:pt>
                <c:pt idx="6">
                  <c:v>63</c:v>
                </c:pt>
                <c:pt idx="7">
                  <c:v>63</c:v>
                </c:pt>
                <c:pt idx="8">
                  <c:v>63</c:v>
                </c:pt>
                <c:pt idx="9">
                  <c:v>64</c:v>
                </c:pt>
                <c:pt idx="10">
                  <c:v>64</c:v>
                </c:pt>
                <c:pt idx="11">
                  <c:v>64</c:v>
                </c:pt>
                <c:pt idx="12">
                  <c:v>64</c:v>
                </c:pt>
                <c:pt idx="13">
                  <c:v>64</c:v>
                </c:pt>
                <c:pt idx="14">
                  <c:v>64</c:v>
                </c:pt>
                <c:pt idx="15">
                  <c:v>64</c:v>
                </c:pt>
                <c:pt idx="16">
                  <c:v>64</c:v>
                </c:pt>
                <c:pt idx="17">
                  <c:v>65</c:v>
                </c:pt>
                <c:pt idx="18">
                  <c:v>65</c:v>
                </c:pt>
                <c:pt idx="19">
                  <c:v>65</c:v>
                </c:pt>
                <c:pt idx="20">
                  <c:v>65</c:v>
                </c:pt>
                <c:pt idx="21">
                  <c:v>66</c:v>
                </c:pt>
                <c:pt idx="22">
                  <c:v>66</c:v>
                </c:pt>
                <c:pt idx="23">
                  <c:v>68</c:v>
                </c:pt>
                <c:pt idx="24">
                  <c:v>69</c:v>
                </c:pt>
                <c:pt idx="25">
                  <c:v>69</c:v>
                </c:pt>
                <c:pt idx="26">
                  <c:v>69</c:v>
                </c:pt>
                <c:pt idx="27">
                  <c:v>69</c:v>
                </c:pt>
                <c:pt idx="28">
                  <c:v>69</c:v>
                </c:pt>
                <c:pt idx="29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D3-4185-A7FC-06DB02ECB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46040"/>
        <c:axId val="340041120"/>
      </c:lineChart>
      <c:catAx>
        <c:axId val="34004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41120"/>
        <c:crosses val="autoZero"/>
        <c:auto val="1"/>
        <c:lblAlgn val="ctr"/>
        <c:lblOffset val="100"/>
        <c:noMultiLvlLbl val="0"/>
      </c:catAx>
      <c:valAx>
        <c:axId val="34004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4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4</c:v>
                </c:pt>
                <c:pt idx="9">
                  <c:v>2</c:v>
                </c:pt>
                <c:pt idx="10">
                  <c:v>5</c:v>
                </c:pt>
                <c:pt idx="11">
                  <c:v>6</c:v>
                </c:pt>
                <c:pt idx="12">
                  <c:v>4</c:v>
                </c:pt>
                <c:pt idx="13">
                  <c:v>5</c:v>
                </c:pt>
                <c:pt idx="14">
                  <c:v>3</c:v>
                </c:pt>
                <c:pt idx="15">
                  <c:v>6</c:v>
                </c:pt>
                <c:pt idx="16">
                  <c:v>5</c:v>
                </c:pt>
                <c:pt idx="17">
                  <c:v>5</c:v>
                </c:pt>
                <c:pt idx="18">
                  <c:v>7</c:v>
                </c:pt>
                <c:pt idx="19">
                  <c:v>8</c:v>
                </c:pt>
                <c:pt idx="20">
                  <c:v>3</c:v>
                </c:pt>
                <c:pt idx="21">
                  <c:v>8</c:v>
                </c:pt>
                <c:pt idx="22">
                  <c:v>5</c:v>
                </c:pt>
                <c:pt idx="23">
                  <c:v>6</c:v>
                </c:pt>
                <c:pt idx="24">
                  <c:v>9</c:v>
                </c:pt>
                <c:pt idx="25">
                  <c:v>4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4C-4825-A03D-E644FD810D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4</c:v>
                </c:pt>
                <c:pt idx="23">
                  <c:v>3</c:v>
                </c:pt>
                <c:pt idx="24">
                  <c:v>1</c:v>
                </c:pt>
                <c:pt idx="25">
                  <c:v>3</c:v>
                </c:pt>
                <c:pt idx="26">
                  <c:v>4</c:v>
                </c:pt>
                <c:pt idx="27">
                  <c:v>1</c:v>
                </c:pt>
                <c:pt idx="28">
                  <c:v>3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4C-4825-A03D-E644FD810D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4</c:v>
                </c:pt>
                <c:pt idx="22">
                  <c:v>3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4C-4825-A03D-E644FD810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462000"/>
        <c:axId val="340462984"/>
      </c:lineChart>
      <c:catAx>
        <c:axId val="34046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62984"/>
        <c:crosses val="autoZero"/>
        <c:auto val="1"/>
        <c:lblAlgn val="ctr"/>
        <c:lblOffset val="100"/>
        <c:noMultiLvlLbl val="0"/>
      </c:catAx>
      <c:valAx>
        <c:axId val="34046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6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8</c:v>
                </c:pt>
                <c:pt idx="9">
                  <c:v>3</c:v>
                </c:pt>
                <c:pt idx="10">
                  <c:v>10</c:v>
                </c:pt>
                <c:pt idx="11">
                  <c:v>15</c:v>
                </c:pt>
                <c:pt idx="12">
                  <c:v>2</c:v>
                </c:pt>
                <c:pt idx="13">
                  <c:v>8</c:v>
                </c:pt>
                <c:pt idx="14">
                  <c:v>12</c:v>
                </c:pt>
                <c:pt idx="15">
                  <c:v>5</c:v>
                </c:pt>
                <c:pt idx="16">
                  <c:v>12</c:v>
                </c:pt>
                <c:pt idx="17">
                  <c:v>9</c:v>
                </c:pt>
                <c:pt idx="18">
                  <c:v>8</c:v>
                </c:pt>
                <c:pt idx="19">
                  <c:v>6</c:v>
                </c:pt>
                <c:pt idx="20">
                  <c:v>4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B7-4817-B268-F29512E3DE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10</c:v>
                </c:pt>
                <c:pt idx="8">
                  <c:v>5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5</c:v>
                </c:pt>
                <c:pt idx="18">
                  <c:v>5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B7-4817-B268-F29512E3DE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B7-4817-B268-F29512E3D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467576"/>
        <c:axId val="340464952"/>
      </c:lineChart>
      <c:catAx>
        <c:axId val="34046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64952"/>
        <c:crosses val="autoZero"/>
        <c:auto val="1"/>
        <c:lblAlgn val="ctr"/>
        <c:lblOffset val="100"/>
        <c:noMultiLvlLbl val="0"/>
      </c:catAx>
      <c:valAx>
        <c:axId val="34046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6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13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13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E-4482-8D46-F4455C8278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8</c:v>
                </c:pt>
                <c:pt idx="2">
                  <c:v>8</c:v>
                </c:pt>
                <c:pt idx="3">
                  <c:v>11</c:v>
                </c:pt>
                <c:pt idx="4">
                  <c:v>5</c:v>
                </c:pt>
                <c:pt idx="5">
                  <c:v>2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5E-4482-8D46-F4455C8278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5E-4482-8D46-F4455C827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468560"/>
        <c:axId val="340466920"/>
      </c:barChart>
      <c:catAx>
        <c:axId val="34046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66920"/>
        <c:crosses val="autoZero"/>
        <c:auto val="1"/>
        <c:lblAlgn val="ctr"/>
        <c:lblOffset val="100"/>
        <c:noMultiLvlLbl val="0"/>
      </c:catAx>
      <c:valAx>
        <c:axId val="34046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46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7.5935910091881999E-3</c:v>
                </c:pt>
                <c:pt idx="1">
                  <c:v>1.2648301333130999E-2</c:v>
                </c:pt>
                <c:pt idx="2">
                  <c:v>3.0330603579011E-2</c:v>
                </c:pt>
                <c:pt idx="3">
                  <c:v>2.2716946842343998E-2</c:v>
                </c:pt>
                <c:pt idx="4">
                  <c:v>1.5120586678763001E-2</c:v>
                </c:pt>
                <c:pt idx="5">
                  <c:v>3.7747244451155001E-3</c:v>
                </c:pt>
                <c:pt idx="6">
                  <c:v>1.5079544597753E-2</c:v>
                </c:pt>
                <c:pt idx="7">
                  <c:v>1.2554927809164999E-2</c:v>
                </c:pt>
                <c:pt idx="8">
                  <c:v>0</c:v>
                </c:pt>
                <c:pt idx="9">
                  <c:v>0</c:v>
                </c:pt>
                <c:pt idx="10">
                  <c:v>1.3503375843961E-2</c:v>
                </c:pt>
                <c:pt idx="11">
                  <c:v>2.1234604911439001E-2</c:v>
                </c:pt>
                <c:pt idx="12">
                  <c:v>1.1230907457323001E-2</c:v>
                </c:pt>
                <c:pt idx="13">
                  <c:v>4.4789489399820999E-3</c:v>
                </c:pt>
                <c:pt idx="14">
                  <c:v>2.4768415316788E-3</c:v>
                </c:pt>
                <c:pt idx="15">
                  <c:v>2.5136773621173999E-2</c:v>
                </c:pt>
                <c:pt idx="16">
                  <c:v>1.6556291390727999E-2</c:v>
                </c:pt>
                <c:pt idx="17">
                  <c:v>1.6494391906752E-2</c:v>
                </c:pt>
                <c:pt idx="18">
                  <c:v>8.7565674255691995E-3</c:v>
                </c:pt>
                <c:pt idx="19">
                  <c:v>5.3640264746527E-2</c:v>
                </c:pt>
                <c:pt idx="20">
                  <c:v>1.2105365097811E-2</c:v>
                </c:pt>
                <c:pt idx="21">
                  <c:v>1.4500108750816001E-2</c:v>
                </c:pt>
                <c:pt idx="22">
                  <c:v>2.3168259484506001E-2</c:v>
                </c:pt>
                <c:pt idx="23">
                  <c:v>2.6420713839650001E-2</c:v>
                </c:pt>
                <c:pt idx="24">
                  <c:v>1.7205534446914E-2</c:v>
                </c:pt>
                <c:pt idx="25">
                  <c:v>1.0741138560686999E-2</c:v>
                </c:pt>
                <c:pt idx="26">
                  <c:v>2.3846997662994002E-2</c:v>
                </c:pt>
                <c:pt idx="27">
                  <c:v>1.7873739901336999E-3</c:v>
                </c:pt>
                <c:pt idx="28">
                  <c:v>1.4296947601687E-2</c:v>
                </c:pt>
                <c:pt idx="29">
                  <c:v>1.4292860716072E-2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54-41A6-B585-26A7F043FE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0.47449584816133</c:v>
                </c:pt>
                <c:pt idx="1">
                  <c:v>0</c:v>
                </c:pt>
                <c:pt idx="2">
                  <c:v>0.70175438596491002</c:v>
                </c:pt>
                <c:pt idx="3">
                  <c:v>0.46296296296296002</c:v>
                </c:pt>
                <c:pt idx="4">
                  <c:v>0.68728522336770004</c:v>
                </c:pt>
                <c:pt idx="5">
                  <c:v>1.6949152542373001</c:v>
                </c:pt>
                <c:pt idx="6">
                  <c:v>0</c:v>
                </c:pt>
                <c:pt idx="7">
                  <c:v>0.84175084175084003</c:v>
                </c:pt>
                <c:pt idx="8">
                  <c:v>2.3489932885906</c:v>
                </c:pt>
                <c:pt idx="9">
                  <c:v>1.6778523489932999</c:v>
                </c:pt>
                <c:pt idx="10">
                  <c:v>0.83892617449663998</c:v>
                </c:pt>
                <c:pt idx="11">
                  <c:v>0.66889632107023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1.6339869281046</c:v>
                </c:pt>
                <c:pt idx="16">
                  <c:v>1.4423076923077001</c:v>
                </c:pt>
                <c:pt idx="17">
                  <c:v>1.2658227848101</c:v>
                </c:pt>
                <c:pt idx="18">
                  <c:v>1.3669821240799001</c:v>
                </c:pt>
                <c:pt idx="19">
                  <c:v>0.94339622641509002</c:v>
                </c:pt>
                <c:pt idx="20">
                  <c:v>0.94043887147335004</c:v>
                </c:pt>
                <c:pt idx="21">
                  <c:v>0</c:v>
                </c:pt>
                <c:pt idx="22">
                  <c:v>0.20768431983385</c:v>
                </c:pt>
                <c:pt idx="23">
                  <c:v>0.41797283176594002</c:v>
                </c:pt>
                <c:pt idx="24">
                  <c:v>0.3125</c:v>
                </c:pt>
                <c:pt idx="25">
                  <c:v>0.41279669762642002</c:v>
                </c:pt>
                <c:pt idx="26">
                  <c:v>1.5337423312883001</c:v>
                </c:pt>
                <c:pt idx="27">
                  <c:v>0.30487804878049002</c:v>
                </c:pt>
                <c:pt idx="28">
                  <c:v>0.40650406504065001</c:v>
                </c:pt>
                <c:pt idx="29">
                  <c:v>1.2121212121211999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54-41A6-B585-26A7F043FE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9.5238095238095006</c:v>
                </c:pt>
                <c:pt idx="9">
                  <c:v>6.3492063492063</c:v>
                </c:pt>
                <c:pt idx="10">
                  <c:v>7.8125</c:v>
                </c:pt>
                <c:pt idx="11">
                  <c:v>0</c:v>
                </c:pt>
                <c:pt idx="12">
                  <c:v>0</c:v>
                </c:pt>
                <c:pt idx="13">
                  <c:v>3.125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3.0769230769231002</c:v>
                </c:pt>
                <c:pt idx="20">
                  <c:v>0</c:v>
                </c:pt>
                <c:pt idx="21">
                  <c:v>3.8461538461538001</c:v>
                </c:pt>
                <c:pt idx="22">
                  <c:v>4.5454545454544997</c:v>
                </c:pt>
                <c:pt idx="23">
                  <c:v>4.4776119402985</c:v>
                </c:pt>
                <c:pt idx="24">
                  <c:v>0</c:v>
                </c:pt>
                <c:pt idx="25">
                  <c:v>1.4492753623187999</c:v>
                </c:pt>
                <c:pt idx="26">
                  <c:v>0</c:v>
                </c:pt>
                <c:pt idx="27">
                  <c:v>0</c:v>
                </c:pt>
                <c:pt idx="28">
                  <c:v>1.4492753623187999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54-41A6-B585-26A7F043F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257056"/>
        <c:axId val="350259024"/>
      </c:lineChart>
      <c:catAx>
        <c:axId val="35025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59024"/>
        <c:crosses val="autoZero"/>
        <c:auto val="1"/>
        <c:lblAlgn val="ctr"/>
        <c:lblOffset val="100"/>
        <c:noMultiLvlLbl val="0"/>
      </c:catAx>
      <c:valAx>
        <c:axId val="35025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5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7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49-43B6-BB05-8325344D7B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0</c:v>
                </c:pt>
                <c:pt idx="7">
                  <c:v>2</c:v>
                </c:pt>
                <c:pt idx="8">
                  <c:v>7</c:v>
                </c:pt>
                <c:pt idx="9">
                  <c:v>5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5</c:v>
                </c:pt>
                <c:pt idx="27">
                  <c:v>1</c:v>
                </c:pt>
                <c:pt idx="28">
                  <c:v>1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49-43B6-BB05-8325344D7B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4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49-43B6-BB05-8325344D7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250824"/>
        <c:axId val="350247544"/>
      </c:lineChart>
      <c:catAx>
        <c:axId val="35025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47544"/>
        <c:crosses val="autoZero"/>
        <c:auto val="1"/>
        <c:lblAlgn val="ctr"/>
        <c:lblOffset val="100"/>
        <c:noMultiLvlLbl val="0"/>
      </c:catAx>
      <c:valAx>
        <c:axId val="35024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5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4597</c:v>
                </c:pt>
                <c:pt idx="3">
                  <c:v>4600</c:v>
                </c:pt>
                <c:pt idx="5">
                  <c:v>4613</c:v>
                </c:pt>
                <c:pt idx="6">
                  <c:v>4613</c:v>
                </c:pt>
                <c:pt idx="7">
                  <c:v>4628</c:v>
                </c:pt>
                <c:pt idx="8">
                  <c:v>4628</c:v>
                </c:pt>
                <c:pt idx="9">
                  <c:v>4632</c:v>
                </c:pt>
                <c:pt idx="10">
                  <c:v>4639</c:v>
                </c:pt>
                <c:pt idx="11">
                  <c:v>4638</c:v>
                </c:pt>
                <c:pt idx="12">
                  <c:v>4650</c:v>
                </c:pt>
                <c:pt idx="13">
                  <c:v>4655</c:v>
                </c:pt>
                <c:pt idx="14">
                  <c:v>4650</c:v>
                </c:pt>
                <c:pt idx="15">
                  <c:v>4653</c:v>
                </c:pt>
                <c:pt idx="16">
                  <c:v>4660</c:v>
                </c:pt>
                <c:pt idx="17">
                  <c:v>4674</c:v>
                </c:pt>
                <c:pt idx="18">
                  <c:v>4682</c:v>
                </c:pt>
                <c:pt idx="19">
                  <c:v>4687</c:v>
                </c:pt>
                <c:pt idx="20">
                  <c:v>4706</c:v>
                </c:pt>
                <c:pt idx="21">
                  <c:v>4711</c:v>
                </c:pt>
                <c:pt idx="22">
                  <c:v>4712</c:v>
                </c:pt>
                <c:pt idx="23">
                  <c:v>4715</c:v>
                </c:pt>
                <c:pt idx="24">
                  <c:v>4727</c:v>
                </c:pt>
                <c:pt idx="25">
                  <c:v>4735</c:v>
                </c:pt>
                <c:pt idx="26">
                  <c:v>4749</c:v>
                </c:pt>
                <c:pt idx="27">
                  <c:v>4753</c:v>
                </c:pt>
                <c:pt idx="28">
                  <c:v>4750</c:v>
                </c:pt>
                <c:pt idx="29">
                  <c:v>4755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2E-4E65-98A1-49E48B6921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2">
                  <c:v>610</c:v>
                </c:pt>
                <c:pt idx="3">
                  <c:v>618</c:v>
                </c:pt>
                <c:pt idx="5">
                  <c:v>647</c:v>
                </c:pt>
                <c:pt idx="6">
                  <c:v>654</c:v>
                </c:pt>
                <c:pt idx="7">
                  <c:v>676</c:v>
                </c:pt>
                <c:pt idx="8">
                  <c:v>693</c:v>
                </c:pt>
                <c:pt idx="9">
                  <c:v>704</c:v>
                </c:pt>
                <c:pt idx="10">
                  <c:v>721</c:v>
                </c:pt>
                <c:pt idx="11">
                  <c:v>733</c:v>
                </c:pt>
                <c:pt idx="12">
                  <c:v>741</c:v>
                </c:pt>
                <c:pt idx="13">
                  <c:v>756</c:v>
                </c:pt>
                <c:pt idx="14">
                  <c:v>766</c:v>
                </c:pt>
                <c:pt idx="15">
                  <c:v>775</c:v>
                </c:pt>
                <c:pt idx="16">
                  <c:v>790</c:v>
                </c:pt>
                <c:pt idx="17">
                  <c:v>807</c:v>
                </c:pt>
                <c:pt idx="18">
                  <c:v>823</c:v>
                </c:pt>
                <c:pt idx="19">
                  <c:v>836</c:v>
                </c:pt>
                <c:pt idx="20">
                  <c:v>857</c:v>
                </c:pt>
                <c:pt idx="21">
                  <c:v>881</c:v>
                </c:pt>
                <c:pt idx="22">
                  <c:v>893</c:v>
                </c:pt>
                <c:pt idx="23">
                  <c:v>902</c:v>
                </c:pt>
                <c:pt idx="24">
                  <c:v>925</c:v>
                </c:pt>
                <c:pt idx="25">
                  <c:v>935</c:v>
                </c:pt>
                <c:pt idx="26">
                  <c:v>950</c:v>
                </c:pt>
                <c:pt idx="27">
                  <c:v>957</c:v>
                </c:pt>
                <c:pt idx="28">
                  <c:v>969</c:v>
                </c:pt>
                <c:pt idx="29">
                  <c:v>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2E-4E65-98A1-49E48B6921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22">
                  <c:v>716</c:v>
                </c:pt>
                <c:pt idx="23">
                  <c:v>725</c:v>
                </c:pt>
                <c:pt idx="24">
                  <c:v>734</c:v>
                </c:pt>
                <c:pt idx="25">
                  <c:v>747</c:v>
                </c:pt>
                <c:pt idx="26">
                  <c:v>762</c:v>
                </c:pt>
                <c:pt idx="27">
                  <c:v>771</c:v>
                </c:pt>
                <c:pt idx="28">
                  <c:v>790</c:v>
                </c:pt>
                <c:pt idx="29">
                  <c:v>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2E-4E65-98A1-49E48B692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14792"/>
        <c:axId val="340019712"/>
      </c:lineChart>
      <c:catAx>
        <c:axId val="34001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19712"/>
        <c:crosses val="autoZero"/>
        <c:auto val="1"/>
        <c:lblAlgn val="ctr"/>
        <c:lblOffset val="100"/>
        <c:noMultiLvlLbl val="0"/>
      </c:catAx>
      <c:valAx>
        <c:axId val="34001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1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1.1742999999999999</c:v>
                </c:pt>
                <c:pt idx="4">
                  <c:v>0</c:v>
                </c:pt>
                <c:pt idx="5">
                  <c:v>1.165</c:v>
                </c:pt>
                <c:pt idx="6">
                  <c:v>1.6257999999999999</c:v>
                </c:pt>
                <c:pt idx="7">
                  <c:v>1.4573</c:v>
                </c:pt>
                <c:pt idx="8">
                  <c:v>1.4404999999999999</c:v>
                </c:pt>
                <c:pt idx="9">
                  <c:v>1.3174999999999999</c:v>
                </c:pt>
                <c:pt idx="10">
                  <c:v>0.69030000000000002</c:v>
                </c:pt>
                <c:pt idx="11">
                  <c:v>0.76170000000000004</c:v>
                </c:pt>
                <c:pt idx="12">
                  <c:v>1.0873999999999999</c:v>
                </c:pt>
                <c:pt idx="13">
                  <c:v>1.2143999999999999</c:v>
                </c:pt>
                <c:pt idx="14">
                  <c:v>0.88119999999999998</c:v>
                </c:pt>
                <c:pt idx="15">
                  <c:v>0.88139999999999996</c:v>
                </c:pt>
                <c:pt idx="16">
                  <c:v>0.93779999999999997</c:v>
                </c:pt>
                <c:pt idx="17">
                  <c:v>1.3785000000000001</c:v>
                </c:pt>
                <c:pt idx="18">
                  <c:v>0.93340000000000001</c:v>
                </c:pt>
                <c:pt idx="19">
                  <c:v>2.3268</c:v>
                </c:pt>
                <c:pt idx="20">
                  <c:v>1.0148999999999999</c:v>
                </c:pt>
                <c:pt idx="21">
                  <c:v>1.0761000000000001</c:v>
                </c:pt>
                <c:pt idx="22">
                  <c:v>0.88439999999999996</c:v>
                </c:pt>
                <c:pt idx="23">
                  <c:v>1.2587999999999999</c:v>
                </c:pt>
                <c:pt idx="24">
                  <c:v>0.79790000000000005</c:v>
                </c:pt>
                <c:pt idx="25">
                  <c:v>1.0357000000000001</c:v>
                </c:pt>
                <c:pt idx="26">
                  <c:v>1.1035999999999999</c:v>
                </c:pt>
                <c:pt idx="27">
                  <c:v>1.5365</c:v>
                </c:pt>
                <c:pt idx="28">
                  <c:v>0.96109999999999995</c:v>
                </c:pt>
                <c:pt idx="29">
                  <c:v>1.01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CE-4E38-9CD8-C5067F1FE3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10.394</c:v>
                </c:pt>
                <c:pt idx="3">
                  <c:v>0</c:v>
                </c:pt>
                <c:pt idx="4">
                  <c:v>0</c:v>
                </c:pt>
                <c:pt idx="5">
                  <c:v>7.4307999999999996</c:v>
                </c:pt>
                <c:pt idx="6">
                  <c:v>0</c:v>
                </c:pt>
                <c:pt idx="7">
                  <c:v>11.2782</c:v>
                </c:pt>
                <c:pt idx="8">
                  <c:v>0</c:v>
                </c:pt>
                <c:pt idx="9">
                  <c:v>0</c:v>
                </c:pt>
                <c:pt idx="10">
                  <c:v>7.5789</c:v>
                </c:pt>
                <c:pt idx="11">
                  <c:v>0</c:v>
                </c:pt>
                <c:pt idx="12">
                  <c:v>8.9551999999999996</c:v>
                </c:pt>
                <c:pt idx="13">
                  <c:v>0</c:v>
                </c:pt>
                <c:pt idx="14">
                  <c:v>9.8554999999999993</c:v>
                </c:pt>
                <c:pt idx="15">
                  <c:v>13.6275</c:v>
                </c:pt>
                <c:pt idx="16">
                  <c:v>5.8785999999999996</c:v>
                </c:pt>
                <c:pt idx="17">
                  <c:v>10.018800000000001</c:v>
                </c:pt>
                <c:pt idx="18">
                  <c:v>13.047000000000001</c:v>
                </c:pt>
                <c:pt idx="19">
                  <c:v>0</c:v>
                </c:pt>
                <c:pt idx="20">
                  <c:v>0</c:v>
                </c:pt>
                <c:pt idx="21">
                  <c:v>7.8250999999999999</c:v>
                </c:pt>
                <c:pt idx="22">
                  <c:v>12.401400000000001</c:v>
                </c:pt>
                <c:pt idx="23">
                  <c:v>3.7883</c:v>
                </c:pt>
                <c:pt idx="24">
                  <c:v>9.0312000000000001</c:v>
                </c:pt>
                <c:pt idx="25">
                  <c:v>7.9032</c:v>
                </c:pt>
                <c:pt idx="26">
                  <c:v>9.8673999999999999</c:v>
                </c:pt>
                <c:pt idx="27">
                  <c:v>6.2926000000000002</c:v>
                </c:pt>
                <c:pt idx="28">
                  <c:v>8.9304000000000006</c:v>
                </c:pt>
                <c:pt idx="29">
                  <c:v>8.0122999999999998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CE-4E38-9CD8-C5067F1FE3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6.4770000000000003</c:v>
                </c:pt>
                <c:pt idx="24">
                  <c:v>8.5675000000000008</c:v>
                </c:pt>
                <c:pt idx="25">
                  <c:v>9.9481999999999999</c:v>
                </c:pt>
                <c:pt idx="26">
                  <c:v>0</c:v>
                </c:pt>
                <c:pt idx="27">
                  <c:v>0</c:v>
                </c:pt>
                <c:pt idx="28">
                  <c:v>15.631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CE-4E38-9CD8-C5067F1FE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22008"/>
        <c:axId val="340022664"/>
      </c:lineChart>
      <c:catAx>
        <c:axId val="34002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22664"/>
        <c:crosses val="autoZero"/>
        <c:auto val="1"/>
        <c:lblAlgn val="ctr"/>
        <c:lblOffset val="100"/>
        <c:noMultiLvlLbl val="0"/>
      </c:catAx>
      <c:valAx>
        <c:axId val="34002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2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F7-4E1D-95DE-915C19057C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F7-4E1D-95DE-915C19057C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tfmoman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4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3</c:v>
                </c:pt>
                <c:pt idx="24">
                  <c:v>2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F7-4E1D-95DE-915C19057C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26272"/>
        <c:axId val="340024960"/>
      </c:lineChart>
      <c:catAx>
        <c:axId val="34002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24960"/>
        <c:crosses val="autoZero"/>
        <c:auto val="1"/>
        <c:lblAlgn val="ctr"/>
        <c:lblOffset val="100"/>
        <c:noMultiLvlLbl val="0"/>
      </c:catAx>
      <c:valAx>
        <c:axId val="34002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2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98BD9-D24C-4744-B8D7-925956026B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EA6BBD-7C9A-428B-9781-052CDADC4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17449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A1C2-5A15-4276-8A78-A14B3FB5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A3FF08-0677-4298-B3C6-C60DDE60A1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2432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24940-B41B-4627-856F-B71A36989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CDC7F-9537-4EEF-8558-821FCF758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71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E33-9345-48F4-9456-C923A7BB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vs Hi vs TFM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859116-7D1B-48CE-BC19-E77161E76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990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49738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3687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5466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4375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8402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4681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33197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5692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2196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8012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28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FM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2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TFM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45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33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9E50A-280E-41AA-8C36-7DF98836B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75487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82F04-CD6E-487B-A504-3B533E97A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526546-81D9-4245-B535-1AF816CC35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243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2F86B-1B11-4968-AD8A-423B3F72A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012C3-5BFA-42EA-BEDC-6522C2C7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8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2BBD5-BF32-46B9-AE87-5F0E08555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6C4331-E351-42CC-AAB8-5456D7D173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35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89552-AEBD-420B-918C-E79EB0BBC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683A7-9496-4974-8108-63E46AD0F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65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2707F-D528-474E-9E5E-90AB87EFB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E6D47E-7DAF-4D87-8364-B6AE252D5F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7854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880E6-EE93-48F6-A5C1-4F1B1C13E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3DC7D-29E5-4701-80D1-B696CC048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61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5D017-43BB-4C5D-9291-1BCFF3AF9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AF9ECB-0C5A-48B9-B9A8-33C8201724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548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D8F4A-0046-48A5-8A55-08F48023C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94A85-FC57-4267-96C4-2E537C24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203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2BC12-3FE2-4212-B1EE-C491523F6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937D76-A82B-4D62-8BBF-4709F684C0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7695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0F239-0C2E-4283-B4DE-DF7B4292A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F56AF-438E-4CF9-9E37-5355E816C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56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B35D7-651D-4DBE-95BC-5DEC360C6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D096F4-70C2-4927-B6FB-55D5A93D1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68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83E2C-3EBB-4C3E-9633-6AB379CE7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88958-F881-4A78-8841-3E2FAC154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687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AFF69-8B05-47E4-BFFB-3EA6FE9C7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AEED96-7EFD-4752-934A-547AF52335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718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69445-0347-426A-A154-4E9093D20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BE563-D809-4F33-9E2A-EE234BB9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487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36CBC-5151-41F3-ABD9-CCA921B63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A80D59-9897-4D02-A205-5C4573034D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86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C73DC-C1AA-4E62-A9B8-815B6731E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6380A-1C83-4885-8DDF-F7A00408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84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A55FE-1326-4F2B-9E94-3FAA045F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3B0CC7-FDDA-4101-92EA-FC198744F4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1686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20D90-4428-441C-B598-CD0A3E684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94C12-2ABC-41E5-9B03-E119BB51C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812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5D9C5-8551-40CA-88D4-7D4528824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C057B7-87E8-4A7A-93E2-5371EF26ED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7394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1A39D-2902-426B-9F0F-544E9A22A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683A5-2E50-4AA2-9A95-E95206D3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33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5A324-68B6-40EE-A75C-DDDA1220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vs Hi vs TFM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21D5F-E2C3-4278-A1EB-A9BC02AD1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2297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74100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747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652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911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186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61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184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974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368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9622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832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407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631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778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00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58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59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@TFMOman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74688-7A27-4128-AA0A-5363AEEF5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637159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CD45-21E4-43AB-B5BE-02DC3A09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A08977-EF80-4D4F-B4D9-6297627223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523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17654-CD56-49FE-B778-2DA39E199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DB11A-9B81-4C1B-ACBD-AEFB5AFF0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571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883D4-831F-4B80-AFBD-6EB450196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37D8AD-1DD8-4ADC-8473-BE8B1AE953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7084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24905-5CCB-45DA-BFC8-A565E0103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85BF9-6962-4B11-B2B7-E8FE1689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120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4BDA-4497-43BF-8932-3C4C22885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C23E89-C188-4809-83E7-F466C35A87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591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37197-E111-4635-94BD-B9A4B7191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4ADF4-03D8-445D-9896-8162299FF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811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F9C64-0661-4091-8AD0-7E92195FD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9564AF-3DE3-4912-BE06-803489A517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1883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33C23-C0BC-4DB0-82A5-A88482785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4E893-D7FD-473B-AD6A-36F68A4C1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771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5BAF-FF08-45EE-9EEA-ED29A41F6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9A8D17-9CF2-4BCB-855B-C145223DE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1600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338B6-5CCB-4E1C-BE15-BF4C9F4D1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44189-4F6F-4FAD-92C1-995D709C7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131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DBA21-6345-4439-AC88-421976064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F40D5-7FBF-4382-A0A7-2FA17AB3C4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4278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7B4C4-31D4-4AA7-BBE0-40D9AE589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A6C68-E9C4-4086-B2CE-CB4F8543C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46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D8DD-D47A-42EF-8114-7C3378B6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vs Hi vs TFM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FDCCB-2964-4CAE-B305-D546E9084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3752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70864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01286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5925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327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947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0415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469669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866884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6838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125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1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13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tfmoman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3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9.6880 %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540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BFD4F-E65B-4BE2-A3DF-75690130A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949405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C47DF-9F1F-49F1-AA57-4AF4E8292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DE7E1C-75D9-4495-9D4A-65C76F4A74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8476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2CC27-9298-4429-8EDC-3C8235EBA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9EA29-A29F-41F3-8AF8-B9348942F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575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D80BB-6C8F-4234-A8F8-427A59BB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vs Hi vs TFM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07EF97-4A13-4C73-B47A-FC4FA0118F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589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AD755-49C3-43C3-B45B-523D25ACF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F51D0-9E00-4D63-BB5D-77A3E8BC4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167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CB719-87EA-488D-B63B-3BE78D924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| VRO vs Hi vs TFM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625546-3546-4450-8B51-1C710FFAB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4259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91BE5-1141-4059-9739-FB2D357DF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E6587-2F42-4975-B59D-2CCBB627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21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556</Words>
  <Application>Microsoft Office PowerPoint</Application>
  <PresentationFormat>On-screen Show (4:3)</PresentationFormat>
  <Paragraphs>204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vs Hi vs TFM</vt:lpstr>
      <vt:lpstr>Facebook Key Metrics Table | VRO vs Hi vs TFM</vt:lpstr>
      <vt:lpstr>Facebook Fans Total | VRO vs Hi vs TFM</vt:lpstr>
      <vt:lpstr>Facebook Own Posts | VRO vs Hi vs TFM</vt:lpstr>
      <vt:lpstr>Facebook Own Posts By Hour | VRO vs Hi vs TFM</vt:lpstr>
      <vt:lpstr>Facebook Own Posts By Weekday | VRO vs Hi vs TFM</vt:lpstr>
      <vt:lpstr>Facebook Post Type Distribution Per Profile | VRO vs Hi vs TFM</vt:lpstr>
      <vt:lpstr>Facebook People Talking About This | VRO vs Hi vs TFM</vt:lpstr>
      <vt:lpstr>Facebook Interaction Rate | VRO vs Hi vs TFM</vt:lpstr>
      <vt:lpstr>Facebook Average People Talking About This | VRO vs Hi vs TFM</vt:lpstr>
      <vt:lpstr>Facebook Average Interactions Per Post | VRO vs Hi vs TFM</vt:lpstr>
      <vt:lpstr>Twitter Key Metrics Radar | VRO vs Hi vs TFM</vt:lpstr>
      <vt:lpstr>Twitter Key Metrics Table | VRO vs Hi vs TFM</vt:lpstr>
      <vt:lpstr>Twitter Followers Total | VRO vs Hi vs TFM</vt:lpstr>
      <vt:lpstr>Twitter Tweets Change | VRO vs Hi vs TFM</vt:lpstr>
      <vt:lpstr>Twitter Own Tweets By Hour | VRO vs Hi vs TFM</vt:lpstr>
      <vt:lpstr>Twitter Own Tweets By Weekday | VRO vs Hi vs TFM</vt:lpstr>
      <vt:lpstr>Twitter Interaction Rate | VRO vs Hi vs TFM</vt:lpstr>
      <vt:lpstr>Twitter Average Interactions Per Own Tweet | VRO vs Hi vs TFM</vt:lpstr>
      <vt:lpstr>Instagram Key Metrics Table | VRO vs Hi vs TFM</vt:lpstr>
      <vt:lpstr>Instagram Followers Total | VRO vs Hi vs TFM</vt:lpstr>
      <vt:lpstr>Instagram Interaction Rate | VRO vs Hi vs TFM</vt:lpstr>
      <vt:lpstr>Instagram Posts | VRO vs Hi vs TFM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2018-05-07T08:21:17Z</dcterms:created>
  <dcterms:modified xsi:type="dcterms:W3CDTF">2018-05-07T08:22:01Z</dcterms:modified>
</cp:coreProperties>
</file>