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93.675899999999999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0-4775-BBE6-D8F604A1DA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79.0304</c:v>
                </c:pt>
                <c:pt idx="1">
                  <c:v>28.235299999999999</c:v>
                </c:pt>
                <c:pt idx="2">
                  <c:v>14.163</c:v>
                </c:pt>
                <c:pt idx="3">
                  <c:v>0</c:v>
                </c:pt>
                <c:pt idx="4">
                  <c:v>63.473199999999999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40-4775-BBE6-D8F604A1DA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2.7107999999999999</c:v>
                </c:pt>
                <c:pt idx="1">
                  <c:v>30</c:v>
                </c:pt>
                <c:pt idx="2">
                  <c:v>12.6477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40-4775-BBE6-D8F604A1D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977960"/>
        <c:axId val="272976976"/>
      </c:radarChart>
      <c:catAx>
        <c:axId val="27297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76976"/>
        <c:crosses val="autoZero"/>
        <c:auto val="1"/>
        <c:lblAlgn val="ctr"/>
        <c:lblOffset val="100"/>
        <c:noMultiLvlLbl val="0"/>
      </c:catAx>
      <c:valAx>
        <c:axId val="27297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7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122697</c:v>
                </c:pt>
                <c:pt idx="1">
                  <c:v>122695</c:v>
                </c:pt>
                <c:pt idx="2">
                  <c:v>122700</c:v>
                </c:pt>
                <c:pt idx="3">
                  <c:v>122697</c:v>
                </c:pt>
                <c:pt idx="4">
                  <c:v>122694</c:v>
                </c:pt>
                <c:pt idx="5">
                  <c:v>122684</c:v>
                </c:pt>
                <c:pt idx="6">
                  <c:v>122707</c:v>
                </c:pt>
                <c:pt idx="7">
                  <c:v>122717</c:v>
                </c:pt>
                <c:pt idx="8">
                  <c:v>122735</c:v>
                </c:pt>
                <c:pt idx="9">
                  <c:v>122734</c:v>
                </c:pt>
                <c:pt idx="10">
                  <c:v>122726</c:v>
                </c:pt>
                <c:pt idx="11">
                  <c:v>122741</c:v>
                </c:pt>
                <c:pt idx="12">
                  <c:v>122750</c:v>
                </c:pt>
                <c:pt idx="13">
                  <c:v>122754</c:v>
                </c:pt>
                <c:pt idx="14">
                  <c:v>122760</c:v>
                </c:pt>
                <c:pt idx="15">
                  <c:v>122777</c:v>
                </c:pt>
                <c:pt idx="16">
                  <c:v>122787</c:v>
                </c:pt>
                <c:pt idx="17">
                  <c:v>122787</c:v>
                </c:pt>
                <c:pt idx="18">
                  <c:v>122784</c:v>
                </c:pt>
                <c:pt idx="19">
                  <c:v>122785</c:v>
                </c:pt>
                <c:pt idx="20">
                  <c:v>122784</c:v>
                </c:pt>
                <c:pt idx="21">
                  <c:v>122790</c:v>
                </c:pt>
                <c:pt idx="22">
                  <c:v>122779</c:v>
                </c:pt>
                <c:pt idx="23">
                  <c:v>122786</c:v>
                </c:pt>
                <c:pt idx="24">
                  <c:v>122800</c:v>
                </c:pt>
                <c:pt idx="25">
                  <c:v>122830</c:v>
                </c:pt>
                <c:pt idx="26">
                  <c:v>122826</c:v>
                </c:pt>
                <c:pt idx="27">
                  <c:v>122850</c:v>
                </c:pt>
                <c:pt idx="28">
                  <c:v>122862</c:v>
                </c:pt>
                <c:pt idx="29">
                  <c:v>122878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36-4343-9ABE-6E65F0E0CB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96960</c:v>
                </c:pt>
                <c:pt idx="1">
                  <c:v>96955</c:v>
                </c:pt>
                <c:pt idx="2">
                  <c:v>96968</c:v>
                </c:pt>
                <c:pt idx="3">
                  <c:v>96966</c:v>
                </c:pt>
                <c:pt idx="4">
                  <c:v>96969</c:v>
                </c:pt>
                <c:pt idx="5">
                  <c:v>96969</c:v>
                </c:pt>
                <c:pt idx="6">
                  <c:v>96975</c:v>
                </c:pt>
                <c:pt idx="7">
                  <c:v>96984</c:v>
                </c:pt>
                <c:pt idx="8">
                  <c:v>97003</c:v>
                </c:pt>
                <c:pt idx="9">
                  <c:v>97013</c:v>
                </c:pt>
                <c:pt idx="10">
                  <c:v>97012</c:v>
                </c:pt>
                <c:pt idx="11">
                  <c:v>97025</c:v>
                </c:pt>
                <c:pt idx="12">
                  <c:v>97032</c:v>
                </c:pt>
                <c:pt idx="13">
                  <c:v>97044</c:v>
                </c:pt>
                <c:pt idx="14">
                  <c:v>97058</c:v>
                </c:pt>
                <c:pt idx="15">
                  <c:v>97060</c:v>
                </c:pt>
                <c:pt idx="16">
                  <c:v>97065</c:v>
                </c:pt>
                <c:pt idx="17">
                  <c:v>97074</c:v>
                </c:pt>
                <c:pt idx="18">
                  <c:v>97080</c:v>
                </c:pt>
                <c:pt idx="19">
                  <c:v>97078</c:v>
                </c:pt>
                <c:pt idx="20">
                  <c:v>97090</c:v>
                </c:pt>
                <c:pt idx="21">
                  <c:v>97103</c:v>
                </c:pt>
                <c:pt idx="22">
                  <c:v>97109</c:v>
                </c:pt>
                <c:pt idx="23">
                  <c:v>97117</c:v>
                </c:pt>
                <c:pt idx="24">
                  <c:v>97117</c:v>
                </c:pt>
                <c:pt idx="25">
                  <c:v>97118</c:v>
                </c:pt>
                <c:pt idx="26">
                  <c:v>97122</c:v>
                </c:pt>
                <c:pt idx="27">
                  <c:v>97118</c:v>
                </c:pt>
                <c:pt idx="28">
                  <c:v>97109</c:v>
                </c:pt>
                <c:pt idx="29">
                  <c:v>97111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36-4343-9ABE-6E65F0E0CB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2460</c:v>
                </c:pt>
                <c:pt idx="5">
                  <c:v>2462</c:v>
                </c:pt>
                <c:pt idx="6">
                  <c:v>2845</c:v>
                </c:pt>
                <c:pt idx="7">
                  <c:v>3186</c:v>
                </c:pt>
                <c:pt idx="8">
                  <c:v>3191</c:v>
                </c:pt>
                <c:pt idx="9">
                  <c:v>3192</c:v>
                </c:pt>
                <c:pt idx="10">
                  <c:v>3197</c:v>
                </c:pt>
                <c:pt idx="11">
                  <c:v>3201</c:v>
                </c:pt>
                <c:pt idx="12">
                  <c:v>3202</c:v>
                </c:pt>
                <c:pt idx="13">
                  <c:v>3206</c:v>
                </c:pt>
                <c:pt idx="14">
                  <c:v>3216</c:v>
                </c:pt>
                <c:pt idx="15">
                  <c:v>3219</c:v>
                </c:pt>
                <c:pt idx="16">
                  <c:v>3225</c:v>
                </c:pt>
                <c:pt idx="17">
                  <c:v>3229</c:v>
                </c:pt>
                <c:pt idx="18">
                  <c:v>3234</c:v>
                </c:pt>
                <c:pt idx="19">
                  <c:v>3240</c:v>
                </c:pt>
                <c:pt idx="20">
                  <c:v>3246</c:v>
                </c:pt>
                <c:pt idx="21">
                  <c:v>3264</c:v>
                </c:pt>
                <c:pt idx="22">
                  <c:v>3280</c:v>
                </c:pt>
                <c:pt idx="23">
                  <c:v>3287</c:v>
                </c:pt>
                <c:pt idx="24">
                  <c:v>3292</c:v>
                </c:pt>
                <c:pt idx="25">
                  <c:v>3303</c:v>
                </c:pt>
                <c:pt idx="26">
                  <c:v>3306</c:v>
                </c:pt>
                <c:pt idx="27">
                  <c:v>3309</c:v>
                </c:pt>
                <c:pt idx="28">
                  <c:v>3326</c:v>
                </c:pt>
                <c:pt idx="29">
                  <c:v>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36-4343-9ABE-6E65F0E0C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98288"/>
        <c:axId val="335802224"/>
      </c:lineChart>
      <c:catAx>
        <c:axId val="33579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02224"/>
        <c:crosses val="autoZero"/>
        <c:auto val="1"/>
        <c:lblAlgn val="ctr"/>
        <c:lblOffset val="100"/>
        <c:noMultiLvlLbl val="0"/>
      </c:catAx>
      <c:valAx>
        <c:axId val="33580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9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8</c:v>
                </c:pt>
                <c:pt idx="8">
                  <c:v>4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4</c:v>
                </c:pt>
                <c:pt idx="20">
                  <c:v>4</c:v>
                </c:pt>
                <c:pt idx="21">
                  <c:v>10</c:v>
                </c:pt>
                <c:pt idx="22">
                  <c:v>8</c:v>
                </c:pt>
                <c:pt idx="23">
                  <c:v>6</c:v>
                </c:pt>
                <c:pt idx="24">
                  <c:v>7</c:v>
                </c:pt>
                <c:pt idx="25">
                  <c:v>9</c:v>
                </c:pt>
                <c:pt idx="26">
                  <c:v>3</c:v>
                </c:pt>
                <c:pt idx="27">
                  <c:v>2</c:v>
                </c:pt>
                <c:pt idx="28">
                  <c:v>7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4D-4651-BB11-BA14C65EED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4D-4651-BB11-BA14C65EED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6</c:v>
                </c:pt>
                <c:pt idx="23">
                  <c:v>5</c:v>
                </c:pt>
                <c:pt idx="24">
                  <c:v>10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4D-4651-BB11-BA14C65EE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32000"/>
        <c:axId val="340532656"/>
      </c:lineChart>
      <c:catAx>
        <c:axId val="34053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32656"/>
        <c:crosses val="autoZero"/>
        <c:auto val="1"/>
        <c:lblAlgn val="ctr"/>
        <c:lblOffset val="100"/>
        <c:noMultiLvlLbl val="0"/>
      </c:catAx>
      <c:valAx>
        <c:axId val="34053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3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14</c:v>
                </c:pt>
                <c:pt idx="7">
                  <c:v>19</c:v>
                </c:pt>
                <c:pt idx="8">
                  <c:v>4</c:v>
                </c:pt>
                <c:pt idx="9">
                  <c:v>9</c:v>
                </c:pt>
                <c:pt idx="10">
                  <c:v>12</c:v>
                </c:pt>
                <c:pt idx="11">
                  <c:v>9</c:v>
                </c:pt>
                <c:pt idx="12">
                  <c:v>18</c:v>
                </c:pt>
                <c:pt idx="13">
                  <c:v>10</c:v>
                </c:pt>
                <c:pt idx="14">
                  <c:v>5</c:v>
                </c:pt>
                <c:pt idx="15">
                  <c:v>9</c:v>
                </c:pt>
                <c:pt idx="16">
                  <c:v>13</c:v>
                </c:pt>
                <c:pt idx="17">
                  <c:v>14</c:v>
                </c:pt>
                <c:pt idx="18">
                  <c:v>21</c:v>
                </c:pt>
                <c:pt idx="19">
                  <c:v>1</c:v>
                </c:pt>
                <c:pt idx="20">
                  <c:v>2</c:v>
                </c:pt>
                <c:pt idx="21">
                  <c:v>9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FF-4C1A-AB39-DE77A068AD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6</c:v>
                </c:pt>
                <c:pt idx="11">
                  <c:v>5</c:v>
                </c:pt>
                <c:pt idx="12">
                  <c:v>6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FF-4C1A-AB39-DE77A068AD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6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10</c:v>
                </c:pt>
                <c:pt idx="12">
                  <c:v>10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FF-4C1A-AB39-DE77A068A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02552"/>
        <c:axId val="333848392"/>
      </c:lineChart>
      <c:catAx>
        <c:axId val="33580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48392"/>
        <c:crosses val="autoZero"/>
        <c:auto val="1"/>
        <c:lblAlgn val="ctr"/>
        <c:lblOffset val="100"/>
        <c:noMultiLvlLbl val="0"/>
      </c:catAx>
      <c:valAx>
        <c:axId val="33384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29</c:v>
                </c:pt>
                <c:pt idx="2">
                  <c:v>26</c:v>
                </c:pt>
                <c:pt idx="3">
                  <c:v>28</c:v>
                </c:pt>
                <c:pt idx="4">
                  <c:v>12</c:v>
                </c:pt>
                <c:pt idx="5">
                  <c:v>11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55-42EC-9147-BC1094361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55-42EC-9147-BC1094361D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55-42EC-9147-BC1094361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28064"/>
        <c:axId val="272977632"/>
      </c:barChart>
      <c:catAx>
        <c:axId val="3405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77632"/>
        <c:crosses val="autoZero"/>
        <c:auto val="1"/>
        <c:lblAlgn val="ctr"/>
        <c:lblOffset val="100"/>
        <c:noMultiLvlLbl val="0"/>
      </c:catAx>
      <c:valAx>
        <c:axId val="27297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2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D7-4C3A-AED9-D1981BD75E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158</c:v>
                </c:pt>
                <c:pt idx="1">
                  <c:v>5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D7-4C3A-AED9-D1981BD75E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</c:v>
                </c:pt>
                <c:pt idx="1">
                  <c:v>24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D7-4C3A-AED9-D1981BD75E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D7-4C3A-AED9-D1981BD75E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D7-4C3A-AED9-D1981BD75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854936"/>
        <c:axId val="272852640"/>
      </c:barChart>
      <c:catAx>
        <c:axId val="27285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2640"/>
        <c:crosses val="autoZero"/>
        <c:auto val="1"/>
        <c:lblAlgn val="ctr"/>
        <c:lblOffset val="100"/>
        <c:noMultiLvlLbl val="0"/>
      </c:catAx>
      <c:valAx>
        <c:axId val="27285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2360</c:v>
                </c:pt>
                <c:pt idx="1">
                  <c:v>2190</c:v>
                </c:pt>
                <c:pt idx="2">
                  <c:v>2036</c:v>
                </c:pt>
                <c:pt idx="3">
                  <c:v>2060</c:v>
                </c:pt>
                <c:pt idx="4">
                  <c:v>1930</c:v>
                </c:pt>
                <c:pt idx="5">
                  <c:v>1818</c:v>
                </c:pt>
                <c:pt idx="6">
                  <c:v>1714</c:v>
                </c:pt>
                <c:pt idx="7">
                  <c:v>1543</c:v>
                </c:pt>
                <c:pt idx="8">
                  <c:v>1586</c:v>
                </c:pt>
                <c:pt idx="9">
                  <c:v>1768</c:v>
                </c:pt>
                <c:pt idx="10">
                  <c:v>1969</c:v>
                </c:pt>
                <c:pt idx="11">
                  <c:v>2497</c:v>
                </c:pt>
                <c:pt idx="12">
                  <c:v>3543</c:v>
                </c:pt>
                <c:pt idx="13">
                  <c:v>4299</c:v>
                </c:pt>
                <c:pt idx="14">
                  <c:v>5531</c:v>
                </c:pt>
                <c:pt idx="15">
                  <c:v>6135</c:v>
                </c:pt>
                <c:pt idx="16">
                  <c:v>7002</c:v>
                </c:pt>
                <c:pt idx="17">
                  <c:v>7435</c:v>
                </c:pt>
                <c:pt idx="18">
                  <c:v>7784</c:v>
                </c:pt>
                <c:pt idx="19">
                  <c:v>7392</c:v>
                </c:pt>
                <c:pt idx="20">
                  <c:v>6551</c:v>
                </c:pt>
                <c:pt idx="21">
                  <c:v>5794</c:v>
                </c:pt>
                <c:pt idx="22">
                  <c:v>5003</c:v>
                </c:pt>
                <c:pt idx="23">
                  <c:v>4374</c:v>
                </c:pt>
                <c:pt idx="24">
                  <c:v>3982</c:v>
                </c:pt>
                <c:pt idx="25">
                  <c:v>3510</c:v>
                </c:pt>
                <c:pt idx="26">
                  <c:v>2921</c:v>
                </c:pt>
                <c:pt idx="27">
                  <c:v>3001</c:v>
                </c:pt>
                <c:pt idx="28">
                  <c:v>2875</c:v>
                </c:pt>
                <c:pt idx="29">
                  <c:v>2908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B2-4A19-B104-F208B1477C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269</c:v>
                </c:pt>
                <c:pt idx="1">
                  <c:v>323</c:v>
                </c:pt>
                <c:pt idx="2">
                  <c:v>340</c:v>
                </c:pt>
                <c:pt idx="3">
                  <c:v>308</c:v>
                </c:pt>
                <c:pt idx="4">
                  <c:v>326</c:v>
                </c:pt>
                <c:pt idx="5">
                  <c:v>314</c:v>
                </c:pt>
                <c:pt idx="6">
                  <c:v>281</c:v>
                </c:pt>
                <c:pt idx="7">
                  <c:v>204</c:v>
                </c:pt>
                <c:pt idx="8">
                  <c:v>290</c:v>
                </c:pt>
                <c:pt idx="9">
                  <c:v>315</c:v>
                </c:pt>
                <c:pt idx="10">
                  <c:v>326</c:v>
                </c:pt>
                <c:pt idx="11">
                  <c:v>469</c:v>
                </c:pt>
                <c:pt idx="12">
                  <c:v>506</c:v>
                </c:pt>
                <c:pt idx="13">
                  <c:v>478</c:v>
                </c:pt>
                <c:pt idx="14">
                  <c:v>527</c:v>
                </c:pt>
                <c:pt idx="15">
                  <c:v>550</c:v>
                </c:pt>
                <c:pt idx="16">
                  <c:v>625</c:v>
                </c:pt>
                <c:pt idx="17">
                  <c:v>635</c:v>
                </c:pt>
                <c:pt idx="18">
                  <c:v>700</c:v>
                </c:pt>
                <c:pt idx="19">
                  <c:v>728</c:v>
                </c:pt>
                <c:pt idx="20">
                  <c:v>1247</c:v>
                </c:pt>
                <c:pt idx="21">
                  <c:v>1284</c:v>
                </c:pt>
                <c:pt idx="22">
                  <c:v>1347</c:v>
                </c:pt>
                <c:pt idx="23">
                  <c:v>1438</c:v>
                </c:pt>
                <c:pt idx="24">
                  <c:v>1462</c:v>
                </c:pt>
                <c:pt idx="25">
                  <c:v>1290</c:v>
                </c:pt>
                <c:pt idx="26">
                  <c:v>861</c:v>
                </c:pt>
                <c:pt idx="27">
                  <c:v>744</c:v>
                </c:pt>
                <c:pt idx="28">
                  <c:v>617</c:v>
                </c:pt>
                <c:pt idx="2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B2-4A19-B104-F208B1477C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2976</c:v>
                </c:pt>
                <c:pt idx="5">
                  <c:v>2831</c:v>
                </c:pt>
                <c:pt idx="6">
                  <c:v>2831</c:v>
                </c:pt>
                <c:pt idx="7">
                  <c:v>2041</c:v>
                </c:pt>
                <c:pt idx="8">
                  <c:v>1497</c:v>
                </c:pt>
                <c:pt idx="9">
                  <c:v>1242</c:v>
                </c:pt>
                <c:pt idx="10">
                  <c:v>1251</c:v>
                </c:pt>
                <c:pt idx="11">
                  <c:v>958</c:v>
                </c:pt>
                <c:pt idx="12">
                  <c:v>934</c:v>
                </c:pt>
                <c:pt idx="13">
                  <c:v>259</c:v>
                </c:pt>
                <c:pt idx="14">
                  <c:v>207</c:v>
                </c:pt>
                <c:pt idx="15">
                  <c:v>226</c:v>
                </c:pt>
                <c:pt idx="16">
                  <c:v>256</c:v>
                </c:pt>
                <c:pt idx="17">
                  <c:v>271</c:v>
                </c:pt>
                <c:pt idx="18">
                  <c:v>275</c:v>
                </c:pt>
                <c:pt idx="19">
                  <c:v>317</c:v>
                </c:pt>
                <c:pt idx="20">
                  <c:v>323</c:v>
                </c:pt>
                <c:pt idx="21">
                  <c:v>457</c:v>
                </c:pt>
                <c:pt idx="22">
                  <c:v>468</c:v>
                </c:pt>
                <c:pt idx="23">
                  <c:v>500</c:v>
                </c:pt>
                <c:pt idx="24">
                  <c:v>534</c:v>
                </c:pt>
                <c:pt idx="25">
                  <c:v>672</c:v>
                </c:pt>
                <c:pt idx="26">
                  <c:v>695</c:v>
                </c:pt>
                <c:pt idx="27">
                  <c:v>700</c:v>
                </c:pt>
                <c:pt idx="28">
                  <c:v>624</c:v>
                </c:pt>
                <c:pt idx="29">
                  <c:v>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B2-4A19-B104-F208B1477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55920"/>
        <c:axId val="272855264"/>
      </c:lineChart>
      <c:catAx>
        <c:axId val="27285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5264"/>
        <c:crosses val="autoZero"/>
        <c:auto val="1"/>
        <c:lblAlgn val="ctr"/>
        <c:lblOffset val="100"/>
        <c:noMultiLvlLbl val="0"/>
      </c:catAx>
      <c:valAx>
        <c:axId val="27285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7.7193015138214E-2</c:v>
                </c:pt>
                <c:pt idx="1">
                  <c:v>3.7898545999869998E-2</c:v>
                </c:pt>
                <c:pt idx="2">
                  <c:v>5.7866125496141001E-2</c:v>
                </c:pt>
                <c:pt idx="3">
                  <c:v>8.1093416355605005E-2</c:v>
                </c:pt>
                <c:pt idx="4">
                  <c:v>2.3798850808916E-2</c:v>
                </c:pt>
                <c:pt idx="5">
                  <c:v>3.7085639299367E-2</c:v>
                </c:pt>
                <c:pt idx="6">
                  <c:v>0.18623415787114</c:v>
                </c:pt>
                <c:pt idx="7">
                  <c:v>6.5295162657278999E-2</c:v>
                </c:pt>
                <c:pt idx="8">
                  <c:v>8.6778677704806004E-2</c:v>
                </c:pt>
                <c:pt idx="9">
                  <c:v>7.6893933221438004E-2</c:v>
                </c:pt>
                <c:pt idx="10">
                  <c:v>5.0924794263831001E-2</c:v>
                </c:pt>
                <c:pt idx="11">
                  <c:v>4.9497690107794999E-2</c:v>
                </c:pt>
                <c:pt idx="12">
                  <c:v>6.7619862316183998E-2</c:v>
                </c:pt>
                <c:pt idx="13">
                  <c:v>5.8926399026763998E-2</c:v>
                </c:pt>
                <c:pt idx="14">
                  <c:v>0.10182718704432001</c:v>
                </c:pt>
                <c:pt idx="15">
                  <c:v>4.1541769842303997E-2</c:v>
                </c:pt>
                <c:pt idx="16">
                  <c:v>3.7770194328159E-2</c:v>
                </c:pt>
                <c:pt idx="17">
                  <c:v>4.0953614214627003E-2</c:v>
                </c:pt>
                <c:pt idx="18">
                  <c:v>4.7372778976801998E-2</c:v>
                </c:pt>
                <c:pt idx="19">
                  <c:v>9.6918165233254999E-2</c:v>
                </c:pt>
                <c:pt idx="20">
                  <c:v>7.3706671879071997E-2</c:v>
                </c:pt>
                <c:pt idx="21">
                  <c:v>5.1471246956111001E-2</c:v>
                </c:pt>
                <c:pt idx="22">
                  <c:v>7.1568771175397006E-2</c:v>
                </c:pt>
                <c:pt idx="23">
                  <c:v>6.8278194958000998E-2</c:v>
                </c:pt>
                <c:pt idx="24">
                  <c:v>0.13123130564679</c:v>
                </c:pt>
                <c:pt idx="25">
                  <c:v>0.11544011544012001</c:v>
                </c:pt>
                <c:pt idx="26">
                  <c:v>0.21439194103407</c:v>
                </c:pt>
                <c:pt idx="27">
                  <c:v>0.37081359188524998</c:v>
                </c:pt>
                <c:pt idx="28">
                  <c:v>0.1158150308375</c:v>
                </c:pt>
                <c:pt idx="29">
                  <c:v>0.19497959515864999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BC-46F1-BF5D-79BA66DE48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3.1284378437843999E-2</c:v>
                </c:pt>
                <c:pt idx="1">
                  <c:v>1.6502160751673E-2</c:v>
                </c:pt>
                <c:pt idx="2">
                  <c:v>3.0940274955910001E-2</c:v>
                </c:pt>
                <c:pt idx="3">
                  <c:v>0</c:v>
                </c:pt>
                <c:pt idx="4">
                  <c:v>0</c:v>
                </c:pt>
                <c:pt idx="5">
                  <c:v>1.7531376006765E-2</c:v>
                </c:pt>
                <c:pt idx="6">
                  <c:v>0</c:v>
                </c:pt>
                <c:pt idx="7">
                  <c:v>4.0730467420781999E-2</c:v>
                </c:pt>
                <c:pt idx="8">
                  <c:v>4.6738768089792999E-2</c:v>
                </c:pt>
                <c:pt idx="9">
                  <c:v>3.0925284512618001E-2</c:v>
                </c:pt>
                <c:pt idx="10">
                  <c:v>6.4940419741887995E-2</c:v>
                </c:pt>
                <c:pt idx="11">
                  <c:v>3.5045043187862002E-2</c:v>
                </c:pt>
                <c:pt idx="12">
                  <c:v>2.3704497670775E-2</c:v>
                </c:pt>
                <c:pt idx="13">
                  <c:v>9.3777695335847996E-2</c:v>
                </c:pt>
                <c:pt idx="14">
                  <c:v>0.19886451453359999</c:v>
                </c:pt>
                <c:pt idx="15">
                  <c:v>6.1302918843177998E-2</c:v>
                </c:pt>
                <c:pt idx="16">
                  <c:v>1.0302693123982999E-2</c:v>
                </c:pt>
                <c:pt idx="17">
                  <c:v>3.4511533033203E-2</c:v>
                </c:pt>
                <c:pt idx="18">
                  <c:v>4.4294735107183E-2</c:v>
                </c:pt>
                <c:pt idx="19">
                  <c:v>0.21168326826605</c:v>
                </c:pt>
                <c:pt idx="20">
                  <c:v>0</c:v>
                </c:pt>
                <c:pt idx="21">
                  <c:v>7.1406992392408997E-2</c:v>
                </c:pt>
                <c:pt idx="22">
                  <c:v>4.9430519226411999E-2</c:v>
                </c:pt>
                <c:pt idx="23">
                  <c:v>1.287160318392E-2</c:v>
                </c:pt>
                <c:pt idx="24">
                  <c:v>1.7504659328439E-2</c:v>
                </c:pt>
                <c:pt idx="25">
                  <c:v>6.7959265628057E-2</c:v>
                </c:pt>
                <c:pt idx="26">
                  <c:v>2.9345140032949E-2</c:v>
                </c:pt>
                <c:pt idx="27">
                  <c:v>2.8830313014827001E-2</c:v>
                </c:pt>
                <c:pt idx="28">
                  <c:v>4.1189130188543002E-3</c:v>
                </c:pt>
                <c:pt idx="29">
                  <c:v>4.3764802800947002E-2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BC-46F1-BF5D-79BA66DE48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1.9900497512438</c:v>
                </c:pt>
                <c:pt idx="8">
                  <c:v>0</c:v>
                </c:pt>
                <c:pt idx="9">
                  <c:v>2.8047633970542001</c:v>
                </c:pt>
                <c:pt idx="10">
                  <c:v>0.39135879774576998</c:v>
                </c:pt>
                <c:pt idx="11">
                  <c:v>0</c:v>
                </c:pt>
                <c:pt idx="12">
                  <c:v>0</c:v>
                </c:pt>
                <c:pt idx="13">
                  <c:v>1.9038701622970999</c:v>
                </c:pt>
                <c:pt idx="14">
                  <c:v>0</c:v>
                </c:pt>
                <c:pt idx="15">
                  <c:v>1.6474976686353999</c:v>
                </c:pt>
                <c:pt idx="16">
                  <c:v>0.93109869646181997</c:v>
                </c:pt>
                <c:pt idx="17">
                  <c:v>0</c:v>
                </c:pt>
                <c:pt idx="18">
                  <c:v>2.9712163416899</c:v>
                </c:pt>
                <c:pt idx="19">
                  <c:v>0.61785603954279</c:v>
                </c:pt>
                <c:pt idx="20">
                  <c:v>2.7443724946038</c:v>
                </c:pt>
                <c:pt idx="21">
                  <c:v>1.2288786482334999</c:v>
                </c:pt>
                <c:pt idx="22">
                  <c:v>1.8133659331703</c:v>
                </c:pt>
                <c:pt idx="23">
                  <c:v>0.41425525434054</c:v>
                </c:pt>
                <c:pt idx="24">
                  <c:v>0.49559136515657998</c:v>
                </c:pt>
                <c:pt idx="25">
                  <c:v>1.5316954807401</c:v>
                </c:pt>
                <c:pt idx="26">
                  <c:v>0</c:v>
                </c:pt>
                <c:pt idx="27">
                  <c:v>0</c:v>
                </c:pt>
                <c:pt idx="28">
                  <c:v>6.0596924932167999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BC-46F1-BF5D-79BA66DE4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83088"/>
        <c:axId val="272976648"/>
      </c:lineChart>
      <c:catAx>
        <c:axId val="27398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76648"/>
        <c:crosses val="autoZero"/>
        <c:auto val="1"/>
        <c:lblAlgn val="ctr"/>
        <c:lblOffset val="100"/>
        <c:noMultiLvlLbl val="0"/>
      </c:catAx>
      <c:valAx>
        <c:axId val="27297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2305</c:v>
                </c:pt>
                <c:pt idx="1">
                  <c:v>2224</c:v>
                </c:pt>
                <c:pt idx="2">
                  <c:v>2199</c:v>
                </c:pt>
                <c:pt idx="3">
                  <c:v>2046</c:v>
                </c:pt>
                <c:pt idx="4">
                  <c:v>1930</c:v>
                </c:pt>
                <c:pt idx="5">
                  <c:v>1773</c:v>
                </c:pt>
                <c:pt idx="6">
                  <c:v>1688</c:v>
                </c:pt>
                <c:pt idx="7">
                  <c:v>1699</c:v>
                </c:pt>
                <c:pt idx="8">
                  <c:v>1577</c:v>
                </c:pt>
                <c:pt idx="9">
                  <c:v>1599</c:v>
                </c:pt>
                <c:pt idx="10">
                  <c:v>1828</c:v>
                </c:pt>
                <c:pt idx="11">
                  <c:v>2215</c:v>
                </c:pt>
                <c:pt idx="12">
                  <c:v>3138</c:v>
                </c:pt>
                <c:pt idx="13">
                  <c:v>4134</c:v>
                </c:pt>
                <c:pt idx="14">
                  <c:v>5336</c:v>
                </c:pt>
                <c:pt idx="15">
                  <c:v>6259</c:v>
                </c:pt>
                <c:pt idx="16">
                  <c:v>6583</c:v>
                </c:pt>
                <c:pt idx="17">
                  <c:v>7276</c:v>
                </c:pt>
                <c:pt idx="18">
                  <c:v>7385</c:v>
                </c:pt>
                <c:pt idx="19">
                  <c:v>7449</c:v>
                </c:pt>
                <c:pt idx="20">
                  <c:v>6755</c:v>
                </c:pt>
                <c:pt idx="21">
                  <c:v>5793</c:v>
                </c:pt>
                <c:pt idx="22">
                  <c:v>5063</c:v>
                </c:pt>
                <c:pt idx="23">
                  <c:v>4378</c:v>
                </c:pt>
                <c:pt idx="24">
                  <c:v>4082</c:v>
                </c:pt>
                <c:pt idx="25">
                  <c:v>3507</c:v>
                </c:pt>
                <c:pt idx="26">
                  <c:v>3330</c:v>
                </c:pt>
                <c:pt idx="27">
                  <c:v>2931</c:v>
                </c:pt>
                <c:pt idx="28">
                  <c:v>2870</c:v>
                </c:pt>
                <c:pt idx="29">
                  <c:v>2938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7-4A89-9D53-8BDB15230B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285</c:v>
                </c:pt>
                <c:pt idx="1">
                  <c:v>332</c:v>
                </c:pt>
                <c:pt idx="2">
                  <c:v>324</c:v>
                </c:pt>
                <c:pt idx="3">
                  <c:v>337</c:v>
                </c:pt>
                <c:pt idx="4">
                  <c:v>317</c:v>
                </c:pt>
                <c:pt idx="5">
                  <c:v>309</c:v>
                </c:pt>
                <c:pt idx="6">
                  <c:v>274</c:v>
                </c:pt>
                <c:pt idx="7">
                  <c:v>237</c:v>
                </c:pt>
                <c:pt idx="8">
                  <c:v>273</c:v>
                </c:pt>
                <c:pt idx="9">
                  <c:v>309</c:v>
                </c:pt>
                <c:pt idx="10">
                  <c:v>327</c:v>
                </c:pt>
                <c:pt idx="11">
                  <c:v>423</c:v>
                </c:pt>
                <c:pt idx="12">
                  <c:v>505</c:v>
                </c:pt>
                <c:pt idx="13">
                  <c:v>491</c:v>
                </c:pt>
                <c:pt idx="14">
                  <c:v>541</c:v>
                </c:pt>
                <c:pt idx="15">
                  <c:v>575</c:v>
                </c:pt>
                <c:pt idx="16">
                  <c:v>599</c:v>
                </c:pt>
                <c:pt idx="17">
                  <c:v>628</c:v>
                </c:pt>
                <c:pt idx="18">
                  <c:v>670</c:v>
                </c:pt>
                <c:pt idx="19">
                  <c:v>731</c:v>
                </c:pt>
                <c:pt idx="20">
                  <c:v>1070</c:v>
                </c:pt>
                <c:pt idx="21">
                  <c:v>1273</c:v>
                </c:pt>
                <c:pt idx="22">
                  <c:v>1331</c:v>
                </c:pt>
                <c:pt idx="23">
                  <c:v>1413</c:v>
                </c:pt>
                <c:pt idx="24">
                  <c:v>1407</c:v>
                </c:pt>
                <c:pt idx="25">
                  <c:v>1277</c:v>
                </c:pt>
                <c:pt idx="26">
                  <c:v>1218</c:v>
                </c:pt>
                <c:pt idx="27">
                  <c:v>958</c:v>
                </c:pt>
                <c:pt idx="28">
                  <c:v>715</c:v>
                </c:pt>
                <c:pt idx="29">
                  <c:v>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F7-4A89-9D53-8BDB15230B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2887</c:v>
                </c:pt>
                <c:pt idx="5">
                  <c:v>2850</c:v>
                </c:pt>
                <c:pt idx="6">
                  <c:v>2828</c:v>
                </c:pt>
                <c:pt idx="7">
                  <c:v>2894</c:v>
                </c:pt>
                <c:pt idx="8">
                  <c:v>1908</c:v>
                </c:pt>
                <c:pt idx="9">
                  <c:v>1434</c:v>
                </c:pt>
                <c:pt idx="10">
                  <c:v>1251</c:v>
                </c:pt>
                <c:pt idx="11">
                  <c:v>987</c:v>
                </c:pt>
                <c:pt idx="12">
                  <c:v>953</c:v>
                </c:pt>
                <c:pt idx="13">
                  <c:v>766</c:v>
                </c:pt>
                <c:pt idx="14">
                  <c:v>252</c:v>
                </c:pt>
                <c:pt idx="15">
                  <c:v>215</c:v>
                </c:pt>
                <c:pt idx="16">
                  <c:v>232</c:v>
                </c:pt>
                <c:pt idx="17">
                  <c:v>263</c:v>
                </c:pt>
                <c:pt idx="18">
                  <c:v>275</c:v>
                </c:pt>
                <c:pt idx="19">
                  <c:v>319</c:v>
                </c:pt>
                <c:pt idx="20">
                  <c:v>323</c:v>
                </c:pt>
                <c:pt idx="21">
                  <c:v>364</c:v>
                </c:pt>
                <c:pt idx="22">
                  <c:v>479</c:v>
                </c:pt>
                <c:pt idx="23">
                  <c:v>516</c:v>
                </c:pt>
                <c:pt idx="24">
                  <c:v>541</c:v>
                </c:pt>
                <c:pt idx="25">
                  <c:v>631</c:v>
                </c:pt>
                <c:pt idx="26">
                  <c:v>689</c:v>
                </c:pt>
                <c:pt idx="27">
                  <c:v>699</c:v>
                </c:pt>
                <c:pt idx="28">
                  <c:v>624</c:v>
                </c:pt>
                <c:pt idx="29">
                  <c:v>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F7-4A89-9D53-8BDB15230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628912"/>
        <c:axId val="341627272"/>
      </c:lineChart>
      <c:catAx>
        <c:axId val="34162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7272"/>
        <c:crosses val="autoZero"/>
        <c:auto val="1"/>
        <c:lblAlgn val="ctr"/>
        <c:lblOffset val="100"/>
        <c:noMultiLvlLbl val="0"/>
      </c:catAx>
      <c:valAx>
        <c:axId val="34162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94</c:v>
                </c:pt>
                <c:pt idx="1">
                  <c:v>46</c:v>
                </c:pt>
                <c:pt idx="2">
                  <c:v>71</c:v>
                </c:pt>
                <c:pt idx="3">
                  <c:v>99</c:v>
                </c:pt>
                <c:pt idx="4">
                  <c:v>29</c:v>
                </c:pt>
                <c:pt idx="5">
                  <c:v>45</c:v>
                </c:pt>
                <c:pt idx="6">
                  <c:v>228</c:v>
                </c:pt>
                <c:pt idx="7">
                  <c:v>80</c:v>
                </c:pt>
                <c:pt idx="8">
                  <c:v>106</c:v>
                </c:pt>
                <c:pt idx="9">
                  <c:v>94</c:v>
                </c:pt>
                <c:pt idx="10">
                  <c:v>62</c:v>
                </c:pt>
                <c:pt idx="11">
                  <c:v>60</c:v>
                </c:pt>
                <c:pt idx="12">
                  <c:v>83</c:v>
                </c:pt>
                <c:pt idx="13">
                  <c:v>72</c:v>
                </c:pt>
                <c:pt idx="14">
                  <c:v>125</c:v>
                </c:pt>
                <c:pt idx="15">
                  <c:v>51</c:v>
                </c:pt>
                <c:pt idx="16">
                  <c:v>46</c:v>
                </c:pt>
                <c:pt idx="17">
                  <c:v>50</c:v>
                </c:pt>
                <c:pt idx="18">
                  <c:v>58</c:v>
                </c:pt>
                <c:pt idx="19">
                  <c:v>119</c:v>
                </c:pt>
                <c:pt idx="20">
                  <c:v>90</c:v>
                </c:pt>
                <c:pt idx="21">
                  <c:v>63</c:v>
                </c:pt>
                <c:pt idx="22">
                  <c:v>87</c:v>
                </c:pt>
                <c:pt idx="23">
                  <c:v>83</c:v>
                </c:pt>
                <c:pt idx="24">
                  <c:v>161</c:v>
                </c:pt>
                <c:pt idx="25">
                  <c:v>141</c:v>
                </c:pt>
                <c:pt idx="26">
                  <c:v>263</c:v>
                </c:pt>
                <c:pt idx="27">
                  <c:v>455</c:v>
                </c:pt>
                <c:pt idx="28">
                  <c:v>142</c:v>
                </c:pt>
                <c:pt idx="29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9C-4D20-8EA0-ACFC9C8433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30</c:v>
                </c:pt>
                <c:pt idx="1">
                  <c:v>16</c:v>
                </c:pt>
                <c:pt idx="2">
                  <c:v>30</c:v>
                </c:pt>
                <c:pt idx="3">
                  <c:v>0</c:v>
                </c:pt>
                <c:pt idx="4">
                  <c:v>0</c:v>
                </c:pt>
                <c:pt idx="5">
                  <c:v>17</c:v>
                </c:pt>
                <c:pt idx="6">
                  <c:v>0</c:v>
                </c:pt>
                <c:pt idx="7">
                  <c:v>39</c:v>
                </c:pt>
                <c:pt idx="8">
                  <c:v>45</c:v>
                </c:pt>
                <c:pt idx="9">
                  <c:v>30</c:v>
                </c:pt>
                <c:pt idx="10">
                  <c:v>63</c:v>
                </c:pt>
                <c:pt idx="11">
                  <c:v>34</c:v>
                </c:pt>
                <c:pt idx="12">
                  <c:v>23</c:v>
                </c:pt>
                <c:pt idx="13">
                  <c:v>91</c:v>
                </c:pt>
                <c:pt idx="14">
                  <c:v>193</c:v>
                </c:pt>
                <c:pt idx="15">
                  <c:v>59</c:v>
                </c:pt>
                <c:pt idx="16">
                  <c:v>10</c:v>
                </c:pt>
                <c:pt idx="17">
                  <c:v>33</c:v>
                </c:pt>
                <c:pt idx="18">
                  <c:v>43</c:v>
                </c:pt>
                <c:pt idx="19">
                  <c:v>205</c:v>
                </c:pt>
                <c:pt idx="20">
                  <c:v>0</c:v>
                </c:pt>
                <c:pt idx="21">
                  <c:v>69</c:v>
                </c:pt>
                <c:pt idx="22">
                  <c:v>48</c:v>
                </c:pt>
                <c:pt idx="23">
                  <c:v>12</c:v>
                </c:pt>
                <c:pt idx="24">
                  <c:v>17</c:v>
                </c:pt>
                <c:pt idx="25">
                  <c:v>66</c:v>
                </c:pt>
                <c:pt idx="26">
                  <c:v>28</c:v>
                </c:pt>
                <c:pt idx="27">
                  <c:v>28</c:v>
                </c:pt>
                <c:pt idx="28">
                  <c:v>4</c:v>
                </c:pt>
                <c:pt idx="29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9C-4D20-8EA0-ACFC9C8433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</c:v>
                </c:pt>
                <c:pt idx="1">
                  <c:v>50</c:v>
                </c:pt>
                <c:pt idx="2">
                  <c:v>40</c:v>
                </c:pt>
                <c:pt idx="3">
                  <c:v>53</c:v>
                </c:pt>
                <c:pt idx="4">
                  <c:v>29</c:v>
                </c:pt>
                <c:pt idx="5">
                  <c:v>0</c:v>
                </c:pt>
                <c:pt idx="6">
                  <c:v>0</c:v>
                </c:pt>
                <c:pt idx="7">
                  <c:v>60</c:v>
                </c:pt>
                <c:pt idx="8">
                  <c:v>0</c:v>
                </c:pt>
                <c:pt idx="9">
                  <c:v>89</c:v>
                </c:pt>
                <c:pt idx="10">
                  <c:v>12</c:v>
                </c:pt>
                <c:pt idx="11">
                  <c:v>0</c:v>
                </c:pt>
                <c:pt idx="12">
                  <c:v>0</c:v>
                </c:pt>
                <c:pt idx="13">
                  <c:v>61</c:v>
                </c:pt>
                <c:pt idx="14">
                  <c:v>0</c:v>
                </c:pt>
                <c:pt idx="15">
                  <c:v>53</c:v>
                </c:pt>
                <c:pt idx="16">
                  <c:v>30</c:v>
                </c:pt>
                <c:pt idx="17">
                  <c:v>0</c:v>
                </c:pt>
                <c:pt idx="18">
                  <c:v>96</c:v>
                </c:pt>
                <c:pt idx="19">
                  <c:v>20</c:v>
                </c:pt>
                <c:pt idx="20">
                  <c:v>89</c:v>
                </c:pt>
                <c:pt idx="21">
                  <c:v>40</c:v>
                </c:pt>
                <c:pt idx="22">
                  <c:v>59</c:v>
                </c:pt>
                <c:pt idx="23">
                  <c:v>13</c:v>
                </c:pt>
                <c:pt idx="24">
                  <c:v>16</c:v>
                </c:pt>
                <c:pt idx="25">
                  <c:v>50</c:v>
                </c:pt>
                <c:pt idx="26">
                  <c:v>0</c:v>
                </c:pt>
                <c:pt idx="27">
                  <c:v>0</c:v>
                </c:pt>
                <c:pt idx="28">
                  <c:v>201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9C-4D20-8EA0-ACFC9C8433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623336"/>
        <c:axId val="341627928"/>
      </c:lineChart>
      <c:catAx>
        <c:axId val="34162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7928"/>
        <c:crosses val="autoZero"/>
        <c:auto val="1"/>
        <c:lblAlgn val="ctr"/>
        <c:lblOffset val="100"/>
        <c:noMultiLvlLbl val="0"/>
      </c:catAx>
      <c:valAx>
        <c:axId val="34162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72.486999999999995</c:v>
                </c:pt>
                <c:pt idx="1">
                  <c:v>63.157899999999998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B-43D9-8EB9-C694441A1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2.0253000000000001</c:v>
                </c:pt>
                <c:pt idx="4">
                  <c:v>16.776299999999999</c:v>
                </c:pt>
                <c:pt idx="5">
                  <c:v>2.0638000000000001</c:v>
                </c:pt>
                <c:pt idx="6">
                  <c:v>51.098300000000002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B-43D9-8EB9-C694441A1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0.49299999999999999</c:v>
                </c:pt>
                <c:pt idx="1">
                  <c:v>16.666699999999999</c:v>
                </c:pt>
                <c:pt idx="2">
                  <c:v>0</c:v>
                </c:pt>
                <c:pt idx="3">
                  <c:v>0</c:v>
                </c:pt>
                <c:pt idx="4">
                  <c:v>3.6183999999999998</c:v>
                </c:pt>
                <c:pt idx="5">
                  <c:v>0.56289999999999996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2B-43D9-8EB9-C694441A1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621040"/>
        <c:axId val="341621368"/>
      </c:radarChart>
      <c:catAx>
        <c:axId val="34162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1368"/>
        <c:crosses val="autoZero"/>
        <c:auto val="1"/>
        <c:lblAlgn val="ctr"/>
        <c:lblOffset val="100"/>
        <c:noMultiLvlLbl val="0"/>
      </c:catAx>
      <c:valAx>
        <c:axId val="34162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2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9050</c:v>
                </c:pt>
                <c:pt idx="1">
                  <c:v>9061</c:v>
                </c:pt>
                <c:pt idx="2">
                  <c:v>9065</c:v>
                </c:pt>
                <c:pt idx="3">
                  <c:v>9073</c:v>
                </c:pt>
                <c:pt idx="4">
                  <c:v>9098</c:v>
                </c:pt>
                <c:pt idx="5">
                  <c:v>9115</c:v>
                </c:pt>
                <c:pt idx="6">
                  <c:v>9151</c:v>
                </c:pt>
                <c:pt idx="7">
                  <c:v>9176</c:v>
                </c:pt>
                <c:pt idx="8">
                  <c:v>9201</c:v>
                </c:pt>
                <c:pt idx="9">
                  <c:v>9223</c:v>
                </c:pt>
                <c:pt idx="10">
                  <c:v>9269</c:v>
                </c:pt>
                <c:pt idx="11">
                  <c:v>9314</c:v>
                </c:pt>
                <c:pt idx="12">
                  <c:v>9323</c:v>
                </c:pt>
                <c:pt idx="13">
                  <c:v>9380</c:v>
                </c:pt>
                <c:pt idx="14">
                  <c:v>9463</c:v>
                </c:pt>
                <c:pt idx="15">
                  <c:v>9516</c:v>
                </c:pt>
                <c:pt idx="16">
                  <c:v>9580</c:v>
                </c:pt>
                <c:pt idx="17">
                  <c:v>9635</c:v>
                </c:pt>
                <c:pt idx="18">
                  <c:v>9708</c:v>
                </c:pt>
                <c:pt idx="19">
                  <c:v>9743</c:v>
                </c:pt>
                <c:pt idx="20">
                  <c:v>9779</c:v>
                </c:pt>
                <c:pt idx="21">
                  <c:v>9814</c:v>
                </c:pt>
                <c:pt idx="22">
                  <c:v>9825</c:v>
                </c:pt>
                <c:pt idx="23">
                  <c:v>9912</c:v>
                </c:pt>
                <c:pt idx="24">
                  <c:v>9942</c:v>
                </c:pt>
                <c:pt idx="25">
                  <c:v>9987</c:v>
                </c:pt>
                <c:pt idx="26">
                  <c:v>10031</c:v>
                </c:pt>
                <c:pt idx="27">
                  <c:v>10067</c:v>
                </c:pt>
                <c:pt idx="28">
                  <c:v>10111</c:v>
                </c:pt>
                <c:pt idx="29">
                  <c:v>10146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6F-47FE-8E84-966D9334C4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13174</c:v>
                </c:pt>
                <c:pt idx="1">
                  <c:v>13181</c:v>
                </c:pt>
                <c:pt idx="2">
                  <c:v>13195</c:v>
                </c:pt>
                <c:pt idx="3">
                  <c:v>13217</c:v>
                </c:pt>
                <c:pt idx="4">
                  <c:v>13237</c:v>
                </c:pt>
                <c:pt idx="5">
                  <c:v>13256</c:v>
                </c:pt>
                <c:pt idx="6">
                  <c:v>13271</c:v>
                </c:pt>
                <c:pt idx="7">
                  <c:v>13279</c:v>
                </c:pt>
                <c:pt idx="8">
                  <c:v>13299</c:v>
                </c:pt>
                <c:pt idx="9">
                  <c:v>13320</c:v>
                </c:pt>
                <c:pt idx="10">
                  <c:v>13340</c:v>
                </c:pt>
                <c:pt idx="11">
                  <c:v>13346</c:v>
                </c:pt>
                <c:pt idx="12">
                  <c:v>13366</c:v>
                </c:pt>
                <c:pt idx="13">
                  <c:v>13427</c:v>
                </c:pt>
                <c:pt idx="14">
                  <c:v>13489</c:v>
                </c:pt>
                <c:pt idx="15">
                  <c:v>13564</c:v>
                </c:pt>
                <c:pt idx="16">
                  <c:v>13617</c:v>
                </c:pt>
                <c:pt idx="17">
                  <c:v>13666</c:v>
                </c:pt>
                <c:pt idx="18">
                  <c:v>13742</c:v>
                </c:pt>
                <c:pt idx="19">
                  <c:v>13756</c:v>
                </c:pt>
                <c:pt idx="20">
                  <c:v>13780</c:v>
                </c:pt>
                <c:pt idx="21">
                  <c:v>13806</c:v>
                </c:pt>
                <c:pt idx="22">
                  <c:v>13818</c:v>
                </c:pt>
                <c:pt idx="23">
                  <c:v>13938</c:v>
                </c:pt>
                <c:pt idx="24">
                  <c:v>13960</c:v>
                </c:pt>
                <c:pt idx="25">
                  <c:v>13971</c:v>
                </c:pt>
                <c:pt idx="26">
                  <c:v>13985</c:v>
                </c:pt>
                <c:pt idx="27">
                  <c:v>13989</c:v>
                </c:pt>
                <c:pt idx="28">
                  <c:v>13990</c:v>
                </c:pt>
                <c:pt idx="29">
                  <c:v>13997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6F-47FE-8E84-966D9334C4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62</c:v>
                </c:pt>
                <c:pt idx="5">
                  <c:v>63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64</c:v>
                </c:pt>
                <c:pt idx="10">
                  <c:v>64</c:v>
                </c:pt>
                <c:pt idx="11">
                  <c:v>64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64</c:v>
                </c:pt>
                <c:pt idx="16">
                  <c:v>64</c:v>
                </c:pt>
                <c:pt idx="17">
                  <c:v>65</c:v>
                </c:pt>
                <c:pt idx="18">
                  <c:v>65</c:v>
                </c:pt>
                <c:pt idx="19">
                  <c:v>65</c:v>
                </c:pt>
                <c:pt idx="20">
                  <c:v>65</c:v>
                </c:pt>
                <c:pt idx="21">
                  <c:v>66</c:v>
                </c:pt>
                <c:pt idx="22">
                  <c:v>66</c:v>
                </c:pt>
                <c:pt idx="23">
                  <c:v>68</c:v>
                </c:pt>
                <c:pt idx="24">
                  <c:v>69</c:v>
                </c:pt>
                <c:pt idx="25">
                  <c:v>69</c:v>
                </c:pt>
                <c:pt idx="26">
                  <c:v>69</c:v>
                </c:pt>
                <c:pt idx="27">
                  <c:v>69</c:v>
                </c:pt>
                <c:pt idx="28">
                  <c:v>69</c:v>
                </c:pt>
                <c:pt idx="29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6F-47FE-8E84-966D9334C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40472"/>
        <c:axId val="331638176"/>
      </c:lineChart>
      <c:catAx>
        <c:axId val="33164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38176"/>
        <c:crosses val="autoZero"/>
        <c:auto val="1"/>
        <c:lblAlgn val="ctr"/>
        <c:lblOffset val="100"/>
        <c:noMultiLvlLbl val="0"/>
      </c:catAx>
      <c:valAx>
        <c:axId val="33163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4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4</c:v>
                </c:pt>
                <c:pt idx="23">
                  <c:v>9</c:v>
                </c:pt>
                <c:pt idx="24">
                  <c:v>4</c:v>
                </c:pt>
                <c:pt idx="25">
                  <c:v>9</c:v>
                </c:pt>
                <c:pt idx="26">
                  <c:v>1</c:v>
                </c:pt>
                <c:pt idx="27">
                  <c:v>0</c:v>
                </c:pt>
                <c:pt idx="28">
                  <c:v>5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AA-4752-BAC1-34124A69D7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5</c:v>
                </c:pt>
                <c:pt idx="11">
                  <c:v>6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3</c:v>
                </c:pt>
                <c:pt idx="21">
                  <c:v>8</c:v>
                </c:pt>
                <c:pt idx="22">
                  <c:v>5</c:v>
                </c:pt>
                <c:pt idx="23">
                  <c:v>6</c:v>
                </c:pt>
                <c:pt idx="24">
                  <c:v>9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AA-4752-BAC1-34124A69D7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AA-4752-BAC1-34124A69D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997728"/>
        <c:axId val="343992152"/>
      </c:lineChart>
      <c:catAx>
        <c:axId val="34399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2152"/>
        <c:crosses val="autoZero"/>
        <c:auto val="1"/>
        <c:lblAlgn val="ctr"/>
        <c:lblOffset val="100"/>
        <c:noMultiLvlLbl val="0"/>
      </c:catAx>
      <c:valAx>
        <c:axId val="34399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11</c:v>
                </c:pt>
                <c:pt idx="8">
                  <c:v>8</c:v>
                </c:pt>
                <c:pt idx="9">
                  <c:v>10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5</c:v>
                </c:pt>
                <c:pt idx="14">
                  <c:v>2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11</c:v>
                </c:pt>
                <c:pt idx="19">
                  <c:v>6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84-4338-9147-8136F22122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8</c:v>
                </c:pt>
                <c:pt idx="9">
                  <c:v>3</c:v>
                </c:pt>
                <c:pt idx="10">
                  <c:v>10</c:v>
                </c:pt>
                <c:pt idx="11">
                  <c:v>15</c:v>
                </c:pt>
                <c:pt idx="12">
                  <c:v>2</c:v>
                </c:pt>
                <c:pt idx="13">
                  <c:v>8</c:v>
                </c:pt>
                <c:pt idx="14">
                  <c:v>12</c:v>
                </c:pt>
                <c:pt idx="15">
                  <c:v>5</c:v>
                </c:pt>
                <c:pt idx="16">
                  <c:v>12</c:v>
                </c:pt>
                <c:pt idx="17">
                  <c:v>9</c:v>
                </c:pt>
                <c:pt idx="18">
                  <c:v>8</c:v>
                </c:pt>
                <c:pt idx="19">
                  <c:v>6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84-4338-9147-8136F22122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84-4338-9147-8136F2212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994776"/>
        <c:axId val="343997072"/>
      </c:lineChart>
      <c:catAx>
        <c:axId val="34399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7072"/>
        <c:crosses val="autoZero"/>
        <c:auto val="1"/>
        <c:lblAlgn val="ctr"/>
        <c:lblOffset val="100"/>
        <c:noMultiLvlLbl val="0"/>
      </c:catAx>
      <c:valAx>
        <c:axId val="3439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15</c:v>
                </c:pt>
                <c:pt idx="2">
                  <c:v>9</c:v>
                </c:pt>
                <c:pt idx="3">
                  <c:v>15</c:v>
                </c:pt>
                <c:pt idx="4">
                  <c:v>7</c:v>
                </c:pt>
                <c:pt idx="5">
                  <c:v>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A2-4B20-A6FB-524EAFF59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13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A2-4B20-A6FB-524EAFF59A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A2-4B20-A6FB-524EAFF59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989528"/>
        <c:axId val="343996088"/>
      </c:barChart>
      <c:catAx>
        <c:axId val="34398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6088"/>
        <c:crosses val="autoZero"/>
        <c:auto val="1"/>
        <c:lblAlgn val="ctr"/>
        <c:lblOffset val="100"/>
        <c:noMultiLvlLbl val="0"/>
      </c:catAx>
      <c:valAx>
        <c:axId val="34399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8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2.2126341409448001E-2</c:v>
                </c:pt>
                <c:pt idx="1">
                  <c:v>0.25400331308669</c:v>
                </c:pt>
                <c:pt idx="2">
                  <c:v>5.7927838464085002E-2</c:v>
                </c:pt>
                <c:pt idx="3">
                  <c:v>2.2053148086889001E-2</c:v>
                </c:pt>
                <c:pt idx="4">
                  <c:v>5.5035773252614002E-2</c:v>
                </c:pt>
                <c:pt idx="5">
                  <c:v>4.3927081045465E-2</c:v>
                </c:pt>
                <c:pt idx="6">
                  <c:v>3.2847914157451003E-2</c:v>
                </c:pt>
                <c:pt idx="7">
                  <c:v>1.4551275055477E-2</c:v>
                </c:pt>
                <c:pt idx="8">
                  <c:v>5.4418807139746998E-2</c:v>
                </c:pt>
                <c:pt idx="9">
                  <c:v>4.3421623968736001E-2</c:v>
                </c:pt>
                <c:pt idx="10">
                  <c:v>4.6867113706828001E-2</c:v>
                </c:pt>
                <c:pt idx="11">
                  <c:v>2.1526208158433001E-2</c:v>
                </c:pt>
                <c:pt idx="12">
                  <c:v>6.4391500321958006E-2</c:v>
                </c:pt>
                <c:pt idx="13">
                  <c:v>0</c:v>
                </c:pt>
                <c:pt idx="14">
                  <c:v>0</c:v>
                </c:pt>
                <c:pt idx="15">
                  <c:v>3.1615554852987997E-2</c:v>
                </c:pt>
                <c:pt idx="16">
                  <c:v>3.7704231252618001E-2</c:v>
                </c:pt>
                <c:pt idx="17">
                  <c:v>2.4287845668089E-2</c:v>
                </c:pt>
                <c:pt idx="18">
                  <c:v>4.8254230862027001E-2</c:v>
                </c:pt>
                <c:pt idx="19">
                  <c:v>4.1131105398457997E-2</c:v>
                </c:pt>
                <c:pt idx="20">
                  <c:v>5.1224259809445997E-2</c:v>
                </c:pt>
                <c:pt idx="21">
                  <c:v>2.3819245950727999E-2</c:v>
                </c:pt>
                <c:pt idx="22">
                  <c:v>1.5276504735716E-2</c:v>
                </c:pt>
                <c:pt idx="23">
                  <c:v>13.741386299148999</c:v>
                </c:pt>
                <c:pt idx="24">
                  <c:v>3.5257378865720002E-2</c:v>
                </c:pt>
                <c:pt idx="25">
                  <c:v>7.2483161603996996E-2</c:v>
                </c:pt>
                <c:pt idx="26">
                  <c:v>8.9919072834448999E-2</c:v>
                </c:pt>
                <c:pt idx="27">
                  <c:v>0</c:v>
                </c:pt>
                <c:pt idx="28">
                  <c:v>3.3039283708329002E-2</c:v>
                </c:pt>
                <c:pt idx="29">
                  <c:v>4.1962875197472001E-2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2-4B83-8486-B38E1AEA46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7.5935910091881999E-3</c:v>
                </c:pt>
                <c:pt idx="1">
                  <c:v>1.2648301333130999E-2</c:v>
                </c:pt>
                <c:pt idx="2">
                  <c:v>3.0330603579011E-2</c:v>
                </c:pt>
                <c:pt idx="3">
                  <c:v>2.2716946842343998E-2</c:v>
                </c:pt>
                <c:pt idx="4">
                  <c:v>1.5120586678763001E-2</c:v>
                </c:pt>
                <c:pt idx="5">
                  <c:v>3.7747244451155001E-3</c:v>
                </c:pt>
                <c:pt idx="6">
                  <c:v>1.5079544597753E-2</c:v>
                </c:pt>
                <c:pt idx="7">
                  <c:v>1.2554927809164999E-2</c:v>
                </c:pt>
                <c:pt idx="8">
                  <c:v>0</c:v>
                </c:pt>
                <c:pt idx="9">
                  <c:v>0</c:v>
                </c:pt>
                <c:pt idx="10">
                  <c:v>1.3503375843961E-2</c:v>
                </c:pt>
                <c:pt idx="11">
                  <c:v>2.1234604911439001E-2</c:v>
                </c:pt>
                <c:pt idx="12">
                  <c:v>1.1230907457323001E-2</c:v>
                </c:pt>
                <c:pt idx="13">
                  <c:v>4.4789489399820999E-3</c:v>
                </c:pt>
                <c:pt idx="14">
                  <c:v>2.4768415316788E-3</c:v>
                </c:pt>
                <c:pt idx="15">
                  <c:v>2.5136773621173999E-2</c:v>
                </c:pt>
                <c:pt idx="16">
                  <c:v>1.6556291390727999E-2</c:v>
                </c:pt>
                <c:pt idx="17">
                  <c:v>1.6494391906752E-2</c:v>
                </c:pt>
                <c:pt idx="18">
                  <c:v>8.7565674255691995E-3</c:v>
                </c:pt>
                <c:pt idx="19">
                  <c:v>5.3640264746527E-2</c:v>
                </c:pt>
                <c:pt idx="20">
                  <c:v>1.2105365097811E-2</c:v>
                </c:pt>
                <c:pt idx="21">
                  <c:v>1.4500108750816001E-2</c:v>
                </c:pt>
                <c:pt idx="22">
                  <c:v>2.3168259484506001E-2</c:v>
                </c:pt>
                <c:pt idx="23">
                  <c:v>2.6420713839650001E-2</c:v>
                </c:pt>
                <c:pt idx="24">
                  <c:v>1.7205534446914E-2</c:v>
                </c:pt>
                <c:pt idx="25">
                  <c:v>1.0741138560686999E-2</c:v>
                </c:pt>
                <c:pt idx="26">
                  <c:v>2.3846997662994002E-2</c:v>
                </c:pt>
                <c:pt idx="27">
                  <c:v>1.7873739901336999E-3</c:v>
                </c:pt>
                <c:pt idx="28">
                  <c:v>1.4296947601687E-2</c:v>
                </c:pt>
                <c:pt idx="29">
                  <c:v>1.4292860716072E-2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82-4B83-8486-B38E1AEA46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9.5238095238095006</c:v>
                </c:pt>
                <c:pt idx="9">
                  <c:v>6.3492063492063</c:v>
                </c:pt>
                <c:pt idx="10">
                  <c:v>7.8125</c:v>
                </c:pt>
                <c:pt idx="11">
                  <c:v>0</c:v>
                </c:pt>
                <c:pt idx="12">
                  <c:v>0</c:v>
                </c:pt>
                <c:pt idx="13">
                  <c:v>3.125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3.0769230769231002</c:v>
                </c:pt>
                <c:pt idx="20">
                  <c:v>0</c:v>
                </c:pt>
                <c:pt idx="21">
                  <c:v>3.8461538461538001</c:v>
                </c:pt>
                <c:pt idx="22">
                  <c:v>4.5454545454544997</c:v>
                </c:pt>
                <c:pt idx="23">
                  <c:v>4.4776119402985</c:v>
                </c:pt>
                <c:pt idx="24">
                  <c:v>0</c:v>
                </c:pt>
                <c:pt idx="25">
                  <c:v>1.4492753623187999</c:v>
                </c:pt>
                <c:pt idx="26">
                  <c:v>0</c:v>
                </c:pt>
                <c:pt idx="27">
                  <c:v>0</c:v>
                </c:pt>
                <c:pt idx="28">
                  <c:v>1.4492753623187999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82-4B83-8486-B38E1AEA4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00024"/>
        <c:axId val="344004616"/>
      </c:lineChart>
      <c:catAx>
        <c:axId val="34400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04616"/>
        <c:crosses val="autoZero"/>
        <c:auto val="1"/>
        <c:lblAlgn val="ctr"/>
        <c:lblOffset val="100"/>
        <c:noMultiLvlLbl val="0"/>
      </c:catAx>
      <c:valAx>
        <c:axId val="34400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0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23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6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4</c:v>
                </c:pt>
                <c:pt idx="19">
                  <c:v>4</c:v>
                </c:pt>
                <c:pt idx="20">
                  <c:v>5</c:v>
                </c:pt>
                <c:pt idx="21">
                  <c:v>2</c:v>
                </c:pt>
                <c:pt idx="22">
                  <c:v>1</c:v>
                </c:pt>
                <c:pt idx="23">
                  <c:v>1356</c:v>
                </c:pt>
                <c:pt idx="24">
                  <c:v>3</c:v>
                </c:pt>
                <c:pt idx="25">
                  <c:v>7</c:v>
                </c:pt>
                <c:pt idx="26">
                  <c:v>9</c:v>
                </c:pt>
                <c:pt idx="27">
                  <c:v>0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0-4EDB-8F9F-BC1518DC3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7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0-4EDB-8F9F-BC1518DC3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B0-4EDB-8F9F-BC1518DC3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991496"/>
        <c:axId val="343830888"/>
      </c:lineChart>
      <c:catAx>
        <c:axId val="34399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30888"/>
        <c:crosses val="autoZero"/>
        <c:auto val="1"/>
        <c:lblAlgn val="ctr"/>
        <c:lblOffset val="100"/>
        <c:noMultiLvlLbl val="0"/>
      </c:catAx>
      <c:valAx>
        <c:axId val="34383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9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4141</c:v>
                </c:pt>
                <c:pt idx="3">
                  <c:v>4139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FC-4666-A8D9-93B8188F27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4597</c:v>
                </c:pt>
                <c:pt idx="3">
                  <c:v>4600</c:v>
                </c:pt>
                <c:pt idx="5">
                  <c:v>4613</c:v>
                </c:pt>
                <c:pt idx="6">
                  <c:v>4613</c:v>
                </c:pt>
                <c:pt idx="7">
                  <c:v>4628</c:v>
                </c:pt>
                <c:pt idx="8">
                  <c:v>4628</c:v>
                </c:pt>
                <c:pt idx="9">
                  <c:v>4632</c:v>
                </c:pt>
                <c:pt idx="10">
                  <c:v>4639</c:v>
                </c:pt>
                <c:pt idx="11">
                  <c:v>4638</c:v>
                </c:pt>
                <c:pt idx="12">
                  <c:v>4650</c:v>
                </c:pt>
                <c:pt idx="13">
                  <c:v>4655</c:v>
                </c:pt>
                <c:pt idx="14">
                  <c:v>4650</c:v>
                </c:pt>
                <c:pt idx="15">
                  <c:v>4653</c:v>
                </c:pt>
                <c:pt idx="16">
                  <c:v>4660</c:v>
                </c:pt>
                <c:pt idx="17">
                  <c:v>4674</c:v>
                </c:pt>
                <c:pt idx="18">
                  <c:v>4682</c:v>
                </c:pt>
                <c:pt idx="19">
                  <c:v>4687</c:v>
                </c:pt>
                <c:pt idx="20">
                  <c:v>4706</c:v>
                </c:pt>
                <c:pt idx="21">
                  <c:v>4711</c:v>
                </c:pt>
                <c:pt idx="22">
                  <c:v>4712</c:v>
                </c:pt>
                <c:pt idx="23">
                  <c:v>4715</c:v>
                </c:pt>
                <c:pt idx="24">
                  <c:v>4727</c:v>
                </c:pt>
                <c:pt idx="25">
                  <c:v>4735</c:v>
                </c:pt>
                <c:pt idx="26">
                  <c:v>4749</c:v>
                </c:pt>
                <c:pt idx="27">
                  <c:v>4753</c:v>
                </c:pt>
                <c:pt idx="28">
                  <c:v>4750</c:v>
                </c:pt>
                <c:pt idx="29">
                  <c:v>4755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FC-4666-A8D9-93B8188F27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22">
                  <c:v>716</c:v>
                </c:pt>
                <c:pt idx="23">
                  <c:v>725</c:v>
                </c:pt>
                <c:pt idx="24">
                  <c:v>734</c:v>
                </c:pt>
                <c:pt idx="25">
                  <c:v>747</c:v>
                </c:pt>
                <c:pt idx="26">
                  <c:v>762</c:v>
                </c:pt>
                <c:pt idx="27">
                  <c:v>771</c:v>
                </c:pt>
                <c:pt idx="28">
                  <c:v>790</c:v>
                </c:pt>
                <c:pt idx="29">
                  <c:v>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FC-4666-A8D9-93B8188F2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41544"/>
        <c:axId val="347045480"/>
      </c:lineChart>
      <c:catAx>
        <c:axId val="34704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5480"/>
        <c:crosses val="autoZero"/>
        <c:auto val="1"/>
        <c:lblAlgn val="ctr"/>
        <c:lblOffset val="100"/>
        <c:noMultiLvlLbl val="0"/>
      </c:catAx>
      <c:valAx>
        <c:axId val="34704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59-49D8-96AD-36820EB2B1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1.1742999999999999</c:v>
                </c:pt>
                <c:pt idx="4">
                  <c:v>0</c:v>
                </c:pt>
                <c:pt idx="5">
                  <c:v>1.165</c:v>
                </c:pt>
                <c:pt idx="6">
                  <c:v>1.6257999999999999</c:v>
                </c:pt>
                <c:pt idx="7">
                  <c:v>1.4573</c:v>
                </c:pt>
                <c:pt idx="8">
                  <c:v>1.4404999999999999</c:v>
                </c:pt>
                <c:pt idx="9">
                  <c:v>1.3174999999999999</c:v>
                </c:pt>
                <c:pt idx="10">
                  <c:v>0.69030000000000002</c:v>
                </c:pt>
                <c:pt idx="11">
                  <c:v>0.76170000000000004</c:v>
                </c:pt>
                <c:pt idx="12">
                  <c:v>1.0873999999999999</c:v>
                </c:pt>
                <c:pt idx="13">
                  <c:v>1.2143999999999999</c:v>
                </c:pt>
                <c:pt idx="14">
                  <c:v>0.88119999999999998</c:v>
                </c:pt>
                <c:pt idx="15">
                  <c:v>0.88139999999999996</c:v>
                </c:pt>
                <c:pt idx="16">
                  <c:v>0.93779999999999997</c:v>
                </c:pt>
                <c:pt idx="17">
                  <c:v>1.3785000000000001</c:v>
                </c:pt>
                <c:pt idx="18">
                  <c:v>0.93340000000000001</c:v>
                </c:pt>
                <c:pt idx="19">
                  <c:v>2.3268</c:v>
                </c:pt>
                <c:pt idx="20">
                  <c:v>1.0148999999999999</c:v>
                </c:pt>
                <c:pt idx="21">
                  <c:v>1.0761000000000001</c:v>
                </c:pt>
                <c:pt idx="22">
                  <c:v>0.88439999999999996</c:v>
                </c:pt>
                <c:pt idx="23">
                  <c:v>1.2587999999999999</c:v>
                </c:pt>
                <c:pt idx="24">
                  <c:v>0.79790000000000005</c:v>
                </c:pt>
                <c:pt idx="25">
                  <c:v>1.0357000000000001</c:v>
                </c:pt>
                <c:pt idx="26">
                  <c:v>1.1035999999999999</c:v>
                </c:pt>
                <c:pt idx="27">
                  <c:v>1.5365</c:v>
                </c:pt>
                <c:pt idx="28">
                  <c:v>0.96109999999999995</c:v>
                </c:pt>
                <c:pt idx="29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59-49D8-96AD-36820EB2B1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6.4770000000000003</c:v>
                </c:pt>
                <c:pt idx="24">
                  <c:v>8.5675000000000008</c:v>
                </c:pt>
                <c:pt idx="25">
                  <c:v>9.9481999999999999</c:v>
                </c:pt>
                <c:pt idx="26">
                  <c:v>0</c:v>
                </c:pt>
                <c:pt idx="27">
                  <c:v>0</c:v>
                </c:pt>
                <c:pt idx="28">
                  <c:v>15.631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59-49D8-96AD-36820EB2B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42856"/>
        <c:axId val="347043184"/>
      </c:lineChart>
      <c:catAx>
        <c:axId val="34704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3184"/>
        <c:crosses val="autoZero"/>
        <c:auto val="1"/>
        <c:lblAlgn val="ctr"/>
        <c:lblOffset val="100"/>
        <c:noMultiLvlLbl val="0"/>
      </c:catAx>
      <c:valAx>
        <c:axId val="34704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7-427D-ADD4-0037C9010A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7-427D-ADD4-0037C9010A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E7-427D-ADD4-0037C9010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47448"/>
        <c:axId val="347045152"/>
      </c:lineChart>
      <c:catAx>
        <c:axId val="34704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5152"/>
        <c:crosses val="autoZero"/>
        <c:auto val="1"/>
        <c:lblAlgn val="ctr"/>
        <c:lblOffset val="100"/>
        <c:noMultiLvlLbl val="0"/>
      </c:catAx>
      <c:valAx>
        <c:axId val="34704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45E74-4499-46F5-9BDD-286C9C348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Merge vs Hi FM vs TFM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BF5DB2-330E-4A66-B0F9-D7CDCD08D2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3511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8E57-FC74-4432-A317-58EB1E2E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94FCC-14BB-4AAD-B016-C4B439524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8282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2F6A7-B1FE-4100-860F-1D843B89A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ABBA2-CF8B-458B-97E7-FC310DED2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1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FA914-5B24-4BF9-8702-0095AEA8F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Merge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7FDF3-39FC-41EF-BAB0-B1BB4144C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827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19992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561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4616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6451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0638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0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1140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3340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963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381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0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Merge 104.8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7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15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18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1ED10-E8CD-4099-863D-452449AAA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861641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63C7-5358-4550-806F-CDDA06CA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7909D-92D1-4348-A1C4-A6B54E631B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626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A250C-F318-4B31-879B-132E63628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BF912-EAD4-40F0-BA03-D9A92361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70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BAFF4-879D-465F-B656-E60F3F84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9B358-6482-4361-9D8C-7DCFB5789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451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DFEDA-2BF6-4F53-A5C3-0CFF8AA21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20BD0-6A55-4664-B0B1-A4E24B73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2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E6A5-5EA2-44D2-A651-00FC2206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C9C8C-F01E-4752-BFBA-1789FDB83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180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F431A-FA2E-46B8-96D8-BA156DA84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7CE3A-0BF4-43EB-AC52-A6103D75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D6F44-9634-45B7-A70F-B78B53F5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6B5EC3-01CB-4EDE-AA33-7D454BC053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765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D17BF-7FA2-45DE-ADE0-D5796E115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381B6-9EC0-434E-B927-24056196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72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11DC-C2EA-43AC-8A27-1946A9F4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948DB8-CA00-42A7-A7DA-22201901E6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134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D9476-4A45-4241-A414-E0F0088A0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A10F9-38F8-43AD-B342-0757BF0C7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92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16F2-878C-427C-8BFA-D8771E70B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E40FD-B308-4EF9-B530-E06440CE04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8324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10177-C4A5-4B06-A9E1-5092CE0B3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1EE2D-228B-44BC-BFBF-B9D41DBD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457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2693-9AF5-462B-A982-F0BD8877C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E419D7-4222-4C12-8679-DD7BD34CF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9877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8BD03-5168-47FF-8B09-231842AE1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E0A5-2F93-43C8-B6B4-BAA42F84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13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55C-A600-43D9-A3B6-A6318A44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D70664-6F9A-492C-B622-782457E9C4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431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32567-C762-4AA0-B1AF-0B0B53647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39C68-C0B9-48BB-894B-567D13A8E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733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8D99F-BBD5-4C57-A410-F154BC2C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DB249-719B-4F4B-B2F4-D7EB373490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129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D3A06-21B1-4BD6-8083-95F02EB86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C41ED-182C-42AF-B0C4-5FD7158F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60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A44C4-622A-4354-9EC8-D8FB2152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09C82-F955-4052-A7F9-88C370F539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036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C7686-990D-4AD2-904A-654D14EE0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16465-3546-4316-B042-EDCD129F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73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2991E-C117-48F4-A61B-7560F2BB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Merge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C8D88C-93FF-4CD4-BCAB-85846BD9B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334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48132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09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405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35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385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656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143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47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95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978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423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474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604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962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1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@radiomerge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66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95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17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B0844-D423-490F-B0F4-0E41E53AB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329366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8923-2E3A-4005-872F-05815720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1158F7-6FED-4E0B-99D4-DDC387042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767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C8738-71F8-4E65-9730-BB7F62762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9623A-5D06-46ED-8B76-AA5B2789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02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4FE65-291E-46B9-8038-A30CAEDA3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D5529-672E-451A-B954-DCD87C9EE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126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25EE0-3F95-4EC2-8B95-FB65A2FE6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FA3C-C718-4576-8CF8-ED4EEA0A2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6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62207-07A4-4985-B6CB-FE98F9FA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99893-8029-4A22-B62A-40F1C9CA3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55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6AAD0-8777-437F-A363-EA04A3267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2B740-0E11-4236-98C6-D0D00D41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62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91A6-146F-49A7-A013-7A74366B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38E5B-0852-4CD6-BFF3-1040748F2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421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7A164-561D-4750-B3FB-E3FBAEE64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2BE5C-59F3-4CDB-8615-32BDC89FE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35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24B1-D4E4-45CC-A77E-14152169D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85889-F4B1-4CAB-9FA5-73FFF052B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2972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0128D-AAFF-4386-9732-2655DA9C6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8BEFC-32BE-4212-8A17-9A248EBE0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420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A0C01-A92A-4E3C-8902-093D0039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806A90-B06D-4BCD-8D14-955CF0062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253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F0932-0FD9-4B94-BF7C-F7397FCBA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44171-1050-47E4-AAB3-E82DC99D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06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1CDBA-D789-4A24-979C-2F833A37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Merge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18C27-5046-4CBE-A808-9CD733973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748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95420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285428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16913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237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989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730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60032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15948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5062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029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3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25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0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radiomerge (Merge 104.8)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927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98AC9-7344-402C-96AE-2116F3A5C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623480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AB90-CD48-4206-9BED-A85654B6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7EFDF-FB3C-4E2B-9113-B8AC56EE0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558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926C6-E654-4F01-B1B3-073D51C0E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4E3E-B82D-4579-8F13-0A117074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957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B333-8C54-4347-98C9-6E4268D4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785020-5B55-457F-A9F1-7915D0C46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5873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0DE1B-CC57-4CEF-8532-440731C1B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989FA-1BAE-45B5-B659-42999269A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EE12D-B2DA-4B70-86C3-895277313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Merge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97CC7C-1BE5-4889-B2AC-1A3A2C6239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224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267FB-7D90-4A1E-A136-33A66C82F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3B9C0-4C0E-42F7-BDB0-2EB870AA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129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558</Words>
  <Application>Microsoft Office PowerPoint</Application>
  <PresentationFormat>On-screen Show (4:3)</PresentationFormat>
  <Paragraphs>204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Merge vs Hi FM vs TFM</vt:lpstr>
      <vt:lpstr>Facebook Key Metrics Radar | Merge vs Hi vs TFM</vt:lpstr>
      <vt:lpstr>Facebook Key Metrics Table | Merge vs Hi vs TFM</vt:lpstr>
      <vt:lpstr>Facebook Fans Total | Merge vs Hi vs TFM</vt:lpstr>
      <vt:lpstr>Facebook Own Posts | Merge vs Hi vs TFM</vt:lpstr>
      <vt:lpstr>Facebook Own Posts By Hour | Merge vs Hi vs TFM</vt:lpstr>
      <vt:lpstr>Facebook Own Posts By Weekday | Merge vs Hi vs TFM</vt:lpstr>
      <vt:lpstr>Facebook Post Type Distribution Per Profile | Merge vs Hi vs TFM</vt:lpstr>
      <vt:lpstr>Facebook People Talking About This | Merge vs Hi vs TFM</vt:lpstr>
      <vt:lpstr>Facebook Interaction Rate | Merge vs Hi vs TFM</vt:lpstr>
      <vt:lpstr>Facebook Average People Talking About This | Merge vs Hi vs TFM</vt:lpstr>
      <vt:lpstr>Facebook Average Interactions Per Post | Merge vs Hi vs TFM</vt:lpstr>
      <vt:lpstr>Twitter Key Metrics Radar | Merge vs Hi vs TFM</vt:lpstr>
      <vt:lpstr>Twitter Key Metrics Table | Merge vs Hi vs TFM</vt:lpstr>
      <vt:lpstr>Twitter Followers Total | Merge vs Hi vs TFM</vt:lpstr>
      <vt:lpstr>Twitter Tweets Change | Merge vs Hi vs TFM</vt:lpstr>
      <vt:lpstr>Twitter Own Tweets By Hour | Merge vs Hi vs TFM</vt:lpstr>
      <vt:lpstr>Twitter Own Tweets By Weekday | Merge vs Hi vs TFM</vt:lpstr>
      <vt:lpstr>Twitter Interaction Rate | Merge vs Hi vs TFM</vt:lpstr>
      <vt:lpstr>Twitter Average Interactions Per Own Tweet | Merge vs Hi vs TFM</vt:lpstr>
      <vt:lpstr>Instagram Key Metrics Table | Merge vs Hi vs TFM</vt:lpstr>
      <vt:lpstr>Instagram Followers Total | Merge vs Hi vs TFM</vt:lpstr>
      <vt:lpstr>Instagram Interaction Rate | Merge vs Hi vs TFM</vt:lpstr>
      <vt:lpstr>Instagram Posts | Merge vs Hi vs TFM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Merge vs Hi FM vs TFM</dc:title>
  <dc:creator>Administrator</dc:creator>
  <cp:lastModifiedBy>Administrator</cp:lastModifiedBy>
  <cp:revision>1</cp:revision>
  <dcterms:created xsi:type="dcterms:W3CDTF">2018-05-07T08:10:35Z</dcterms:created>
  <dcterms:modified xsi:type="dcterms:W3CDTF">2018-05-07T08:11:20Z</dcterms:modified>
</cp:coreProperties>
</file>