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FF-4A23-A8CF-AB575993E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090784"/>
        <c:axId val="280572336"/>
      </c:radarChart>
      <c:catAx>
        <c:axId val="27809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72336"/>
        <c:crosses val="autoZero"/>
        <c:auto val="1"/>
        <c:lblAlgn val="ctr"/>
        <c:lblOffset val="100"/>
        <c:noMultiLvlLbl val="0"/>
      </c:catAx>
      <c:valAx>
        <c:axId val="2805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9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3087</c:v>
                </c:pt>
                <c:pt idx="1">
                  <c:v>3088</c:v>
                </c:pt>
                <c:pt idx="2">
                  <c:v>3086</c:v>
                </c:pt>
                <c:pt idx="3">
                  <c:v>3085</c:v>
                </c:pt>
                <c:pt idx="4">
                  <c:v>3086</c:v>
                </c:pt>
                <c:pt idx="5">
                  <c:v>3085</c:v>
                </c:pt>
                <c:pt idx="6">
                  <c:v>3083</c:v>
                </c:pt>
                <c:pt idx="7">
                  <c:v>3083</c:v>
                </c:pt>
                <c:pt idx="8">
                  <c:v>3083</c:v>
                </c:pt>
                <c:pt idx="9">
                  <c:v>3081</c:v>
                </c:pt>
                <c:pt idx="10">
                  <c:v>3080</c:v>
                </c:pt>
                <c:pt idx="11">
                  <c:v>3080</c:v>
                </c:pt>
                <c:pt idx="12">
                  <c:v>3080</c:v>
                </c:pt>
                <c:pt idx="13">
                  <c:v>3080</c:v>
                </c:pt>
                <c:pt idx="14">
                  <c:v>3080</c:v>
                </c:pt>
                <c:pt idx="15">
                  <c:v>3079</c:v>
                </c:pt>
                <c:pt idx="16">
                  <c:v>3078</c:v>
                </c:pt>
                <c:pt idx="17">
                  <c:v>3078</c:v>
                </c:pt>
                <c:pt idx="18">
                  <c:v>3078</c:v>
                </c:pt>
                <c:pt idx="19">
                  <c:v>3078</c:v>
                </c:pt>
                <c:pt idx="20">
                  <c:v>3078</c:v>
                </c:pt>
                <c:pt idx="21">
                  <c:v>3078</c:v>
                </c:pt>
                <c:pt idx="22">
                  <c:v>3077</c:v>
                </c:pt>
                <c:pt idx="23">
                  <c:v>3077</c:v>
                </c:pt>
                <c:pt idx="24">
                  <c:v>3076</c:v>
                </c:pt>
                <c:pt idx="25">
                  <c:v>3076</c:v>
                </c:pt>
                <c:pt idx="26">
                  <c:v>3076</c:v>
                </c:pt>
                <c:pt idx="27">
                  <c:v>3076</c:v>
                </c:pt>
                <c:pt idx="28">
                  <c:v>3076</c:v>
                </c:pt>
                <c:pt idx="29">
                  <c:v>3076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B-4C10-8BF3-58BE14B4F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992664"/>
        <c:axId val="341991352"/>
      </c:lineChart>
      <c:catAx>
        <c:axId val="34199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91352"/>
        <c:crosses val="autoZero"/>
        <c:auto val="1"/>
        <c:lblAlgn val="ctr"/>
        <c:lblOffset val="100"/>
        <c:noMultiLvlLbl val="0"/>
      </c:catAx>
      <c:valAx>
        <c:axId val="34199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9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65+</c:v>
                </c:pt>
                <c:pt idx="6">
                  <c:v>55-64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32</c:v>
                </c:pt>
                <c:pt idx="2">
                  <c:v>39</c:v>
                </c:pt>
                <c:pt idx="3">
                  <c:v>15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0-489C-A211-FE52E35E9B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65+</c:v>
                </c:pt>
                <c:pt idx="6">
                  <c:v>55-64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175</c:v>
                </c:pt>
                <c:pt idx="1">
                  <c:v>1220</c:v>
                </c:pt>
                <c:pt idx="2">
                  <c:v>1052</c:v>
                </c:pt>
                <c:pt idx="3">
                  <c:v>380</c:v>
                </c:pt>
                <c:pt idx="4">
                  <c:v>102</c:v>
                </c:pt>
                <c:pt idx="5">
                  <c:v>26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70-489C-A211-FE52E35E9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209192"/>
        <c:axId val="278119016"/>
      </c:barChart>
      <c:catAx>
        <c:axId val="28120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9016"/>
        <c:crosses val="autoZero"/>
        <c:auto val="1"/>
        <c:lblAlgn val="ctr"/>
        <c:lblOffset val="100"/>
        <c:noMultiLvlLbl val="0"/>
      </c:catAx>
      <c:valAx>
        <c:axId val="27811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0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29-4FC4-8305-B6926E9D7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75424"/>
        <c:axId val="281270504"/>
      </c:lineChart>
      <c:catAx>
        <c:axId val="28127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0504"/>
        <c:crosses val="autoZero"/>
        <c:auto val="1"/>
        <c:lblAlgn val="ctr"/>
        <c:lblOffset val="100"/>
        <c:noMultiLvlLbl val="0"/>
      </c:catAx>
      <c:valAx>
        <c:axId val="28127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F-49E7-9F43-FE7DA0AE7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11944"/>
        <c:axId val="281311288"/>
      </c:barChart>
      <c:catAx>
        <c:axId val="28131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11288"/>
        <c:crosses val="autoZero"/>
        <c:auto val="1"/>
        <c:lblAlgn val="ctr"/>
        <c:lblOffset val="100"/>
        <c:noMultiLvlLbl val="0"/>
      </c:catAx>
      <c:valAx>
        <c:axId val="28131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1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98-43EB-8037-0AAAACB42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311616"/>
        <c:axId val="281317848"/>
      </c:barChart>
      <c:catAx>
        <c:axId val="2813116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17848"/>
        <c:crosses val="autoZero"/>
        <c:auto val="1"/>
        <c:lblAlgn val="ctr"/>
        <c:lblOffset val="100"/>
        <c:noMultiLvlLbl val="0"/>
      </c:catAx>
      <c:valAx>
        <c:axId val="28131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1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80-4F68-B7B0-994211111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040640"/>
        <c:axId val="345046216"/>
      </c:lineChart>
      <c:catAx>
        <c:axId val="34504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6216"/>
        <c:crosses val="autoZero"/>
        <c:auto val="1"/>
        <c:lblAlgn val="ctr"/>
        <c:lblOffset val="100"/>
        <c:noMultiLvlLbl val="0"/>
      </c:catAx>
      <c:valAx>
        <c:axId val="34504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D-41C6-AAA1-65610E294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043264"/>
        <c:axId val="345043592"/>
      </c:lineChart>
      <c:catAx>
        <c:axId val="34504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3592"/>
        <c:crosses val="autoZero"/>
        <c:auto val="1"/>
        <c:lblAlgn val="ctr"/>
        <c:lblOffset val="100"/>
        <c:noMultiLvlLbl val="0"/>
      </c:catAx>
      <c:valAx>
        <c:axId val="34504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2-4240-842D-AB6B43C05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91328"/>
        <c:axId val="345194280"/>
      </c:lineChart>
      <c:catAx>
        <c:axId val="34519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4280"/>
        <c:crosses val="autoZero"/>
        <c:auto val="1"/>
        <c:lblAlgn val="ctr"/>
        <c:lblOffset val="100"/>
        <c:noMultiLvlLbl val="0"/>
      </c:catAx>
      <c:valAx>
        <c:axId val="34519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0-452A-BCE1-97155F6D78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20-452A-BCE1-97155F6D78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20-452A-BCE1-97155F6D78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20-452A-BCE1-97155F6D78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20-452A-BCE1-97155F6D78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20-452A-BCE1-97155F6D78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20-452A-BCE1-97155F6D78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20-452A-BCE1-97155F6D7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196576"/>
        <c:axId val="345196904"/>
      </c:barChart>
      <c:catAx>
        <c:axId val="34519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6904"/>
        <c:crosses val="autoZero"/>
        <c:auto val="1"/>
        <c:lblAlgn val="ctr"/>
        <c:lblOffset val="100"/>
        <c:noMultiLvlLbl val="0"/>
      </c:catAx>
      <c:valAx>
        <c:axId val="34519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10-40F7-AF95-73E13347D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91000"/>
        <c:axId val="345192640"/>
      </c:lineChart>
      <c:catAx>
        <c:axId val="34519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2640"/>
        <c:crosses val="autoZero"/>
        <c:auto val="1"/>
        <c:lblAlgn val="ctr"/>
        <c:lblOffset val="100"/>
        <c:noMultiLvlLbl val="0"/>
      </c:catAx>
      <c:valAx>
        <c:axId val="34519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7-446B-8338-992CF00BC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499488"/>
        <c:axId val="281507032"/>
      </c:radarChart>
      <c:catAx>
        <c:axId val="28149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07032"/>
        <c:crosses val="autoZero"/>
        <c:auto val="1"/>
        <c:lblAlgn val="ctr"/>
        <c:lblOffset val="100"/>
        <c:noMultiLvlLbl val="0"/>
      </c:catAx>
      <c:valAx>
        <c:axId val="28150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7309</c:v>
                </c:pt>
                <c:pt idx="1">
                  <c:v>7311</c:v>
                </c:pt>
                <c:pt idx="2">
                  <c:v>7317</c:v>
                </c:pt>
                <c:pt idx="3">
                  <c:v>7324</c:v>
                </c:pt>
                <c:pt idx="4">
                  <c:v>7331</c:v>
                </c:pt>
                <c:pt idx="5">
                  <c:v>7330</c:v>
                </c:pt>
                <c:pt idx="6">
                  <c:v>7331</c:v>
                </c:pt>
                <c:pt idx="7">
                  <c:v>7332</c:v>
                </c:pt>
                <c:pt idx="8">
                  <c:v>7333</c:v>
                </c:pt>
                <c:pt idx="9">
                  <c:v>7332</c:v>
                </c:pt>
                <c:pt idx="10">
                  <c:v>7341</c:v>
                </c:pt>
                <c:pt idx="11">
                  <c:v>7344</c:v>
                </c:pt>
                <c:pt idx="12">
                  <c:v>7346</c:v>
                </c:pt>
                <c:pt idx="13">
                  <c:v>7353</c:v>
                </c:pt>
                <c:pt idx="14">
                  <c:v>7355</c:v>
                </c:pt>
                <c:pt idx="15">
                  <c:v>7360</c:v>
                </c:pt>
                <c:pt idx="16">
                  <c:v>7364</c:v>
                </c:pt>
                <c:pt idx="17">
                  <c:v>7369</c:v>
                </c:pt>
                <c:pt idx="18">
                  <c:v>7372</c:v>
                </c:pt>
                <c:pt idx="19">
                  <c:v>7377</c:v>
                </c:pt>
                <c:pt idx="20">
                  <c:v>7380</c:v>
                </c:pt>
                <c:pt idx="21">
                  <c:v>7389</c:v>
                </c:pt>
                <c:pt idx="22">
                  <c:v>7395</c:v>
                </c:pt>
                <c:pt idx="23">
                  <c:v>7401</c:v>
                </c:pt>
                <c:pt idx="24">
                  <c:v>7403</c:v>
                </c:pt>
                <c:pt idx="25">
                  <c:v>7405</c:v>
                </c:pt>
                <c:pt idx="26">
                  <c:v>7409</c:v>
                </c:pt>
                <c:pt idx="27">
                  <c:v>7428</c:v>
                </c:pt>
                <c:pt idx="28">
                  <c:v>7437</c:v>
                </c:pt>
                <c:pt idx="29">
                  <c:v>7442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8E-477C-A022-41DCBB874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12936"/>
        <c:axId val="281513264"/>
      </c:lineChart>
      <c:catAx>
        <c:axId val="28151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3264"/>
        <c:crosses val="autoZero"/>
        <c:auto val="1"/>
        <c:lblAlgn val="ctr"/>
        <c:lblOffset val="100"/>
        <c:noMultiLvlLbl val="0"/>
      </c:catAx>
      <c:valAx>
        <c:axId val="28151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6185</c:v>
                </c:pt>
                <c:pt idx="1">
                  <c:v>6187</c:v>
                </c:pt>
                <c:pt idx="2">
                  <c:v>6187</c:v>
                </c:pt>
                <c:pt idx="3">
                  <c:v>6188</c:v>
                </c:pt>
                <c:pt idx="4">
                  <c:v>6221</c:v>
                </c:pt>
                <c:pt idx="5">
                  <c:v>6221</c:v>
                </c:pt>
                <c:pt idx="6">
                  <c:v>6221</c:v>
                </c:pt>
                <c:pt idx="7">
                  <c:v>6221</c:v>
                </c:pt>
                <c:pt idx="8">
                  <c:v>6223</c:v>
                </c:pt>
                <c:pt idx="9">
                  <c:v>6223</c:v>
                </c:pt>
                <c:pt idx="10">
                  <c:v>6225</c:v>
                </c:pt>
                <c:pt idx="11">
                  <c:v>6243</c:v>
                </c:pt>
                <c:pt idx="12">
                  <c:v>6243</c:v>
                </c:pt>
                <c:pt idx="13">
                  <c:v>6243</c:v>
                </c:pt>
                <c:pt idx="14">
                  <c:v>6243</c:v>
                </c:pt>
                <c:pt idx="15">
                  <c:v>6247</c:v>
                </c:pt>
                <c:pt idx="16">
                  <c:v>6247</c:v>
                </c:pt>
                <c:pt idx="17">
                  <c:v>6247</c:v>
                </c:pt>
                <c:pt idx="18">
                  <c:v>6247</c:v>
                </c:pt>
                <c:pt idx="19">
                  <c:v>6247</c:v>
                </c:pt>
                <c:pt idx="20">
                  <c:v>6247</c:v>
                </c:pt>
                <c:pt idx="21">
                  <c:v>6251</c:v>
                </c:pt>
                <c:pt idx="22">
                  <c:v>6251</c:v>
                </c:pt>
                <c:pt idx="23">
                  <c:v>6251</c:v>
                </c:pt>
                <c:pt idx="24">
                  <c:v>6251</c:v>
                </c:pt>
                <c:pt idx="25">
                  <c:v>6252</c:v>
                </c:pt>
                <c:pt idx="26">
                  <c:v>6252</c:v>
                </c:pt>
                <c:pt idx="27">
                  <c:v>6291</c:v>
                </c:pt>
                <c:pt idx="28">
                  <c:v>6297</c:v>
                </c:pt>
                <c:pt idx="29">
                  <c:v>6297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CE-4342-9461-665CF9D42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66432"/>
        <c:axId val="346266760"/>
      </c:lineChart>
      <c:catAx>
        <c:axId val="34626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66760"/>
        <c:crosses val="autoZero"/>
        <c:auto val="1"/>
        <c:lblAlgn val="ctr"/>
        <c:lblOffset val="100"/>
        <c:noMultiLvlLbl val="0"/>
      </c:catAx>
      <c:valAx>
        <c:axId val="34626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6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19</c:v>
                </c:pt>
                <c:pt idx="4">
                  <c:v>9</c:v>
                </c:pt>
                <c:pt idx="5">
                  <c:v>13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9-4727-B736-59842F545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253968"/>
        <c:axId val="346257576"/>
      </c:barChart>
      <c:catAx>
        <c:axId val="34625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7576"/>
        <c:crosses val="autoZero"/>
        <c:auto val="1"/>
        <c:lblAlgn val="ctr"/>
        <c:lblOffset val="100"/>
        <c:noMultiLvlLbl val="0"/>
      </c:catAx>
      <c:valAx>
        <c:axId val="34625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0.28727770177839002</c:v>
                </c:pt>
                <c:pt idx="2">
                  <c:v>0</c:v>
                </c:pt>
                <c:pt idx="3">
                  <c:v>6.8306010928962005E-2</c:v>
                </c:pt>
                <c:pt idx="4">
                  <c:v>2.1676474602397001E-2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0.10229132569558</c:v>
                </c:pt>
                <c:pt idx="9">
                  <c:v>0</c:v>
                </c:pt>
                <c:pt idx="10">
                  <c:v>0.10905125408942</c:v>
                </c:pt>
                <c:pt idx="11">
                  <c:v>2.7240533914465001E-2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0.19029495718362999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0.18959913326111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2.7012425715829E-2</c:v>
                </c:pt>
                <c:pt idx="26">
                  <c:v>0.14400792043562</c:v>
                </c:pt>
                <c:pt idx="27">
                  <c:v>4.4590082336106E-2</c:v>
                </c:pt>
                <c:pt idx="28">
                  <c:v>6.0548977395047998E-2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8-499B-90F9-732CE4EAE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57904"/>
        <c:axId val="346258560"/>
      </c:lineChart>
      <c:catAx>
        <c:axId val="34625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8560"/>
        <c:crosses val="autoZero"/>
        <c:auto val="1"/>
        <c:lblAlgn val="ctr"/>
        <c:lblOffset val="100"/>
        <c:noMultiLvlLbl val="0"/>
      </c:catAx>
      <c:valAx>
        <c:axId val="34625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21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8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10</c:v>
                </c:pt>
                <c:pt idx="27">
                  <c:v>3</c:v>
                </c:pt>
                <c:pt idx="28">
                  <c:v>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2B-475C-A932-C8C59114B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56920"/>
        <c:axId val="346254952"/>
      </c:lineChart>
      <c:catAx>
        <c:axId val="34625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4952"/>
        <c:crosses val="autoZero"/>
        <c:auto val="1"/>
        <c:lblAlgn val="ctr"/>
        <c:lblOffset val="100"/>
        <c:noMultiLvlLbl val="0"/>
      </c:catAx>
      <c:valAx>
        <c:axId val="34625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@KooooraWaBas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9-4C48-A946-5EEF9A0D68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@KooooraWaBas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F9-4C48-A946-5EEF9A0D68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@KooooraWaBas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F9-4C48-A946-5EEF9A0D6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044576"/>
        <c:axId val="345193952"/>
      </c:barChart>
      <c:catAx>
        <c:axId val="3450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3952"/>
        <c:crosses val="autoZero"/>
        <c:auto val="1"/>
        <c:lblAlgn val="ctr"/>
        <c:lblOffset val="100"/>
        <c:noMultiLvlLbl val="0"/>
      </c:catAx>
      <c:valAx>
        <c:axId val="3451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35D23-9F7A-4879-B6F2-9C4C816D2F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Koooora Wa Bas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7CCA7-FC30-47CE-BD18-806C1C3DB4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615514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6DD6F-3626-4DAB-B37E-ED14237C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E9AC2B-D1BF-457B-A482-B58A09927F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3150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6384-3380-415C-BF9C-27D6E8E4C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56F01-5400-4EE7-8ABD-919F99614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2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3FDA7-A1F9-4797-81B6-B838FFCD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Koooora Wa Bas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9F221-A0D0-452C-AD8C-F2472F67E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512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24521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8358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3665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2796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42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6499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0282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3198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0275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0269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3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جريدة كوووورة و بس - </a:t>
                      </a:r>
                      <a:r>
                        <a:rPr lang="en-US" sz="1000"/>
                        <a:t>Koooora Wa 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51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3776F-D81F-4A68-8E4A-1C203C7EC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05195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58334-75A7-4602-B46B-86A6198F3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43539F-AF20-4808-824E-9071E3C044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182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5728B-2415-4860-8DAD-FAEB007F0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727E0-913D-4834-A384-13E26669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8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0399F-4101-4447-8F85-46CD5FD05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EE9E3-92EA-49BD-ABE8-25A6FBF43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439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BBA42-F723-4DAF-8B11-E945CD6B8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9C7FE-40CA-472D-95AA-AED5AC46F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40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56E7-9377-4538-A5E2-20EBD2A5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895CDA-6091-4D63-846F-5D09674BF1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861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92E1E-58D6-44EE-AC1D-8D4DAEB8B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3A2D8-AEA6-4A5B-B878-5F812BED0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066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B752-392B-4DD7-B83B-BE0F30FA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51B0D9-0C43-4E90-A435-F7B0FF91D0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244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F288E-3F6F-4092-9336-A0827F789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569BF-DAB8-4270-B73F-9501DDA5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37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B9B4-0AD1-41D9-BCB9-9385E532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2439B2-4D2A-4F63-AE83-94D90F7D5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2481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F7824-B888-4F3F-9A44-B4DAD1F97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DD486-9F2B-459F-A105-1C2FA2C69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64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61A3D-7FE5-46A2-A767-8663C44F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AAA24-1251-41CE-A4B3-B181F53CA5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47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99E7C-0DBE-474A-AF06-C5839050B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B00F8-0110-46B9-BCE3-9723DC102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5160C-6E0A-4445-994F-5213FE61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F4CA8-06EF-416A-ACC3-9A18E4FE5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658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CBA40-6B3A-42F4-8CBA-9846D38FA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FD7D3-0CE7-4E2D-8981-5781E481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69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446D-324A-49E6-8431-FCFBC2BC1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EE7AA-AA63-4EBE-8289-B84E0CA73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36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C0DA6-1FAE-4DC0-A6C0-69918ACD5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26CE1-E9F6-43F9-9120-A2D35067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116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ADEBD-5E96-4D27-955E-299EA26EB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Koooora Wa Bas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75D5B-1132-464C-9426-5330BFB6F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7978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2E489-D45E-4189-AEEC-DDA864E55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F020B-72DE-4FD0-8A28-7961556BC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10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1BCAA-77A1-495E-986E-D9EDFCAB7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8E1A5C-C494-4F2E-983D-6686CDE1DB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198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FC92D-3E33-4BC4-B6C8-4835BE6B4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A06BC-2C9A-47BA-8CD6-8A275F634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23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A006-B69E-4D57-AF91-82E26BD39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CCF43-64DF-4987-88B6-C4B3CB4C6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995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6546D-F589-4EA0-92FA-21E156586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0CB78-A1F2-47DF-8E58-8898B237A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74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F546-2247-4D66-87BF-4CBE9E50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Koooora Wa Bas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2A2B0-4A4B-4F37-97E4-19CEAB96B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749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28485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464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386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798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869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53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232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35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103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602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01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803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68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140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@KooooraWaBas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2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5F10F-210C-41A6-9E97-7B15FF924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897341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97170-5E56-4942-A820-CC805FD6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15B556-8542-48A6-8E81-22C098FBB3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6351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9FEC9-4EEC-4578-A771-ED31A6791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E34B8-A940-47D4-8068-692C57A0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50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C645-E5A8-485C-B1D1-D74144D98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0F712A-D94B-405C-878C-AC2C4CA64D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634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64D75-7CE8-4806-9F81-6C3FE4312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1A9E9-C555-40D0-91A7-7F741F8D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4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26C33-37F0-4157-9E8B-2D4E3C212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B5FC4-7540-4772-B066-5DE415936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955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0A650-CF64-489A-8809-0B04441F2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50134-956D-459D-884D-98A2BBFD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40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9601-91DC-4BE5-BFA9-F610D0F8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D9BA5-AEF7-47F9-B466-F79F783414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272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16D23-DB17-43F9-8D7C-F8026C0A0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226B6-F0E0-4805-B425-A201BD68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682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F1E10-A09B-4F27-9D91-BE39AB5D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8DF2FB-2358-4C33-9731-B95BC49E3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3986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2565E-2111-4701-ACA9-81B653240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49975-559C-4867-ACEA-E63233DB0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921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38195-39E4-4191-9F49-3D52901C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Distribution | Koooora Wa Bas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57236-A97B-4BAF-A8C5-DB8D26F24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2709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C00AA-DD68-4D0F-97CF-B13995BD4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4CF97-B43A-4494-9DBA-12130443D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454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359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Koooora Wa Bas</vt:lpstr>
      <vt:lpstr>Facebook Key Metrics Radar | Koooora Wa Bas</vt:lpstr>
      <vt:lpstr>Facebook Key Metrics Table | Koooora Wa Bas</vt:lpstr>
      <vt:lpstr>Facebook Fans Total | Koooora Wa Bas</vt:lpstr>
      <vt:lpstr>Facebook Fan Demographics | Koooora Wa Bas</vt:lpstr>
      <vt:lpstr>Facebook Own Posts | Koooora Wa Bas</vt:lpstr>
      <vt:lpstr>Facebook Own Posts By Weekday | Koooora Wa Bas</vt:lpstr>
      <vt:lpstr>Facebook Post Type Distribution Per Profile | Koooora Wa Bas</vt:lpstr>
      <vt:lpstr>Facebook Interaction Rate | Koooora Wa Bas</vt:lpstr>
      <vt:lpstr>Facebook People Talking About This | Koooora Wa Bas</vt:lpstr>
      <vt:lpstr>Facebook Average People Talking About This | Koooora Wa Bas</vt:lpstr>
      <vt:lpstr>Facebook Interactions Distribution | Koooora Wa Bas</vt:lpstr>
      <vt:lpstr>Facebook Average Interactions Per Post | Koooora Wa Bas</vt:lpstr>
      <vt:lpstr>Twitter Key Metrics Radar | Koooora Wa Bas</vt:lpstr>
      <vt:lpstr>Twitter Key Metrics Table | Koooora Wa Bas</vt:lpstr>
      <vt:lpstr>Twitter Followers Total | Koooora Wa Bas</vt:lpstr>
      <vt:lpstr>Twitter Tweets Total | Koooora Wa Bas</vt:lpstr>
      <vt:lpstr>Twitter Own Tweets By Weekday | Koooora Wa Bas</vt:lpstr>
      <vt:lpstr>Twitter Interaction Rate | Koooora Wa Bas</vt:lpstr>
      <vt:lpstr>Twitter Average Interactions Per Own Tweet | Koooora Wa Bas</vt:lpstr>
      <vt:lpstr>Twitter Interactions Distribution | Koooora Wa Bas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Koooora Wa Bas</dc:title>
  <dc:creator>Administrator</dc:creator>
  <cp:lastModifiedBy>Administrator</cp:lastModifiedBy>
  <cp:revision>1</cp:revision>
  <dcterms:created xsi:type="dcterms:W3CDTF">2018-05-07T08:05:15Z</dcterms:created>
  <dcterms:modified xsi:type="dcterms:W3CDTF">2018-05-07T08:05:47Z</dcterms:modified>
</cp:coreProperties>
</file>