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12.4475</c:v>
                </c:pt>
                <c:pt idx="5">
                  <c:v>-12.2887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E0-442D-B5C4-842B2F013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3.9531000000000001</c:v>
                </c:pt>
                <c:pt idx="1">
                  <c:v>7.0175000000000001</c:v>
                </c:pt>
                <c:pt idx="2">
                  <c:v>2.2082000000000002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E0-442D-B5C4-842B2F013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817696"/>
        <c:axId val="285817368"/>
      </c:radarChart>
      <c:catAx>
        <c:axId val="28581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7368"/>
        <c:crosses val="autoZero"/>
        <c:auto val="1"/>
        <c:lblAlgn val="ctr"/>
        <c:lblOffset val="100"/>
        <c:noMultiLvlLbl val="0"/>
      </c:catAx>
      <c:valAx>
        <c:axId val="28581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18624</c:v>
                </c:pt>
                <c:pt idx="1">
                  <c:v>18624</c:v>
                </c:pt>
                <c:pt idx="2">
                  <c:v>18627</c:v>
                </c:pt>
                <c:pt idx="3">
                  <c:v>18627</c:v>
                </c:pt>
                <c:pt idx="4">
                  <c:v>18623</c:v>
                </c:pt>
                <c:pt idx="5">
                  <c:v>18622</c:v>
                </c:pt>
                <c:pt idx="6">
                  <c:v>18623</c:v>
                </c:pt>
                <c:pt idx="7">
                  <c:v>18621</c:v>
                </c:pt>
                <c:pt idx="8">
                  <c:v>18618</c:v>
                </c:pt>
                <c:pt idx="9">
                  <c:v>18619</c:v>
                </c:pt>
                <c:pt idx="10">
                  <c:v>18618</c:v>
                </c:pt>
                <c:pt idx="11">
                  <c:v>18616</c:v>
                </c:pt>
                <c:pt idx="12">
                  <c:v>18616</c:v>
                </c:pt>
                <c:pt idx="13">
                  <c:v>18610</c:v>
                </c:pt>
                <c:pt idx="14">
                  <c:v>18607</c:v>
                </c:pt>
                <c:pt idx="15">
                  <c:v>18606</c:v>
                </c:pt>
                <c:pt idx="16">
                  <c:v>18603</c:v>
                </c:pt>
                <c:pt idx="17">
                  <c:v>18600</c:v>
                </c:pt>
                <c:pt idx="18">
                  <c:v>18599</c:v>
                </c:pt>
                <c:pt idx="19">
                  <c:v>18599</c:v>
                </c:pt>
                <c:pt idx="20">
                  <c:v>18599</c:v>
                </c:pt>
                <c:pt idx="21">
                  <c:v>18596</c:v>
                </c:pt>
                <c:pt idx="22">
                  <c:v>18593</c:v>
                </c:pt>
                <c:pt idx="23">
                  <c:v>18593</c:v>
                </c:pt>
                <c:pt idx="24">
                  <c:v>18593</c:v>
                </c:pt>
                <c:pt idx="25">
                  <c:v>18594</c:v>
                </c:pt>
                <c:pt idx="26">
                  <c:v>18592</c:v>
                </c:pt>
                <c:pt idx="27">
                  <c:v>18594</c:v>
                </c:pt>
                <c:pt idx="28">
                  <c:v>18595</c:v>
                </c:pt>
                <c:pt idx="29">
                  <c:v>18593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89-4D4C-A27C-C35A083E7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722</c:v>
                </c:pt>
                <c:pt idx="1">
                  <c:v>723</c:v>
                </c:pt>
                <c:pt idx="2">
                  <c:v>723</c:v>
                </c:pt>
                <c:pt idx="3">
                  <c:v>724</c:v>
                </c:pt>
                <c:pt idx="4">
                  <c:v>725</c:v>
                </c:pt>
                <c:pt idx="5">
                  <c:v>725</c:v>
                </c:pt>
                <c:pt idx="6">
                  <c:v>726</c:v>
                </c:pt>
                <c:pt idx="7">
                  <c:v>725</c:v>
                </c:pt>
                <c:pt idx="8">
                  <c:v>725</c:v>
                </c:pt>
                <c:pt idx="9">
                  <c:v>726</c:v>
                </c:pt>
                <c:pt idx="10">
                  <c:v>727</c:v>
                </c:pt>
                <c:pt idx="11">
                  <c:v>728</c:v>
                </c:pt>
                <c:pt idx="12">
                  <c:v>729</c:v>
                </c:pt>
                <c:pt idx="13">
                  <c:v>729</c:v>
                </c:pt>
                <c:pt idx="14">
                  <c:v>729</c:v>
                </c:pt>
                <c:pt idx="15">
                  <c:v>730</c:v>
                </c:pt>
                <c:pt idx="16">
                  <c:v>730</c:v>
                </c:pt>
                <c:pt idx="17">
                  <c:v>730</c:v>
                </c:pt>
                <c:pt idx="18">
                  <c:v>730</c:v>
                </c:pt>
                <c:pt idx="19">
                  <c:v>730</c:v>
                </c:pt>
                <c:pt idx="20">
                  <c:v>730</c:v>
                </c:pt>
                <c:pt idx="21">
                  <c:v>732</c:v>
                </c:pt>
                <c:pt idx="22">
                  <c:v>732</c:v>
                </c:pt>
                <c:pt idx="23">
                  <c:v>732</c:v>
                </c:pt>
                <c:pt idx="24">
                  <c:v>733</c:v>
                </c:pt>
                <c:pt idx="25">
                  <c:v>734</c:v>
                </c:pt>
                <c:pt idx="26">
                  <c:v>734</c:v>
                </c:pt>
                <c:pt idx="27">
                  <c:v>734</c:v>
                </c:pt>
                <c:pt idx="28">
                  <c:v>735</c:v>
                </c:pt>
                <c:pt idx="29">
                  <c:v>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89-4D4C-A27C-C35A083E7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32424"/>
        <c:axId val="350236360"/>
      </c:lineChart>
      <c:catAx>
        <c:axId val="35023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36360"/>
        <c:crosses val="autoZero"/>
        <c:auto val="1"/>
        <c:lblAlgn val="ctr"/>
        <c:lblOffset val="100"/>
        <c:noMultiLvlLbl val="0"/>
      </c:catAx>
      <c:valAx>
        <c:axId val="35023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3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0-4282-8594-E061BFCCCE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C0-4282-8594-E061BFCCC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019264"/>
        <c:axId val="352016968"/>
      </c:lineChart>
      <c:catAx>
        <c:axId val="3520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16968"/>
        <c:crosses val="autoZero"/>
        <c:auto val="1"/>
        <c:lblAlgn val="ctr"/>
        <c:lblOffset val="100"/>
        <c:noMultiLvlLbl val="0"/>
      </c:catAx>
      <c:valAx>
        <c:axId val="35201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8</c:v>
                </c:pt>
                <c:pt idx="11">
                  <c:v>12</c:v>
                </c:pt>
                <c:pt idx="12">
                  <c:v>5</c:v>
                </c:pt>
                <c:pt idx="13">
                  <c:v>0</c:v>
                </c:pt>
                <c:pt idx="14">
                  <c:v>8</c:v>
                </c:pt>
                <c:pt idx="15">
                  <c:v>9</c:v>
                </c:pt>
                <c:pt idx="16">
                  <c:v>5</c:v>
                </c:pt>
                <c:pt idx="17">
                  <c:v>7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C8-4A2A-9D16-20A490EE98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C8-4A2A-9D16-20A490EE9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37016"/>
        <c:axId val="350234720"/>
      </c:lineChart>
      <c:catAx>
        <c:axId val="35023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34720"/>
        <c:crosses val="autoZero"/>
        <c:auto val="1"/>
        <c:lblAlgn val="ctr"/>
        <c:lblOffset val="100"/>
        <c:noMultiLvlLbl val="0"/>
      </c:catAx>
      <c:valAx>
        <c:axId val="3502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3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12</c:v>
                </c:pt>
                <c:pt idx="2">
                  <c:v>7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E-4E32-BE02-7FA2AF4DA0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9E-4E32-BE02-7FA2AF4DA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451288"/>
        <c:axId val="348451616"/>
      </c:barChart>
      <c:catAx>
        <c:axId val="34845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51616"/>
        <c:crosses val="autoZero"/>
        <c:auto val="1"/>
        <c:lblAlgn val="ctr"/>
        <c:lblOffset val="100"/>
        <c:noMultiLvlLbl val="0"/>
      </c:catAx>
      <c:valAx>
        <c:axId val="34845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5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F-41A1-BB6E-84B24B9ACE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18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F-41A1-BB6E-84B24B9ACE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F-41A1-BB6E-84B24B9AC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731104"/>
        <c:axId val="353731432"/>
      </c:barChart>
      <c:catAx>
        <c:axId val="3537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1432"/>
        <c:crosses val="autoZero"/>
        <c:auto val="1"/>
        <c:lblAlgn val="ctr"/>
        <c:lblOffset val="100"/>
        <c:noMultiLvlLbl val="0"/>
      </c:catAx>
      <c:valAx>
        <c:axId val="35373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</c:v>
                </c:pt>
                <c:pt idx="1">
                  <c:v>39</c:v>
                </c:pt>
                <c:pt idx="2">
                  <c:v>43</c:v>
                </c:pt>
                <c:pt idx="3">
                  <c:v>48</c:v>
                </c:pt>
                <c:pt idx="4">
                  <c:v>49</c:v>
                </c:pt>
                <c:pt idx="5">
                  <c:v>46</c:v>
                </c:pt>
                <c:pt idx="6">
                  <c:v>46</c:v>
                </c:pt>
                <c:pt idx="7">
                  <c:v>34</c:v>
                </c:pt>
                <c:pt idx="8">
                  <c:v>33</c:v>
                </c:pt>
                <c:pt idx="9">
                  <c:v>27</c:v>
                </c:pt>
                <c:pt idx="10">
                  <c:v>28</c:v>
                </c:pt>
                <c:pt idx="11">
                  <c:v>24</c:v>
                </c:pt>
                <c:pt idx="12">
                  <c:v>27</c:v>
                </c:pt>
                <c:pt idx="13">
                  <c:v>25</c:v>
                </c:pt>
                <c:pt idx="14">
                  <c:v>25</c:v>
                </c:pt>
                <c:pt idx="15">
                  <c:v>18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15</c:v>
                </c:pt>
                <c:pt idx="23">
                  <c:v>17</c:v>
                </c:pt>
                <c:pt idx="24">
                  <c:v>57</c:v>
                </c:pt>
                <c:pt idx="25">
                  <c:v>77</c:v>
                </c:pt>
                <c:pt idx="26">
                  <c:v>94</c:v>
                </c:pt>
                <c:pt idx="27">
                  <c:v>114</c:v>
                </c:pt>
                <c:pt idx="28">
                  <c:v>120</c:v>
                </c:pt>
                <c:pt idx="29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40-4F0D-B265-0911D26D66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11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11</c:v>
                </c:pt>
                <c:pt idx="13">
                  <c:v>10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5</c:v>
                </c:pt>
                <c:pt idx="24">
                  <c:v>6</c:v>
                </c:pt>
                <c:pt idx="25">
                  <c:v>8</c:v>
                </c:pt>
                <c:pt idx="26">
                  <c:v>8</c:v>
                </c:pt>
                <c:pt idx="27">
                  <c:v>7</c:v>
                </c:pt>
                <c:pt idx="28">
                  <c:v>7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40-4F0D-B265-0911D26D6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730776"/>
        <c:axId val="353730120"/>
      </c:lineChart>
      <c:catAx>
        <c:axId val="35373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0120"/>
        <c:crosses val="autoZero"/>
        <c:auto val="1"/>
        <c:lblAlgn val="ctr"/>
        <c:lblOffset val="100"/>
        <c:noMultiLvlLbl val="0"/>
      </c:catAx>
      <c:valAx>
        <c:axId val="35373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4.2948408224619997E-2</c:v>
                </c:pt>
                <c:pt idx="1">
                  <c:v>3.5796105383734001E-3</c:v>
                </c:pt>
                <c:pt idx="2">
                  <c:v>1.0738255033557E-2</c:v>
                </c:pt>
                <c:pt idx="3">
                  <c:v>8.0528265421163005E-3</c:v>
                </c:pt>
                <c:pt idx="4">
                  <c:v>1.0738255033557E-2</c:v>
                </c:pt>
                <c:pt idx="5">
                  <c:v>0</c:v>
                </c:pt>
                <c:pt idx="6">
                  <c:v>0</c:v>
                </c:pt>
                <c:pt idx="7">
                  <c:v>5.3699924820104997E-3</c:v>
                </c:pt>
                <c:pt idx="8">
                  <c:v>2.5064002721235001E-2</c:v>
                </c:pt>
                <c:pt idx="9">
                  <c:v>8.0567193038994997E-3</c:v>
                </c:pt>
                <c:pt idx="10">
                  <c:v>5.3711462025995997E-3</c:v>
                </c:pt>
                <c:pt idx="11">
                  <c:v>5.3714347102110996E-3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1.1824142749651E-2</c:v>
                </c:pt>
                <c:pt idx="16">
                  <c:v>1.7917293771949E-3</c:v>
                </c:pt>
                <c:pt idx="17">
                  <c:v>2.6880275254018999E-2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1.0754422756358999E-2</c:v>
                </c:pt>
                <c:pt idx="22">
                  <c:v>3.5853859667992999E-3</c:v>
                </c:pt>
                <c:pt idx="23">
                  <c:v>2.6891841015436002E-3</c:v>
                </c:pt>
                <c:pt idx="24">
                  <c:v>1.0810520088205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5.3780789501989999E-3</c:v>
                </c:pt>
                <c:pt idx="29">
                  <c:v>1.6134236850596999E-2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6C-4F7F-A047-9505902C58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0.68965517241379004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0.27322404371585002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6C-4F7F-A047-9505902C5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693624"/>
        <c:axId val="353193544"/>
      </c:lineChart>
      <c:catAx>
        <c:axId val="17969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3544"/>
        <c:crosses val="autoZero"/>
        <c:auto val="1"/>
        <c:lblAlgn val="ctr"/>
        <c:lblOffset val="100"/>
        <c:noMultiLvlLbl val="0"/>
      </c:catAx>
      <c:valAx>
        <c:axId val="35319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69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</c:v>
                </c:pt>
                <c:pt idx="1">
                  <c:v>37</c:v>
                </c:pt>
                <c:pt idx="2">
                  <c:v>43</c:v>
                </c:pt>
                <c:pt idx="3">
                  <c:v>51</c:v>
                </c:pt>
                <c:pt idx="4">
                  <c:v>49</c:v>
                </c:pt>
                <c:pt idx="5">
                  <c:v>44</c:v>
                </c:pt>
                <c:pt idx="6">
                  <c:v>47</c:v>
                </c:pt>
                <c:pt idx="7">
                  <c:v>44</c:v>
                </c:pt>
                <c:pt idx="8">
                  <c:v>33</c:v>
                </c:pt>
                <c:pt idx="9">
                  <c:v>33</c:v>
                </c:pt>
                <c:pt idx="10">
                  <c:v>28</c:v>
                </c:pt>
                <c:pt idx="11">
                  <c:v>26</c:v>
                </c:pt>
                <c:pt idx="12">
                  <c:v>27</c:v>
                </c:pt>
                <c:pt idx="13">
                  <c:v>27</c:v>
                </c:pt>
                <c:pt idx="14">
                  <c:v>26</c:v>
                </c:pt>
                <c:pt idx="15">
                  <c:v>23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18</c:v>
                </c:pt>
                <c:pt idx="22">
                  <c:v>17</c:v>
                </c:pt>
                <c:pt idx="23">
                  <c:v>17</c:v>
                </c:pt>
                <c:pt idx="24">
                  <c:v>43</c:v>
                </c:pt>
                <c:pt idx="25">
                  <c:v>65</c:v>
                </c:pt>
                <c:pt idx="26">
                  <c:v>81</c:v>
                </c:pt>
                <c:pt idx="27">
                  <c:v>109</c:v>
                </c:pt>
                <c:pt idx="28">
                  <c:v>118</c:v>
                </c:pt>
                <c:pt idx="29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9-49D0-A468-73619EF3B2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12</c:v>
                </c:pt>
                <c:pt idx="2">
                  <c:v>10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9</c:v>
                </c:pt>
                <c:pt idx="12">
                  <c:v>11</c:v>
                </c:pt>
                <c:pt idx="13">
                  <c:v>11</c:v>
                </c:pt>
                <c:pt idx="14">
                  <c:v>8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5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8</c:v>
                </c:pt>
                <c:pt idx="28">
                  <c:v>7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B9-49D0-A468-73619EF3B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90264"/>
        <c:axId val="353192232"/>
      </c:lineChart>
      <c:catAx>
        <c:axId val="35319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2232"/>
        <c:crosses val="autoZero"/>
        <c:auto val="1"/>
        <c:lblAlgn val="ctr"/>
        <c:lblOffset val="100"/>
        <c:noMultiLvlLbl val="0"/>
      </c:catAx>
      <c:valAx>
        <c:axId val="35319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201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8E-4321-ADA7-2D90137F69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8E-4321-ADA7-2D90137F6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15736"/>
        <c:axId val="353116392"/>
      </c:lineChart>
      <c:catAx>
        <c:axId val="35311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16392"/>
        <c:crosses val="autoZero"/>
        <c:auto val="1"/>
        <c:lblAlgn val="ctr"/>
        <c:lblOffset val="100"/>
        <c:noMultiLvlLbl val="0"/>
      </c:catAx>
      <c:valAx>
        <c:axId val="35311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1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5.4245000000000001</c:v>
                </c:pt>
                <c:pt idx="4">
                  <c:v>100</c:v>
                </c:pt>
                <c:pt idx="5">
                  <c:v>100</c:v>
                </c:pt>
                <c:pt idx="6">
                  <c:v>17.437999999999999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8-4AC9-A5FD-885A33A9C2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11.541499999999999</c:v>
                </c:pt>
                <c:pt idx="1">
                  <c:v>22.6891</c:v>
                </c:pt>
                <c:pt idx="2">
                  <c:v>0</c:v>
                </c:pt>
                <c:pt idx="3">
                  <c:v>100</c:v>
                </c:pt>
                <c:pt idx="4">
                  <c:v>77.565700000000007</c:v>
                </c:pt>
                <c:pt idx="5">
                  <c:v>75.028999999999996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8-4AC9-A5FD-885A33A9C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111800"/>
        <c:axId val="353105240"/>
      </c:radarChart>
      <c:catAx>
        <c:axId val="35311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05240"/>
        <c:crosses val="autoZero"/>
        <c:auto val="1"/>
        <c:lblAlgn val="ctr"/>
        <c:lblOffset val="100"/>
        <c:noMultiLvlLbl val="0"/>
      </c:catAx>
      <c:valAx>
        <c:axId val="3531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1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526980</c:v>
                </c:pt>
                <c:pt idx="1">
                  <c:v>527081</c:v>
                </c:pt>
                <c:pt idx="2">
                  <c:v>527256</c:v>
                </c:pt>
                <c:pt idx="3">
                  <c:v>527465</c:v>
                </c:pt>
                <c:pt idx="4">
                  <c:v>527646</c:v>
                </c:pt>
                <c:pt idx="5">
                  <c:v>527762</c:v>
                </c:pt>
                <c:pt idx="6">
                  <c:v>527821</c:v>
                </c:pt>
                <c:pt idx="7">
                  <c:v>527875</c:v>
                </c:pt>
                <c:pt idx="8">
                  <c:v>528040</c:v>
                </c:pt>
                <c:pt idx="9">
                  <c:v>528254</c:v>
                </c:pt>
                <c:pt idx="10">
                  <c:v>528457</c:v>
                </c:pt>
                <c:pt idx="11">
                  <c:v>528636</c:v>
                </c:pt>
                <c:pt idx="12">
                  <c:v>528867</c:v>
                </c:pt>
                <c:pt idx="13">
                  <c:v>529089</c:v>
                </c:pt>
                <c:pt idx="14">
                  <c:v>529169</c:v>
                </c:pt>
                <c:pt idx="15">
                  <c:v>529238</c:v>
                </c:pt>
                <c:pt idx="16">
                  <c:v>529379</c:v>
                </c:pt>
                <c:pt idx="17">
                  <c:v>529463</c:v>
                </c:pt>
                <c:pt idx="18">
                  <c:v>529390</c:v>
                </c:pt>
                <c:pt idx="19">
                  <c:v>529555</c:v>
                </c:pt>
                <c:pt idx="20">
                  <c:v>529613</c:v>
                </c:pt>
                <c:pt idx="21">
                  <c:v>529671</c:v>
                </c:pt>
                <c:pt idx="22">
                  <c:v>529731</c:v>
                </c:pt>
                <c:pt idx="23">
                  <c:v>529919</c:v>
                </c:pt>
                <c:pt idx="24">
                  <c:v>530046</c:v>
                </c:pt>
                <c:pt idx="25">
                  <c:v>530138</c:v>
                </c:pt>
                <c:pt idx="26">
                  <c:v>530280</c:v>
                </c:pt>
                <c:pt idx="27">
                  <c:v>530323</c:v>
                </c:pt>
                <c:pt idx="28">
                  <c:v>530504</c:v>
                </c:pt>
                <c:pt idx="29">
                  <c:v>530944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32-45B3-90A0-C7959A8A91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58785</c:v>
                </c:pt>
                <c:pt idx="1">
                  <c:v>58867</c:v>
                </c:pt>
                <c:pt idx="2">
                  <c:v>58932</c:v>
                </c:pt>
                <c:pt idx="3">
                  <c:v>59034</c:v>
                </c:pt>
                <c:pt idx="4">
                  <c:v>59231</c:v>
                </c:pt>
                <c:pt idx="5">
                  <c:v>59318</c:v>
                </c:pt>
                <c:pt idx="6">
                  <c:v>59425</c:v>
                </c:pt>
                <c:pt idx="7">
                  <c:v>59509</c:v>
                </c:pt>
                <c:pt idx="8">
                  <c:v>59607</c:v>
                </c:pt>
                <c:pt idx="9">
                  <c:v>59702</c:v>
                </c:pt>
                <c:pt idx="10">
                  <c:v>59831</c:v>
                </c:pt>
                <c:pt idx="11">
                  <c:v>59935</c:v>
                </c:pt>
                <c:pt idx="12">
                  <c:v>60014</c:v>
                </c:pt>
                <c:pt idx="13">
                  <c:v>60103</c:v>
                </c:pt>
                <c:pt idx="14">
                  <c:v>60199</c:v>
                </c:pt>
                <c:pt idx="15">
                  <c:v>60313</c:v>
                </c:pt>
                <c:pt idx="16">
                  <c:v>60434</c:v>
                </c:pt>
                <c:pt idx="17">
                  <c:v>60550</c:v>
                </c:pt>
                <c:pt idx="18">
                  <c:v>60647</c:v>
                </c:pt>
                <c:pt idx="19">
                  <c:v>60718</c:v>
                </c:pt>
                <c:pt idx="20">
                  <c:v>60812</c:v>
                </c:pt>
                <c:pt idx="21">
                  <c:v>60878</c:v>
                </c:pt>
                <c:pt idx="22">
                  <c:v>60935</c:v>
                </c:pt>
                <c:pt idx="23">
                  <c:v>61094</c:v>
                </c:pt>
                <c:pt idx="24">
                  <c:v>61146</c:v>
                </c:pt>
                <c:pt idx="25">
                  <c:v>61178</c:v>
                </c:pt>
                <c:pt idx="26">
                  <c:v>61201</c:v>
                </c:pt>
                <c:pt idx="27">
                  <c:v>61215</c:v>
                </c:pt>
                <c:pt idx="28">
                  <c:v>61233</c:v>
                </c:pt>
                <c:pt idx="29">
                  <c:v>61279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32-45B3-90A0-C7959A8A9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46704"/>
        <c:axId val="285950312"/>
      </c:lineChart>
      <c:catAx>
        <c:axId val="28594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50312"/>
        <c:crosses val="autoZero"/>
        <c:auto val="1"/>
        <c:lblAlgn val="ctr"/>
        <c:lblOffset val="100"/>
        <c:noMultiLvlLbl val="0"/>
      </c:catAx>
      <c:valAx>
        <c:axId val="28595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</c:v>
                </c:pt>
                <c:pt idx="1">
                  <c:v>19</c:v>
                </c:pt>
                <c:pt idx="2">
                  <c:v>21</c:v>
                </c:pt>
                <c:pt idx="3">
                  <c:v>21</c:v>
                </c:pt>
                <c:pt idx="4">
                  <c:v>41</c:v>
                </c:pt>
                <c:pt idx="5">
                  <c:v>0</c:v>
                </c:pt>
                <c:pt idx="6">
                  <c:v>0</c:v>
                </c:pt>
                <c:pt idx="7">
                  <c:v>17</c:v>
                </c:pt>
                <c:pt idx="8">
                  <c:v>27</c:v>
                </c:pt>
                <c:pt idx="9">
                  <c:v>14</c:v>
                </c:pt>
                <c:pt idx="10">
                  <c:v>26</c:v>
                </c:pt>
                <c:pt idx="11">
                  <c:v>39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36</c:v>
                </c:pt>
                <c:pt idx="16">
                  <c:v>19</c:v>
                </c:pt>
                <c:pt idx="17">
                  <c:v>10</c:v>
                </c:pt>
                <c:pt idx="18">
                  <c:v>12</c:v>
                </c:pt>
                <c:pt idx="19">
                  <c:v>0</c:v>
                </c:pt>
                <c:pt idx="20">
                  <c:v>2</c:v>
                </c:pt>
                <c:pt idx="21">
                  <c:v>32</c:v>
                </c:pt>
                <c:pt idx="22">
                  <c:v>33</c:v>
                </c:pt>
                <c:pt idx="23">
                  <c:v>23</c:v>
                </c:pt>
                <c:pt idx="24">
                  <c:v>14</c:v>
                </c:pt>
                <c:pt idx="25">
                  <c:v>19</c:v>
                </c:pt>
                <c:pt idx="26">
                  <c:v>1</c:v>
                </c:pt>
                <c:pt idx="27">
                  <c:v>0</c:v>
                </c:pt>
                <c:pt idx="28">
                  <c:v>37</c:v>
                </c:pt>
                <c:pt idx="2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52-4ECF-8E9C-29AB324953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10</c:v>
                </c:pt>
                <c:pt idx="4">
                  <c:v>13</c:v>
                </c:pt>
                <c:pt idx="5">
                  <c:v>2</c:v>
                </c:pt>
                <c:pt idx="6">
                  <c:v>0</c:v>
                </c:pt>
                <c:pt idx="7">
                  <c:v>9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8</c:v>
                </c:pt>
                <c:pt idx="16">
                  <c:v>7</c:v>
                </c:pt>
                <c:pt idx="17">
                  <c:v>7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13</c:v>
                </c:pt>
                <c:pt idx="22">
                  <c:v>10</c:v>
                </c:pt>
                <c:pt idx="23">
                  <c:v>9</c:v>
                </c:pt>
                <c:pt idx="24">
                  <c:v>16</c:v>
                </c:pt>
                <c:pt idx="25">
                  <c:v>5</c:v>
                </c:pt>
                <c:pt idx="26">
                  <c:v>3</c:v>
                </c:pt>
                <c:pt idx="27">
                  <c:v>2</c:v>
                </c:pt>
                <c:pt idx="28">
                  <c:v>6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52-4ECF-8E9C-29AB32495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14400"/>
        <c:axId val="345714728"/>
      </c:lineChart>
      <c:catAx>
        <c:axId val="34571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4728"/>
        <c:crosses val="autoZero"/>
        <c:auto val="1"/>
        <c:lblAlgn val="ctr"/>
        <c:lblOffset val="100"/>
        <c:noMultiLvlLbl val="0"/>
      </c:catAx>
      <c:valAx>
        <c:axId val="34571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1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22</c:v>
                </c:pt>
                <c:pt idx="7">
                  <c:v>81</c:v>
                </c:pt>
                <c:pt idx="8">
                  <c:v>23</c:v>
                </c:pt>
                <c:pt idx="9">
                  <c:v>49</c:v>
                </c:pt>
                <c:pt idx="10">
                  <c:v>43</c:v>
                </c:pt>
                <c:pt idx="11">
                  <c:v>31</c:v>
                </c:pt>
                <c:pt idx="12">
                  <c:v>21</c:v>
                </c:pt>
                <c:pt idx="13">
                  <c:v>32</c:v>
                </c:pt>
                <c:pt idx="14">
                  <c:v>35</c:v>
                </c:pt>
                <c:pt idx="15">
                  <c:v>35</c:v>
                </c:pt>
                <c:pt idx="16">
                  <c:v>47</c:v>
                </c:pt>
                <c:pt idx="17">
                  <c:v>25</c:v>
                </c:pt>
                <c:pt idx="18">
                  <c:v>2</c:v>
                </c:pt>
                <c:pt idx="19">
                  <c:v>8</c:v>
                </c:pt>
                <c:pt idx="20">
                  <c:v>6</c:v>
                </c:pt>
                <c:pt idx="21">
                  <c:v>8</c:v>
                </c:pt>
                <c:pt idx="22">
                  <c:v>5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C-4CDB-8ECB-5CE2E02B97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20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4</c:v>
                </c:pt>
                <c:pt idx="12">
                  <c:v>17</c:v>
                </c:pt>
                <c:pt idx="13">
                  <c:v>11</c:v>
                </c:pt>
                <c:pt idx="14">
                  <c:v>14</c:v>
                </c:pt>
                <c:pt idx="15">
                  <c:v>2</c:v>
                </c:pt>
                <c:pt idx="16">
                  <c:v>5</c:v>
                </c:pt>
                <c:pt idx="17">
                  <c:v>11</c:v>
                </c:pt>
                <c:pt idx="18">
                  <c:v>7</c:v>
                </c:pt>
                <c:pt idx="19">
                  <c:v>2</c:v>
                </c:pt>
                <c:pt idx="20">
                  <c:v>6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C-4CDB-8ECB-5CE2E02B9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09152"/>
        <c:axId val="345709480"/>
      </c:lineChart>
      <c:catAx>
        <c:axId val="34570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09480"/>
        <c:crosses val="autoZero"/>
        <c:auto val="1"/>
        <c:lblAlgn val="ctr"/>
        <c:lblOffset val="100"/>
        <c:noMultiLvlLbl val="0"/>
      </c:catAx>
      <c:valAx>
        <c:axId val="34570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0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133</c:v>
                </c:pt>
                <c:pt idx="1">
                  <c:v>72</c:v>
                </c:pt>
                <c:pt idx="2">
                  <c:v>62</c:v>
                </c:pt>
                <c:pt idx="3">
                  <c:v>103</c:v>
                </c:pt>
                <c:pt idx="4">
                  <c:v>4</c:v>
                </c:pt>
                <c:pt idx="5">
                  <c:v>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69-4D8C-9ECC-ADAD10EAD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21</c:v>
                </c:pt>
                <c:pt idx="2">
                  <c:v>23</c:v>
                </c:pt>
                <c:pt idx="3">
                  <c:v>15</c:v>
                </c:pt>
                <c:pt idx="4">
                  <c:v>4</c:v>
                </c:pt>
                <c:pt idx="5">
                  <c:v>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69-4D8C-9ECC-ADAD10EAD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032752"/>
        <c:axId val="285034392"/>
      </c:barChart>
      <c:catAx>
        <c:axId val="28503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34392"/>
        <c:crosses val="autoZero"/>
        <c:auto val="1"/>
        <c:lblAlgn val="ctr"/>
        <c:lblOffset val="100"/>
        <c:noMultiLvlLbl val="0"/>
      </c:catAx>
      <c:valAx>
        <c:axId val="28503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3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5.5627142060096996E-3</c:v>
                </c:pt>
                <c:pt idx="1">
                  <c:v>3.8394956867061E-3</c:v>
                </c:pt>
                <c:pt idx="2">
                  <c:v>4.1732426854436998E-3</c:v>
                </c:pt>
                <c:pt idx="3">
                  <c:v>3.8767529665587998E-3</c:v>
                </c:pt>
                <c:pt idx="4">
                  <c:v>4.7132270312792001E-3</c:v>
                </c:pt>
                <c:pt idx="5">
                  <c:v>0</c:v>
                </c:pt>
                <c:pt idx="6">
                  <c:v>0</c:v>
                </c:pt>
                <c:pt idx="7">
                  <c:v>3.0868957819408E-3</c:v>
                </c:pt>
                <c:pt idx="8">
                  <c:v>4.5128839955756997E-3</c:v>
                </c:pt>
                <c:pt idx="9">
                  <c:v>5.1933593163591999E-3</c:v>
                </c:pt>
                <c:pt idx="10">
                  <c:v>2.8840637900833998E-3</c:v>
                </c:pt>
                <c:pt idx="11">
                  <c:v>3.0797277394546E-3</c:v>
                </c:pt>
                <c:pt idx="12">
                  <c:v>3.9716236943287001E-3</c:v>
                </c:pt>
                <c:pt idx="13">
                  <c:v>6.2384446990234E-3</c:v>
                </c:pt>
                <c:pt idx="14">
                  <c:v>4.3467661005161E-3</c:v>
                </c:pt>
                <c:pt idx="15">
                  <c:v>4.8067565754540001E-3</c:v>
                </c:pt>
                <c:pt idx="16">
                  <c:v>3.096285884379E-3</c:v>
                </c:pt>
                <c:pt idx="17">
                  <c:v>4.2121487436274996E-3</c:v>
                </c:pt>
                <c:pt idx="18">
                  <c:v>5.7924368404020004E-3</c:v>
                </c:pt>
                <c:pt idx="19">
                  <c:v>0</c:v>
                </c:pt>
                <c:pt idx="20">
                  <c:v>2.0582192815492999E-2</c:v>
                </c:pt>
                <c:pt idx="21">
                  <c:v>3.3071639017030001E-3</c:v>
                </c:pt>
                <c:pt idx="22">
                  <c:v>4.1218221852202001E-3</c:v>
                </c:pt>
                <c:pt idx="23">
                  <c:v>3.6400159082177002E-3</c:v>
                </c:pt>
                <c:pt idx="24">
                  <c:v>6.4733693422970003E-3</c:v>
                </c:pt>
                <c:pt idx="25">
                  <c:v>3.8253317872705001E-3</c:v>
                </c:pt>
                <c:pt idx="26">
                  <c:v>0</c:v>
                </c:pt>
                <c:pt idx="27">
                  <c:v>0</c:v>
                </c:pt>
                <c:pt idx="28">
                  <c:v>3.1781164596537E-3</c:v>
                </c:pt>
                <c:pt idx="29">
                  <c:v>3.9325464350464003E-3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7-42E2-8C64-6570A2EDCC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4.6529574651595997E-2</c:v>
                </c:pt>
                <c:pt idx="1">
                  <c:v>9.0379537392762999E-2</c:v>
                </c:pt>
                <c:pt idx="2">
                  <c:v>3.0560790505781001E-2</c:v>
                </c:pt>
                <c:pt idx="3">
                  <c:v>0.50896020887374005</c:v>
                </c:pt>
                <c:pt idx="4">
                  <c:v>5.7498477981464999E-2</c:v>
                </c:pt>
                <c:pt idx="5">
                  <c:v>8.6041097277052003E-2</c:v>
                </c:pt>
                <c:pt idx="6">
                  <c:v>0</c:v>
                </c:pt>
                <c:pt idx="7">
                  <c:v>3.9517715707871999E-2</c:v>
                </c:pt>
                <c:pt idx="8">
                  <c:v>6.1704556902515001E-2</c:v>
                </c:pt>
                <c:pt idx="9">
                  <c:v>6.0348006839440999E-2</c:v>
                </c:pt>
                <c:pt idx="10">
                  <c:v>0.15192584412542001</c:v>
                </c:pt>
                <c:pt idx="11">
                  <c:v>4.3000517676134997E-2</c:v>
                </c:pt>
                <c:pt idx="12">
                  <c:v>2.8345616433787999E-2</c:v>
                </c:pt>
                <c:pt idx="13">
                  <c:v>0</c:v>
                </c:pt>
                <c:pt idx="14">
                  <c:v>0</c:v>
                </c:pt>
                <c:pt idx="15">
                  <c:v>0.11617100371746999</c:v>
                </c:pt>
                <c:pt idx="16">
                  <c:v>4.7040895764662999E-2</c:v>
                </c:pt>
                <c:pt idx="17">
                  <c:v>3.3723467565959002E-2</c:v>
                </c:pt>
                <c:pt idx="18">
                  <c:v>4.7856364896531001E-2</c:v>
                </c:pt>
                <c:pt idx="19">
                  <c:v>0</c:v>
                </c:pt>
                <c:pt idx="20">
                  <c:v>0</c:v>
                </c:pt>
                <c:pt idx="21">
                  <c:v>2.1571205522228999E-2</c:v>
                </c:pt>
                <c:pt idx="22">
                  <c:v>6.5948620278242998E-2</c:v>
                </c:pt>
                <c:pt idx="23">
                  <c:v>2.8518045038844E-2</c:v>
                </c:pt>
                <c:pt idx="24">
                  <c:v>4.3152814136125997E-2</c:v>
                </c:pt>
                <c:pt idx="25">
                  <c:v>2.656878453942E-2</c:v>
                </c:pt>
                <c:pt idx="26">
                  <c:v>3.0234192420205998E-2</c:v>
                </c:pt>
                <c:pt idx="27">
                  <c:v>0</c:v>
                </c:pt>
                <c:pt idx="28">
                  <c:v>1.2522322400801001E-2</c:v>
                </c:pt>
                <c:pt idx="29">
                  <c:v>7.8686169518088003E-2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C7-42E2-8C64-6570A2EDC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39312"/>
        <c:axId val="285033080"/>
      </c:lineChart>
      <c:catAx>
        <c:axId val="28503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33080"/>
        <c:crosses val="autoZero"/>
        <c:auto val="1"/>
        <c:lblAlgn val="ctr"/>
        <c:lblOffset val="100"/>
        <c:noMultiLvlLbl val="0"/>
      </c:catAx>
      <c:valAx>
        <c:axId val="28503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3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</c:v>
                </c:pt>
                <c:pt idx="1">
                  <c:v>20</c:v>
                </c:pt>
                <c:pt idx="2">
                  <c:v>22</c:v>
                </c:pt>
                <c:pt idx="3">
                  <c:v>20</c:v>
                </c:pt>
                <c:pt idx="4">
                  <c:v>24</c:v>
                </c:pt>
                <c:pt idx="5">
                  <c:v>0</c:v>
                </c:pt>
                <c:pt idx="6">
                  <c:v>0</c:v>
                </c:pt>
                <c:pt idx="7">
                  <c:v>16</c:v>
                </c:pt>
                <c:pt idx="8">
                  <c:v>23</c:v>
                </c:pt>
                <c:pt idx="9">
                  <c:v>27</c:v>
                </c:pt>
                <c:pt idx="10">
                  <c:v>15</c:v>
                </c:pt>
                <c:pt idx="11">
                  <c:v>16</c:v>
                </c:pt>
                <c:pt idx="12">
                  <c:v>21</c:v>
                </c:pt>
                <c:pt idx="13">
                  <c:v>33</c:v>
                </c:pt>
                <c:pt idx="14">
                  <c:v>23</c:v>
                </c:pt>
                <c:pt idx="15">
                  <c:v>25</c:v>
                </c:pt>
                <c:pt idx="16">
                  <c:v>16</c:v>
                </c:pt>
                <c:pt idx="17">
                  <c:v>22</c:v>
                </c:pt>
                <c:pt idx="18">
                  <c:v>30</c:v>
                </c:pt>
                <c:pt idx="19">
                  <c:v>0</c:v>
                </c:pt>
                <c:pt idx="20">
                  <c:v>109</c:v>
                </c:pt>
                <c:pt idx="21">
                  <c:v>17</c:v>
                </c:pt>
                <c:pt idx="22">
                  <c:v>21</c:v>
                </c:pt>
                <c:pt idx="23">
                  <c:v>19</c:v>
                </c:pt>
                <c:pt idx="24">
                  <c:v>34</c:v>
                </c:pt>
                <c:pt idx="25">
                  <c:v>20</c:v>
                </c:pt>
                <c:pt idx="26">
                  <c:v>0</c:v>
                </c:pt>
                <c:pt idx="27">
                  <c:v>0</c:v>
                </c:pt>
                <c:pt idx="28">
                  <c:v>16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F-403F-B7F7-310D207850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</c:v>
                </c:pt>
                <c:pt idx="1">
                  <c:v>53</c:v>
                </c:pt>
                <c:pt idx="2">
                  <c:v>18</c:v>
                </c:pt>
                <c:pt idx="3">
                  <c:v>300</c:v>
                </c:pt>
                <c:pt idx="4">
                  <c:v>34</c:v>
                </c:pt>
                <c:pt idx="5">
                  <c:v>51</c:v>
                </c:pt>
                <c:pt idx="6">
                  <c:v>0</c:v>
                </c:pt>
                <c:pt idx="7">
                  <c:v>23</c:v>
                </c:pt>
                <c:pt idx="8">
                  <c:v>36</c:v>
                </c:pt>
                <c:pt idx="9">
                  <c:v>36</c:v>
                </c:pt>
                <c:pt idx="10">
                  <c:v>90</c:v>
                </c:pt>
                <c:pt idx="11">
                  <c:v>25</c:v>
                </c:pt>
                <c:pt idx="12">
                  <c:v>17</c:v>
                </c:pt>
                <c:pt idx="13">
                  <c:v>0</c:v>
                </c:pt>
                <c:pt idx="14">
                  <c:v>0</c:v>
                </c:pt>
                <c:pt idx="15">
                  <c:v>70</c:v>
                </c:pt>
                <c:pt idx="16">
                  <c:v>28</c:v>
                </c:pt>
                <c:pt idx="17">
                  <c:v>20</c:v>
                </c:pt>
                <c:pt idx="18">
                  <c:v>29</c:v>
                </c:pt>
                <c:pt idx="19">
                  <c:v>0</c:v>
                </c:pt>
                <c:pt idx="20">
                  <c:v>0</c:v>
                </c:pt>
                <c:pt idx="21">
                  <c:v>13</c:v>
                </c:pt>
                <c:pt idx="22">
                  <c:v>40</c:v>
                </c:pt>
                <c:pt idx="23">
                  <c:v>17</c:v>
                </c:pt>
                <c:pt idx="24">
                  <c:v>26</c:v>
                </c:pt>
                <c:pt idx="25">
                  <c:v>16</c:v>
                </c:pt>
                <c:pt idx="26">
                  <c:v>18</c:v>
                </c:pt>
                <c:pt idx="27">
                  <c:v>0</c:v>
                </c:pt>
                <c:pt idx="28">
                  <c:v>7</c:v>
                </c:pt>
                <c:pt idx="29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FF-403F-B7F7-310D20785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998768"/>
        <c:axId val="346999096"/>
      </c:lineChart>
      <c:catAx>
        <c:axId val="34699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99096"/>
        <c:crosses val="autoZero"/>
        <c:auto val="1"/>
        <c:lblAlgn val="ctr"/>
        <c:lblOffset val="100"/>
        <c:noMultiLvlLbl val="0"/>
      </c:catAx>
      <c:valAx>
        <c:axId val="34699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9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34101</c:v>
                </c:pt>
                <c:pt idx="3">
                  <c:v>34115</c:v>
                </c:pt>
                <c:pt idx="5">
                  <c:v>34154</c:v>
                </c:pt>
                <c:pt idx="7">
                  <c:v>34171</c:v>
                </c:pt>
                <c:pt idx="8">
                  <c:v>34228</c:v>
                </c:pt>
                <c:pt idx="9">
                  <c:v>34269</c:v>
                </c:pt>
                <c:pt idx="10">
                  <c:v>34286</c:v>
                </c:pt>
                <c:pt idx="11">
                  <c:v>34305</c:v>
                </c:pt>
                <c:pt idx="12">
                  <c:v>34315</c:v>
                </c:pt>
                <c:pt idx="13">
                  <c:v>34324</c:v>
                </c:pt>
                <c:pt idx="14">
                  <c:v>34347</c:v>
                </c:pt>
                <c:pt idx="15">
                  <c:v>34372</c:v>
                </c:pt>
                <c:pt idx="16">
                  <c:v>34378</c:v>
                </c:pt>
                <c:pt idx="17">
                  <c:v>34386</c:v>
                </c:pt>
                <c:pt idx="18">
                  <c:v>34405</c:v>
                </c:pt>
                <c:pt idx="19">
                  <c:v>34427</c:v>
                </c:pt>
                <c:pt idx="20">
                  <c:v>34439</c:v>
                </c:pt>
                <c:pt idx="21">
                  <c:v>34454</c:v>
                </c:pt>
                <c:pt idx="22">
                  <c:v>34476</c:v>
                </c:pt>
                <c:pt idx="23">
                  <c:v>34494</c:v>
                </c:pt>
                <c:pt idx="24">
                  <c:v>34511</c:v>
                </c:pt>
                <c:pt idx="25">
                  <c:v>34519</c:v>
                </c:pt>
                <c:pt idx="26">
                  <c:v>34537</c:v>
                </c:pt>
                <c:pt idx="27">
                  <c:v>34555</c:v>
                </c:pt>
                <c:pt idx="28">
                  <c:v>34580</c:v>
                </c:pt>
                <c:pt idx="29">
                  <c:v>34601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4A-43B1-AE6B-32CA70A9EA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4695</c:v>
                </c:pt>
                <c:pt idx="3">
                  <c:v>4699</c:v>
                </c:pt>
                <c:pt idx="5">
                  <c:v>4707</c:v>
                </c:pt>
                <c:pt idx="6">
                  <c:v>4708</c:v>
                </c:pt>
                <c:pt idx="7">
                  <c:v>4711</c:v>
                </c:pt>
                <c:pt idx="8">
                  <c:v>4780</c:v>
                </c:pt>
                <c:pt idx="9">
                  <c:v>4877</c:v>
                </c:pt>
                <c:pt idx="10">
                  <c:v>4903</c:v>
                </c:pt>
                <c:pt idx="11">
                  <c:v>4926</c:v>
                </c:pt>
                <c:pt idx="12">
                  <c:v>4944</c:v>
                </c:pt>
                <c:pt idx="13">
                  <c:v>4950</c:v>
                </c:pt>
                <c:pt idx="14">
                  <c:v>4960</c:v>
                </c:pt>
                <c:pt idx="15">
                  <c:v>4975</c:v>
                </c:pt>
                <c:pt idx="16">
                  <c:v>4978</c:v>
                </c:pt>
                <c:pt idx="17">
                  <c:v>4974</c:v>
                </c:pt>
                <c:pt idx="18">
                  <c:v>4988</c:v>
                </c:pt>
                <c:pt idx="19">
                  <c:v>4994</c:v>
                </c:pt>
                <c:pt idx="20">
                  <c:v>4994</c:v>
                </c:pt>
                <c:pt idx="21">
                  <c:v>4995</c:v>
                </c:pt>
                <c:pt idx="22">
                  <c:v>4997</c:v>
                </c:pt>
                <c:pt idx="23">
                  <c:v>5005</c:v>
                </c:pt>
                <c:pt idx="24">
                  <c:v>5016</c:v>
                </c:pt>
                <c:pt idx="25">
                  <c:v>5023</c:v>
                </c:pt>
                <c:pt idx="26">
                  <c:v>5029</c:v>
                </c:pt>
                <c:pt idx="27">
                  <c:v>5028</c:v>
                </c:pt>
                <c:pt idx="28">
                  <c:v>5037</c:v>
                </c:pt>
                <c:pt idx="29">
                  <c:v>5057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4A-43B1-AE6B-32CA70A9E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29760"/>
        <c:axId val="289330088"/>
      </c:lineChart>
      <c:catAx>
        <c:axId val="28932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0088"/>
        <c:crosses val="autoZero"/>
        <c:auto val="1"/>
        <c:lblAlgn val="ctr"/>
        <c:lblOffset val="100"/>
        <c:noMultiLvlLbl val="0"/>
      </c:catAx>
      <c:valAx>
        <c:axId val="2893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2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1.6462000000000001</c:v>
                </c:pt>
                <c:pt idx="4">
                  <c:v>0</c:v>
                </c:pt>
                <c:pt idx="5">
                  <c:v>0.34570000000000001</c:v>
                </c:pt>
                <c:pt idx="6">
                  <c:v>0</c:v>
                </c:pt>
                <c:pt idx="7">
                  <c:v>0.31030000000000002</c:v>
                </c:pt>
                <c:pt idx="8">
                  <c:v>0.89180000000000004</c:v>
                </c:pt>
                <c:pt idx="9">
                  <c:v>0.30370000000000003</c:v>
                </c:pt>
                <c:pt idx="10">
                  <c:v>0.35880000000000001</c:v>
                </c:pt>
                <c:pt idx="11">
                  <c:v>0.52780000000000005</c:v>
                </c:pt>
                <c:pt idx="12">
                  <c:v>0.25940000000000002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0.49149999999999999</c:v>
                </c:pt>
                <c:pt idx="18">
                  <c:v>0.26750000000000002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0.43959999999999999</c:v>
                </c:pt>
                <c:pt idx="23">
                  <c:v>0</c:v>
                </c:pt>
                <c:pt idx="24">
                  <c:v>0.60870000000000002</c:v>
                </c:pt>
                <c:pt idx="25">
                  <c:v>0</c:v>
                </c:pt>
                <c:pt idx="26">
                  <c:v>0.19980000000000001</c:v>
                </c:pt>
                <c:pt idx="27">
                  <c:v>0</c:v>
                </c:pt>
                <c:pt idx="28">
                  <c:v>0.2893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2A-4C97-9D79-C94088CAB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0.87290000000000001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1.3802000000000001</c:v>
                </c:pt>
                <c:pt idx="8">
                  <c:v>13.834199999999999</c:v>
                </c:pt>
                <c:pt idx="9">
                  <c:v>0.84909999999999997</c:v>
                </c:pt>
                <c:pt idx="10">
                  <c:v>1.3906000000000001</c:v>
                </c:pt>
                <c:pt idx="11">
                  <c:v>2.2078000000000002</c:v>
                </c:pt>
                <c:pt idx="12">
                  <c:v>1.1145</c:v>
                </c:pt>
                <c:pt idx="13">
                  <c:v>0</c:v>
                </c:pt>
                <c:pt idx="14">
                  <c:v>0.64580000000000004</c:v>
                </c:pt>
                <c:pt idx="15">
                  <c:v>1.2481</c:v>
                </c:pt>
                <c:pt idx="16">
                  <c:v>1.3262</c:v>
                </c:pt>
                <c:pt idx="17">
                  <c:v>0.74360000000000004</c:v>
                </c:pt>
                <c:pt idx="18">
                  <c:v>0.69259999999999999</c:v>
                </c:pt>
                <c:pt idx="19">
                  <c:v>0</c:v>
                </c:pt>
                <c:pt idx="20">
                  <c:v>0.65080000000000005</c:v>
                </c:pt>
                <c:pt idx="21">
                  <c:v>0.67410000000000003</c:v>
                </c:pt>
                <c:pt idx="22">
                  <c:v>0.90069999999999995</c:v>
                </c:pt>
                <c:pt idx="23">
                  <c:v>0.66390000000000005</c:v>
                </c:pt>
                <c:pt idx="24">
                  <c:v>0</c:v>
                </c:pt>
                <c:pt idx="25">
                  <c:v>0.73709999999999998</c:v>
                </c:pt>
                <c:pt idx="26">
                  <c:v>0</c:v>
                </c:pt>
                <c:pt idx="27">
                  <c:v>0</c:v>
                </c:pt>
                <c:pt idx="28">
                  <c:v>0.60940000000000005</c:v>
                </c:pt>
                <c:pt idx="29">
                  <c:v>0.58950000000000002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2A-4C97-9D79-C94088CAB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23528"/>
        <c:axId val="289323856"/>
      </c:lineChart>
      <c:catAx>
        <c:axId val="28932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23856"/>
        <c:crosses val="autoZero"/>
        <c:auto val="1"/>
        <c:lblAlgn val="ctr"/>
        <c:lblOffset val="100"/>
        <c:noMultiLvlLbl val="0"/>
      </c:catAx>
      <c:valAx>
        <c:axId val="28932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2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AD-410D-8975-86559F5DAA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AD-410D-8975-86559F5DA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31072"/>
        <c:axId val="289332384"/>
      </c:lineChart>
      <c:catAx>
        <c:axId val="28933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2384"/>
        <c:crosses val="autoZero"/>
        <c:auto val="1"/>
        <c:lblAlgn val="ctr"/>
        <c:lblOffset val="100"/>
        <c:noMultiLvlLbl val="0"/>
      </c:catAx>
      <c:valAx>
        <c:axId val="28933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28FC0-B1C6-4B06-9092-605FCD7304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F2141-0C18-4A96-ACEA-6501D118E4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027731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6890-42A1-479A-9507-7C6B6552D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4BAAA-B235-4CAC-815F-BBE393F2F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610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07E15-5861-401E-92F2-DF8F5F599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308CE-B474-40E2-B681-80E71CEF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8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74DE3-B9D5-4A19-8FF7-D9F8E3F9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E8201-F3FA-4790-9AAD-806D15A21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006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75990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3746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4236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450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5046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7790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803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3849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1554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482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Al-Wisal 96.5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0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 FM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79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9F92A-C7CD-4E1F-916B-671E3449E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759048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4B6D-9F1A-4735-B962-C7411682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5FB86-3A11-4FE7-B7C8-FD8892A1E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4171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7DF13-7D45-41F2-9077-86E8FF217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D5FD8-77A1-4F77-B5F3-F7F1CDC6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5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4F80-DAE9-4C46-A79B-BD83C93F8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16CF7-9655-4E03-9A5A-E9C619A452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957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BA068-04C8-4452-B4AD-1483D0051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3D5C7-0B57-4EE5-A0B0-D3785005B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4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85DE-18CC-4900-9771-7602CB47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5579A-A926-4C1E-8293-9283869DD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238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04FC3-F26B-4C0A-BACC-04900B609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BB50A-90C7-4483-A6E2-3D92ECE47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3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10FC-2949-4D21-81B5-D93C9159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9C0A9-220F-494F-992C-6E88260AF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427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4E5F8-66EC-427B-A55E-71DD65BFE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2A90B-74A3-4C40-A0DC-71DC0461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57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3DB2F-59D0-4073-B249-E6A06796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836C4-E388-4D29-8404-D84AB33FD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989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AC791-BDBD-4353-AA3A-CEA5C7810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88560-2837-4109-8582-EB49356E9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6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5230-AFC3-475D-880E-62C32A68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DCE894-4AB0-472F-8B77-1BC4466E32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4500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0BE2E-7165-4900-9CAF-83BE988D8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F9857-C896-4BCC-A26C-96B2AB6E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9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7B9C-A55C-4B58-B270-431BE2F9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98D6F-1640-491C-8D40-C8B93BBBEB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4716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4A176-4DAF-44A9-91A2-48DAFC6C5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EDEFB-A954-485A-9AB4-6F2DB7D82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482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8DA92-C999-4EEC-B43A-7912002A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47029-A0F3-483D-B12B-F305C44BC6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165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609AA-DA8C-471D-8504-E31D6205C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16E85-D5D9-45B2-AFD4-F86B426A2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4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7229-AF0B-4548-B766-F2C35533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451C8-54ED-4B23-AD50-D3FA42726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1178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C7204-FD84-4880-AE24-C1463C6BD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0FEAA-8667-4C11-9A70-579B4EF47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E723-196F-467C-A290-8DBF7DB41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334735-5F5F-4D66-B6B6-BC3680973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204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B8B0C-D445-4EEE-A7F7-B37719FFC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3EFE5-BDFA-42E2-B310-5F59B72E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98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3610F-BA4C-41F7-A132-70FEF0BE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C5131-4083-4001-963E-E3856B292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611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0154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09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483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908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359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427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01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15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153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38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008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60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968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0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1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05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24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A774C-8D02-4242-82FF-A4A202DFC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08667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CF5B-FF89-4DA8-988F-855DC4B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65B70A-EB0D-4531-859E-ADC58772F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718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67800-F64E-4BC5-8095-610663A8E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2D6EC-5D58-475D-9F06-DBC7866E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38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651-A29B-4259-93DE-DC5B55650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896E5D-4D0D-46AF-BFEA-A2ADD563E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428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9AB98-31DB-4B08-B3C2-457224995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5E9CD-DFB3-4214-89E0-895BD9134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45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F8C5-5D8A-4D72-A3AF-5272BD16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121B3-BB43-424A-AB89-7BEFBDB39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935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88217-6BE9-481D-9E80-AFDD7844A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D555A-097C-4D03-A506-F3A91978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6C18-C210-4140-AC9D-54B50A49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CAD4F-5C7A-43C8-AECE-5D85CA65E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014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38555-E219-4123-9ACC-7FFAC4D2E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DE3B8-467A-43E8-AAB7-936E3C5E4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78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4C45-D22C-49F9-8313-0E1F83AA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0E5A5-9630-4A92-A670-F679DD1A7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900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FFAF7-FCB7-4D71-AF9B-F419FDB11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97BD0-6B33-4930-81BF-6BE7C79F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518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DDFB-4ACA-45FB-B3EC-C1F29B31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EE1903-C54C-49EF-ADE4-1745887F9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0724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54EB7-E8D6-4820-949D-0AE6E0F15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E5DE3-C951-4DA6-B6F5-88F3C2602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70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A190F-1E7B-46D7-A75C-623A640C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18863-DF0F-4361-8FD4-A3616F125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861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1936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137590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0009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80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668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5220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585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752549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1250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052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6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E37C5-F34C-4D99-AD6A-653E6359E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67443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7F031-32D1-49D1-ABD0-1FFE47CF4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DF622-53AE-46D7-BC88-6B493C1A9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360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FDEF8-2012-4002-89B3-893877BD8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93F8A-48CD-4FD2-8977-21039DCF2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26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FBDAF-4E57-4A68-8661-EA8573DC9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D2C781-F33A-4399-9A32-D3184B125B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3065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E03E8-4FD7-4955-8A40-65A6216D6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8A1A0-4FEE-40BF-A59F-63AF0392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45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BF8B-5E6F-48FF-B8CD-180B8C125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474BF6-C563-4893-B24F-8BF317995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111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8208B-3565-4906-89BB-764F605D9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225DD-A570-4524-B21E-5CD59A4B5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70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Al Wisal vs Hala FM</vt:lpstr>
      <vt:lpstr>Facebook Key Metrics Radar | Al Wisal vs Hala</vt:lpstr>
      <vt:lpstr>Facebook Key Metrics Table | Al Wisal vs Hala</vt:lpstr>
      <vt:lpstr>Facebook Fans Total | Al Wisal vs Hala</vt:lpstr>
      <vt:lpstr>Facebook Own Posts | Al Wisal vs Hala</vt:lpstr>
      <vt:lpstr>Facebook Own Posts By Hour | Al Wisal vs Hala</vt:lpstr>
      <vt:lpstr>Facebook Own Posts By Weekday | Al Wisal vs Hala</vt:lpstr>
      <vt:lpstr>Facebook Post Type Distribution Per Profile | Al Wisal vs Hala</vt:lpstr>
      <vt:lpstr>Facebook People Talking About This | Al Wisal vs Hala</vt:lpstr>
      <vt:lpstr>Facebook Interaction Rate | Al Wisal vs Hala</vt:lpstr>
      <vt:lpstr>Facebook Average People Talking About This | Al Wisal vs Hala</vt:lpstr>
      <vt:lpstr>Facebook Average Interactions Per Post | Al Wisal vs Hala</vt:lpstr>
      <vt:lpstr>Twitter Key Metrics Radar | Al Wisal vs Hala</vt:lpstr>
      <vt:lpstr>Twitter Key Metrics Table | Al Wisal vs Hala</vt:lpstr>
      <vt:lpstr>Twitter Followers Total | Al Wisal vs Hala</vt:lpstr>
      <vt:lpstr>Twitter Tweets Change | Al Wisal vs Hala</vt:lpstr>
      <vt:lpstr>Twitter Own Tweets By Hour | Al Wisal vs Hala</vt:lpstr>
      <vt:lpstr>Twitter Own Tweets By Weekday | Al Wisal vs Hala</vt:lpstr>
      <vt:lpstr>Twitter Interaction Rate | Al Wisal vs Hala</vt:lpstr>
      <vt:lpstr>Twitter Average Interactions Per Own Tweet | Al Wisal vs Hala</vt:lpstr>
      <vt:lpstr>Instagram Key Metrics Table | Al Wisal vs Hala</vt:lpstr>
      <vt:lpstr>Instagram Followers Total | Al Wisal vs Hala</vt:lpstr>
      <vt:lpstr>Instagram Interaction Rate | Al Wisal vs Hala</vt:lpstr>
      <vt:lpstr>Instagram Posts | Al Wisal vs Hala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2018-05-07T06:26:07Z</dcterms:created>
  <dcterms:modified xsi:type="dcterms:W3CDTF">2018-05-07T06:26:51Z</dcterms:modified>
</cp:coreProperties>
</file>