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2.4823</c:v>
                </c:pt>
                <c:pt idx="1">
                  <c:v>10.5923</c:v>
                </c:pt>
                <c:pt idx="2">
                  <c:v>2.4214000000000002</c:v>
                </c:pt>
                <c:pt idx="3">
                  <c:v>0</c:v>
                </c:pt>
                <c:pt idx="4">
                  <c:v>100</c:v>
                </c:pt>
                <c:pt idx="5">
                  <c:v>76.621700000000004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86-4F5A-BCA3-8EA6733F79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10.8628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86-4F5A-BCA3-8EA6733F79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8.9504000000000001</c:v>
                </c:pt>
                <c:pt idx="1">
                  <c:v>13.895200000000001</c:v>
                </c:pt>
                <c:pt idx="2">
                  <c:v>2.6572</c:v>
                </c:pt>
                <c:pt idx="3">
                  <c:v>0</c:v>
                </c:pt>
                <c:pt idx="4">
                  <c:v>23.177</c:v>
                </c:pt>
                <c:pt idx="5">
                  <c:v>23.094000000000001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86-4F5A-BCA3-8EA6733F79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1.6478999999999999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-20.446300000000001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86-4F5A-BCA3-8EA6733F7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312024"/>
        <c:axId val="343758344"/>
      </c:radarChart>
      <c:catAx>
        <c:axId val="28231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58344"/>
        <c:crosses val="autoZero"/>
        <c:auto val="1"/>
        <c:lblAlgn val="ctr"/>
        <c:lblOffset val="100"/>
        <c:noMultiLvlLbl val="0"/>
      </c:catAx>
      <c:valAx>
        <c:axId val="34375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1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16247</c:v>
                </c:pt>
                <c:pt idx="1">
                  <c:v>16247</c:v>
                </c:pt>
                <c:pt idx="2">
                  <c:v>16248</c:v>
                </c:pt>
                <c:pt idx="3">
                  <c:v>16251</c:v>
                </c:pt>
                <c:pt idx="4">
                  <c:v>16251</c:v>
                </c:pt>
                <c:pt idx="5">
                  <c:v>16252</c:v>
                </c:pt>
                <c:pt idx="6">
                  <c:v>16261</c:v>
                </c:pt>
                <c:pt idx="7">
                  <c:v>16266</c:v>
                </c:pt>
                <c:pt idx="8">
                  <c:v>16263</c:v>
                </c:pt>
                <c:pt idx="9">
                  <c:v>16270</c:v>
                </c:pt>
                <c:pt idx="10">
                  <c:v>16271</c:v>
                </c:pt>
                <c:pt idx="11">
                  <c:v>16275</c:v>
                </c:pt>
                <c:pt idx="12">
                  <c:v>16275</c:v>
                </c:pt>
                <c:pt idx="13">
                  <c:v>16281</c:v>
                </c:pt>
                <c:pt idx="14">
                  <c:v>16282</c:v>
                </c:pt>
                <c:pt idx="15">
                  <c:v>16283</c:v>
                </c:pt>
                <c:pt idx="16">
                  <c:v>16282</c:v>
                </c:pt>
                <c:pt idx="17">
                  <c:v>16284</c:v>
                </c:pt>
                <c:pt idx="18">
                  <c:v>16286</c:v>
                </c:pt>
                <c:pt idx="19">
                  <c:v>16287</c:v>
                </c:pt>
                <c:pt idx="20">
                  <c:v>16288</c:v>
                </c:pt>
                <c:pt idx="21">
                  <c:v>16294</c:v>
                </c:pt>
                <c:pt idx="22">
                  <c:v>16291</c:v>
                </c:pt>
                <c:pt idx="23">
                  <c:v>16292</c:v>
                </c:pt>
                <c:pt idx="24">
                  <c:v>16295</c:v>
                </c:pt>
                <c:pt idx="25">
                  <c:v>16292</c:v>
                </c:pt>
                <c:pt idx="26">
                  <c:v>16290</c:v>
                </c:pt>
                <c:pt idx="27">
                  <c:v>16289</c:v>
                </c:pt>
                <c:pt idx="28">
                  <c:v>16290</c:v>
                </c:pt>
                <c:pt idx="29">
                  <c:v>16292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88-4E8E-8A88-8B053290DB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654123</c:v>
                </c:pt>
                <c:pt idx="1">
                  <c:v>654255</c:v>
                </c:pt>
                <c:pt idx="2">
                  <c:v>654338</c:v>
                </c:pt>
                <c:pt idx="3">
                  <c:v>654408</c:v>
                </c:pt>
                <c:pt idx="4">
                  <c:v>654526</c:v>
                </c:pt>
                <c:pt idx="5">
                  <c:v>654630</c:v>
                </c:pt>
                <c:pt idx="6">
                  <c:v>654684</c:v>
                </c:pt>
                <c:pt idx="7">
                  <c:v>654732</c:v>
                </c:pt>
                <c:pt idx="8">
                  <c:v>654759</c:v>
                </c:pt>
                <c:pt idx="9">
                  <c:v>654825</c:v>
                </c:pt>
                <c:pt idx="10">
                  <c:v>654881</c:v>
                </c:pt>
                <c:pt idx="11">
                  <c:v>654952</c:v>
                </c:pt>
                <c:pt idx="12">
                  <c:v>654996</c:v>
                </c:pt>
                <c:pt idx="13">
                  <c:v>655099</c:v>
                </c:pt>
                <c:pt idx="14">
                  <c:v>655174</c:v>
                </c:pt>
                <c:pt idx="15">
                  <c:v>655250</c:v>
                </c:pt>
                <c:pt idx="16">
                  <c:v>655305</c:v>
                </c:pt>
                <c:pt idx="17">
                  <c:v>655331</c:v>
                </c:pt>
                <c:pt idx="18">
                  <c:v>655383</c:v>
                </c:pt>
                <c:pt idx="19">
                  <c:v>655478</c:v>
                </c:pt>
                <c:pt idx="20">
                  <c:v>655559</c:v>
                </c:pt>
                <c:pt idx="21">
                  <c:v>655647</c:v>
                </c:pt>
                <c:pt idx="22">
                  <c:v>655708</c:v>
                </c:pt>
                <c:pt idx="23">
                  <c:v>655809</c:v>
                </c:pt>
                <c:pt idx="24">
                  <c:v>655894</c:v>
                </c:pt>
                <c:pt idx="25">
                  <c:v>655968</c:v>
                </c:pt>
                <c:pt idx="26">
                  <c:v>656056</c:v>
                </c:pt>
                <c:pt idx="27">
                  <c:v>656149</c:v>
                </c:pt>
                <c:pt idx="28">
                  <c:v>656217</c:v>
                </c:pt>
                <c:pt idx="29">
                  <c:v>656337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88-4E8E-8A88-8B053290DB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58702</c:v>
                </c:pt>
                <c:pt idx="1">
                  <c:v>58708</c:v>
                </c:pt>
                <c:pt idx="2">
                  <c:v>58709</c:v>
                </c:pt>
                <c:pt idx="3">
                  <c:v>58708</c:v>
                </c:pt>
                <c:pt idx="4">
                  <c:v>58721</c:v>
                </c:pt>
                <c:pt idx="5">
                  <c:v>58718</c:v>
                </c:pt>
                <c:pt idx="6">
                  <c:v>58717</c:v>
                </c:pt>
                <c:pt idx="7">
                  <c:v>58720</c:v>
                </c:pt>
                <c:pt idx="8">
                  <c:v>58720</c:v>
                </c:pt>
                <c:pt idx="9">
                  <c:v>58720</c:v>
                </c:pt>
                <c:pt idx="10">
                  <c:v>58719</c:v>
                </c:pt>
                <c:pt idx="11">
                  <c:v>58721</c:v>
                </c:pt>
                <c:pt idx="12">
                  <c:v>58725</c:v>
                </c:pt>
                <c:pt idx="13">
                  <c:v>58726</c:v>
                </c:pt>
                <c:pt idx="14">
                  <c:v>58730</c:v>
                </c:pt>
                <c:pt idx="15">
                  <c:v>58737</c:v>
                </c:pt>
                <c:pt idx="16">
                  <c:v>58743</c:v>
                </c:pt>
                <c:pt idx="17">
                  <c:v>58748</c:v>
                </c:pt>
                <c:pt idx="18">
                  <c:v>58749</c:v>
                </c:pt>
                <c:pt idx="19">
                  <c:v>58751</c:v>
                </c:pt>
                <c:pt idx="20">
                  <c:v>58755</c:v>
                </c:pt>
                <c:pt idx="21">
                  <c:v>58751</c:v>
                </c:pt>
                <c:pt idx="22">
                  <c:v>58751</c:v>
                </c:pt>
                <c:pt idx="23">
                  <c:v>58747</c:v>
                </c:pt>
                <c:pt idx="24">
                  <c:v>58747</c:v>
                </c:pt>
                <c:pt idx="25">
                  <c:v>58749</c:v>
                </c:pt>
                <c:pt idx="26">
                  <c:v>58751</c:v>
                </c:pt>
                <c:pt idx="27">
                  <c:v>58743</c:v>
                </c:pt>
                <c:pt idx="28">
                  <c:v>58742</c:v>
                </c:pt>
                <c:pt idx="29">
                  <c:v>58745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88-4E8E-8A88-8B053290DB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10824</c:v>
                </c:pt>
                <c:pt idx="1">
                  <c:v>10821</c:v>
                </c:pt>
                <c:pt idx="2">
                  <c:v>10822</c:v>
                </c:pt>
                <c:pt idx="3">
                  <c:v>10819</c:v>
                </c:pt>
                <c:pt idx="4">
                  <c:v>10820</c:v>
                </c:pt>
                <c:pt idx="5">
                  <c:v>10820</c:v>
                </c:pt>
                <c:pt idx="6">
                  <c:v>10823</c:v>
                </c:pt>
                <c:pt idx="7">
                  <c:v>10822</c:v>
                </c:pt>
                <c:pt idx="8">
                  <c:v>10820</c:v>
                </c:pt>
                <c:pt idx="9">
                  <c:v>10820</c:v>
                </c:pt>
                <c:pt idx="10">
                  <c:v>10819</c:v>
                </c:pt>
                <c:pt idx="11">
                  <c:v>10818</c:v>
                </c:pt>
                <c:pt idx="12">
                  <c:v>10816</c:v>
                </c:pt>
                <c:pt idx="13">
                  <c:v>10817</c:v>
                </c:pt>
                <c:pt idx="14">
                  <c:v>10817</c:v>
                </c:pt>
                <c:pt idx="15">
                  <c:v>10816</c:v>
                </c:pt>
                <c:pt idx="16">
                  <c:v>10817</c:v>
                </c:pt>
                <c:pt idx="17">
                  <c:v>10818</c:v>
                </c:pt>
                <c:pt idx="18">
                  <c:v>10816</c:v>
                </c:pt>
                <c:pt idx="19">
                  <c:v>10815</c:v>
                </c:pt>
                <c:pt idx="20">
                  <c:v>10816</c:v>
                </c:pt>
                <c:pt idx="21">
                  <c:v>10814</c:v>
                </c:pt>
                <c:pt idx="22">
                  <c:v>10813</c:v>
                </c:pt>
                <c:pt idx="23">
                  <c:v>10814</c:v>
                </c:pt>
                <c:pt idx="24">
                  <c:v>10814</c:v>
                </c:pt>
                <c:pt idx="25">
                  <c:v>10817</c:v>
                </c:pt>
                <c:pt idx="26">
                  <c:v>10818</c:v>
                </c:pt>
                <c:pt idx="27">
                  <c:v>10819</c:v>
                </c:pt>
                <c:pt idx="28">
                  <c:v>10816</c:v>
                </c:pt>
                <c:pt idx="29">
                  <c:v>10816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88-4E8E-8A88-8B053290D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347552"/>
        <c:axId val="346340336"/>
      </c:lineChart>
      <c:catAx>
        <c:axId val="34634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40336"/>
        <c:crosses val="autoZero"/>
        <c:auto val="1"/>
        <c:lblAlgn val="ctr"/>
        <c:lblOffset val="100"/>
        <c:noMultiLvlLbl val="0"/>
      </c:catAx>
      <c:valAx>
        <c:axId val="34634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4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3</c:v>
                </c:pt>
                <c:pt idx="11">
                  <c:v>4</c:v>
                </c:pt>
                <c:pt idx="12">
                  <c:v>1</c:v>
                </c:pt>
                <c:pt idx="13">
                  <c:v>4</c:v>
                </c:pt>
                <c:pt idx="14">
                  <c:v>1</c:v>
                </c:pt>
                <c:pt idx="15">
                  <c:v>4</c:v>
                </c:pt>
                <c:pt idx="16">
                  <c:v>4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5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2</c:v>
                </c:pt>
                <c:pt idx="26">
                  <c:v>5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1B-4042-92A8-C6B26D76E1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35</c:v>
                </c:pt>
                <c:pt idx="1">
                  <c:v>37</c:v>
                </c:pt>
                <c:pt idx="2">
                  <c:v>40</c:v>
                </c:pt>
                <c:pt idx="3">
                  <c:v>38</c:v>
                </c:pt>
                <c:pt idx="4">
                  <c:v>30</c:v>
                </c:pt>
                <c:pt idx="5">
                  <c:v>9</c:v>
                </c:pt>
                <c:pt idx="6">
                  <c:v>24</c:v>
                </c:pt>
                <c:pt idx="7">
                  <c:v>40</c:v>
                </c:pt>
                <c:pt idx="8">
                  <c:v>38</c:v>
                </c:pt>
                <c:pt idx="9">
                  <c:v>39</c:v>
                </c:pt>
                <c:pt idx="10">
                  <c:v>34</c:v>
                </c:pt>
                <c:pt idx="11">
                  <c:v>18</c:v>
                </c:pt>
                <c:pt idx="12">
                  <c:v>7</c:v>
                </c:pt>
                <c:pt idx="13">
                  <c:v>23</c:v>
                </c:pt>
                <c:pt idx="14">
                  <c:v>32</c:v>
                </c:pt>
                <c:pt idx="15">
                  <c:v>34</c:v>
                </c:pt>
                <c:pt idx="16">
                  <c:v>39</c:v>
                </c:pt>
                <c:pt idx="17">
                  <c:v>38</c:v>
                </c:pt>
                <c:pt idx="18">
                  <c:v>26</c:v>
                </c:pt>
                <c:pt idx="19">
                  <c:v>10</c:v>
                </c:pt>
                <c:pt idx="20">
                  <c:v>24</c:v>
                </c:pt>
                <c:pt idx="21">
                  <c:v>37</c:v>
                </c:pt>
                <c:pt idx="22">
                  <c:v>39</c:v>
                </c:pt>
                <c:pt idx="23">
                  <c:v>38</c:v>
                </c:pt>
                <c:pt idx="24">
                  <c:v>31</c:v>
                </c:pt>
                <c:pt idx="25">
                  <c:v>28</c:v>
                </c:pt>
                <c:pt idx="26">
                  <c:v>7</c:v>
                </c:pt>
                <c:pt idx="27">
                  <c:v>22</c:v>
                </c:pt>
                <c:pt idx="28">
                  <c:v>32</c:v>
                </c:pt>
                <c:pt idx="2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1B-4042-92A8-C6B26D76E1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6</c:v>
                </c:pt>
                <c:pt idx="4">
                  <c:v>9</c:v>
                </c:pt>
                <c:pt idx="5">
                  <c:v>1</c:v>
                </c:pt>
                <c:pt idx="6">
                  <c:v>0</c:v>
                </c:pt>
                <c:pt idx="7">
                  <c:v>7</c:v>
                </c:pt>
                <c:pt idx="8">
                  <c:v>5</c:v>
                </c:pt>
                <c:pt idx="9">
                  <c:v>6</c:v>
                </c:pt>
                <c:pt idx="10">
                  <c:v>6</c:v>
                </c:pt>
                <c:pt idx="11">
                  <c:v>5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5</c:v>
                </c:pt>
                <c:pt idx="16">
                  <c:v>4</c:v>
                </c:pt>
                <c:pt idx="17">
                  <c:v>6</c:v>
                </c:pt>
                <c:pt idx="18">
                  <c:v>4</c:v>
                </c:pt>
                <c:pt idx="19">
                  <c:v>2</c:v>
                </c:pt>
                <c:pt idx="20">
                  <c:v>0</c:v>
                </c:pt>
                <c:pt idx="21">
                  <c:v>4</c:v>
                </c:pt>
                <c:pt idx="22">
                  <c:v>4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0</c:v>
                </c:pt>
                <c:pt idx="27">
                  <c:v>1</c:v>
                </c:pt>
                <c:pt idx="28">
                  <c:v>4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1B-4042-92A8-C6B26D76E1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1B-4042-92A8-C6B26D76E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154368"/>
        <c:axId val="349143216"/>
      </c:lineChart>
      <c:catAx>
        <c:axId val="34915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43216"/>
        <c:crosses val="autoZero"/>
        <c:auto val="1"/>
        <c:lblAlgn val="ctr"/>
        <c:lblOffset val="100"/>
        <c:noMultiLvlLbl val="0"/>
      </c:catAx>
      <c:valAx>
        <c:axId val="34914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5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  <c:pt idx="9">
                  <c:v>12</c:v>
                </c:pt>
                <c:pt idx="10">
                  <c:v>13</c:v>
                </c:pt>
                <c:pt idx="11">
                  <c:v>9</c:v>
                </c:pt>
                <c:pt idx="12">
                  <c:v>14</c:v>
                </c:pt>
                <c:pt idx="13">
                  <c:v>11</c:v>
                </c:pt>
                <c:pt idx="14">
                  <c:v>11</c:v>
                </c:pt>
                <c:pt idx="15">
                  <c:v>5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2B-43D0-8624-5986E03795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22</c:v>
                </c:pt>
                <c:pt idx="7">
                  <c:v>43</c:v>
                </c:pt>
                <c:pt idx="8">
                  <c:v>50</c:v>
                </c:pt>
                <c:pt idx="9">
                  <c:v>62</c:v>
                </c:pt>
                <c:pt idx="10">
                  <c:v>49</c:v>
                </c:pt>
                <c:pt idx="11">
                  <c:v>64</c:v>
                </c:pt>
                <c:pt idx="12">
                  <c:v>68</c:v>
                </c:pt>
                <c:pt idx="13">
                  <c:v>51</c:v>
                </c:pt>
                <c:pt idx="14">
                  <c:v>36</c:v>
                </c:pt>
                <c:pt idx="15">
                  <c:v>47</c:v>
                </c:pt>
                <c:pt idx="16">
                  <c:v>48</c:v>
                </c:pt>
                <c:pt idx="17">
                  <c:v>58</c:v>
                </c:pt>
                <c:pt idx="18">
                  <c:v>57</c:v>
                </c:pt>
                <c:pt idx="19">
                  <c:v>58</c:v>
                </c:pt>
                <c:pt idx="20">
                  <c:v>55</c:v>
                </c:pt>
                <c:pt idx="21">
                  <c:v>50</c:v>
                </c:pt>
                <c:pt idx="22">
                  <c:v>51</c:v>
                </c:pt>
                <c:pt idx="2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2B-43D0-8624-5986E03795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</c:v>
                </c:pt>
                <c:pt idx="8">
                  <c:v>17</c:v>
                </c:pt>
                <c:pt idx="9">
                  <c:v>20</c:v>
                </c:pt>
                <c:pt idx="10">
                  <c:v>19</c:v>
                </c:pt>
                <c:pt idx="11">
                  <c:v>19</c:v>
                </c:pt>
                <c:pt idx="12">
                  <c:v>9</c:v>
                </c:pt>
                <c:pt idx="13">
                  <c:v>7</c:v>
                </c:pt>
                <c:pt idx="14">
                  <c:v>4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6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2B-43D0-8624-5986E03795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2B-43D0-8624-5986E0379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150104"/>
        <c:axId val="349144528"/>
      </c:lineChart>
      <c:catAx>
        <c:axId val="34915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44528"/>
        <c:crosses val="autoZero"/>
        <c:auto val="1"/>
        <c:lblAlgn val="ctr"/>
        <c:lblOffset val="100"/>
        <c:noMultiLvlLbl val="0"/>
      </c:catAx>
      <c:valAx>
        <c:axId val="34914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5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13</c:v>
                </c:pt>
                <c:pt idx="2">
                  <c:v>8</c:v>
                </c:pt>
                <c:pt idx="3">
                  <c:v>13</c:v>
                </c:pt>
                <c:pt idx="4">
                  <c:v>11</c:v>
                </c:pt>
                <c:pt idx="5">
                  <c:v>12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3E-4EC0-A05F-19ED40F16D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177</c:v>
                </c:pt>
                <c:pt idx="1">
                  <c:v>156</c:v>
                </c:pt>
                <c:pt idx="2">
                  <c:v>141</c:v>
                </c:pt>
                <c:pt idx="3">
                  <c:v>102</c:v>
                </c:pt>
                <c:pt idx="4">
                  <c:v>33</c:v>
                </c:pt>
                <c:pt idx="5">
                  <c:v>93</c:v>
                </c:pt>
                <c:pt idx="6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3E-4EC0-A05F-19ED40F16D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28</c:v>
                </c:pt>
                <c:pt idx="1">
                  <c:v>23</c:v>
                </c:pt>
                <c:pt idx="2">
                  <c:v>23</c:v>
                </c:pt>
                <c:pt idx="3">
                  <c:v>23</c:v>
                </c:pt>
                <c:pt idx="4">
                  <c:v>3</c:v>
                </c:pt>
                <c:pt idx="5">
                  <c:v>2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3E-4EC0-A05F-19ED40F16D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3E-4EC0-A05F-19ED40F16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145184"/>
        <c:axId val="349146168"/>
      </c:barChart>
      <c:catAx>
        <c:axId val="34914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46168"/>
        <c:crosses val="autoZero"/>
        <c:auto val="1"/>
        <c:lblAlgn val="ctr"/>
        <c:lblOffset val="100"/>
        <c:noMultiLvlLbl val="0"/>
      </c:catAx>
      <c:valAx>
        <c:axId val="34914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4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650</c:v>
                </c:pt>
                <c:pt idx="2">
                  <c:v>95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31-424A-84B6-20B09AADA8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41</c:v>
                </c:pt>
                <c:pt idx="1">
                  <c:v>121</c:v>
                </c:pt>
                <c:pt idx="2">
                  <c:v>22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31-424A-84B6-20B09AADA8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31-424A-84B6-20B09AADA8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6</c:v>
                </c:pt>
                <c:pt idx="1">
                  <c:v>106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31-424A-84B6-20B09AADA8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31-424A-84B6-20B09AADA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149776"/>
        <c:axId val="349147480"/>
      </c:barChart>
      <c:catAx>
        <c:axId val="34914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47480"/>
        <c:crosses val="autoZero"/>
        <c:auto val="1"/>
        <c:lblAlgn val="ctr"/>
        <c:lblOffset val="100"/>
        <c:noMultiLvlLbl val="0"/>
      </c:catAx>
      <c:valAx>
        <c:axId val="34914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4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571</c:v>
                </c:pt>
                <c:pt idx="1">
                  <c:v>460</c:v>
                </c:pt>
                <c:pt idx="2">
                  <c:v>443</c:v>
                </c:pt>
                <c:pt idx="3">
                  <c:v>456</c:v>
                </c:pt>
                <c:pt idx="4">
                  <c:v>445</c:v>
                </c:pt>
                <c:pt idx="5">
                  <c:v>334</c:v>
                </c:pt>
                <c:pt idx="6">
                  <c:v>239</c:v>
                </c:pt>
                <c:pt idx="7">
                  <c:v>320</c:v>
                </c:pt>
                <c:pt idx="8">
                  <c:v>333</c:v>
                </c:pt>
                <c:pt idx="9">
                  <c:v>330</c:v>
                </c:pt>
                <c:pt idx="10">
                  <c:v>348</c:v>
                </c:pt>
                <c:pt idx="11">
                  <c:v>413</c:v>
                </c:pt>
                <c:pt idx="12">
                  <c:v>436</c:v>
                </c:pt>
                <c:pt idx="13">
                  <c:v>450</c:v>
                </c:pt>
                <c:pt idx="14">
                  <c:v>366</c:v>
                </c:pt>
                <c:pt idx="15">
                  <c:v>347</c:v>
                </c:pt>
                <c:pt idx="16">
                  <c:v>349</c:v>
                </c:pt>
                <c:pt idx="17">
                  <c:v>285</c:v>
                </c:pt>
                <c:pt idx="18">
                  <c:v>286</c:v>
                </c:pt>
                <c:pt idx="19">
                  <c:v>280</c:v>
                </c:pt>
                <c:pt idx="20">
                  <c:v>330</c:v>
                </c:pt>
                <c:pt idx="21">
                  <c:v>373</c:v>
                </c:pt>
                <c:pt idx="22">
                  <c:v>380</c:v>
                </c:pt>
                <c:pt idx="23">
                  <c:v>408</c:v>
                </c:pt>
                <c:pt idx="24">
                  <c:v>403</c:v>
                </c:pt>
                <c:pt idx="25">
                  <c:v>411</c:v>
                </c:pt>
                <c:pt idx="26">
                  <c:v>413</c:v>
                </c:pt>
                <c:pt idx="27">
                  <c:v>350</c:v>
                </c:pt>
                <c:pt idx="28">
                  <c:v>303</c:v>
                </c:pt>
                <c:pt idx="29">
                  <c:v>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6B-4574-9766-7CD971BAB2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15429</c:v>
                </c:pt>
                <c:pt idx="1">
                  <c:v>14320</c:v>
                </c:pt>
                <c:pt idx="2">
                  <c:v>14829</c:v>
                </c:pt>
                <c:pt idx="3">
                  <c:v>15049</c:v>
                </c:pt>
                <c:pt idx="4">
                  <c:v>17074</c:v>
                </c:pt>
                <c:pt idx="5">
                  <c:v>19003</c:v>
                </c:pt>
                <c:pt idx="6">
                  <c:v>19042</c:v>
                </c:pt>
                <c:pt idx="7">
                  <c:v>19118</c:v>
                </c:pt>
                <c:pt idx="8">
                  <c:v>19795</c:v>
                </c:pt>
                <c:pt idx="9">
                  <c:v>20504</c:v>
                </c:pt>
                <c:pt idx="10">
                  <c:v>20587</c:v>
                </c:pt>
                <c:pt idx="11">
                  <c:v>18491</c:v>
                </c:pt>
                <c:pt idx="12">
                  <c:v>16221</c:v>
                </c:pt>
                <c:pt idx="13">
                  <c:v>13599</c:v>
                </c:pt>
                <c:pt idx="14">
                  <c:v>13184</c:v>
                </c:pt>
                <c:pt idx="15">
                  <c:v>13408</c:v>
                </c:pt>
                <c:pt idx="16">
                  <c:v>13218</c:v>
                </c:pt>
                <c:pt idx="17">
                  <c:v>11706</c:v>
                </c:pt>
                <c:pt idx="18">
                  <c:v>11548</c:v>
                </c:pt>
                <c:pt idx="19">
                  <c:v>13747</c:v>
                </c:pt>
                <c:pt idx="20">
                  <c:v>16287</c:v>
                </c:pt>
                <c:pt idx="21">
                  <c:v>17254</c:v>
                </c:pt>
                <c:pt idx="22">
                  <c:v>18309</c:v>
                </c:pt>
                <c:pt idx="23">
                  <c:v>18951</c:v>
                </c:pt>
                <c:pt idx="24">
                  <c:v>20005</c:v>
                </c:pt>
                <c:pt idx="25">
                  <c:v>19768</c:v>
                </c:pt>
                <c:pt idx="26">
                  <c:v>18817</c:v>
                </c:pt>
                <c:pt idx="27">
                  <c:v>15287</c:v>
                </c:pt>
                <c:pt idx="28">
                  <c:v>15463</c:v>
                </c:pt>
                <c:pt idx="29">
                  <c:v>15242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6B-4574-9766-7CD971BAB2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396</c:v>
                </c:pt>
                <c:pt idx="1">
                  <c:v>418</c:v>
                </c:pt>
                <c:pt idx="2">
                  <c:v>493</c:v>
                </c:pt>
                <c:pt idx="3">
                  <c:v>497</c:v>
                </c:pt>
                <c:pt idx="4">
                  <c:v>522</c:v>
                </c:pt>
                <c:pt idx="5">
                  <c:v>804</c:v>
                </c:pt>
                <c:pt idx="6">
                  <c:v>873</c:v>
                </c:pt>
                <c:pt idx="7">
                  <c:v>866</c:v>
                </c:pt>
                <c:pt idx="8">
                  <c:v>810</c:v>
                </c:pt>
                <c:pt idx="9">
                  <c:v>772</c:v>
                </c:pt>
                <c:pt idx="10">
                  <c:v>903</c:v>
                </c:pt>
                <c:pt idx="11">
                  <c:v>522</c:v>
                </c:pt>
                <c:pt idx="12">
                  <c:v>468</c:v>
                </c:pt>
                <c:pt idx="13">
                  <c:v>479</c:v>
                </c:pt>
                <c:pt idx="14">
                  <c:v>904</c:v>
                </c:pt>
                <c:pt idx="15">
                  <c:v>904</c:v>
                </c:pt>
                <c:pt idx="16">
                  <c:v>837</c:v>
                </c:pt>
                <c:pt idx="17">
                  <c:v>816</c:v>
                </c:pt>
                <c:pt idx="18">
                  <c:v>893</c:v>
                </c:pt>
                <c:pt idx="19">
                  <c:v>995</c:v>
                </c:pt>
                <c:pt idx="20">
                  <c:v>600</c:v>
                </c:pt>
                <c:pt idx="21">
                  <c:v>621</c:v>
                </c:pt>
                <c:pt idx="22">
                  <c:v>533</c:v>
                </c:pt>
                <c:pt idx="23">
                  <c:v>572</c:v>
                </c:pt>
                <c:pt idx="24">
                  <c:v>632</c:v>
                </c:pt>
                <c:pt idx="25">
                  <c:v>599</c:v>
                </c:pt>
                <c:pt idx="26">
                  <c:v>455</c:v>
                </c:pt>
                <c:pt idx="27">
                  <c:v>460</c:v>
                </c:pt>
                <c:pt idx="28">
                  <c:v>480</c:v>
                </c:pt>
                <c:pt idx="29">
                  <c:v>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6B-4574-9766-7CD971BAB2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7</c:v>
                </c:pt>
                <c:pt idx="7">
                  <c:v>7</c:v>
                </c:pt>
                <c:pt idx="8">
                  <c:v>8</c:v>
                </c:pt>
                <c:pt idx="9">
                  <c:v>7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5</c:v>
                </c:pt>
                <c:pt idx="15">
                  <c:v>5</c:v>
                </c:pt>
                <c:pt idx="16">
                  <c:v>9</c:v>
                </c:pt>
                <c:pt idx="17">
                  <c:v>10</c:v>
                </c:pt>
                <c:pt idx="18">
                  <c:v>9</c:v>
                </c:pt>
                <c:pt idx="19">
                  <c:v>9</c:v>
                </c:pt>
                <c:pt idx="20">
                  <c:v>9</c:v>
                </c:pt>
                <c:pt idx="21">
                  <c:v>8</c:v>
                </c:pt>
                <c:pt idx="22">
                  <c:v>8</c:v>
                </c:pt>
                <c:pt idx="23">
                  <c:v>5</c:v>
                </c:pt>
                <c:pt idx="24">
                  <c:v>7</c:v>
                </c:pt>
                <c:pt idx="25">
                  <c:v>9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6B-4574-9766-7CD971BAB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344600"/>
        <c:axId val="345073072"/>
      </c:lineChart>
      <c:catAx>
        <c:axId val="34634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73072"/>
        <c:crosses val="autoZero"/>
        <c:auto val="1"/>
        <c:lblAlgn val="ctr"/>
        <c:lblOffset val="100"/>
        <c:noMultiLvlLbl val="0"/>
      </c:catAx>
      <c:valAx>
        <c:axId val="34507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4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6.7704807041299997E-2</c:v>
                </c:pt>
                <c:pt idx="1">
                  <c:v>7.8783775466240005E-2</c:v>
                </c:pt>
                <c:pt idx="2">
                  <c:v>0.27697421062349997</c:v>
                </c:pt>
                <c:pt idx="3">
                  <c:v>8.6159148255276999E-2</c:v>
                </c:pt>
                <c:pt idx="4">
                  <c:v>6.7688142268167995E-2</c:v>
                </c:pt>
                <c:pt idx="5">
                  <c:v>0.10460894714171</c:v>
                </c:pt>
                <c:pt idx="6">
                  <c:v>1.4702263779528</c:v>
                </c:pt>
                <c:pt idx="7">
                  <c:v>0.36278669372194999</c:v>
                </c:pt>
                <c:pt idx="8">
                  <c:v>0.20751352680766999</c:v>
                </c:pt>
                <c:pt idx="9">
                  <c:v>0.25943686216647999</c:v>
                </c:pt>
                <c:pt idx="10">
                  <c:v>0.38926449498054</c:v>
                </c:pt>
                <c:pt idx="11">
                  <c:v>0.26270509432803002</c:v>
                </c:pt>
                <c:pt idx="12">
                  <c:v>0.70660522273424997</c:v>
                </c:pt>
                <c:pt idx="13">
                  <c:v>0.26569603145350001</c:v>
                </c:pt>
                <c:pt idx="14">
                  <c:v>0.53436521098212997</c:v>
                </c:pt>
                <c:pt idx="15">
                  <c:v>0.21189043115096001</c:v>
                </c:pt>
                <c:pt idx="16">
                  <c:v>0.25641813045079997</c:v>
                </c:pt>
                <c:pt idx="17">
                  <c:v>0.63870294171835995</c:v>
                </c:pt>
                <c:pt idx="18">
                  <c:v>0.3090778835329</c:v>
                </c:pt>
                <c:pt idx="19">
                  <c:v>0.21900200581276</c:v>
                </c:pt>
                <c:pt idx="20">
                  <c:v>0.12075070096805</c:v>
                </c:pt>
                <c:pt idx="21">
                  <c:v>0.62856792093794001</c:v>
                </c:pt>
                <c:pt idx="22">
                  <c:v>0.24858826417874</c:v>
                </c:pt>
                <c:pt idx="23">
                  <c:v>0.19847359482741</c:v>
                </c:pt>
                <c:pt idx="24">
                  <c:v>0.25982528284130002</c:v>
                </c:pt>
                <c:pt idx="25">
                  <c:v>0.34984349106978002</c:v>
                </c:pt>
                <c:pt idx="26">
                  <c:v>0.24185132895464001</c:v>
                </c:pt>
                <c:pt idx="27">
                  <c:v>0.13506047025599999</c:v>
                </c:pt>
                <c:pt idx="28">
                  <c:v>0.25937749401436999</c:v>
                </c:pt>
                <c:pt idx="29">
                  <c:v>0.15652814437418999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CB-484E-AC81-4CE216E398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2.8342174973614999E-2</c:v>
                </c:pt>
                <c:pt idx="1">
                  <c:v>2.0834544343804998E-2</c:v>
                </c:pt>
                <c:pt idx="2">
                  <c:v>2.2432507611233998E-2</c:v>
                </c:pt>
                <c:pt idx="3">
                  <c:v>3.9189784483934002E-2</c:v>
                </c:pt>
                <c:pt idx="4">
                  <c:v>4.328203968522E-2</c:v>
                </c:pt>
                <c:pt idx="5">
                  <c:v>6.3857935952628994E-2</c:v>
                </c:pt>
                <c:pt idx="6">
                  <c:v>1.9596776123476E-2</c:v>
                </c:pt>
                <c:pt idx="7">
                  <c:v>2.2910977107352001E-2</c:v>
                </c:pt>
                <c:pt idx="8">
                  <c:v>2.617732656868E-2</c:v>
                </c:pt>
                <c:pt idx="9">
                  <c:v>3.1440792629078E-2</c:v>
                </c:pt>
                <c:pt idx="10">
                  <c:v>2.4648549324181999E-2</c:v>
                </c:pt>
                <c:pt idx="11">
                  <c:v>2.1173198802085999E-2</c:v>
                </c:pt>
                <c:pt idx="12">
                  <c:v>3.0971785575785001E-2</c:v>
                </c:pt>
                <c:pt idx="13">
                  <c:v>1.4954121114841E-2</c:v>
                </c:pt>
                <c:pt idx="14">
                  <c:v>1.6580526791384002E-2</c:v>
                </c:pt>
                <c:pt idx="15">
                  <c:v>1.9513217275701999E-2</c:v>
                </c:pt>
                <c:pt idx="16">
                  <c:v>1.7463743948879E-2</c:v>
                </c:pt>
                <c:pt idx="17">
                  <c:v>2.3560277123794E-2</c:v>
                </c:pt>
                <c:pt idx="18">
                  <c:v>5.9844070894536999E-2</c:v>
                </c:pt>
                <c:pt idx="19">
                  <c:v>8.7820209633370006E-2</c:v>
                </c:pt>
                <c:pt idx="20">
                  <c:v>2.4732349073557001E-2</c:v>
                </c:pt>
                <c:pt idx="21">
                  <c:v>2.9149974620023E-2</c:v>
                </c:pt>
                <c:pt idx="22">
                  <c:v>2.7753659038575001E-2</c:v>
                </c:pt>
                <c:pt idx="23">
                  <c:v>3.2172491103506E-2</c:v>
                </c:pt>
                <c:pt idx="24">
                  <c:v>2.9496274748871999E-2</c:v>
                </c:pt>
                <c:pt idx="25">
                  <c:v>3.3305985799464997E-2</c:v>
                </c:pt>
                <c:pt idx="26">
                  <c:v>2.7416745860921E-2</c:v>
                </c:pt>
                <c:pt idx="27">
                  <c:v>2.0776980075992001E-2</c:v>
                </c:pt>
                <c:pt idx="28">
                  <c:v>3.6818044661321998E-2</c:v>
                </c:pt>
                <c:pt idx="29">
                  <c:v>3.5965679546688001E-2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CB-484E-AC81-4CE216E398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4.5656655138928998E-2</c:v>
                </c:pt>
                <c:pt idx="1">
                  <c:v>6.2743094001078997E-2</c:v>
                </c:pt>
                <c:pt idx="2">
                  <c:v>3.3215234720991998E-2</c:v>
                </c:pt>
                <c:pt idx="3">
                  <c:v>6.6430469441983997E-2</c:v>
                </c:pt>
                <c:pt idx="4">
                  <c:v>8.9700355395079007E-2</c:v>
                </c:pt>
                <c:pt idx="5">
                  <c:v>5.7902893441646001E-2</c:v>
                </c:pt>
                <c:pt idx="6">
                  <c:v>0</c:v>
                </c:pt>
                <c:pt idx="7">
                  <c:v>4.3792850087342003E-2</c:v>
                </c:pt>
                <c:pt idx="8">
                  <c:v>1.7029972752044001E-2</c:v>
                </c:pt>
                <c:pt idx="9">
                  <c:v>6.8687556766575994E-2</c:v>
                </c:pt>
                <c:pt idx="10">
                  <c:v>3.6615064970451999E-2</c:v>
                </c:pt>
                <c:pt idx="11">
                  <c:v>1.9754768392370999E-2</c:v>
                </c:pt>
                <c:pt idx="12">
                  <c:v>0</c:v>
                </c:pt>
                <c:pt idx="13">
                  <c:v>0.97232865048956996</c:v>
                </c:pt>
                <c:pt idx="14">
                  <c:v>0</c:v>
                </c:pt>
                <c:pt idx="15">
                  <c:v>4.5289700849607997E-2</c:v>
                </c:pt>
                <c:pt idx="16">
                  <c:v>2.1705822267619999E-2</c:v>
                </c:pt>
                <c:pt idx="17">
                  <c:v>5.3621584815728998E-2</c:v>
                </c:pt>
                <c:pt idx="18">
                  <c:v>0.10340777558385</c:v>
                </c:pt>
                <c:pt idx="19">
                  <c:v>7.8297872340425997E-2</c:v>
                </c:pt>
                <c:pt idx="20">
                  <c:v>0</c:v>
                </c:pt>
                <c:pt idx="21">
                  <c:v>3.9997957551104003E-2</c:v>
                </c:pt>
                <c:pt idx="22">
                  <c:v>9.0636755119061996E-2</c:v>
                </c:pt>
                <c:pt idx="23">
                  <c:v>6.5362814686206999E-2</c:v>
                </c:pt>
                <c:pt idx="24">
                  <c:v>5.1066437435103001E-2</c:v>
                </c:pt>
                <c:pt idx="25">
                  <c:v>4.4937700006809002E-2</c:v>
                </c:pt>
                <c:pt idx="26">
                  <c:v>0</c:v>
                </c:pt>
                <c:pt idx="27">
                  <c:v>0.15149709772414</c:v>
                </c:pt>
                <c:pt idx="28">
                  <c:v>5.4049913179667002E-2</c:v>
                </c:pt>
                <c:pt idx="29">
                  <c:v>4.6388505864529E-2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CB-484E-AC81-4CE216E398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CB-484E-AC81-4CE216E39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074712"/>
        <c:axId val="149521664"/>
      </c:lineChart>
      <c:catAx>
        <c:axId val="34507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521664"/>
        <c:crosses val="autoZero"/>
        <c:auto val="1"/>
        <c:lblAlgn val="ctr"/>
        <c:lblOffset val="100"/>
        <c:noMultiLvlLbl val="0"/>
      </c:catAx>
      <c:valAx>
        <c:axId val="14952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7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569</c:v>
                </c:pt>
                <c:pt idx="1">
                  <c:v>518</c:v>
                </c:pt>
                <c:pt idx="2">
                  <c:v>455</c:v>
                </c:pt>
                <c:pt idx="3">
                  <c:v>456</c:v>
                </c:pt>
                <c:pt idx="4">
                  <c:v>444</c:v>
                </c:pt>
                <c:pt idx="5">
                  <c:v>306</c:v>
                </c:pt>
                <c:pt idx="6">
                  <c:v>239</c:v>
                </c:pt>
                <c:pt idx="7">
                  <c:v>300</c:v>
                </c:pt>
                <c:pt idx="8">
                  <c:v>331</c:v>
                </c:pt>
                <c:pt idx="9">
                  <c:v>330</c:v>
                </c:pt>
                <c:pt idx="10">
                  <c:v>348</c:v>
                </c:pt>
                <c:pt idx="11">
                  <c:v>396</c:v>
                </c:pt>
                <c:pt idx="12">
                  <c:v>433</c:v>
                </c:pt>
                <c:pt idx="13">
                  <c:v>424</c:v>
                </c:pt>
                <c:pt idx="14">
                  <c:v>365</c:v>
                </c:pt>
                <c:pt idx="15">
                  <c:v>353</c:v>
                </c:pt>
                <c:pt idx="16">
                  <c:v>348</c:v>
                </c:pt>
                <c:pt idx="17">
                  <c:v>325</c:v>
                </c:pt>
                <c:pt idx="18">
                  <c:v>278</c:v>
                </c:pt>
                <c:pt idx="19">
                  <c:v>273</c:v>
                </c:pt>
                <c:pt idx="20">
                  <c:v>321</c:v>
                </c:pt>
                <c:pt idx="21">
                  <c:v>340</c:v>
                </c:pt>
                <c:pt idx="22">
                  <c:v>384</c:v>
                </c:pt>
                <c:pt idx="23">
                  <c:v>409</c:v>
                </c:pt>
                <c:pt idx="24">
                  <c:v>405</c:v>
                </c:pt>
                <c:pt idx="25">
                  <c:v>408</c:v>
                </c:pt>
                <c:pt idx="26">
                  <c:v>398</c:v>
                </c:pt>
                <c:pt idx="27">
                  <c:v>371</c:v>
                </c:pt>
                <c:pt idx="28">
                  <c:v>349</c:v>
                </c:pt>
                <c:pt idx="29">
                  <c:v>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D6-4DCB-B52F-C058C94F2B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14784</c:v>
                </c:pt>
                <c:pt idx="1">
                  <c:v>14601</c:v>
                </c:pt>
                <c:pt idx="2">
                  <c:v>14867</c:v>
                </c:pt>
                <c:pt idx="3">
                  <c:v>14704</c:v>
                </c:pt>
                <c:pt idx="4">
                  <c:v>16981</c:v>
                </c:pt>
                <c:pt idx="5">
                  <c:v>18419</c:v>
                </c:pt>
                <c:pt idx="6">
                  <c:v>19368</c:v>
                </c:pt>
                <c:pt idx="7">
                  <c:v>19618</c:v>
                </c:pt>
                <c:pt idx="8">
                  <c:v>19853</c:v>
                </c:pt>
                <c:pt idx="9">
                  <c:v>20078</c:v>
                </c:pt>
                <c:pt idx="10">
                  <c:v>20115</c:v>
                </c:pt>
                <c:pt idx="11">
                  <c:v>17817</c:v>
                </c:pt>
                <c:pt idx="12">
                  <c:v>16807</c:v>
                </c:pt>
                <c:pt idx="13">
                  <c:v>14992</c:v>
                </c:pt>
                <c:pt idx="14">
                  <c:v>14140</c:v>
                </c:pt>
                <c:pt idx="15">
                  <c:v>13196</c:v>
                </c:pt>
                <c:pt idx="16">
                  <c:v>13095</c:v>
                </c:pt>
                <c:pt idx="17">
                  <c:v>12001</c:v>
                </c:pt>
                <c:pt idx="18">
                  <c:v>10807</c:v>
                </c:pt>
                <c:pt idx="19">
                  <c:v>13023</c:v>
                </c:pt>
                <c:pt idx="20">
                  <c:v>15457</c:v>
                </c:pt>
                <c:pt idx="21">
                  <c:v>16844</c:v>
                </c:pt>
                <c:pt idx="22">
                  <c:v>18144</c:v>
                </c:pt>
                <c:pt idx="23">
                  <c:v>18757</c:v>
                </c:pt>
                <c:pt idx="24">
                  <c:v>19829</c:v>
                </c:pt>
                <c:pt idx="25">
                  <c:v>19761</c:v>
                </c:pt>
                <c:pt idx="26">
                  <c:v>19066</c:v>
                </c:pt>
                <c:pt idx="27">
                  <c:v>16854</c:v>
                </c:pt>
                <c:pt idx="28">
                  <c:v>15848</c:v>
                </c:pt>
                <c:pt idx="29">
                  <c:v>15297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D6-4DCB-B52F-C058C94F2B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392</c:v>
                </c:pt>
                <c:pt idx="1">
                  <c:v>417</c:v>
                </c:pt>
                <c:pt idx="2">
                  <c:v>472</c:v>
                </c:pt>
                <c:pt idx="3">
                  <c:v>481</c:v>
                </c:pt>
                <c:pt idx="4">
                  <c:v>515</c:v>
                </c:pt>
                <c:pt idx="5">
                  <c:v>764</c:v>
                </c:pt>
                <c:pt idx="6">
                  <c:v>844</c:v>
                </c:pt>
                <c:pt idx="7">
                  <c:v>868</c:v>
                </c:pt>
                <c:pt idx="8">
                  <c:v>867</c:v>
                </c:pt>
                <c:pt idx="9">
                  <c:v>821</c:v>
                </c:pt>
                <c:pt idx="10">
                  <c:v>901</c:v>
                </c:pt>
                <c:pt idx="11">
                  <c:v>777</c:v>
                </c:pt>
                <c:pt idx="12">
                  <c:v>525</c:v>
                </c:pt>
                <c:pt idx="13">
                  <c:v>497</c:v>
                </c:pt>
                <c:pt idx="14">
                  <c:v>794</c:v>
                </c:pt>
                <c:pt idx="15">
                  <c:v>924</c:v>
                </c:pt>
                <c:pt idx="16">
                  <c:v>927</c:v>
                </c:pt>
                <c:pt idx="17">
                  <c:v>879</c:v>
                </c:pt>
                <c:pt idx="18">
                  <c:v>879</c:v>
                </c:pt>
                <c:pt idx="19">
                  <c:v>973</c:v>
                </c:pt>
                <c:pt idx="20">
                  <c:v>924</c:v>
                </c:pt>
                <c:pt idx="21">
                  <c:v>840</c:v>
                </c:pt>
                <c:pt idx="22">
                  <c:v>570</c:v>
                </c:pt>
                <c:pt idx="23">
                  <c:v>579</c:v>
                </c:pt>
                <c:pt idx="24">
                  <c:v>617</c:v>
                </c:pt>
                <c:pt idx="25">
                  <c:v>609</c:v>
                </c:pt>
                <c:pt idx="26">
                  <c:v>526</c:v>
                </c:pt>
                <c:pt idx="27">
                  <c:v>462</c:v>
                </c:pt>
                <c:pt idx="28">
                  <c:v>473</c:v>
                </c:pt>
                <c:pt idx="29">
                  <c:v>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D6-4DCB-B52F-C058C94F2B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8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6</c:v>
                </c:pt>
                <c:pt idx="15">
                  <c:v>5</c:v>
                </c:pt>
                <c:pt idx="16">
                  <c:v>7</c:v>
                </c:pt>
                <c:pt idx="17">
                  <c:v>10</c:v>
                </c:pt>
                <c:pt idx="18">
                  <c:v>10</c:v>
                </c:pt>
                <c:pt idx="19">
                  <c:v>9</c:v>
                </c:pt>
                <c:pt idx="20">
                  <c:v>9</c:v>
                </c:pt>
                <c:pt idx="21">
                  <c:v>9</c:v>
                </c:pt>
                <c:pt idx="22">
                  <c:v>8</c:v>
                </c:pt>
                <c:pt idx="23">
                  <c:v>7</c:v>
                </c:pt>
                <c:pt idx="24">
                  <c:v>6</c:v>
                </c:pt>
                <c:pt idx="25">
                  <c:v>8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D6-4DCB-B52F-C058C94F2B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24832"/>
        <c:axId val="351723848"/>
      </c:lineChart>
      <c:catAx>
        <c:axId val="35172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23848"/>
        <c:crosses val="autoZero"/>
        <c:auto val="1"/>
        <c:lblAlgn val="ctr"/>
        <c:lblOffset val="100"/>
        <c:noMultiLvlLbl val="0"/>
      </c:catAx>
      <c:valAx>
        <c:axId val="35172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2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</c:v>
                </c:pt>
                <c:pt idx="1">
                  <c:v>12</c:v>
                </c:pt>
                <c:pt idx="2">
                  <c:v>45</c:v>
                </c:pt>
                <c:pt idx="3">
                  <c:v>14</c:v>
                </c:pt>
                <c:pt idx="4">
                  <c:v>11</c:v>
                </c:pt>
                <c:pt idx="5">
                  <c:v>17</c:v>
                </c:pt>
                <c:pt idx="6">
                  <c:v>239</c:v>
                </c:pt>
                <c:pt idx="7">
                  <c:v>59</c:v>
                </c:pt>
                <c:pt idx="8">
                  <c:v>33</c:v>
                </c:pt>
                <c:pt idx="9">
                  <c:v>42</c:v>
                </c:pt>
                <c:pt idx="10">
                  <c:v>63</c:v>
                </c:pt>
                <c:pt idx="11">
                  <c:v>42</c:v>
                </c:pt>
                <c:pt idx="12">
                  <c:v>115</c:v>
                </c:pt>
                <c:pt idx="13">
                  <c:v>43</c:v>
                </c:pt>
                <c:pt idx="14">
                  <c:v>87</c:v>
                </c:pt>
                <c:pt idx="15">
                  <c:v>34</c:v>
                </c:pt>
                <c:pt idx="16">
                  <c:v>41</c:v>
                </c:pt>
                <c:pt idx="17">
                  <c:v>104</c:v>
                </c:pt>
                <c:pt idx="18">
                  <c:v>50</c:v>
                </c:pt>
                <c:pt idx="19">
                  <c:v>35</c:v>
                </c:pt>
                <c:pt idx="20">
                  <c:v>19</c:v>
                </c:pt>
                <c:pt idx="21">
                  <c:v>102</c:v>
                </c:pt>
                <c:pt idx="22">
                  <c:v>40</c:v>
                </c:pt>
                <c:pt idx="23">
                  <c:v>32</c:v>
                </c:pt>
                <c:pt idx="24">
                  <c:v>42</c:v>
                </c:pt>
                <c:pt idx="25">
                  <c:v>57</c:v>
                </c:pt>
                <c:pt idx="26">
                  <c:v>39</c:v>
                </c:pt>
                <c:pt idx="27">
                  <c:v>22</c:v>
                </c:pt>
                <c:pt idx="28">
                  <c:v>42</c:v>
                </c:pt>
                <c:pt idx="29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F1-4CAB-B387-CBE9A00D10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185</c:v>
                </c:pt>
                <c:pt idx="1">
                  <c:v>136</c:v>
                </c:pt>
                <c:pt idx="2">
                  <c:v>146</c:v>
                </c:pt>
                <c:pt idx="3">
                  <c:v>256</c:v>
                </c:pt>
                <c:pt idx="4">
                  <c:v>283</c:v>
                </c:pt>
                <c:pt idx="5">
                  <c:v>418</c:v>
                </c:pt>
                <c:pt idx="6">
                  <c:v>128</c:v>
                </c:pt>
                <c:pt idx="7">
                  <c:v>150</c:v>
                </c:pt>
                <c:pt idx="8">
                  <c:v>171</c:v>
                </c:pt>
                <c:pt idx="9">
                  <c:v>205</c:v>
                </c:pt>
                <c:pt idx="10">
                  <c:v>161</c:v>
                </c:pt>
                <c:pt idx="11">
                  <c:v>138</c:v>
                </c:pt>
                <c:pt idx="12">
                  <c:v>202</c:v>
                </c:pt>
                <c:pt idx="13">
                  <c:v>97</c:v>
                </c:pt>
                <c:pt idx="14">
                  <c:v>108</c:v>
                </c:pt>
                <c:pt idx="15">
                  <c:v>127</c:v>
                </c:pt>
                <c:pt idx="16">
                  <c:v>114</c:v>
                </c:pt>
                <c:pt idx="17">
                  <c:v>154</c:v>
                </c:pt>
                <c:pt idx="18">
                  <c:v>392</c:v>
                </c:pt>
                <c:pt idx="19">
                  <c:v>575</c:v>
                </c:pt>
                <c:pt idx="20">
                  <c:v>162</c:v>
                </c:pt>
                <c:pt idx="21">
                  <c:v>191</c:v>
                </c:pt>
                <c:pt idx="22">
                  <c:v>181</c:v>
                </c:pt>
                <c:pt idx="23">
                  <c:v>210</c:v>
                </c:pt>
                <c:pt idx="24">
                  <c:v>193</c:v>
                </c:pt>
                <c:pt idx="25">
                  <c:v>218</c:v>
                </c:pt>
                <c:pt idx="26">
                  <c:v>179</c:v>
                </c:pt>
                <c:pt idx="27">
                  <c:v>136</c:v>
                </c:pt>
                <c:pt idx="28">
                  <c:v>241</c:v>
                </c:pt>
                <c:pt idx="29">
                  <c:v>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F1-4CAB-B387-CBE9A00D10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26</c:v>
                </c:pt>
                <c:pt idx="1">
                  <c:v>36</c:v>
                </c:pt>
                <c:pt idx="2">
                  <c:v>19</c:v>
                </c:pt>
                <c:pt idx="3">
                  <c:v>39</c:v>
                </c:pt>
                <c:pt idx="4">
                  <c:v>52</c:v>
                </c:pt>
                <c:pt idx="5">
                  <c:v>34</c:v>
                </c:pt>
                <c:pt idx="6">
                  <c:v>0</c:v>
                </c:pt>
                <c:pt idx="7">
                  <c:v>25</c:v>
                </c:pt>
                <c:pt idx="8">
                  <c:v>10</c:v>
                </c:pt>
                <c:pt idx="9">
                  <c:v>40</c:v>
                </c:pt>
                <c:pt idx="10">
                  <c:v>21</c:v>
                </c:pt>
                <c:pt idx="11">
                  <c:v>11</c:v>
                </c:pt>
                <c:pt idx="12">
                  <c:v>0</c:v>
                </c:pt>
                <c:pt idx="13">
                  <c:v>571</c:v>
                </c:pt>
                <c:pt idx="14">
                  <c:v>0</c:v>
                </c:pt>
                <c:pt idx="15">
                  <c:v>26</c:v>
                </c:pt>
                <c:pt idx="16">
                  <c:v>12</c:v>
                </c:pt>
                <c:pt idx="17">
                  <c:v>31</c:v>
                </c:pt>
                <c:pt idx="18">
                  <c:v>60</c:v>
                </c:pt>
                <c:pt idx="19">
                  <c:v>46</c:v>
                </c:pt>
                <c:pt idx="20">
                  <c:v>0</c:v>
                </c:pt>
                <c:pt idx="21">
                  <c:v>23</c:v>
                </c:pt>
                <c:pt idx="22">
                  <c:v>53</c:v>
                </c:pt>
                <c:pt idx="23">
                  <c:v>38</c:v>
                </c:pt>
                <c:pt idx="24">
                  <c:v>30</c:v>
                </c:pt>
                <c:pt idx="25">
                  <c:v>26</c:v>
                </c:pt>
                <c:pt idx="26">
                  <c:v>0</c:v>
                </c:pt>
                <c:pt idx="27">
                  <c:v>89</c:v>
                </c:pt>
                <c:pt idx="28">
                  <c:v>31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F1-4CAB-B387-CBE9A00D10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6F1-4CAB-B387-CBE9A00D1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19912"/>
        <c:axId val="351713024"/>
      </c:lineChart>
      <c:catAx>
        <c:axId val="35171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13024"/>
        <c:crosses val="autoZero"/>
        <c:auto val="1"/>
        <c:lblAlgn val="ctr"/>
        <c:lblOffset val="100"/>
        <c:noMultiLvlLbl val="0"/>
      </c:catAx>
      <c:valAx>
        <c:axId val="35171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1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11.173500000000001</c:v>
                </c:pt>
                <c:pt idx="1">
                  <c:v>9.8623999999999992</c:v>
                </c:pt>
                <c:pt idx="2">
                  <c:v>0</c:v>
                </c:pt>
                <c:pt idx="3">
                  <c:v>100</c:v>
                </c:pt>
                <c:pt idx="4">
                  <c:v>8.5714000000000006</c:v>
                </c:pt>
                <c:pt idx="5">
                  <c:v>11.123100000000001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EA-4366-BD6A-8EE863FDFA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27.062200000000001</c:v>
                </c:pt>
                <c:pt idx="1">
                  <c:v>36.353200000000001</c:v>
                </c:pt>
                <c:pt idx="2">
                  <c:v>0</c:v>
                </c:pt>
                <c:pt idx="3">
                  <c:v>9.0776000000000003</c:v>
                </c:pt>
                <c:pt idx="4">
                  <c:v>44.081600000000002</c:v>
                </c:pt>
                <c:pt idx="5">
                  <c:v>13.930899999999999</c:v>
                </c:pt>
                <c:pt idx="6">
                  <c:v>10.504200000000001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EA-4366-BD6A-8EE863FDFA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7.7709999999999999</c:v>
                </c:pt>
                <c:pt idx="4">
                  <c:v>100</c:v>
                </c:pt>
                <c:pt idx="5">
                  <c:v>100</c:v>
                </c:pt>
                <c:pt idx="6">
                  <c:v>56.380600000000001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EA-4366-BD6A-8EE863FDFA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2.9969000000000001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-1.2804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EA-4366-BD6A-8EE863FDF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1714008"/>
        <c:axId val="351720896"/>
      </c:radarChart>
      <c:catAx>
        <c:axId val="35171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20896"/>
        <c:crosses val="autoZero"/>
        <c:auto val="1"/>
        <c:lblAlgn val="ctr"/>
        <c:lblOffset val="100"/>
        <c:noMultiLvlLbl val="0"/>
      </c:catAx>
      <c:valAx>
        <c:axId val="35172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1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3836</c:v>
                </c:pt>
                <c:pt idx="1">
                  <c:v>3839</c:v>
                </c:pt>
                <c:pt idx="2">
                  <c:v>3853</c:v>
                </c:pt>
                <c:pt idx="3">
                  <c:v>3867</c:v>
                </c:pt>
                <c:pt idx="4">
                  <c:v>3876</c:v>
                </c:pt>
                <c:pt idx="5">
                  <c:v>3880</c:v>
                </c:pt>
                <c:pt idx="6">
                  <c:v>3905</c:v>
                </c:pt>
                <c:pt idx="7">
                  <c:v>3930</c:v>
                </c:pt>
                <c:pt idx="8">
                  <c:v>3941</c:v>
                </c:pt>
                <c:pt idx="9">
                  <c:v>3971</c:v>
                </c:pt>
                <c:pt idx="10">
                  <c:v>4045</c:v>
                </c:pt>
                <c:pt idx="11">
                  <c:v>4097</c:v>
                </c:pt>
                <c:pt idx="12">
                  <c:v>4103</c:v>
                </c:pt>
                <c:pt idx="13">
                  <c:v>4170</c:v>
                </c:pt>
                <c:pt idx="14">
                  <c:v>4274</c:v>
                </c:pt>
                <c:pt idx="15">
                  <c:v>4341</c:v>
                </c:pt>
                <c:pt idx="16">
                  <c:v>4417</c:v>
                </c:pt>
                <c:pt idx="17">
                  <c:v>4506</c:v>
                </c:pt>
                <c:pt idx="18">
                  <c:v>4594</c:v>
                </c:pt>
                <c:pt idx="19">
                  <c:v>4629</c:v>
                </c:pt>
                <c:pt idx="20">
                  <c:v>4666</c:v>
                </c:pt>
                <c:pt idx="21">
                  <c:v>4702</c:v>
                </c:pt>
                <c:pt idx="22">
                  <c:v>4734</c:v>
                </c:pt>
                <c:pt idx="23">
                  <c:v>4876</c:v>
                </c:pt>
                <c:pt idx="24">
                  <c:v>4903</c:v>
                </c:pt>
                <c:pt idx="25">
                  <c:v>4911</c:v>
                </c:pt>
                <c:pt idx="26">
                  <c:v>4923</c:v>
                </c:pt>
                <c:pt idx="27">
                  <c:v>4937</c:v>
                </c:pt>
                <c:pt idx="28">
                  <c:v>4953</c:v>
                </c:pt>
                <c:pt idx="29">
                  <c:v>4955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9B-41A1-BC00-4539B3BBAD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11648</c:v>
                </c:pt>
                <c:pt idx="1">
                  <c:v>11657</c:v>
                </c:pt>
                <c:pt idx="2">
                  <c:v>11675</c:v>
                </c:pt>
                <c:pt idx="3">
                  <c:v>11680</c:v>
                </c:pt>
                <c:pt idx="4">
                  <c:v>11688</c:v>
                </c:pt>
                <c:pt idx="5">
                  <c:v>11696</c:v>
                </c:pt>
                <c:pt idx="6">
                  <c:v>11705</c:v>
                </c:pt>
                <c:pt idx="7">
                  <c:v>11722</c:v>
                </c:pt>
                <c:pt idx="8">
                  <c:v>11734</c:v>
                </c:pt>
                <c:pt idx="9">
                  <c:v>11749</c:v>
                </c:pt>
                <c:pt idx="10">
                  <c:v>11761</c:v>
                </c:pt>
                <c:pt idx="11">
                  <c:v>11778</c:v>
                </c:pt>
                <c:pt idx="12">
                  <c:v>11789</c:v>
                </c:pt>
                <c:pt idx="13">
                  <c:v>11809</c:v>
                </c:pt>
                <c:pt idx="14">
                  <c:v>11823</c:v>
                </c:pt>
                <c:pt idx="15">
                  <c:v>11848</c:v>
                </c:pt>
                <c:pt idx="16">
                  <c:v>11869</c:v>
                </c:pt>
                <c:pt idx="17">
                  <c:v>11884</c:v>
                </c:pt>
                <c:pt idx="18">
                  <c:v>11898</c:v>
                </c:pt>
                <c:pt idx="19">
                  <c:v>11907</c:v>
                </c:pt>
                <c:pt idx="20">
                  <c:v>11920</c:v>
                </c:pt>
                <c:pt idx="21">
                  <c:v>11933</c:v>
                </c:pt>
                <c:pt idx="22">
                  <c:v>11946</c:v>
                </c:pt>
                <c:pt idx="23">
                  <c:v>11958</c:v>
                </c:pt>
                <c:pt idx="24">
                  <c:v>11954</c:v>
                </c:pt>
                <c:pt idx="25">
                  <c:v>11973</c:v>
                </c:pt>
                <c:pt idx="26">
                  <c:v>11977</c:v>
                </c:pt>
                <c:pt idx="27">
                  <c:v>11984</c:v>
                </c:pt>
                <c:pt idx="28">
                  <c:v>11993</c:v>
                </c:pt>
                <c:pt idx="29">
                  <c:v>12001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9B-41A1-BC00-4539B3BBAD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38378</c:v>
                </c:pt>
                <c:pt idx="1">
                  <c:v>38519</c:v>
                </c:pt>
                <c:pt idx="2">
                  <c:v>38658</c:v>
                </c:pt>
                <c:pt idx="3">
                  <c:v>38792</c:v>
                </c:pt>
                <c:pt idx="4">
                  <c:v>38931</c:v>
                </c:pt>
                <c:pt idx="5">
                  <c:v>39061</c:v>
                </c:pt>
                <c:pt idx="6">
                  <c:v>39336</c:v>
                </c:pt>
                <c:pt idx="7">
                  <c:v>39758</c:v>
                </c:pt>
                <c:pt idx="8">
                  <c:v>40028</c:v>
                </c:pt>
                <c:pt idx="9">
                  <c:v>40188</c:v>
                </c:pt>
                <c:pt idx="10">
                  <c:v>40357</c:v>
                </c:pt>
                <c:pt idx="11">
                  <c:v>40519</c:v>
                </c:pt>
                <c:pt idx="12">
                  <c:v>40705</c:v>
                </c:pt>
                <c:pt idx="13">
                  <c:v>40956</c:v>
                </c:pt>
                <c:pt idx="14">
                  <c:v>41430</c:v>
                </c:pt>
                <c:pt idx="15">
                  <c:v>41873</c:v>
                </c:pt>
                <c:pt idx="16">
                  <c:v>42218</c:v>
                </c:pt>
                <c:pt idx="17">
                  <c:v>42358</c:v>
                </c:pt>
                <c:pt idx="18">
                  <c:v>42540</c:v>
                </c:pt>
                <c:pt idx="19">
                  <c:v>42711</c:v>
                </c:pt>
                <c:pt idx="20">
                  <c:v>42892</c:v>
                </c:pt>
                <c:pt idx="21">
                  <c:v>43078</c:v>
                </c:pt>
                <c:pt idx="22">
                  <c:v>43348</c:v>
                </c:pt>
                <c:pt idx="23">
                  <c:v>43569</c:v>
                </c:pt>
                <c:pt idx="24">
                  <c:v>43688</c:v>
                </c:pt>
                <c:pt idx="25">
                  <c:v>43829</c:v>
                </c:pt>
                <c:pt idx="26">
                  <c:v>43921</c:v>
                </c:pt>
                <c:pt idx="27">
                  <c:v>44033</c:v>
                </c:pt>
                <c:pt idx="28">
                  <c:v>44225</c:v>
                </c:pt>
                <c:pt idx="29">
                  <c:v>44346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9B-41A1-BC00-4539B3BBAD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1332</c:v>
                </c:pt>
                <c:pt idx="1">
                  <c:v>1332</c:v>
                </c:pt>
                <c:pt idx="2">
                  <c:v>1332</c:v>
                </c:pt>
                <c:pt idx="3">
                  <c:v>1333</c:v>
                </c:pt>
                <c:pt idx="4">
                  <c:v>1333</c:v>
                </c:pt>
                <c:pt idx="5">
                  <c:v>1333</c:v>
                </c:pt>
                <c:pt idx="6">
                  <c:v>1332</c:v>
                </c:pt>
                <c:pt idx="7">
                  <c:v>1332</c:v>
                </c:pt>
                <c:pt idx="8">
                  <c:v>1332</c:v>
                </c:pt>
                <c:pt idx="9">
                  <c:v>1332</c:v>
                </c:pt>
                <c:pt idx="10">
                  <c:v>1331</c:v>
                </c:pt>
                <c:pt idx="11">
                  <c:v>1331</c:v>
                </c:pt>
                <c:pt idx="12">
                  <c:v>1331</c:v>
                </c:pt>
                <c:pt idx="13">
                  <c:v>1331</c:v>
                </c:pt>
                <c:pt idx="14">
                  <c:v>1331</c:v>
                </c:pt>
                <c:pt idx="15">
                  <c:v>1331</c:v>
                </c:pt>
                <c:pt idx="16">
                  <c:v>1330</c:v>
                </c:pt>
                <c:pt idx="17">
                  <c:v>1329</c:v>
                </c:pt>
                <c:pt idx="18">
                  <c:v>1329</c:v>
                </c:pt>
                <c:pt idx="19">
                  <c:v>1329</c:v>
                </c:pt>
                <c:pt idx="20">
                  <c:v>1328</c:v>
                </c:pt>
                <c:pt idx="21">
                  <c:v>1328</c:v>
                </c:pt>
                <c:pt idx="22">
                  <c:v>1327</c:v>
                </c:pt>
                <c:pt idx="23">
                  <c:v>1328</c:v>
                </c:pt>
                <c:pt idx="24">
                  <c:v>1328</c:v>
                </c:pt>
                <c:pt idx="25">
                  <c:v>1329</c:v>
                </c:pt>
                <c:pt idx="26">
                  <c:v>1329</c:v>
                </c:pt>
                <c:pt idx="27">
                  <c:v>1329</c:v>
                </c:pt>
                <c:pt idx="28">
                  <c:v>1329</c:v>
                </c:pt>
                <c:pt idx="29">
                  <c:v>1329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E9B-41A1-BC00-4539B3BBAD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29128"/>
        <c:axId val="285524208"/>
      </c:lineChart>
      <c:catAx>
        <c:axId val="28552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24208"/>
        <c:crosses val="autoZero"/>
        <c:auto val="1"/>
        <c:lblAlgn val="ctr"/>
        <c:lblOffset val="100"/>
        <c:noMultiLvlLbl val="0"/>
      </c:catAx>
      <c:valAx>
        <c:axId val="28552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2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6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1</c:v>
                </c:pt>
                <c:pt idx="7">
                  <c:v>1</c:v>
                </c:pt>
                <c:pt idx="8">
                  <c:v>7</c:v>
                </c:pt>
                <c:pt idx="9">
                  <c:v>6</c:v>
                </c:pt>
                <c:pt idx="10">
                  <c:v>4</c:v>
                </c:pt>
                <c:pt idx="11">
                  <c:v>5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5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1</c:v>
                </c:pt>
                <c:pt idx="28">
                  <c:v>3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B0-4F7B-AA44-A6AED66120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21</c:v>
                </c:pt>
                <c:pt idx="1">
                  <c:v>23</c:v>
                </c:pt>
                <c:pt idx="2">
                  <c:v>21</c:v>
                </c:pt>
                <c:pt idx="3">
                  <c:v>18</c:v>
                </c:pt>
                <c:pt idx="4">
                  <c:v>20</c:v>
                </c:pt>
                <c:pt idx="5">
                  <c:v>1</c:v>
                </c:pt>
                <c:pt idx="6">
                  <c:v>0</c:v>
                </c:pt>
                <c:pt idx="7">
                  <c:v>17</c:v>
                </c:pt>
                <c:pt idx="8">
                  <c:v>13</c:v>
                </c:pt>
                <c:pt idx="9">
                  <c:v>14</c:v>
                </c:pt>
                <c:pt idx="10">
                  <c:v>13</c:v>
                </c:pt>
                <c:pt idx="11">
                  <c:v>14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15</c:v>
                </c:pt>
                <c:pt idx="16">
                  <c:v>16</c:v>
                </c:pt>
                <c:pt idx="17">
                  <c:v>14</c:v>
                </c:pt>
                <c:pt idx="18">
                  <c:v>19</c:v>
                </c:pt>
                <c:pt idx="19">
                  <c:v>2</c:v>
                </c:pt>
                <c:pt idx="20">
                  <c:v>0</c:v>
                </c:pt>
                <c:pt idx="21">
                  <c:v>15</c:v>
                </c:pt>
                <c:pt idx="22">
                  <c:v>11</c:v>
                </c:pt>
                <c:pt idx="23">
                  <c:v>18</c:v>
                </c:pt>
                <c:pt idx="24">
                  <c:v>13</c:v>
                </c:pt>
                <c:pt idx="25">
                  <c:v>13</c:v>
                </c:pt>
                <c:pt idx="26">
                  <c:v>0</c:v>
                </c:pt>
                <c:pt idx="27">
                  <c:v>0</c:v>
                </c:pt>
                <c:pt idx="28">
                  <c:v>6</c:v>
                </c:pt>
                <c:pt idx="2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B0-4F7B-AA44-A6AED66120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38</c:v>
                </c:pt>
                <c:pt idx="1">
                  <c:v>37</c:v>
                </c:pt>
                <c:pt idx="2">
                  <c:v>40</c:v>
                </c:pt>
                <c:pt idx="3">
                  <c:v>40</c:v>
                </c:pt>
                <c:pt idx="4">
                  <c:v>25</c:v>
                </c:pt>
                <c:pt idx="5">
                  <c:v>9</c:v>
                </c:pt>
                <c:pt idx="6">
                  <c:v>25</c:v>
                </c:pt>
                <c:pt idx="7">
                  <c:v>39</c:v>
                </c:pt>
                <c:pt idx="8">
                  <c:v>40</c:v>
                </c:pt>
                <c:pt idx="9">
                  <c:v>31</c:v>
                </c:pt>
                <c:pt idx="10">
                  <c:v>36</c:v>
                </c:pt>
                <c:pt idx="11">
                  <c:v>22</c:v>
                </c:pt>
                <c:pt idx="12">
                  <c:v>7</c:v>
                </c:pt>
                <c:pt idx="13">
                  <c:v>20</c:v>
                </c:pt>
                <c:pt idx="14">
                  <c:v>31</c:v>
                </c:pt>
                <c:pt idx="15">
                  <c:v>36</c:v>
                </c:pt>
                <c:pt idx="16">
                  <c:v>39</c:v>
                </c:pt>
                <c:pt idx="17">
                  <c:v>42</c:v>
                </c:pt>
                <c:pt idx="18">
                  <c:v>25</c:v>
                </c:pt>
                <c:pt idx="19">
                  <c:v>9</c:v>
                </c:pt>
                <c:pt idx="20">
                  <c:v>24</c:v>
                </c:pt>
                <c:pt idx="21">
                  <c:v>36</c:v>
                </c:pt>
                <c:pt idx="22">
                  <c:v>41</c:v>
                </c:pt>
                <c:pt idx="23">
                  <c:v>38</c:v>
                </c:pt>
                <c:pt idx="24">
                  <c:v>35</c:v>
                </c:pt>
                <c:pt idx="25">
                  <c:v>27</c:v>
                </c:pt>
                <c:pt idx="26">
                  <c:v>7</c:v>
                </c:pt>
                <c:pt idx="27">
                  <c:v>23</c:v>
                </c:pt>
                <c:pt idx="28">
                  <c:v>32</c:v>
                </c:pt>
                <c:pt idx="2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B0-4F7B-AA44-A6AED66120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B0-4F7B-AA44-A6AED6612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23880"/>
        <c:axId val="285521256"/>
      </c:lineChart>
      <c:catAx>
        <c:axId val="28552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21256"/>
        <c:crosses val="autoZero"/>
        <c:auto val="1"/>
        <c:lblAlgn val="ctr"/>
        <c:lblOffset val="100"/>
        <c:noMultiLvlLbl val="0"/>
      </c:catAx>
      <c:valAx>
        <c:axId val="28552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2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12</c:v>
                </c:pt>
                <c:pt idx="10">
                  <c:v>6</c:v>
                </c:pt>
                <c:pt idx="11">
                  <c:v>14</c:v>
                </c:pt>
                <c:pt idx="12">
                  <c:v>13</c:v>
                </c:pt>
                <c:pt idx="13">
                  <c:v>15</c:v>
                </c:pt>
                <c:pt idx="14">
                  <c:v>7</c:v>
                </c:pt>
                <c:pt idx="15">
                  <c:v>4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30-47EE-9AA6-B011857214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45</c:v>
                </c:pt>
                <c:pt idx="9">
                  <c:v>78</c:v>
                </c:pt>
                <c:pt idx="10">
                  <c:v>69</c:v>
                </c:pt>
                <c:pt idx="11">
                  <c:v>59</c:v>
                </c:pt>
                <c:pt idx="12">
                  <c:v>33</c:v>
                </c:pt>
                <c:pt idx="13">
                  <c:v>12</c:v>
                </c:pt>
                <c:pt idx="14">
                  <c:v>7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30-47EE-9AA6-B011857214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36</c:v>
                </c:pt>
                <c:pt idx="8">
                  <c:v>73</c:v>
                </c:pt>
                <c:pt idx="9">
                  <c:v>68</c:v>
                </c:pt>
                <c:pt idx="10">
                  <c:v>66</c:v>
                </c:pt>
                <c:pt idx="11">
                  <c:v>75</c:v>
                </c:pt>
                <c:pt idx="12">
                  <c:v>74</c:v>
                </c:pt>
                <c:pt idx="13">
                  <c:v>64</c:v>
                </c:pt>
                <c:pt idx="14">
                  <c:v>32</c:v>
                </c:pt>
                <c:pt idx="15">
                  <c:v>42</c:v>
                </c:pt>
                <c:pt idx="16">
                  <c:v>49</c:v>
                </c:pt>
                <c:pt idx="17">
                  <c:v>53</c:v>
                </c:pt>
                <c:pt idx="18">
                  <c:v>47</c:v>
                </c:pt>
                <c:pt idx="19">
                  <c:v>57</c:v>
                </c:pt>
                <c:pt idx="20">
                  <c:v>43</c:v>
                </c:pt>
                <c:pt idx="21">
                  <c:v>45</c:v>
                </c:pt>
                <c:pt idx="22">
                  <c:v>44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30-47EE-9AA6-B011857214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30-47EE-9AA6-B01185721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28472"/>
        <c:axId val="285536016"/>
      </c:lineChart>
      <c:catAx>
        <c:axId val="28552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36016"/>
        <c:crosses val="autoZero"/>
        <c:auto val="1"/>
        <c:lblAlgn val="ctr"/>
        <c:lblOffset val="100"/>
        <c:noMultiLvlLbl val="0"/>
      </c:catAx>
      <c:valAx>
        <c:axId val="28553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2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18</c:v>
                </c:pt>
                <c:pt idx="2">
                  <c:v>9</c:v>
                </c:pt>
                <c:pt idx="3">
                  <c:v>10</c:v>
                </c:pt>
                <c:pt idx="4">
                  <c:v>7</c:v>
                </c:pt>
                <c:pt idx="5">
                  <c:v>4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97-4F4A-939C-305D71E246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74</c:v>
                </c:pt>
                <c:pt idx="1">
                  <c:v>69</c:v>
                </c:pt>
                <c:pt idx="2">
                  <c:v>55</c:v>
                </c:pt>
                <c:pt idx="3">
                  <c:v>62</c:v>
                </c:pt>
                <c:pt idx="4">
                  <c:v>3</c:v>
                </c:pt>
                <c:pt idx="5">
                  <c:v>1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97-4F4A-939C-305D71E246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181</c:v>
                </c:pt>
                <c:pt idx="1">
                  <c:v>147</c:v>
                </c:pt>
                <c:pt idx="2">
                  <c:v>151</c:v>
                </c:pt>
                <c:pt idx="3">
                  <c:v>95</c:v>
                </c:pt>
                <c:pt idx="4">
                  <c:v>32</c:v>
                </c:pt>
                <c:pt idx="5">
                  <c:v>91</c:v>
                </c:pt>
                <c:pt idx="6">
                  <c:v>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97-4F4A-939C-305D71E246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97-4F4A-939C-305D71E24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537000"/>
        <c:axId val="285534376"/>
      </c:barChart>
      <c:catAx>
        <c:axId val="28553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34376"/>
        <c:crosses val="autoZero"/>
        <c:auto val="1"/>
        <c:lblAlgn val="ctr"/>
        <c:lblOffset val="100"/>
        <c:noMultiLvlLbl val="0"/>
      </c:catAx>
      <c:valAx>
        <c:axId val="28553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3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0.10432968179447</c:v>
                </c:pt>
                <c:pt idx="1">
                  <c:v>6.7761271826947994E-2</c:v>
                </c:pt>
                <c:pt idx="2">
                  <c:v>0.24267637372161999</c:v>
                </c:pt>
                <c:pt idx="3">
                  <c:v>0.14248704663212</c:v>
                </c:pt>
                <c:pt idx="4">
                  <c:v>7.1041074657711006E-2</c:v>
                </c:pt>
                <c:pt idx="5">
                  <c:v>0.11174144748152</c:v>
                </c:pt>
                <c:pt idx="6">
                  <c:v>2.5693730729702002E-2</c:v>
                </c:pt>
                <c:pt idx="7">
                  <c:v>2.5529742149604E-2</c:v>
                </c:pt>
                <c:pt idx="8">
                  <c:v>0.11181702668361</c:v>
                </c:pt>
                <c:pt idx="9">
                  <c:v>0.14324233232221001</c:v>
                </c:pt>
                <c:pt idx="10">
                  <c:v>9.9800399201597001E-2</c:v>
                </c:pt>
                <c:pt idx="11">
                  <c:v>0.13100794235651</c:v>
                </c:pt>
                <c:pt idx="12">
                  <c:v>0</c:v>
                </c:pt>
                <c:pt idx="13">
                  <c:v>9.6711798839458005E-2</c:v>
                </c:pt>
                <c:pt idx="14">
                  <c:v>0</c:v>
                </c:pt>
                <c:pt idx="15">
                  <c:v>4.6436034362665003E-2</c:v>
                </c:pt>
                <c:pt idx="16">
                  <c:v>5.1381593971225999E-2</c:v>
                </c:pt>
                <c:pt idx="17">
                  <c:v>0.13449899125757001</c:v>
                </c:pt>
                <c:pt idx="18">
                  <c:v>0.10989010989011</c:v>
                </c:pt>
                <c:pt idx="19">
                  <c:v>6.5061808718282002E-2</c:v>
                </c:pt>
                <c:pt idx="20">
                  <c:v>0.23671185711212001</c:v>
                </c:pt>
                <c:pt idx="21">
                  <c:v>0.21349274124680001</c:v>
                </c:pt>
                <c:pt idx="22">
                  <c:v>6.3586265366680994E-2</c:v>
                </c:pt>
                <c:pt idx="23">
                  <c:v>8.3246618106138995E-2</c:v>
                </c:pt>
                <c:pt idx="24">
                  <c:v>2.7272107452103001E-2</c:v>
                </c:pt>
                <c:pt idx="25">
                  <c:v>0.48909720807009999</c:v>
                </c:pt>
                <c:pt idx="26">
                  <c:v>2.0337604230222E-2</c:v>
                </c:pt>
                <c:pt idx="27">
                  <c:v>2.0283975659229E-2</c:v>
                </c:pt>
                <c:pt idx="28">
                  <c:v>6.7408156386923004E-2</c:v>
                </c:pt>
                <c:pt idx="29">
                  <c:v>6.3440798200587997E-2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FC-4DD9-BABA-40E617F4FE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1.3085526181275E-2</c:v>
                </c:pt>
                <c:pt idx="1">
                  <c:v>5.2239585665457998E-3</c:v>
                </c:pt>
                <c:pt idx="2">
                  <c:v>1.3061970888131999E-2</c:v>
                </c:pt>
                <c:pt idx="3">
                  <c:v>1.1240044531986E-2</c:v>
                </c:pt>
                <c:pt idx="4">
                  <c:v>1.4264521282666E-2</c:v>
                </c:pt>
                <c:pt idx="5">
                  <c:v>3.4211426616490001E-2</c:v>
                </c:pt>
                <c:pt idx="6">
                  <c:v>0</c:v>
                </c:pt>
                <c:pt idx="7">
                  <c:v>2.3173275115560998E-2</c:v>
                </c:pt>
                <c:pt idx="8">
                  <c:v>7.2148179242313001E-3</c:v>
                </c:pt>
                <c:pt idx="9">
                  <c:v>7.9087933614805008E-3</c:v>
                </c:pt>
                <c:pt idx="10">
                  <c:v>3.2719301115728002E-3</c:v>
                </c:pt>
                <c:pt idx="11">
                  <c:v>3.6415279851426002E-3</c:v>
                </c:pt>
                <c:pt idx="12">
                  <c:v>0</c:v>
                </c:pt>
                <c:pt idx="13">
                  <c:v>0.25425883549452999</c:v>
                </c:pt>
                <c:pt idx="14">
                  <c:v>0</c:v>
                </c:pt>
                <c:pt idx="15">
                  <c:v>2.8165047176454002E-3</c:v>
                </c:pt>
                <c:pt idx="16">
                  <c:v>1.6866250632483999E-2</c:v>
                </c:pt>
                <c:pt idx="17">
                  <c:v>3.6087186642929001E-3</c:v>
                </c:pt>
                <c:pt idx="18">
                  <c:v>2.6557015699622002E-3</c:v>
                </c:pt>
                <c:pt idx="19">
                  <c:v>5.8813644765586003E-2</c:v>
                </c:pt>
                <c:pt idx="20">
                  <c:v>0</c:v>
                </c:pt>
                <c:pt idx="21">
                  <c:v>1.3975068477836E-3</c:v>
                </c:pt>
                <c:pt idx="22">
                  <c:v>4.1879554401540999E-3</c:v>
                </c:pt>
                <c:pt idx="23">
                  <c:v>6.0426892756210004E-3</c:v>
                </c:pt>
                <c:pt idx="24">
                  <c:v>4.8790007806401E-3</c:v>
                </c:pt>
                <c:pt idx="25">
                  <c:v>5.3194318846747001E-3</c:v>
                </c:pt>
                <c:pt idx="26">
                  <c:v>0</c:v>
                </c:pt>
                <c:pt idx="27">
                  <c:v>0</c:v>
                </c:pt>
                <c:pt idx="28">
                  <c:v>1.2512512512513001E-2</c:v>
                </c:pt>
                <c:pt idx="29">
                  <c:v>1.218253281269E-2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FC-4DD9-BABA-40E617F4FE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7.7076631850186003E-3</c:v>
                </c:pt>
                <c:pt idx="1">
                  <c:v>9.2086468490962994E-3</c:v>
                </c:pt>
                <c:pt idx="2">
                  <c:v>7.5800767077848002E-3</c:v>
                </c:pt>
                <c:pt idx="3">
                  <c:v>8.2633957391866006E-3</c:v>
                </c:pt>
                <c:pt idx="4">
                  <c:v>1.7047940094182E-2</c:v>
                </c:pt>
                <c:pt idx="5">
                  <c:v>1.0827321320705E-2</c:v>
                </c:pt>
                <c:pt idx="6">
                  <c:v>9.5923261390887006E-3</c:v>
                </c:pt>
                <c:pt idx="7">
                  <c:v>6.0298262437488998E-3</c:v>
                </c:pt>
                <c:pt idx="8">
                  <c:v>8.6127827836899994E-3</c:v>
                </c:pt>
                <c:pt idx="9">
                  <c:v>5.5495323915750001E-3</c:v>
                </c:pt>
                <c:pt idx="10">
                  <c:v>4.6114989499972002E-3</c:v>
                </c:pt>
                <c:pt idx="11">
                  <c:v>7.1832481941785003E-3</c:v>
                </c:pt>
                <c:pt idx="12">
                  <c:v>8.4422619633886999E-3</c:v>
                </c:pt>
                <c:pt idx="13">
                  <c:v>5.2657359784471997E-3</c:v>
                </c:pt>
                <c:pt idx="14">
                  <c:v>7.9875769685266006E-3</c:v>
                </c:pt>
                <c:pt idx="15">
                  <c:v>5.6935693535054999E-3</c:v>
                </c:pt>
                <c:pt idx="16">
                  <c:v>8.825130968699E-3</c:v>
                </c:pt>
                <c:pt idx="17">
                  <c:v>6.1137103993060002E-3</c:v>
                </c:pt>
                <c:pt idx="18">
                  <c:v>8.1980729816956994E-3</c:v>
                </c:pt>
                <c:pt idx="19">
                  <c:v>1.6422287390028999E-2</c:v>
                </c:pt>
                <c:pt idx="20">
                  <c:v>1.3044866552962E-2</c:v>
                </c:pt>
                <c:pt idx="21">
                  <c:v>1.0468768174944999E-2</c:v>
                </c:pt>
                <c:pt idx="22">
                  <c:v>8.2969612238412999E-3</c:v>
                </c:pt>
                <c:pt idx="23">
                  <c:v>6.4187806254557001E-3</c:v>
                </c:pt>
                <c:pt idx="24">
                  <c:v>8.1860928106457995E-3</c:v>
                </c:pt>
                <c:pt idx="25">
                  <c:v>1.4808720691073999E-2</c:v>
                </c:pt>
                <c:pt idx="26">
                  <c:v>1.041921041921E-2</c:v>
                </c:pt>
                <c:pt idx="27">
                  <c:v>9.8191823411824999E-3</c:v>
                </c:pt>
                <c:pt idx="28">
                  <c:v>6.1609145913117998E-3</c:v>
                </c:pt>
                <c:pt idx="29">
                  <c:v>5.1391262706684E-3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FC-4DD9-BABA-40E617F4FE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FC-4DD9-BABA-40E617F4F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56888"/>
        <c:axId val="356958856"/>
      </c:lineChart>
      <c:catAx>
        <c:axId val="356956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58856"/>
        <c:crosses val="autoZero"/>
        <c:auto val="1"/>
        <c:lblAlgn val="ctr"/>
        <c:lblOffset val="100"/>
        <c:noMultiLvlLbl val="0"/>
      </c:catAx>
      <c:valAx>
        <c:axId val="35695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5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</c:v>
                </c:pt>
                <c:pt idx="2">
                  <c:v>9</c:v>
                </c:pt>
                <c:pt idx="3">
                  <c:v>5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5</c:v>
                </c:pt>
                <c:pt idx="10">
                  <c:v>4</c:v>
                </c:pt>
                <c:pt idx="11">
                  <c:v>5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6</c:v>
                </c:pt>
                <c:pt idx="18">
                  <c:v>5</c:v>
                </c:pt>
                <c:pt idx="19">
                  <c:v>3</c:v>
                </c:pt>
                <c:pt idx="20">
                  <c:v>11</c:v>
                </c:pt>
                <c:pt idx="21">
                  <c:v>10</c:v>
                </c:pt>
                <c:pt idx="22">
                  <c:v>3</c:v>
                </c:pt>
                <c:pt idx="23">
                  <c:v>4</c:v>
                </c:pt>
                <c:pt idx="24">
                  <c:v>1</c:v>
                </c:pt>
                <c:pt idx="25">
                  <c:v>24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A7-4B79-B789-FC8CDF1521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7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A7-4B79-B789-FC8CDF1521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6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7</c:v>
                </c:pt>
                <c:pt idx="20">
                  <c:v>5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3</c:v>
                </c:pt>
                <c:pt idx="25">
                  <c:v>6</c:v>
                </c:pt>
                <c:pt idx="26">
                  <c:v>4</c:v>
                </c:pt>
                <c:pt idx="27">
                  <c:v>4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A7-4B79-B789-FC8CDF1521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A7-4B79-B789-FC8CDF152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58528"/>
        <c:axId val="356957216"/>
      </c:lineChart>
      <c:catAx>
        <c:axId val="35695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57216"/>
        <c:crosses val="autoZero"/>
        <c:auto val="1"/>
        <c:lblAlgn val="ctr"/>
        <c:lblOffset val="100"/>
        <c:noMultiLvlLbl val="0"/>
      </c:catAx>
      <c:valAx>
        <c:axId val="35695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5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5084</c:v>
                </c:pt>
                <c:pt idx="3">
                  <c:v>5097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C2-420A-A8C1-394EA6E557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2">
                  <c:v>1594</c:v>
                </c:pt>
                <c:pt idx="3">
                  <c:v>1593</c:v>
                </c:pt>
                <c:pt idx="5">
                  <c:v>1595</c:v>
                </c:pt>
                <c:pt idx="6">
                  <c:v>1594</c:v>
                </c:pt>
                <c:pt idx="7">
                  <c:v>1595</c:v>
                </c:pt>
                <c:pt idx="8">
                  <c:v>1596</c:v>
                </c:pt>
                <c:pt idx="9">
                  <c:v>1596</c:v>
                </c:pt>
                <c:pt idx="10">
                  <c:v>1596</c:v>
                </c:pt>
                <c:pt idx="11">
                  <c:v>1596</c:v>
                </c:pt>
                <c:pt idx="12">
                  <c:v>1596</c:v>
                </c:pt>
                <c:pt idx="13">
                  <c:v>1596</c:v>
                </c:pt>
                <c:pt idx="14">
                  <c:v>1597</c:v>
                </c:pt>
                <c:pt idx="15">
                  <c:v>1597</c:v>
                </c:pt>
                <c:pt idx="16">
                  <c:v>1597</c:v>
                </c:pt>
                <c:pt idx="17">
                  <c:v>1597</c:v>
                </c:pt>
                <c:pt idx="18">
                  <c:v>1598</c:v>
                </c:pt>
                <c:pt idx="19">
                  <c:v>1599</c:v>
                </c:pt>
                <c:pt idx="20">
                  <c:v>1599</c:v>
                </c:pt>
                <c:pt idx="21">
                  <c:v>1598</c:v>
                </c:pt>
                <c:pt idx="22">
                  <c:v>1598</c:v>
                </c:pt>
                <c:pt idx="23">
                  <c:v>1598</c:v>
                </c:pt>
                <c:pt idx="24">
                  <c:v>1599</c:v>
                </c:pt>
                <c:pt idx="25">
                  <c:v>1601</c:v>
                </c:pt>
                <c:pt idx="26">
                  <c:v>1601</c:v>
                </c:pt>
                <c:pt idx="27">
                  <c:v>1600</c:v>
                </c:pt>
                <c:pt idx="28">
                  <c:v>1600</c:v>
                </c:pt>
                <c:pt idx="29">
                  <c:v>1601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C2-420A-A8C1-394EA6E557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24">
                  <c:v>26394</c:v>
                </c:pt>
                <c:pt idx="25">
                  <c:v>26409</c:v>
                </c:pt>
                <c:pt idx="26">
                  <c:v>26415</c:v>
                </c:pt>
                <c:pt idx="27">
                  <c:v>26431</c:v>
                </c:pt>
                <c:pt idx="28">
                  <c:v>26442</c:v>
                </c:pt>
                <c:pt idx="29">
                  <c:v>26449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C2-420A-A8C1-394EA6E557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24">
                  <c:v>7133</c:v>
                </c:pt>
                <c:pt idx="25">
                  <c:v>7146</c:v>
                </c:pt>
                <c:pt idx="26">
                  <c:v>7157</c:v>
                </c:pt>
                <c:pt idx="27">
                  <c:v>7165</c:v>
                </c:pt>
                <c:pt idx="28">
                  <c:v>7175</c:v>
                </c:pt>
                <c:pt idx="29">
                  <c:v>7183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C2-420A-A8C1-394EA6E55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66800"/>
        <c:axId val="357261880"/>
      </c:lineChart>
      <c:catAx>
        <c:axId val="35726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61880"/>
        <c:crosses val="autoZero"/>
        <c:auto val="1"/>
        <c:lblAlgn val="ctr"/>
        <c:lblOffset val="100"/>
        <c:noMultiLvlLbl val="0"/>
      </c:catAx>
      <c:valAx>
        <c:axId val="35726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6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E7-426B-B78B-FCC594F6D5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E7-426B-B78B-FCC594F6D5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1.7613000000000001</c:v>
                </c:pt>
                <c:pt idx="26">
                  <c:v>0</c:v>
                </c:pt>
                <c:pt idx="27">
                  <c:v>0.49199999999999999</c:v>
                </c:pt>
                <c:pt idx="28">
                  <c:v>0.69789999999999996</c:v>
                </c:pt>
                <c:pt idx="29">
                  <c:v>0.48780000000000001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E7-426B-B78B-FCC594F6D5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1.5481</c:v>
                </c:pt>
                <c:pt idx="29">
                  <c:v>1.8248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E7-426B-B78B-FCC594F6D5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77952"/>
        <c:axId val="357275656"/>
      </c:lineChart>
      <c:catAx>
        <c:axId val="35727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5656"/>
        <c:crosses val="autoZero"/>
        <c:auto val="1"/>
        <c:lblAlgn val="ctr"/>
        <c:lblOffset val="100"/>
        <c:noMultiLvlLbl val="0"/>
      </c:catAx>
      <c:valAx>
        <c:axId val="35727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C7-469A-A84A-535115CDC5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C7-469A-A84A-535115CDC5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3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C7-469A-A84A-535115CDC5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C7-469A-A84A-535115CDC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76968"/>
        <c:axId val="357270736"/>
      </c:lineChart>
      <c:catAx>
        <c:axId val="35727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0736"/>
        <c:crosses val="autoZero"/>
        <c:auto val="1"/>
        <c:lblAlgn val="ctr"/>
        <c:lblOffset val="100"/>
        <c:noMultiLvlLbl val="0"/>
      </c:catAx>
      <c:valAx>
        <c:axId val="35727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CCCF-7651-4E7A-B408-424D0A2058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 Wisal vs Hala FM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F0186-5BB9-4017-8F0A-41701C1AD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637526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D6F6B-AEF3-4917-BF15-3F9DD7DAC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DA554C-B454-44EC-A766-B129F5791E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8337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86963-530A-4FB4-90F8-EC28AC123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BE32B-DE0D-4CB5-B8BF-428936BB0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413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C691A-F3F1-4019-ADC9-8F71BA0FA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8D9E09-5FA4-4A41-89EB-3D21071DE1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423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23829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2303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7538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3404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0551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4121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28777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17686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4094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7993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Times of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76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Muscat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39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 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 Weekly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477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D98F3-EEFF-46EF-B725-BDEBA345F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475440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69B2-522F-4069-B3E0-BF9209266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C6D0D8-ED2A-488B-B982-D73C84737E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2100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4E1F5-91FE-457D-B0A7-5752B467C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2FC45-29F4-4C57-8940-92A9B483A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246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AA120-0BE2-4ACF-AD42-207874D5E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21237C-B256-4A9C-B142-9E7FB1475F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9311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5FEAC-5D95-404C-9EBB-8EE7D5A9C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9A49A-91FC-4434-91B9-82FAB15D7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53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42BFC-8AE2-4A82-A308-390D78089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FDCF04-B0F1-4D61-8D34-5201BDEF9C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5349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BFE83-10CF-49E6-B8D9-F04008D4B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CD8C3-F14F-49C6-A3D7-1FEA810CF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276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FB17-B307-4060-B513-6D0D00C55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0152CE-DAC1-4913-9072-9ABCEB202E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7556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F6477-30D7-4010-AB76-49472624B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AE868-0273-475C-B86C-B94F06F0D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118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D7E97-46E6-4ABE-8040-A251B8D97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9E370-679D-459E-B79D-9A16252FA5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919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04DBE-EAF5-4839-8599-E9D6FAA48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F80B4-2A4C-4B8B-AB9C-009EBCD55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53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403C4-8C04-4580-B44E-DA0D6AA8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09007C-F28C-4BF3-9C47-BE98312D18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328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F1638-A697-432E-9FF6-971AF4AC1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59BD-9737-4AE1-8053-8A078B164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213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4554F-B3E6-4C91-9FAB-126C1EDC9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1EA40A-E211-4154-9FCD-2D4D85BA50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4307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1E75B-C410-4F8C-848F-1D2D096F4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E9C6C-4FF3-4916-9A10-C8887FFB3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63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D07B-3555-4287-8F9A-EBDE66641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808B32-E939-47C7-80D3-E212116941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6744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29F4E-90E2-41A9-9262-44A79515D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6F4A3-30B9-46E9-ABF8-DBCBCB31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099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8B0A-6E6B-4DFB-8442-C400C3ABF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B0C2DE-4E97-4238-9303-BBC18CAE13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2424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CB4C8-CAEE-4B6E-893C-25173884D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BECAB-2436-4826-880E-BC46294F8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768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1A31C-EC81-4D97-BC7A-D72BDFA68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CD98B6-9C3D-48D9-AB6A-0600798677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6503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6BF3D-29EE-4606-A588-4F48A6EBB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74D58-5F32-4E68-8133-874DD9057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01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72969-FE67-4415-95D7-BA47896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182D8B-DBEF-4C6E-93F5-A98446E47E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396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43692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184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040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5488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795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714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944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116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566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913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263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646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7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7267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06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@timesofoman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5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@muscat_daily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74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@ytabloid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55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@HiWeekly_Oman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817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D372F-E2AC-4CEC-8EC3-88DC56143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550241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EF840-6B8D-4793-B41C-E85994930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E6B7AB-56B5-4A1E-8751-C1BF0823DF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6447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CD92C-034A-476B-8800-62ED58DF7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113C2-7A13-4B4A-A297-14E8CDA10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562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61843-1BDF-45A8-B129-DD3ABB31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7EEC76-368E-4F99-8CE4-04602548F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6840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C9658-E931-48CA-BF36-53205D488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E06CB-AAB7-4AA6-BECE-CE558C0E6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590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4C831-FE40-4ECF-AD20-4F049769B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24AD17-1CCD-4A7A-846C-C2E5A9B951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1761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C0F3D-6C12-4CCF-AF8A-592724B67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F97D5-BB09-4E02-87C7-96D15806A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747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C6CF4-1795-4206-B862-20640B2EC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279DB6-173F-44A1-B7DE-23916F00E7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7479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409C6-A4AF-40F5-AD69-31A35C2EC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AAB99-9B35-4C0F-B962-012CEC284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238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B46A1-66A6-437E-B2BA-6320D17B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AA5566-CCC6-4D17-8E71-56E65B2B82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4929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F558B-E295-4EE0-83D2-81F840A32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C1CE5-8E7F-4E2C-9FE5-929D1AE9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210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AC9BE-F06B-43AE-B2A9-A7C35FB94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A6ECC5-B916-42E9-ADB3-F23E7E30C6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1828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AA0F3-3032-440F-8DA3-B51B994D88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822D2-9541-4EF6-8B2A-9D6B3B319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324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08FD-229A-4321-BC40-5BA0727C9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B6288D-3B7F-445E-A34A-9734D6C14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1721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51676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457582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7376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169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247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38189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428683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090527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01547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0613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42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timesofoman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35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ymagazine (Y Magazine)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0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muscatdaily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0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hiweekly_oman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856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ABC12-8999-4F31-A8C1-396E1440C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068196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36775-352D-4C1B-8097-FD12C20E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1A5E6C-E6D5-4B78-9D39-6E97169A44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798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CCE53-7C69-416B-96FA-F000C511E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711E3-F15D-4EAF-BE21-D230A8BE2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201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DA8F-3487-4BBE-8389-1348ED447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FBDD24-2183-46AB-B22A-6861A4FC45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0407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41B18-6281-460E-9967-23611A883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3FC-4B18-45CD-B455-221FDB6A7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9842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2C560-FC06-467E-9178-42E60F3FC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E9137E-48C9-4228-9882-FFE940215E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5091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0CC12-C151-4E15-9CA8-011195DB1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451C3-9A02-4931-94DB-97897F02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24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651</Words>
  <Application>Microsoft Office PowerPoint</Application>
  <PresentationFormat>On-screen Show (4:3)</PresentationFormat>
  <Paragraphs>238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Al Wisal vs Hala FM</vt:lpstr>
      <vt:lpstr>Facebook Key Metrics Radar | Y vs Times vs MD vs Hi</vt:lpstr>
      <vt:lpstr>Facebook Key Metrics Table | Y vs Times vs MD vs Hi</vt:lpstr>
      <vt:lpstr>Facebook Fans Total | Y vs Times vs MD vs Hi</vt:lpstr>
      <vt:lpstr>Facebook Own Posts | Y vs Times vs MD vs Hi</vt:lpstr>
      <vt:lpstr>Facebook Own Posts By Hour | Y vs Times vs MD vs Hi</vt:lpstr>
      <vt:lpstr>Facebook Own Posts By Weekday | Y vs Times vs MD vs Hi</vt:lpstr>
      <vt:lpstr>Facebook Post Type Distribution Per Profile | Y vs Times vs MD vs Hi</vt:lpstr>
      <vt:lpstr>Facebook People Talking About This | Y vs Times vs MD vs Hi</vt:lpstr>
      <vt:lpstr>Facebook Interaction Rate | Y vs Times vs MD vs Hi</vt:lpstr>
      <vt:lpstr>Facebook Average People Talking About This | Y vs Times vs MD vs Hi</vt:lpstr>
      <vt:lpstr>Facebook Average Interactions Per Post | Y vs Times vs MD vs Hi</vt:lpstr>
      <vt:lpstr>Twitter Key Metrics Radar | Y vs Times vs MD vs Hi</vt:lpstr>
      <vt:lpstr>Twitter Key Metrics Table | Y vs Times vs MD vs Hi</vt:lpstr>
      <vt:lpstr>Twitter Followers Total | Y vs Times vs MD vs Hi</vt:lpstr>
      <vt:lpstr>Twitter Tweets Change | Y vs Times vs MD vs Hi</vt:lpstr>
      <vt:lpstr>Twitter Own Tweets By Hour | Y vs Times vs MD vs Hi</vt:lpstr>
      <vt:lpstr>Twitter Own Tweets By Weekday | Y vs Times vs MD vs Hi</vt:lpstr>
      <vt:lpstr>Twitter Interaction Rate | Y vs Times vs MD vs Hi</vt:lpstr>
      <vt:lpstr>Twitter Average Interactions Per Own Tweet | Y vs Times vs MD vs Hi</vt:lpstr>
      <vt:lpstr>Instagram Key Metrics Table | Y vs Times vs MD vs Hi</vt:lpstr>
      <vt:lpstr>Instagram Followers Total | Y vs Times vs MD vs Hi</vt:lpstr>
      <vt:lpstr>Instagram Interaction Rate | Y vs Times vs MD vs Hi</vt:lpstr>
      <vt:lpstr>Instagram Posts | Y vs Times vs MD vs 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 Wisal vs Hala FM</dc:title>
  <dc:creator>Administrator</dc:creator>
  <cp:lastModifiedBy>Administrator</cp:lastModifiedBy>
  <cp:revision>1</cp:revision>
  <dcterms:created xsi:type="dcterms:W3CDTF">2018-05-07T05:59:12Z</dcterms:created>
  <dcterms:modified xsi:type="dcterms:W3CDTF">2018-05-07T06:00:00Z</dcterms:modified>
</cp:coreProperties>
</file>