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2.3140000000000001</c:v>
                </c:pt>
                <c:pt idx="5">
                  <c:v>-9.9487000000000005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C9-49F1-B657-07A22B0DC7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3.8805999999999998</c:v>
                </c:pt>
                <c:pt idx="1">
                  <c:v>18.75</c:v>
                </c:pt>
                <c:pt idx="2">
                  <c:v>31.1111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C9-49F1-B657-07A22B0DC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380720"/>
        <c:axId val="287381376"/>
      </c:radarChart>
      <c:catAx>
        <c:axId val="28738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1376"/>
        <c:crosses val="autoZero"/>
        <c:auto val="1"/>
        <c:lblAlgn val="ctr"/>
        <c:lblOffset val="100"/>
        <c:noMultiLvlLbl val="0"/>
      </c:catAx>
      <c:valAx>
        <c:axId val="28738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18664</c:v>
                </c:pt>
                <c:pt idx="1">
                  <c:v>18661</c:v>
                </c:pt>
                <c:pt idx="2">
                  <c:v>18660</c:v>
                </c:pt>
                <c:pt idx="3">
                  <c:v>18659</c:v>
                </c:pt>
                <c:pt idx="4">
                  <c:v>18660</c:v>
                </c:pt>
                <c:pt idx="5">
                  <c:v>18660</c:v>
                </c:pt>
                <c:pt idx="6">
                  <c:v>18657</c:v>
                </c:pt>
                <c:pt idx="7">
                  <c:v>18656</c:v>
                </c:pt>
                <c:pt idx="8">
                  <c:v>18655</c:v>
                </c:pt>
                <c:pt idx="9">
                  <c:v>18655</c:v>
                </c:pt>
                <c:pt idx="10">
                  <c:v>18653</c:v>
                </c:pt>
                <c:pt idx="11">
                  <c:v>18650</c:v>
                </c:pt>
                <c:pt idx="12">
                  <c:v>18652</c:v>
                </c:pt>
                <c:pt idx="13">
                  <c:v>18655</c:v>
                </c:pt>
                <c:pt idx="14">
                  <c:v>18651</c:v>
                </c:pt>
                <c:pt idx="15">
                  <c:v>18648</c:v>
                </c:pt>
                <c:pt idx="16">
                  <c:v>18647</c:v>
                </c:pt>
                <c:pt idx="17">
                  <c:v>18642</c:v>
                </c:pt>
                <c:pt idx="18">
                  <c:v>18644</c:v>
                </c:pt>
                <c:pt idx="19">
                  <c:v>18640</c:v>
                </c:pt>
                <c:pt idx="20">
                  <c:v>18641</c:v>
                </c:pt>
                <c:pt idx="21">
                  <c:v>18640</c:v>
                </c:pt>
                <c:pt idx="22">
                  <c:v>18638</c:v>
                </c:pt>
                <c:pt idx="23">
                  <c:v>18637</c:v>
                </c:pt>
                <c:pt idx="24">
                  <c:v>18636</c:v>
                </c:pt>
                <c:pt idx="25">
                  <c:v>18636</c:v>
                </c:pt>
                <c:pt idx="26">
                  <c:v>18634</c:v>
                </c:pt>
                <c:pt idx="27">
                  <c:v>18635</c:v>
                </c:pt>
                <c:pt idx="28">
                  <c:v>18632</c:v>
                </c:pt>
                <c:pt idx="29">
                  <c:v>18631</c:v>
                </c:pt>
                <c:pt idx="30">
                  <c:v>18631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78-45CB-8CCA-E3673C3297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710</c:v>
                </c:pt>
                <c:pt idx="1">
                  <c:v>710</c:v>
                </c:pt>
                <c:pt idx="2">
                  <c:v>710</c:v>
                </c:pt>
                <c:pt idx="3">
                  <c:v>710</c:v>
                </c:pt>
                <c:pt idx="4">
                  <c:v>709</c:v>
                </c:pt>
                <c:pt idx="5">
                  <c:v>710</c:v>
                </c:pt>
                <c:pt idx="6">
                  <c:v>710</c:v>
                </c:pt>
                <c:pt idx="7">
                  <c:v>711</c:v>
                </c:pt>
                <c:pt idx="8">
                  <c:v>711</c:v>
                </c:pt>
                <c:pt idx="9">
                  <c:v>711</c:v>
                </c:pt>
                <c:pt idx="10">
                  <c:v>711</c:v>
                </c:pt>
                <c:pt idx="11">
                  <c:v>711</c:v>
                </c:pt>
                <c:pt idx="12">
                  <c:v>713</c:v>
                </c:pt>
                <c:pt idx="13">
                  <c:v>714</c:v>
                </c:pt>
                <c:pt idx="14">
                  <c:v>714</c:v>
                </c:pt>
                <c:pt idx="15">
                  <c:v>716</c:v>
                </c:pt>
                <c:pt idx="16">
                  <c:v>717</c:v>
                </c:pt>
                <c:pt idx="17">
                  <c:v>717</c:v>
                </c:pt>
                <c:pt idx="18">
                  <c:v>719</c:v>
                </c:pt>
                <c:pt idx="19">
                  <c:v>719</c:v>
                </c:pt>
                <c:pt idx="20">
                  <c:v>720</c:v>
                </c:pt>
                <c:pt idx="21">
                  <c:v>721</c:v>
                </c:pt>
                <c:pt idx="22">
                  <c:v>722</c:v>
                </c:pt>
                <c:pt idx="23">
                  <c:v>722</c:v>
                </c:pt>
                <c:pt idx="24">
                  <c:v>722</c:v>
                </c:pt>
                <c:pt idx="25">
                  <c:v>722</c:v>
                </c:pt>
                <c:pt idx="26">
                  <c:v>722</c:v>
                </c:pt>
                <c:pt idx="27">
                  <c:v>722</c:v>
                </c:pt>
                <c:pt idx="28">
                  <c:v>723</c:v>
                </c:pt>
                <c:pt idx="29">
                  <c:v>723</c:v>
                </c:pt>
                <c:pt idx="30">
                  <c:v>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78-45CB-8CCA-E3673C329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51352"/>
        <c:axId val="286752008"/>
      </c:lineChart>
      <c:catAx>
        <c:axId val="28675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2008"/>
        <c:crosses val="autoZero"/>
        <c:auto val="1"/>
        <c:lblAlgn val="ctr"/>
        <c:lblOffset val="100"/>
        <c:noMultiLvlLbl val="0"/>
      </c:catAx>
      <c:valAx>
        <c:axId val="28675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09-4E48-AC73-4328456EA6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09-4E48-AC73-4328456EA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04544"/>
        <c:axId val="332201592"/>
      </c:lineChart>
      <c:catAx>
        <c:axId val="33220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01592"/>
        <c:crosses val="autoZero"/>
        <c:auto val="1"/>
        <c:lblAlgn val="ctr"/>
        <c:lblOffset val="100"/>
        <c:noMultiLvlLbl val="0"/>
      </c:catAx>
      <c:valAx>
        <c:axId val="33220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0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37-40E5-BD72-56BD16491C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37-40E5-BD72-56BD16491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07168"/>
        <c:axId val="332206512"/>
      </c:lineChart>
      <c:catAx>
        <c:axId val="33220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06512"/>
        <c:crosses val="autoZero"/>
        <c:auto val="1"/>
        <c:lblAlgn val="ctr"/>
        <c:lblOffset val="100"/>
        <c:noMultiLvlLbl val="0"/>
      </c:catAx>
      <c:valAx>
        <c:axId val="33220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0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8-46BF-9BAC-DC4EE82B82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88-46BF-9BAC-DC4EE82B8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531352"/>
        <c:axId val="334530696"/>
      </c:barChart>
      <c:catAx>
        <c:axId val="33453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0696"/>
        <c:crosses val="autoZero"/>
        <c:auto val="1"/>
        <c:lblAlgn val="ctr"/>
        <c:lblOffset val="100"/>
        <c:noMultiLvlLbl val="0"/>
      </c:catAx>
      <c:valAx>
        <c:axId val="33453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6D-44D1-889A-A51DBB7EBD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6D-44D1-889A-A51DBB7EB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526760"/>
        <c:axId val="334518232"/>
      </c:barChart>
      <c:catAx>
        <c:axId val="33452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18232"/>
        <c:crosses val="autoZero"/>
        <c:auto val="1"/>
        <c:lblAlgn val="ctr"/>
        <c:lblOffset val="100"/>
        <c:noMultiLvlLbl val="0"/>
      </c:catAx>
      <c:valAx>
        <c:axId val="33451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2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13</c:v>
                </c:pt>
                <c:pt idx="2">
                  <c:v>17</c:v>
                </c:pt>
                <c:pt idx="3">
                  <c:v>13</c:v>
                </c:pt>
                <c:pt idx="4">
                  <c:v>16</c:v>
                </c:pt>
                <c:pt idx="5">
                  <c:v>15</c:v>
                </c:pt>
                <c:pt idx="6">
                  <c:v>13</c:v>
                </c:pt>
                <c:pt idx="7">
                  <c:v>17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19</c:v>
                </c:pt>
                <c:pt idx="12">
                  <c:v>23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31</c:v>
                </c:pt>
                <c:pt idx="17">
                  <c:v>24</c:v>
                </c:pt>
                <c:pt idx="18">
                  <c:v>26</c:v>
                </c:pt>
                <c:pt idx="19">
                  <c:v>16</c:v>
                </c:pt>
                <c:pt idx="20">
                  <c:v>13</c:v>
                </c:pt>
                <c:pt idx="21">
                  <c:v>13</c:v>
                </c:pt>
                <c:pt idx="22">
                  <c:v>19</c:v>
                </c:pt>
                <c:pt idx="23">
                  <c:v>18</c:v>
                </c:pt>
                <c:pt idx="24">
                  <c:v>19</c:v>
                </c:pt>
                <c:pt idx="25">
                  <c:v>16</c:v>
                </c:pt>
                <c:pt idx="26">
                  <c:v>18</c:v>
                </c:pt>
                <c:pt idx="27">
                  <c:v>21</c:v>
                </c:pt>
                <c:pt idx="28">
                  <c:v>23</c:v>
                </c:pt>
                <c:pt idx="29">
                  <c:v>24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84-4848-BCCE-BBB992AB34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5</c:v>
                </c:pt>
                <c:pt idx="14">
                  <c:v>4</c:v>
                </c:pt>
                <c:pt idx="15">
                  <c:v>6</c:v>
                </c:pt>
                <c:pt idx="16">
                  <c:v>7</c:v>
                </c:pt>
                <c:pt idx="17">
                  <c:v>8</c:v>
                </c:pt>
                <c:pt idx="18">
                  <c:v>10</c:v>
                </c:pt>
                <c:pt idx="19">
                  <c:v>7</c:v>
                </c:pt>
                <c:pt idx="20">
                  <c:v>7</c:v>
                </c:pt>
                <c:pt idx="21">
                  <c:v>9</c:v>
                </c:pt>
                <c:pt idx="22">
                  <c:v>6</c:v>
                </c:pt>
                <c:pt idx="23">
                  <c:v>6</c:v>
                </c:pt>
                <c:pt idx="24">
                  <c:v>5</c:v>
                </c:pt>
                <c:pt idx="25">
                  <c:v>3</c:v>
                </c:pt>
                <c:pt idx="26">
                  <c:v>10</c:v>
                </c:pt>
                <c:pt idx="27">
                  <c:v>11</c:v>
                </c:pt>
                <c:pt idx="28">
                  <c:v>12</c:v>
                </c:pt>
                <c:pt idx="29">
                  <c:v>12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84-4848-BCCE-BBB992AB3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23808"/>
        <c:axId val="334520856"/>
      </c:lineChart>
      <c:catAx>
        <c:axId val="33452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20856"/>
        <c:crosses val="autoZero"/>
        <c:auto val="1"/>
        <c:lblAlgn val="ctr"/>
        <c:lblOffset val="100"/>
        <c:noMultiLvlLbl val="0"/>
      </c:catAx>
      <c:valAx>
        <c:axId val="33452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2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2.6792412388810999E-2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1.3401951324113001E-2</c:v>
                </c:pt>
                <c:pt idx="11">
                  <c:v>0</c:v>
                </c:pt>
                <c:pt idx="12">
                  <c:v>3.2169856844137E-2</c:v>
                </c:pt>
                <c:pt idx="13">
                  <c:v>8.9351132078842998E-3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5.3636558678395001E-3</c:v>
                </c:pt>
                <c:pt idx="18">
                  <c:v>0</c:v>
                </c:pt>
                <c:pt idx="19">
                  <c:v>0</c:v>
                </c:pt>
                <c:pt idx="20">
                  <c:v>1.6094420600858E-2</c:v>
                </c:pt>
                <c:pt idx="21">
                  <c:v>1.3412017167382001E-2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2.1466137168616999E-2</c:v>
                </c:pt>
                <c:pt idx="28">
                  <c:v>3.7567756131594E-2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FC-4847-994F-ADF1AF2EEF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0.42253521126761001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0.13947001394700001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1.3850415512465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FC-4847-994F-ADF1AF2EE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26104"/>
        <c:axId val="334523480"/>
      </c:lineChart>
      <c:catAx>
        <c:axId val="33452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23480"/>
        <c:crosses val="autoZero"/>
        <c:auto val="1"/>
        <c:lblAlgn val="ctr"/>
        <c:lblOffset val="100"/>
        <c:noMultiLvlLbl val="0"/>
      </c:catAx>
      <c:valAx>
        <c:axId val="33452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2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13</c:v>
                </c:pt>
                <c:pt idx="2">
                  <c:v>16</c:v>
                </c:pt>
                <c:pt idx="3">
                  <c:v>15</c:v>
                </c:pt>
                <c:pt idx="4">
                  <c:v>15</c:v>
                </c:pt>
                <c:pt idx="5">
                  <c:v>16</c:v>
                </c:pt>
                <c:pt idx="6">
                  <c:v>14</c:v>
                </c:pt>
                <c:pt idx="7">
                  <c:v>16</c:v>
                </c:pt>
                <c:pt idx="8">
                  <c:v>15</c:v>
                </c:pt>
                <c:pt idx="9">
                  <c:v>13</c:v>
                </c:pt>
                <c:pt idx="10">
                  <c:v>14</c:v>
                </c:pt>
                <c:pt idx="11">
                  <c:v>18</c:v>
                </c:pt>
                <c:pt idx="12">
                  <c:v>21</c:v>
                </c:pt>
                <c:pt idx="13">
                  <c:v>28</c:v>
                </c:pt>
                <c:pt idx="14">
                  <c:v>32</c:v>
                </c:pt>
                <c:pt idx="15">
                  <c:v>33</c:v>
                </c:pt>
                <c:pt idx="16">
                  <c:v>32</c:v>
                </c:pt>
                <c:pt idx="17">
                  <c:v>29</c:v>
                </c:pt>
                <c:pt idx="18">
                  <c:v>25</c:v>
                </c:pt>
                <c:pt idx="19">
                  <c:v>21</c:v>
                </c:pt>
                <c:pt idx="20">
                  <c:v>14</c:v>
                </c:pt>
                <c:pt idx="21">
                  <c:v>13</c:v>
                </c:pt>
                <c:pt idx="22">
                  <c:v>19</c:v>
                </c:pt>
                <c:pt idx="23">
                  <c:v>19</c:v>
                </c:pt>
                <c:pt idx="24">
                  <c:v>19</c:v>
                </c:pt>
                <c:pt idx="25">
                  <c:v>17</c:v>
                </c:pt>
                <c:pt idx="26">
                  <c:v>17</c:v>
                </c:pt>
                <c:pt idx="27">
                  <c:v>19</c:v>
                </c:pt>
                <c:pt idx="28">
                  <c:v>22</c:v>
                </c:pt>
                <c:pt idx="29">
                  <c:v>23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91-4412-8BEC-484862B106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7</c:v>
                </c:pt>
                <c:pt idx="18">
                  <c:v>9</c:v>
                </c:pt>
                <c:pt idx="19">
                  <c:v>9</c:v>
                </c:pt>
                <c:pt idx="20">
                  <c:v>7</c:v>
                </c:pt>
                <c:pt idx="21">
                  <c:v>9</c:v>
                </c:pt>
                <c:pt idx="22">
                  <c:v>8</c:v>
                </c:pt>
                <c:pt idx="23">
                  <c:v>6</c:v>
                </c:pt>
                <c:pt idx="24">
                  <c:v>6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12</c:v>
                </c:pt>
                <c:pt idx="29">
                  <c:v>12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91-4412-8BEC-484862B10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655952"/>
        <c:axId val="334655296"/>
      </c:lineChart>
      <c:catAx>
        <c:axId val="33465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55296"/>
        <c:crosses val="autoZero"/>
        <c:auto val="1"/>
        <c:lblAlgn val="ctr"/>
        <c:lblOffset val="100"/>
        <c:noMultiLvlLbl val="0"/>
      </c:catAx>
      <c:valAx>
        <c:axId val="33465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5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6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7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AD-4F89-AA06-70AD41DA65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AD-4F89-AA06-70AD41DA6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654640"/>
        <c:axId val="334658904"/>
      </c:lineChart>
      <c:catAx>
        <c:axId val="33465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58904"/>
        <c:crosses val="autoZero"/>
        <c:auto val="1"/>
        <c:lblAlgn val="ctr"/>
        <c:lblOffset val="100"/>
        <c:noMultiLvlLbl val="0"/>
      </c:catAx>
      <c:valAx>
        <c:axId val="33465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5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4.2121000000000004</c:v>
                </c:pt>
                <c:pt idx="4">
                  <c:v>100</c:v>
                </c:pt>
                <c:pt idx="5">
                  <c:v>100</c:v>
                </c:pt>
                <c:pt idx="6">
                  <c:v>18.8169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B5-4396-AC3A-84D0D1CEB4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11.1409</c:v>
                </c:pt>
                <c:pt idx="1">
                  <c:v>20.512799999999999</c:v>
                </c:pt>
                <c:pt idx="2">
                  <c:v>100</c:v>
                </c:pt>
                <c:pt idx="3">
                  <c:v>100</c:v>
                </c:pt>
                <c:pt idx="4">
                  <c:v>90.013800000000003</c:v>
                </c:pt>
                <c:pt idx="5">
                  <c:v>83.126000000000005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B5-4396-AC3A-84D0D1CEB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4645784"/>
        <c:axId val="334646112"/>
      </c:radarChart>
      <c:catAx>
        <c:axId val="33464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46112"/>
        <c:crosses val="autoZero"/>
        <c:auto val="1"/>
        <c:lblAlgn val="ctr"/>
        <c:lblOffset val="100"/>
        <c:noMultiLvlLbl val="0"/>
      </c:catAx>
      <c:valAx>
        <c:axId val="33464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64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524175</c:v>
                </c:pt>
                <c:pt idx="1">
                  <c:v>524331</c:v>
                </c:pt>
                <c:pt idx="2">
                  <c:v>524518</c:v>
                </c:pt>
                <c:pt idx="3">
                  <c:v>524555</c:v>
                </c:pt>
                <c:pt idx="4">
                  <c:v>524631</c:v>
                </c:pt>
                <c:pt idx="5">
                  <c:v>524721</c:v>
                </c:pt>
                <c:pt idx="6">
                  <c:v>524808</c:v>
                </c:pt>
                <c:pt idx="7">
                  <c:v>524856</c:v>
                </c:pt>
                <c:pt idx="8">
                  <c:v>524822</c:v>
                </c:pt>
                <c:pt idx="9">
                  <c:v>524834</c:v>
                </c:pt>
                <c:pt idx="10">
                  <c:v>524934</c:v>
                </c:pt>
                <c:pt idx="11">
                  <c:v>525033</c:v>
                </c:pt>
                <c:pt idx="12">
                  <c:v>525100</c:v>
                </c:pt>
                <c:pt idx="13">
                  <c:v>525165</c:v>
                </c:pt>
                <c:pt idx="14">
                  <c:v>525231</c:v>
                </c:pt>
                <c:pt idx="15">
                  <c:v>525283</c:v>
                </c:pt>
                <c:pt idx="16">
                  <c:v>525359</c:v>
                </c:pt>
                <c:pt idx="17">
                  <c:v>525469</c:v>
                </c:pt>
                <c:pt idx="18">
                  <c:v>525561</c:v>
                </c:pt>
                <c:pt idx="19">
                  <c:v>525664</c:v>
                </c:pt>
                <c:pt idx="20">
                  <c:v>525827</c:v>
                </c:pt>
                <c:pt idx="21">
                  <c:v>525956</c:v>
                </c:pt>
                <c:pt idx="22">
                  <c:v>526074</c:v>
                </c:pt>
                <c:pt idx="23">
                  <c:v>526142</c:v>
                </c:pt>
                <c:pt idx="24">
                  <c:v>526220</c:v>
                </c:pt>
                <c:pt idx="25">
                  <c:v>526335</c:v>
                </c:pt>
                <c:pt idx="26">
                  <c:v>526493</c:v>
                </c:pt>
                <c:pt idx="27">
                  <c:v>526619</c:v>
                </c:pt>
                <c:pt idx="28">
                  <c:v>526764</c:v>
                </c:pt>
                <c:pt idx="29">
                  <c:v>526848</c:v>
                </c:pt>
                <c:pt idx="30">
                  <c:v>526912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B4-42D0-9A3C-CEF2008A3E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57114</c:v>
                </c:pt>
                <c:pt idx="1">
                  <c:v>57235</c:v>
                </c:pt>
                <c:pt idx="2">
                  <c:v>57268</c:v>
                </c:pt>
                <c:pt idx="3">
                  <c:v>57305</c:v>
                </c:pt>
                <c:pt idx="4">
                  <c:v>57340</c:v>
                </c:pt>
                <c:pt idx="5">
                  <c:v>57383</c:v>
                </c:pt>
                <c:pt idx="6">
                  <c:v>57418</c:v>
                </c:pt>
                <c:pt idx="7">
                  <c:v>57441</c:v>
                </c:pt>
                <c:pt idx="8">
                  <c:v>57449</c:v>
                </c:pt>
                <c:pt idx="9">
                  <c:v>57468</c:v>
                </c:pt>
                <c:pt idx="10">
                  <c:v>57509</c:v>
                </c:pt>
                <c:pt idx="11">
                  <c:v>57534</c:v>
                </c:pt>
                <c:pt idx="12">
                  <c:v>57560</c:v>
                </c:pt>
                <c:pt idx="13">
                  <c:v>57588</c:v>
                </c:pt>
                <c:pt idx="14">
                  <c:v>57609</c:v>
                </c:pt>
                <c:pt idx="15">
                  <c:v>57639</c:v>
                </c:pt>
                <c:pt idx="16">
                  <c:v>57651</c:v>
                </c:pt>
                <c:pt idx="17">
                  <c:v>57696</c:v>
                </c:pt>
                <c:pt idx="18">
                  <c:v>57729</c:v>
                </c:pt>
                <c:pt idx="19">
                  <c:v>57783</c:v>
                </c:pt>
                <c:pt idx="20">
                  <c:v>57922</c:v>
                </c:pt>
                <c:pt idx="21">
                  <c:v>58032</c:v>
                </c:pt>
                <c:pt idx="22">
                  <c:v>58133</c:v>
                </c:pt>
                <c:pt idx="23">
                  <c:v>58145</c:v>
                </c:pt>
                <c:pt idx="24">
                  <c:v>58181</c:v>
                </c:pt>
                <c:pt idx="25">
                  <c:v>58219</c:v>
                </c:pt>
                <c:pt idx="26">
                  <c:v>58336</c:v>
                </c:pt>
                <c:pt idx="27">
                  <c:v>58434</c:v>
                </c:pt>
                <c:pt idx="28">
                  <c:v>58519</c:v>
                </c:pt>
                <c:pt idx="29">
                  <c:v>58614</c:v>
                </c:pt>
                <c:pt idx="30">
                  <c:v>58703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B4-42D0-9A3C-CEF2008A3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340392"/>
        <c:axId val="180336128"/>
      </c:lineChart>
      <c:catAx>
        <c:axId val="18034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36128"/>
        <c:crosses val="autoZero"/>
        <c:auto val="1"/>
        <c:lblAlgn val="ctr"/>
        <c:lblOffset val="100"/>
        <c:noMultiLvlLbl val="0"/>
      </c:catAx>
      <c:valAx>
        <c:axId val="18033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1</c:v>
                </c:pt>
                <c:pt idx="2">
                  <c:v>1</c:v>
                </c:pt>
                <c:pt idx="3">
                  <c:v>37</c:v>
                </c:pt>
                <c:pt idx="4">
                  <c:v>21</c:v>
                </c:pt>
                <c:pt idx="5">
                  <c:v>43</c:v>
                </c:pt>
                <c:pt idx="6">
                  <c:v>29</c:v>
                </c:pt>
                <c:pt idx="7">
                  <c:v>41</c:v>
                </c:pt>
                <c:pt idx="8">
                  <c:v>0</c:v>
                </c:pt>
                <c:pt idx="9">
                  <c:v>1</c:v>
                </c:pt>
                <c:pt idx="10">
                  <c:v>20</c:v>
                </c:pt>
                <c:pt idx="11">
                  <c:v>62</c:v>
                </c:pt>
                <c:pt idx="12">
                  <c:v>25</c:v>
                </c:pt>
                <c:pt idx="13">
                  <c:v>55</c:v>
                </c:pt>
                <c:pt idx="14">
                  <c:v>30</c:v>
                </c:pt>
                <c:pt idx="15">
                  <c:v>0</c:v>
                </c:pt>
                <c:pt idx="16">
                  <c:v>0</c:v>
                </c:pt>
                <c:pt idx="17">
                  <c:v>30</c:v>
                </c:pt>
                <c:pt idx="18">
                  <c:v>19</c:v>
                </c:pt>
                <c:pt idx="19">
                  <c:v>42</c:v>
                </c:pt>
                <c:pt idx="20">
                  <c:v>38</c:v>
                </c:pt>
                <c:pt idx="21">
                  <c:v>33</c:v>
                </c:pt>
                <c:pt idx="22">
                  <c:v>8</c:v>
                </c:pt>
                <c:pt idx="23">
                  <c:v>5</c:v>
                </c:pt>
                <c:pt idx="24">
                  <c:v>50</c:v>
                </c:pt>
                <c:pt idx="25">
                  <c:v>30</c:v>
                </c:pt>
                <c:pt idx="26">
                  <c:v>21</c:v>
                </c:pt>
                <c:pt idx="27">
                  <c:v>29</c:v>
                </c:pt>
                <c:pt idx="28">
                  <c:v>15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37-4F47-AF81-C66131A4E1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16</c:v>
                </c:pt>
                <c:pt idx="4">
                  <c:v>14</c:v>
                </c:pt>
                <c:pt idx="5">
                  <c:v>13</c:v>
                </c:pt>
                <c:pt idx="6">
                  <c:v>11</c:v>
                </c:pt>
                <c:pt idx="7">
                  <c:v>10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  <c:pt idx="11">
                  <c:v>8</c:v>
                </c:pt>
                <c:pt idx="12">
                  <c:v>12</c:v>
                </c:pt>
                <c:pt idx="13">
                  <c:v>6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7</c:v>
                </c:pt>
                <c:pt idx="18">
                  <c:v>10</c:v>
                </c:pt>
                <c:pt idx="19">
                  <c:v>13</c:v>
                </c:pt>
                <c:pt idx="20">
                  <c:v>8</c:v>
                </c:pt>
                <c:pt idx="21">
                  <c:v>16</c:v>
                </c:pt>
                <c:pt idx="22">
                  <c:v>1</c:v>
                </c:pt>
                <c:pt idx="23">
                  <c:v>2</c:v>
                </c:pt>
                <c:pt idx="24">
                  <c:v>11</c:v>
                </c:pt>
                <c:pt idx="25">
                  <c:v>15</c:v>
                </c:pt>
                <c:pt idx="26">
                  <c:v>10</c:v>
                </c:pt>
                <c:pt idx="27">
                  <c:v>7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37-4F47-AF81-C66131A4E1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337112"/>
        <c:axId val="180332848"/>
      </c:lineChart>
      <c:catAx>
        <c:axId val="18033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32848"/>
        <c:crosses val="autoZero"/>
        <c:auto val="1"/>
        <c:lblAlgn val="ctr"/>
        <c:lblOffset val="100"/>
        <c:noMultiLvlLbl val="0"/>
      </c:catAx>
      <c:valAx>
        <c:axId val="18033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3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88</c:v>
                </c:pt>
                <c:pt idx="7">
                  <c:v>93</c:v>
                </c:pt>
                <c:pt idx="8">
                  <c:v>36</c:v>
                </c:pt>
                <c:pt idx="9">
                  <c:v>52</c:v>
                </c:pt>
                <c:pt idx="10">
                  <c:v>51</c:v>
                </c:pt>
                <c:pt idx="11">
                  <c:v>37</c:v>
                </c:pt>
                <c:pt idx="12">
                  <c:v>28</c:v>
                </c:pt>
                <c:pt idx="13">
                  <c:v>29</c:v>
                </c:pt>
                <c:pt idx="14">
                  <c:v>31</c:v>
                </c:pt>
                <c:pt idx="15">
                  <c:v>39</c:v>
                </c:pt>
                <c:pt idx="16">
                  <c:v>57</c:v>
                </c:pt>
                <c:pt idx="17">
                  <c:v>22</c:v>
                </c:pt>
                <c:pt idx="18">
                  <c:v>11</c:v>
                </c:pt>
                <c:pt idx="19">
                  <c:v>25</c:v>
                </c:pt>
                <c:pt idx="20">
                  <c:v>15</c:v>
                </c:pt>
                <c:pt idx="21">
                  <c:v>6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C-4139-857B-D6823B1C82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19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12</c:v>
                </c:pt>
                <c:pt idx="12">
                  <c:v>11</c:v>
                </c:pt>
                <c:pt idx="13">
                  <c:v>14</c:v>
                </c:pt>
                <c:pt idx="14">
                  <c:v>17</c:v>
                </c:pt>
                <c:pt idx="15">
                  <c:v>6</c:v>
                </c:pt>
                <c:pt idx="16">
                  <c:v>6</c:v>
                </c:pt>
                <c:pt idx="17">
                  <c:v>14</c:v>
                </c:pt>
                <c:pt idx="18">
                  <c:v>6</c:v>
                </c:pt>
                <c:pt idx="19">
                  <c:v>4</c:v>
                </c:pt>
                <c:pt idx="20">
                  <c:v>7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9C-4139-857B-D6823B1C8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335800"/>
        <c:axId val="180338752"/>
      </c:lineChart>
      <c:catAx>
        <c:axId val="18033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38752"/>
        <c:crosses val="autoZero"/>
        <c:auto val="1"/>
        <c:lblAlgn val="ctr"/>
        <c:lblOffset val="100"/>
        <c:noMultiLvlLbl val="0"/>
      </c:catAx>
      <c:valAx>
        <c:axId val="18033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3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113</c:v>
                </c:pt>
                <c:pt idx="1">
                  <c:v>119</c:v>
                </c:pt>
                <c:pt idx="2">
                  <c:v>133</c:v>
                </c:pt>
                <c:pt idx="3">
                  <c:v>117</c:v>
                </c:pt>
                <c:pt idx="4">
                  <c:v>6</c:v>
                </c:pt>
                <c:pt idx="5">
                  <c:v>8</c:v>
                </c:pt>
                <c:pt idx="6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A0-4F9D-B8BA-19EBB6564D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27</c:v>
                </c:pt>
                <c:pt idx="2">
                  <c:v>21</c:v>
                </c:pt>
                <c:pt idx="3">
                  <c:v>25</c:v>
                </c:pt>
                <c:pt idx="4">
                  <c:v>0</c:v>
                </c:pt>
                <c:pt idx="5">
                  <c:v>3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A0-4F9D-B8BA-19EBB6564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532664"/>
        <c:axId val="327352360"/>
      </c:barChart>
      <c:catAx>
        <c:axId val="33453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52360"/>
        <c:crosses val="autoZero"/>
        <c:auto val="1"/>
        <c:lblAlgn val="ctr"/>
        <c:lblOffset val="100"/>
        <c:noMultiLvlLbl val="0"/>
      </c:catAx>
      <c:valAx>
        <c:axId val="32735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3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2.9575693740828998E-3</c:v>
                </c:pt>
                <c:pt idx="1">
                  <c:v>4.9594375234858004E-3</c:v>
                </c:pt>
                <c:pt idx="2">
                  <c:v>1.3729348771222999E-2</c:v>
                </c:pt>
                <c:pt idx="3">
                  <c:v>2.255962094753E-3</c:v>
                </c:pt>
                <c:pt idx="4">
                  <c:v>2.9697207870523E-3</c:v>
                </c:pt>
                <c:pt idx="5">
                  <c:v>2.8500423827454002E-3</c:v>
                </c:pt>
                <c:pt idx="6">
                  <c:v>2.9956323223391998E-3</c:v>
                </c:pt>
                <c:pt idx="7">
                  <c:v>2.8020170936491999E-3</c:v>
                </c:pt>
                <c:pt idx="8">
                  <c:v>0</c:v>
                </c:pt>
                <c:pt idx="9">
                  <c:v>4.0013109056680997E-3</c:v>
                </c:pt>
                <c:pt idx="10">
                  <c:v>3.3791927559733001E-3</c:v>
                </c:pt>
                <c:pt idx="11">
                  <c:v>3.2245942113499999E-3</c:v>
                </c:pt>
                <c:pt idx="12">
                  <c:v>2.9021294919296002E-3</c:v>
                </c:pt>
                <c:pt idx="13">
                  <c:v>2.5315763745228002E-3</c:v>
                </c:pt>
                <c:pt idx="14">
                  <c:v>3.7641481439820001E-3</c:v>
                </c:pt>
                <c:pt idx="15">
                  <c:v>0</c:v>
                </c:pt>
                <c:pt idx="16">
                  <c:v>0</c:v>
                </c:pt>
                <c:pt idx="17">
                  <c:v>3.6584906801536E-3</c:v>
                </c:pt>
                <c:pt idx="18">
                  <c:v>8.7533181736011E-3</c:v>
                </c:pt>
                <c:pt idx="19">
                  <c:v>5.7877393650790001E-3</c:v>
                </c:pt>
                <c:pt idx="20">
                  <c:v>3.7425882487204E-3</c:v>
                </c:pt>
                <c:pt idx="21">
                  <c:v>2.5353796382394001E-3</c:v>
                </c:pt>
                <c:pt idx="22">
                  <c:v>9.8856496487742997E-3</c:v>
                </c:pt>
                <c:pt idx="23">
                  <c:v>9.7413458833547004E-3</c:v>
                </c:pt>
                <c:pt idx="24">
                  <c:v>3.4787169863767001E-3</c:v>
                </c:pt>
                <c:pt idx="25">
                  <c:v>4.0361595339232E-3</c:v>
                </c:pt>
                <c:pt idx="26">
                  <c:v>6.6040617997151999E-3</c:v>
                </c:pt>
                <c:pt idx="27">
                  <c:v>3.9468942896200999E-3</c:v>
                </c:pt>
                <c:pt idx="28">
                  <c:v>8.3394394290157003E-3</c:v>
                </c:pt>
                <c:pt idx="29">
                  <c:v>0</c:v>
                </c:pt>
                <c:pt idx="30">
                  <c:v>3.4163376860005998E-3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A7-4EF1-9C38-452EBEA466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4.7316953489186998E-2</c:v>
                </c:pt>
                <c:pt idx="1">
                  <c:v>0</c:v>
                </c:pt>
                <c:pt idx="2">
                  <c:v>0</c:v>
                </c:pt>
                <c:pt idx="3">
                  <c:v>0.18438187340712001</c:v>
                </c:pt>
                <c:pt idx="4">
                  <c:v>4.0124210599769998E-2</c:v>
                </c:pt>
                <c:pt idx="5">
                  <c:v>0.19372918882167001</c:v>
                </c:pt>
                <c:pt idx="6">
                  <c:v>0.20333499253359999</c:v>
                </c:pt>
                <c:pt idx="7">
                  <c:v>4.4692867134490999E-2</c:v>
                </c:pt>
                <c:pt idx="8">
                  <c:v>0</c:v>
                </c:pt>
                <c:pt idx="9">
                  <c:v>1.9144418531796999E-2</c:v>
                </c:pt>
                <c:pt idx="10">
                  <c:v>4.3238837421971002E-2</c:v>
                </c:pt>
                <c:pt idx="11">
                  <c:v>2.7236429593829999E-2</c:v>
                </c:pt>
                <c:pt idx="12">
                  <c:v>7.7328097033729004E-2</c:v>
                </c:pt>
                <c:pt idx="13">
                  <c:v>5.6883315385417001E-2</c:v>
                </c:pt>
                <c:pt idx="14">
                  <c:v>4.1668113476161998E-2</c:v>
                </c:pt>
                <c:pt idx="15">
                  <c:v>0</c:v>
                </c:pt>
                <c:pt idx="16">
                  <c:v>0</c:v>
                </c:pt>
                <c:pt idx="17">
                  <c:v>5.9299845681688002E-2</c:v>
                </c:pt>
                <c:pt idx="18">
                  <c:v>0.12450988157947</c:v>
                </c:pt>
                <c:pt idx="19">
                  <c:v>4.1207839878107999E-2</c:v>
                </c:pt>
                <c:pt idx="20">
                  <c:v>0.24228491092212001</c:v>
                </c:pt>
                <c:pt idx="21">
                  <c:v>4.5338175976188E-2</c:v>
                </c:pt>
                <c:pt idx="22">
                  <c:v>0</c:v>
                </c:pt>
                <c:pt idx="23">
                  <c:v>2.3220213625964999E-2</c:v>
                </c:pt>
                <c:pt idx="24">
                  <c:v>8.4245998315080006E-2</c:v>
                </c:pt>
                <c:pt idx="25">
                  <c:v>6.1364752086401998E-2</c:v>
                </c:pt>
                <c:pt idx="26">
                  <c:v>2.7240592343462999E-2</c:v>
                </c:pt>
                <c:pt idx="27">
                  <c:v>5.2239445062944E-2</c:v>
                </c:pt>
                <c:pt idx="28">
                  <c:v>6.6694028319309998E-2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A7-4EF1-9C38-452EBEA46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56296"/>
        <c:axId val="327356624"/>
      </c:lineChart>
      <c:catAx>
        <c:axId val="32735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56624"/>
        <c:crosses val="autoZero"/>
        <c:auto val="1"/>
        <c:lblAlgn val="ctr"/>
        <c:lblOffset val="100"/>
        <c:noMultiLvlLbl val="0"/>
      </c:catAx>
      <c:valAx>
        <c:axId val="32735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5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26</c:v>
                </c:pt>
                <c:pt idx="2">
                  <c:v>72</c:v>
                </c:pt>
                <c:pt idx="3">
                  <c:v>11</c:v>
                </c:pt>
                <c:pt idx="4">
                  <c:v>15</c:v>
                </c:pt>
                <c:pt idx="5">
                  <c:v>14</c:v>
                </c:pt>
                <c:pt idx="6">
                  <c:v>15</c:v>
                </c:pt>
                <c:pt idx="7">
                  <c:v>14</c:v>
                </c:pt>
                <c:pt idx="8">
                  <c:v>0</c:v>
                </c:pt>
                <c:pt idx="9">
                  <c:v>21</c:v>
                </c:pt>
                <c:pt idx="10">
                  <c:v>17</c:v>
                </c:pt>
                <c:pt idx="11">
                  <c:v>16</c:v>
                </c:pt>
                <c:pt idx="12">
                  <c:v>15</c:v>
                </c:pt>
                <c:pt idx="13">
                  <c:v>13</c:v>
                </c:pt>
                <c:pt idx="14">
                  <c:v>19</c:v>
                </c:pt>
                <c:pt idx="15">
                  <c:v>0</c:v>
                </c:pt>
                <c:pt idx="16">
                  <c:v>0</c:v>
                </c:pt>
                <c:pt idx="17">
                  <c:v>19</c:v>
                </c:pt>
                <c:pt idx="18">
                  <c:v>46</c:v>
                </c:pt>
                <c:pt idx="19">
                  <c:v>30</c:v>
                </c:pt>
                <c:pt idx="20">
                  <c:v>19</c:v>
                </c:pt>
                <c:pt idx="21">
                  <c:v>13</c:v>
                </c:pt>
                <c:pt idx="22">
                  <c:v>52</c:v>
                </c:pt>
                <c:pt idx="23">
                  <c:v>51</c:v>
                </c:pt>
                <c:pt idx="24">
                  <c:v>18</c:v>
                </c:pt>
                <c:pt idx="25">
                  <c:v>21</c:v>
                </c:pt>
                <c:pt idx="26">
                  <c:v>34</c:v>
                </c:pt>
                <c:pt idx="27">
                  <c:v>20</c:v>
                </c:pt>
                <c:pt idx="28">
                  <c:v>43</c:v>
                </c:pt>
                <c:pt idx="29">
                  <c:v>0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9C-46BF-9415-E37C97941E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</c:v>
                </c:pt>
                <c:pt idx="1">
                  <c:v>0</c:v>
                </c:pt>
                <c:pt idx="2">
                  <c:v>0</c:v>
                </c:pt>
                <c:pt idx="3">
                  <c:v>105</c:v>
                </c:pt>
                <c:pt idx="4">
                  <c:v>23</c:v>
                </c:pt>
                <c:pt idx="5">
                  <c:v>111</c:v>
                </c:pt>
                <c:pt idx="6">
                  <c:v>116</c:v>
                </c:pt>
                <c:pt idx="7">
                  <c:v>25</c:v>
                </c:pt>
                <c:pt idx="8">
                  <c:v>0</c:v>
                </c:pt>
                <c:pt idx="9">
                  <c:v>11</c:v>
                </c:pt>
                <c:pt idx="10">
                  <c:v>24</c:v>
                </c:pt>
                <c:pt idx="11">
                  <c:v>15</c:v>
                </c:pt>
                <c:pt idx="12">
                  <c:v>44</c:v>
                </c:pt>
                <c:pt idx="13">
                  <c:v>32</c:v>
                </c:pt>
                <c:pt idx="14">
                  <c:v>24</c:v>
                </c:pt>
                <c:pt idx="15">
                  <c:v>0</c:v>
                </c:pt>
                <c:pt idx="16">
                  <c:v>0</c:v>
                </c:pt>
                <c:pt idx="17">
                  <c:v>34</c:v>
                </c:pt>
                <c:pt idx="18">
                  <c:v>71</c:v>
                </c:pt>
                <c:pt idx="19">
                  <c:v>23</c:v>
                </c:pt>
                <c:pt idx="20">
                  <c:v>140</c:v>
                </c:pt>
                <c:pt idx="21">
                  <c:v>26</c:v>
                </c:pt>
                <c:pt idx="22">
                  <c:v>0</c:v>
                </c:pt>
                <c:pt idx="23">
                  <c:v>13</c:v>
                </c:pt>
                <c:pt idx="24">
                  <c:v>49</c:v>
                </c:pt>
                <c:pt idx="25">
                  <c:v>35</c:v>
                </c:pt>
                <c:pt idx="26">
                  <c:v>15</c:v>
                </c:pt>
                <c:pt idx="27">
                  <c:v>30</c:v>
                </c:pt>
                <c:pt idx="28">
                  <c:v>39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9C-46BF-9415-E37C97941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56952"/>
        <c:axId val="327352688"/>
      </c:lineChart>
      <c:catAx>
        <c:axId val="32735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52688"/>
        <c:crosses val="autoZero"/>
        <c:auto val="1"/>
        <c:lblAlgn val="ctr"/>
        <c:lblOffset val="100"/>
        <c:noMultiLvlLbl val="0"/>
      </c:catAx>
      <c:valAx>
        <c:axId val="32735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5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33451</c:v>
                </c:pt>
                <c:pt idx="1">
                  <c:v>33462</c:v>
                </c:pt>
                <c:pt idx="2">
                  <c:v>33479</c:v>
                </c:pt>
                <c:pt idx="3">
                  <c:v>33518</c:v>
                </c:pt>
                <c:pt idx="4">
                  <c:v>33550</c:v>
                </c:pt>
                <c:pt idx="5">
                  <c:v>33572</c:v>
                </c:pt>
                <c:pt idx="6">
                  <c:v>33605</c:v>
                </c:pt>
                <c:pt idx="7">
                  <c:v>33637</c:v>
                </c:pt>
                <c:pt idx="8">
                  <c:v>33655</c:v>
                </c:pt>
                <c:pt idx="9">
                  <c:v>33671</c:v>
                </c:pt>
                <c:pt idx="10">
                  <c:v>33689</c:v>
                </c:pt>
                <c:pt idx="11">
                  <c:v>33707</c:v>
                </c:pt>
                <c:pt idx="12">
                  <c:v>33736</c:v>
                </c:pt>
                <c:pt idx="13">
                  <c:v>33762</c:v>
                </c:pt>
                <c:pt idx="14">
                  <c:v>33781</c:v>
                </c:pt>
                <c:pt idx="15">
                  <c:v>33795</c:v>
                </c:pt>
                <c:pt idx="16">
                  <c:v>33804</c:v>
                </c:pt>
                <c:pt idx="17">
                  <c:v>33804</c:v>
                </c:pt>
                <c:pt idx="18">
                  <c:v>33824</c:v>
                </c:pt>
                <c:pt idx="19">
                  <c:v>33846</c:v>
                </c:pt>
                <c:pt idx="20">
                  <c:v>33868</c:v>
                </c:pt>
                <c:pt idx="21">
                  <c:v>33894</c:v>
                </c:pt>
                <c:pt idx="22">
                  <c:v>33917</c:v>
                </c:pt>
                <c:pt idx="23">
                  <c:v>33944</c:v>
                </c:pt>
                <c:pt idx="24">
                  <c:v>33965</c:v>
                </c:pt>
                <c:pt idx="25">
                  <c:v>33985</c:v>
                </c:pt>
                <c:pt idx="26">
                  <c:v>34011</c:v>
                </c:pt>
                <c:pt idx="27">
                  <c:v>34038</c:v>
                </c:pt>
                <c:pt idx="28">
                  <c:v>34050</c:v>
                </c:pt>
                <c:pt idx="29">
                  <c:v>34055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52-4E77-9C12-E578752AC7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4084</c:v>
                </c:pt>
                <c:pt idx="1">
                  <c:v>4092</c:v>
                </c:pt>
                <c:pt idx="2">
                  <c:v>4096</c:v>
                </c:pt>
                <c:pt idx="3">
                  <c:v>4101</c:v>
                </c:pt>
                <c:pt idx="4">
                  <c:v>4104</c:v>
                </c:pt>
                <c:pt idx="5">
                  <c:v>4122</c:v>
                </c:pt>
                <c:pt idx="6">
                  <c:v>4132</c:v>
                </c:pt>
                <c:pt idx="7">
                  <c:v>4137</c:v>
                </c:pt>
                <c:pt idx="8">
                  <c:v>4137</c:v>
                </c:pt>
                <c:pt idx="9">
                  <c:v>4149</c:v>
                </c:pt>
                <c:pt idx="10">
                  <c:v>4161</c:v>
                </c:pt>
                <c:pt idx="11">
                  <c:v>4171</c:v>
                </c:pt>
                <c:pt idx="12">
                  <c:v>4182</c:v>
                </c:pt>
                <c:pt idx="13">
                  <c:v>4183</c:v>
                </c:pt>
                <c:pt idx="14">
                  <c:v>4183</c:v>
                </c:pt>
                <c:pt idx="15">
                  <c:v>4186</c:v>
                </c:pt>
                <c:pt idx="16">
                  <c:v>4195</c:v>
                </c:pt>
                <c:pt idx="17">
                  <c:v>4216</c:v>
                </c:pt>
                <c:pt idx="18">
                  <c:v>4262</c:v>
                </c:pt>
                <c:pt idx="19">
                  <c:v>4313</c:v>
                </c:pt>
                <c:pt idx="20">
                  <c:v>4461</c:v>
                </c:pt>
                <c:pt idx="21">
                  <c:v>4481</c:v>
                </c:pt>
                <c:pt idx="22">
                  <c:v>4530</c:v>
                </c:pt>
                <c:pt idx="23">
                  <c:v>4553</c:v>
                </c:pt>
                <c:pt idx="24">
                  <c:v>4565</c:v>
                </c:pt>
                <c:pt idx="25">
                  <c:v>4579</c:v>
                </c:pt>
                <c:pt idx="26">
                  <c:v>4595</c:v>
                </c:pt>
                <c:pt idx="27">
                  <c:v>4606</c:v>
                </c:pt>
                <c:pt idx="28">
                  <c:v>4627</c:v>
                </c:pt>
                <c:pt idx="29">
                  <c:v>4659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52-4E77-9C12-E578752AC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559512"/>
        <c:axId val="327554592"/>
      </c:lineChart>
      <c:catAx>
        <c:axId val="32755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54592"/>
        <c:crosses val="autoZero"/>
        <c:auto val="1"/>
        <c:lblAlgn val="ctr"/>
        <c:lblOffset val="100"/>
        <c:noMultiLvlLbl val="0"/>
      </c:catAx>
      <c:valAx>
        <c:axId val="32755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5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0.317</c:v>
                </c:pt>
                <c:pt idx="1">
                  <c:v>0</c:v>
                </c:pt>
                <c:pt idx="2">
                  <c:v>0</c:v>
                </c:pt>
                <c:pt idx="3">
                  <c:v>0.25080000000000002</c:v>
                </c:pt>
                <c:pt idx="4">
                  <c:v>0.25650000000000001</c:v>
                </c:pt>
                <c:pt idx="5">
                  <c:v>0.27710000000000001</c:v>
                </c:pt>
                <c:pt idx="6">
                  <c:v>0.61029999999999995</c:v>
                </c:pt>
                <c:pt idx="7">
                  <c:v>0.24390000000000001</c:v>
                </c:pt>
                <c:pt idx="8">
                  <c:v>0</c:v>
                </c:pt>
                <c:pt idx="9">
                  <c:v>0</c:v>
                </c:pt>
                <c:pt idx="10">
                  <c:v>0.48099999999999998</c:v>
                </c:pt>
                <c:pt idx="11">
                  <c:v>0</c:v>
                </c:pt>
                <c:pt idx="12">
                  <c:v>0.26100000000000001</c:v>
                </c:pt>
                <c:pt idx="13">
                  <c:v>0.30520000000000003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0.26919999999999999</c:v>
                </c:pt>
                <c:pt idx="18">
                  <c:v>0.98480000000000001</c:v>
                </c:pt>
                <c:pt idx="19">
                  <c:v>0.44330000000000003</c:v>
                </c:pt>
                <c:pt idx="20">
                  <c:v>0.20080000000000001</c:v>
                </c:pt>
                <c:pt idx="21">
                  <c:v>0.69950000000000001</c:v>
                </c:pt>
                <c:pt idx="22">
                  <c:v>0</c:v>
                </c:pt>
                <c:pt idx="23">
                  <c:v>0</c:v>
                </c:pt>
                <c:pt idx="24">
                  <c:v>0.377</c:v>
                </c:pt>
                <c:pt idx="25">
                  <c:v>0.312</c:v>
                </c:pt>
                <c:pt idx="26">
                  <c:v>0.33529999999999999</c:v>
                </c:pt>
                <c:pt idx="27">
                  <c:v>0.5232</c:v>
                </c:pt>
                <c:pt idx="28">
                  <c:v>0.51400000000000001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D-4904-99B5-87CD3082CC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0.41670000000000001</c:v>
                </c:pt>
                <c:pt idx="1">
                  <c:v>0.46479999999999999</c:v>
                </c:pt>
                <c:pt idx="2">
                  <c:v>0</c:v>
                </c:pt>
                <c:pt idx="3">
                  <c:v>0.68320000000000003</c:v>
                </c:pt>
                <c:pt idx="4">
                  <c:v>0.84099999999999997</c:v>
                </c:pt>
                <c:pt idx="5">
                  <c:v>0.46189999999999998</c:v>
                </c:pt>
                <c:pt idx="6">
                  <c:v>0.67849999999999999</c:v>
                </c:pt>
                <c:pt idx="7">
                  <c:v>0.60470000000000002</c:v>
                </c:pt>
                <c:pt idx="8">
                  <c:v>0</c:v>
                </c:pt>
                <c:pt idx="9">
                  <c:v>0</c:v>
                </c:pt>
                <c:pt idx="10">
                  <c:v>1.0348999999999999</c:v>
                </c:pt>
                <c:pt idx="11">
                  <c:v>0.55210000000000004</c:v>
                </c:pt>
                <c:pt idx="12">
                  <c:v>0.52680000000000005</c:v>
                </c:pt>
                <c:pt idx="13">
                  <c:v>1.0161</c:v>
                </c:pt>
                <c:pt idx="14">
                  <c:v>0.74109999999999998</c:v>
                </c:pt>
                <c:pt idx="15">
                  <c:v>0</c:v>
                </c:pt>
                <c:pt idx="16">
                  <c:v>0</c:v>
                </c:pt>
                <c:pt idx="17">
                  <c:v>0.67769999999999997</c:v>
                </c:pt>
                <c:pt idx="18">
                  <c:v>0.99080000000000001</c:v>
                </c:pt>
                <c:pt idx="19">
                  <c:v>2.0057999999999998</c:v>
                </c:pt>
                <c:pt idx="20">
                  <c:v>1.1488</c:v>
                </c:pt>
                <c:pt idx="21">
                  <c:v>0.84989999999999999</c:v>
                </c:pt>
                <c:pt idx="22">
                  <c:v>2.5375999999999999</c:v>
                </c:pt>
                <c:pt idx="23">
                  <c:v>1.3927</c:v>
                </c:pt>
                <c:pt idx="24">
                  <c:v>0.6946</c:v>
                </c:pt>
                <c:pt idx="25">
                  <c:v>0.69989999999999997</c:v>
                </c:pt>
                <c:pt idx="26">
                  <c:v>1.1117999999999999</c:v>
                </c:pt>
                <c:pt idx="27">
                  <c:v>0.97819999999999996</c:v>
                </c:pt>
                <c:pt idx="28">
                  <c:v>1.7689999999999999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ED-4904-99B5-87CD3082C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557216"/>
        <c:axId val="327555248"/>
      </c:lineChart>
      <c:catAx>
        <c:axId val="32755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55248"/>
        <c:crosses val="autoZero"/>
        <c:auto val="1"/>
        <c:lblAlgn val="ctr"/>
        <c:lblOffset val="100"/>
        <c:noMultiLvlLbl val="0"/>
      </c:catAx>
      <c:valAx>
        <c:axId val="32755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5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4E-4E23-BBEF-B2041789C8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5</c:v>
                </c:pt>
                <c:pt idx="19">
                  <c:v>6</c:v>
                </c:pt>
                <c:pt idx="20">
                  <c:v>5</c:v>
                </c:pt>
                <c:pt idx="21">
                  <c:v>2</c:v>
                </c:pt>
                <c:pt idx="22">
                  <c:v>3</c:v>
                </c:pt>
                <c:pt idx="23">
                  <c:v>4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4E-4E23-BBEF-B2041789C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567056"/>
        <c:axId val="327563448"/>
      </c:lineChart>
      <c:catAx>
        <c:axId val="32756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63448"/>
        <c:crosses val="autoZero"/>
        <c:auto val="1"/>
        <c:lblAlgn val="ctr"/>
        <c:lblOffset val="100"/>
        <c:noMultiLvlLbl val="0"/>
      </c:catAx>
      <c:valAx>
        <c:axId val="32756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6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E900-AD41-45F4-A201-8679DC70F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 Wisal vs Hala 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632CC-242D-40D4-A4AB-9E0D1C5140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33927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49F4D-3734-4D13-8037-DADE6BA1D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2EEBB4-31ED-4AB3-A939-8EC30A8433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6265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AE7D8-236E-43BF-A59C-A417935EE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A7C2B-7228-4D4F-89AA-A41970886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645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5CEA3-A9F2-47E8-9BE1-EA38FC53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315A5-F74E-4312-9B07-2664F34DA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369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28571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1671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8070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8251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3590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519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20252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54149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3679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948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3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Al-Wisal 96.5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71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 FM 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872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1D5FF-8AA4-4BD1-A876-E49ED7933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752449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96227-D62B-4621-90FA-4D1A9F46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4F950D-F741-4C84-8B95-F5B7C680EF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553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B460A-43AE-4A82-BC3A-986E4F449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1C47C-2858-430C-946B-2235D451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0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21A96-4B5A-4597-9A85-4C35F8EF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F3903-9859-4500-AE95-62ED32D610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10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9600C-0ABD-4E42-BF04-CCB6DC780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2F261-A7D0-4114-931F-8B6AFBF4F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46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6D241-3262-444F-9634-159145007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BF7D88-5FE9-4F04-B0B1-9648B027A3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261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29608-2D7F-488E-9078-ABA9BAA56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92E94-536D-4DE6-B2A5-CAD661812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204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62019-8969-4485-AA55-ACF12696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72056F-FB10-4BED-8C52-C29B36BF4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003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572E9-AD5E-4B27-810F-9DA3C549C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EC6C8-212A-4A89-BBDD-E736B4FC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997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D8981-772F-4E4C-8EA4-D732C6D5B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1FFBF-2C94-4938-81DA-3FECC9BB0D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379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9111F-FACB-48E8-93D2-C57070BB3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1F262-89B6-44EE-B378-9E28EC3D9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7CB3-51A7-4F5A-A848-70A4AB803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259C78-C80A-4D3A-9E1B-BDA539152C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8439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56A92-D316-4F3E-9342-BAD171FA0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E9EA3-E04B-4292-8678-2C5F008C4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316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30895-30BE-44AE-9BCF-E044F5FB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A5AB7-3AA7-4ABD-8CF7-F89A8F0D98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346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34108-804F-452A-8E15-629580D3C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04231-C321-4E19-98E5-5D16231EE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848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E7DDE-DB42-449E-B140-2A995BE91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0153DF-A08C-4D1C-A4A0-E7CDBB7663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714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CBFB4-7E23-4BE1-8805-B6503F21B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02CD0-F8C6-4BFC-8867-0E203F83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337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6B29-F0B9-4376-B2ED-D612AA31E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8733EA-C181-486E-BFD5-90CAD79E5C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6305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0A94A-37A1-4071-9BC0-5441F87DF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5D561-B695-40A9-95BE-28F775DC1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19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9CBA6-DE9E-41E1-8BC3-EC34154F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00B248-2105-4D59-BFC5-C4054F5914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5618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C0239-F91A-49BC-AD09-266C1AEA7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1B3E8-F413-407B-BA04-5B5544ABA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611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76C09-2286-4DC2-A924-2450CC8C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7CEE3-5387-412E-A138-49968CE14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0846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78433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56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600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89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06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6902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513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927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617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967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522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440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002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836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05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2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7A8A9-0639-4287-A3AE-3E8066E4F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3554336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EDD7C-8B3E-4B5F-A4D1-E8F87E258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49DD1B-B126-4F81-B7B0-98C73B6576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0109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F83DB-2797-446F-AB15-4C15777EC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AEFBB-A80A-446B-9C3A-9F160E493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97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14AA-400B-4AED-BB7B-DD253B102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5E2ADC-33E2-4EE4-A65C-F0FC6ACAE3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4329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1C95F-42C5-4F76-A757-EC987D78B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11DFC-5879-4DFA-AB2A-6D1194E5A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823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F8C5B-8D19-47D8-9DF0-BC5A357E5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EFFB2-CD55-40C9-B61B-943724699A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774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7F2D3-AA70-4B15-94FF-1339C2780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8A390-B503-4681-82CB-D343BD39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404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E156B-266F-47D9-8315-8E978DAAE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9913F-0926-4565-AECA-49EF5E26D0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092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99798-D9C6-422E-B144-6C4C9D120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50CEF-8F59-425B-9563-33E5A22AA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089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341C0-EB07-40E8-B750-43F2C97AD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8ABF86-BDE9-45A2-85D8-309BDBA949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7491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0AFF0-C82D-4BB1-B214-B36E25FBA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9F6C0-60DB-4DCD-8269-C431C9A26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345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65033-BCE5-4C63-BA73-95E28EED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B11FBD-3AFA-4739-807F-8EE890FF5C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868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A7C3E-9E5A-4298-B8BC-AA2099EA1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54368-9397-49F7-B3C9-3ABF52AB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873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618FE-D3D6-425D-A9F8-8CC1D248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C357F-2BEC-4288-83C4-22B15EFCF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457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81657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170594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0648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624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07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5328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30300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09090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64392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7861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24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3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261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7F141-B78A-42E8-B92C-368FE5FE2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872469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61948-09D3-4D35-B5BE-7364C07B8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6EC5D-E5E5-4C9E-B09F-2EBE71460C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040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4F763-2A2B-4AC4-9F9C-E8C4D7740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CC89D-C875-4A64-8F57-B8ABF178A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65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5C0D8-46BF-449D-AAE2-CC9CE4E71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020F1-CBCD-4588-92EF-5CBB88AF7C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2439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92764-4E90-48F8-82CD-4CE3A1B01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2F067-5F6C-4E70-A2FD-8C02F5A8A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336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9849-5008-4F51-8934-8AA5ED6F6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5D2758-4DB3-4747-8611-D9D7B9DC7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701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36816-9A60-4BC1-B686-600B9FF7E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E60AD-CF73-40E8-99C9-5F048C5A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76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Al Wisal vs Hala FM</vt:lpstr>
      <vt:lpstr>Facebook Key Metrics Radar | Al Wisal vs Hala</vt:lpstr>
      <vt:lpstr>Facebook Key Metrics Table | Al Wisal vs Hala</vt:lpstr>
      <vt:lpstr>Facebook Fans Total | Al Wisal vs Hala</vt:lpstr>
      <vt:lpstr>Facebook Own Posts | Al Wisal vs Hala</vt:lpstr>
      <vt:lpstr>Facebook Own Posts By Hour | Al Wisal vs Hala</vt:lpstr>
      <vt:lpstr>Facebook Own Posts By Weekday | Al Wisal vs Hala</vt:lpstr>
      <vt:lpstr>Facebook Post Type Distribution Per Profile | Al Wisal vs Hala</vt:lpstr>
      <vt:lpstr>Facebook People Talking About This | Al Wisal vs Hala</vt:lpstr>
      <vt:lpstr>Facebook Interaction Rate | Al Wisal vs Hala</vt:lpstr>
      <vt:lpstr>Facebook Average People Talking About This | Al Wisal vs Hala</vt:lpstr>
      <vt:lpstr>Facebook Average Interactions Per Post | Al Wisal vs Hala</vt:lpstr>
      <vt:lpstr>Twitter Key Metrics Radar | Al Wisal vs Hala</vt:lpstr>
      <vt:lpstr>Twitter Key Metrics Table | Al Wisal vs Hala</vt:lpstr>
      <vt:lpstr>Twitter Followers Total | Al Wisal vs Hala</vt:lpstr>
      <vt:lpstr>Twitter Tweets Change | Al Wisal vs Hala</vt:lpstr>
      <vt:lpstr>Twitter Own Tweets By Hour | Al Wisal vs Hala</vt:lpstr>
      <vt:lpstr>Twitter Own Tweets By Weekday | Al Wisal vs Hala</vt:lpstr>
      <vt:lpstr>Twitter Interaction Rate | Al Wisal vs Hala</vt:lpstr>
      <vt:lpstr>Twitter Average Interactions Per Own Tweet | Al Wisal vs Hala</vt:lpstr>
      <vt:lpstr>Instagram Key Metrics Table | Al Wisal vs Hala</vt:lpstr>
      <vt:lpstr>Instagram Followers Total | Al Wisal vs Hala</vt:lpstr>
      <vt:lpstr>Instagram Interaction Rate | Al Wisal vs Hala</vt:lpstr>
      <vt:lpstr>Instagram Posts | Al Wisal vs Hala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Wisal vs Hala FM</dc:title>
  <dc:creator>Administrator</dc:creator>
  <cp:lastModifiedBy>Administrator</cp:lastModifiedBy>
  <cp:revision>1</cp:revision>
  <dcterms:created xsi:type="dcterms:W3CDTF">2018-04-25T07:57:12Z</dcterms:created>
  <dcterms:modified xsi:type="dcterms:W3CDTF">2018-04-25T07:57:51Z</dcterms:modified>
</cp:coreProperties>
</file>