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1.8669</c:v>
                </c:pt>
                <c:pt idx="5">
                  <c:v>-15.522500000000001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5-483B-BE62-9DBB2438B8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3.9178999999999999</c:v>
                </c:pt>
                <c:pt idx="1">
                  <c:v>3.0303</c:v>
                </c:pt>
                <c:pt idx="2">
                  <c:v>6.3291000000000004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D5-483B-BE62-9DBB2438B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428128"/>
        <c:axId val="330426816"/>
      </c:radarChart>
      <c:catAx>
        <c:axId val="33042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6816"/>
        <c:crosses val="autoZero"/>
        <c:auto val="1"/>
        <c:lblAlgn val="ctr"/>
        <c:lblOffset val="100"/>
        <c:noMultiLvlLbl val="0"/>
      </c:catAx>
      <c:valAx>
        <c:axId val="33042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18624</c:v>
                </c:pt>
                <c:pt idx="1">
                  <c:v>18624</c:v>
                </c:pt>
                <c:pt idx="2">
                  <c:v>18627</c:v>
                </c:pt>
                <c:pt idx="3">
                  <c:v>18627</c:v>
                </c:pt>
                <c:pt idx="4">
                  <c:v>18623</c:v>
                </c:pt>
                <c:pt idx="5">
                  <c:v>18622</c:v>
                </c:pt>
                <c:pt idx="6">
                  <c:v>18623</c:v>
                </c:pt>
                <c:pt idx="7">
                  <c:v>18621</c:v>
                </c:pt>
                <c:pt idx="8">
                  <c:v>18618</c:v>
                </c:pt>
                <c:pt idx="9">
                  <c:v>18619</c:v>
                </c:pt>
                <c:pt idx="10">
                  <c:v>18618</c:v>
                </c:pt>
                <c:pt idx="11">
                  <c:v>18616</c:v>
                </c:pt>
                <c:pt idx="12">
                  <c:v>18616</c:v>
                </c:pt>
                <c:pt idx="13">
                  <c:v>18610</c:v>
                </c:pt>
                <c:pt idx="14">
                  <c:v>18607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C0-45E4-866E-AEC341708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722</c:v>
                </c:pt>
                <c:pt idx="1">
                  <c:v>723</c:v>
                </c:pt>
                <c:pt idx="2">
                  <c:v>723</c:v>
                </c:pt>
                <c:pt idx="3">
                  <c:v>724</c:v>
                </c:pt>
                <c:pt idx="4">
                  <c:v>725</c:v>
                </c:pt>
                <c:pt idx="5">
                  <c:v>725</c:v>
                </c:pt>
                <c:pt idx="6">
                  <c:v>726</c:v>
                </c:pt>
                <c:pt idx="7">
                  <c:v>725</c:v>
                </c:pt>
                <c:pt idx="8">
                  <c:v>725</c:v>
                </c:pt>
                <c:pt idx="9">
                  <c:v>726</c:v>
                </c:pt>
                <c:pt idx="10">
                  <c:v>727</c:v>
                </c:pt>
                <c:pt idx="11">
                  <c:v>728</c:v>
                </c:pt>
                <c:pt idx="12">
                  <c:v>729</c:v>
                </c:pt>
                <c:pt idx="13">
                  <c:v>729</c:v>
                </c:pt>
                <c:pt idx="14">
                  <c:v>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C0-45E4-866E-AEC341708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19560"/>
        <c:axId val="331515952"/>
      </c:lineChart>
      <c:dateAx>
        <c:axId val="331519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15952"/>
        <c:crosses val="autoZero"/>
        <c:auto val="1"/>
        <c:lblOffset val="100"/>
        <c:baseTimeUnit val="days"/>
      </c:dateAx>
      <c:valAx>
        <c:axId val="33151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1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D8-4F81-B69C-0047DA2A06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D8-4F81-B69C-0047DA2A0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008264"/>
        <c:axId val="333006296"/>
      </c:lineChart>
      <c:dateAx>
        <c:axId val="333008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06296"/>
        <c:crosses val="autoZero"/>
        <c:auto val="1"/>
        <c:lblOffset val="100"/>
        <c:baseTimeUnit val="days"/>
      </c:dateAx>
      <c:valAx>
        <c:axId val="33300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0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6</c:v>
                </c:pt>
                <c:pt idx="7">
                  <c:v>9</c:v>
                </c:pt>
                <c:pt idx="8">
                  <c:v>2</c:v>
                </c:pt>
                <c:pt idx="9">
                  <c:v>0</c:v>
                </c:pt>
                <c:pt idx="10">
                  <c:v>5</c:v>
                </c:pt>
                <c:pt idx="11">
                  <c:v>4</c:v>
                </c:pt>
                <c:pt idx="12">
                  <c:v>1</c:v>
                </c:pt>
                <c:pt idx="13">
                  <c:v>4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B9-492C-BE40-9B3BC7CCF8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B9-492C-BE40-9B3BC7CCF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03816"/>
        <c:axId val="335400864"/>
      </c:lineChart>
      <c:catAx>
        <c:axId val="33540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00864"/>
        <c:crosses val="autoZero"/>
        <c:auto val="1"/>
        <c:lblAlgn val="ctr"/>
        <c:lblOffset val="100"/>
        <c:noMultiLvlLbl val="0"/>
      </c:catAx>
      <c:valAx>
        <c:axId val="33540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0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6B-44B9-8237-F4D298E510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6B-44B9-8237-F4D298E51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390696"/>
        <c:axId val="335395616"/>
      </c:barChart>
      <c:catAx>
        <c:axId val="33539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395616"/>
        <c:crosses val="autoZero"/>
        <c:auto val="1"/>
        <c:lblAlgn val="ctr"/>
        <c:lblOffset val="100"/>
        <c:noMultiLvlLbl val="0"/>
      </c:catAx>
      <c:valAx>
        <c:axId val="33539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39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7-4CCC-98CF-6483031FAE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17-4CCC-98CF-6483031FAE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Al-Wisal 96.5 FM</c:v>
                </c:pt>
                <c:pt idx="1">
                  <c:v>Hala FM Radio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17-4CCC-98CF-6483031FA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392664"/>
        <c:axId val="335392008"/>
      </c:barChart>
      <c:catAx>
        <c:axId val="33539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392008"/>
        <c:crosses val="autoZero"/>
        <c:auto val="1"/>
        <c:lblAlgn val="ctr"/>
        <c:lblOffset val="100"/>
        <c:noMultiLvlLbl val="0"/>
      </c:catAx>
      <c:valAx>
        <c:axId val="33539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39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36</c:v>
                </c:pt>
                <c:pt idx="1">
                  <c:v>39</c:v>
                </c:pt>
                <c:pt idx="2">
                  <c:v>43</c:v>
                </c:pt>
                <c:pt idx="3">
                  <c:v>48</c:v>
                </c:pt>
                <c:pt idx="4">
                  <c:v>49</c:v>
                </c:pt>
                <c:pt idx="5">
                  <c:v>46</c:v>
                </c:pt>
                <c:pt idx="6">
                  <c:v>46</c:v>
                </c:pt>
                <c:pt idx="7">
                  <c:v>34</c:v>
                </c:pt>
                <c:pt idx="8">
                  <c:v>33</c:v>
                </c:pt>
                <c:pt idx="9">
                  <c:v>27</c:v>
                </c:pt>
                <c:pt idx="10">
                  <c:v>28</c:v>
                </c:pt>
                <c:pt idx="11">
                  <c:v>24</c:v>
                </c:pt>
                <c:pt idx="12">
                  <c:v>27</c:v>
                </c:pt>
                <c:pt idx="13">
                  <c:v>25</c:v>
                </c:pt>
                <c:pt idx="1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C3-4679-A356-00F7619E74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</c:v>
                </c:pt>
                <c:pt idx="1">
                  <c:v>11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11</c:v>
                </c:pt>
                <c:pt idx="13">
                  <c:v>10</c:v>
                </c:pt>
                <c:pt idx="1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C3-4679-A356-00F7619E7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391680"/>
        <c:axId val="335393320"/>
      </c:lineChart>
      <c:dateAx>
        <c:axId val="33539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393320"/>
        <c:crosses val="autoZero"/>
        <c:auto val="1"/>
        <c:lblOffset val="100"/>
        <c:baseTimeUnit val="days"/>
      </c:dateAx>
      <c:valAx>
        <c:axId val="33539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39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4.2948408224619997E-2</c:v>
                </c:pt>
                <c:pt idx="1">
                  <c:v>3.5796105383734001E-3</c:v>
                </c:pt>
                <c:pt idx="2">
                  <c:v>1.0738255033557E-2</c:v>
                </c:pt>
                <c:pt idx="3">
                  <c:v>8.0528265421163005E-3</c:v>
                </c:pt>
                <c:pt idx="4">
                  <c:v>1.0738255033557E-2</c:v>
                </c:pt>
                <c:pt idx="5">
                  <c:v>0</c:v>
                </c:pt>
                <c:pt idx="6">
                  <c:v>0</c:v>
                </c:pt>
                <c:pt idx="7">
                  <c:v>5.3699924820104997E-3</c:v>
                </c:pt>
                <c:pt idx="8">
                  <c:v>2.5064002721235001E-2</c:v>
                </c:pt>
                <c:pt idx="9">
                  <c:v>8.0567193038994997E-3</c:v>
                </c:pt>
                <c:pt idx="10">
                  <c:v>5.3711462025995997E-3</c:v>
                </c:pt>
                <c:pt idx="11">
                  <c:v>5.3714347102110996E-3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38-43F7-BF72-D7C198DAAC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0.68965517241379004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38-43F7-BF72-D7C198DAA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44112"/>
        <c:axId val="335437880"/>
      </c:lineChart>
      <c:dateAx>
        <c:axId val="33544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37880"/>
        <c:crosses val="autoZero"/>
        <c:auto val="1"/>
        <c:lblOffset val="100"/>
        <c:baseTimeUnit val="days"/>
      </c:dateAx>
      <c:valAx>
        <c:axId val="33543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26</c:v>
                </c:pt>
                <c:pt idx="1">
                  <c:v>37</c:v>
                </c:pt>
                <c:pt idx="2">
                  <c:v>43</c:v>
                </c:pt>
                <c:pt idx="3">
                  <c:v>51</c:v>
                </c:pt>
                <c:pt idx="4">
                  <c:v>49</c:v>
                </c:pt>
                <c:pt idx="5">
                  <c:v>44</c:v>
                </c:pt>
                <c:pt idx="6">
                  <c:v>47</c:v>
                </c:pt>
                <c:pt idx="7">
                  <c:v>44</c:v>
                </c:pt>
                <c:pt idx="8">
                  <c:v>33</c:v>
                </c:pt>
                <c:pt idx="9">
                  <c:v>33</c:v>
                </c:pt>
                <c:pt idx="10">
                  <c:v>28</c:v>
                </c:pt>
                <c:pt idx="11">
                  <c:v>26</c:v>
                </c:pt>
                <c:pt idx="12">
                  <c:v>27</c:v>
                </c:pt>
                <c:pt idx="13">
                  <c:v>27</c:v>
                </c:pt>
                <c:pt idx="14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07-446C-9271-0F7E04489D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</c:v>
                </c:pt>
                <c:pt idx="1">
                  <c:v>12</c:v>
                </c:pt>
                <c:pt idx="2">
                  <c:v>10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9</c:v>
                </c:pt>
                <c:pt idx="12">
                  <c:v>11</c:v>
                </c:pt>
                <c:pt idx="13">
                  <c:v>11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07-446C-9271-0F7E04489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40176"/>
        <c:axId val="335442144"/>
      </c:lineChart>
      <c:dateAx>
        <c:axId val="33544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2144"/>
        <c:crosses val="autoZero"/>
        <c:auto val="1"/>
        <c:lblOffset val="100"/>
        <c:baseTimeUnit val="days"/>
      </c:dateAx>
      <c:valAx>
        <c:axId val="33544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Al-Wisal 96.5 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0A-4061-BE20-1672EEEC50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Hala FM 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0A-4061-BE20-1672EEEC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40504"/>
        <c:axId val="335440832"/>
      </c:lineChart>
      <c:dateAx>
        <c:axId val="33544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0832"/>
        <c:crosses val="autoZero"/>
        <c:auto val="1"/>
        <c:lblOffset val="100"/>
        <c:baseTimeUnit val="days"/>
      </c:dateAx>
      <c:valAx>
        <c:axId val="33544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3.6594000000000002</c:v>
                </c:pt>
                <c:pt idx="4">
                  <c:v>97.385199999999998</c:v>
                </c:pt>
                <c:pt idx="5">
                  <c:v>86.394599999999997</c:v>
                </c:pt>
                <c:pt idx="6">
                  <c:v>16.808199999999999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5-4CCF-AB8C-812C38C44C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11.376099999999999</c:v>
                </c:pt>
                <c:pt idx="1">
                  <c:v>21.875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25-4CCF-AB8C-812C38C44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5448704"/>
        <c:axId val="335449688"/>
      </c:radarChart>
      <c:catAx>
        <c:axId val="33544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9688"/>
        <c:crosses val="autoZero"/>
        <c:auto val="1"/>
        <c:lblAlgn val="ctr"/>
        <c:lblOffset val="100"/>
        <c:noMultiLvlLbl val="0"/>
      </c:catAx>
      <c:valAx>
        <c:axId val="33544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526980</c:v>
                </c:pt>
                <c:pt idx="1">
                  <c:v>527081</c:v>
                </c:pt>
                <c:pt idx="2">
                  <c:v>527256</c:v>
                </c:pt>
                <c:pt idx="3">
                  <c:v>527465</c:v>
                </c:pt>
                <c:pt idx="4">
                  <c:v>527646</c:v>
                </c:pt>
                <c:pt idx="5">
                  <c:v>527762</c:v>
                </c:pt>
                <c:pt idx="6">
                  <c:v>527821</c:v>
                </c:pt>
                <c:pt idx="7">
                  <c:v>527875</c:v>
                </c:pt>
                <c:pt idx="8">
                  <c:v>528040</c:v>
                </c:pt>
                <c:pt idx="9">
                  <c:v>528254</c:v>
                </c:pt>
                <c:pt idx="10">
                  <c:v>528457</c:v>
                </c:pt>
                <c:pt idx="11">
                  <c:v>528636</c:v>
                </c:pt>
                <c:pt idx="12">
                  <c:v>528867</c:v>
                </c:pt>
                <c:pt idx="13">
                  <c:v>529089</c:v>
                </c:pt>
                <c:pt idx="14">
                  <c:v>529169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81-4FB3-83D8-CF1FA3C4A8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58785</c:v>
                </c:pt>
                <c:pt idx="1">
                  <c:v>58867</c:v>
                </c:pt>
                <c:pt idx="2">
                  <c:v>58932</c:v>
                </c:pt>
                <c:pt idx="3">
                  <c:v>59034</c:v>
                </c:pt>
                <c:pt idx="4">
                  <c:v>59231</c:v>
                </c:pt>
                <c:pt idx="5">
                  <c:v>59318</c:v>
                </c:pt>
                <c:pt idx="6">
                  <c:v>59425</c:v>
                </c:pt>
                <c:pt idx="7">
                  <c:v>59509</c:v>
                </c:pt>
                <c:pt idx="8">
                  <c:v>59607</c:v>
                </c:pt>
                <c:pt idx="9">
                  <c:v>59702</c:v>
                </c:pt>
                <c:pt idx="10">
                  <c:v>59831</c:v>
                </c:pt>
                <c:pt idx="11">
                  <c:v>59935</c:v>
                </c:pt>
                <c:pt idx="12">
                  <c:v>60014</c:v>
                </c:pt>
                <c:pt idx="13">
                  <c:v>60103</c:v>
                </c:pt>
                <c:pt idx="14">
                  <c:v>60199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81-4FB3-83D8-CF1FA3C4A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424152"/>
        <c:axId val="287423496"/>
      </c:lineChart>
      <c:dateAx>
        <c:axId val="287424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23496"/>
        <c:crosses val="autoZero"/>
        <c:auto val="1"/>
        <c:lblOffset val="100"/>
        <c:baseTimeUnit val="days"/>
      </c:dateAx>
      <c:valAx>
        <c:axId val="28742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2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17</c:v>
                </c:pt>
                <c:pt idx="1">
                  <c:v>19</c:v>
                </c:pt>
                <c:pt idx="2">
                  <c:v>21</c:v>
                </c:pt>
                <c:pt idx="3">
                  <c:v>21</c:v>
                </c:pt>
                <c:pt idx="4">
                  <c:v>41</c:v>
                </c:pt>
                <c:pt idx="5">
                  <c:v>0</c:v>
                </c:pt>
                <c:pt idx="6">
                  <c:v>0</c:v>
                </c:pt>
                <c:pt idx="7">
                  <c:v>17</c:v>
                </c:pt>
                <c:pt idx="8">
                  <c:v>27</c:v>
                </c:pt>
                <c:pt idx="9">
                  <c:v>14</c:v>
                </c:pt>
                <c:pt idx="10">
                  <c:v>26</c:v>
                </c:pt>
                <c:pt idx="11">
                  <c:v>39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7F-4C90-8397-3FDAB85813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</c:v>
                </c:pt>
                <c:pt idx="1">
                  <c:v>9</c:v>
                </c:pt>
                <c:pt idx="2">
                  <c:v>15</c:v>
                </c:pt>
                <c:pt idx="3">
                  <c:v>10</c:v>
                </c:pt>
                <c:pt idx="4">
                  <c:v>13</c:v>
                </c:pt>
                <c:pt idx="5">
                  <c:v>2</c:v>
                </c:pt>
                <c:pt idx="6">
                  <c:v>0</c:v>
                </c:pt>
                <c:pt idx="7">
                  <c:v>9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7F-4C90-8397-3FDAB8581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47216"/>
        <c:axId val="335749184"/>
      </c:lineChart>
      <c:dateAx>
        <c:axId val="33574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49184"/>
        <c:crosses val="autoZero"/>
        <c:auto val="1"/>
        <c:lblOffset val="100"/>
        <c:baseTimeUnit val="days"/>
      </c:dateAx>
      <c:valAx>
        <c:axId val="33574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4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33</c:v>
                </c:pt>
                <c:pt idx="4">
                  <c:v>9</c:v>
                </c:pt>
                <c:pt idx="5">
                  <c:v>21</c:v>
                </c:pt>
                <c:pt idx="6">
                  <c:v>15</c:v>
                </c:pt>
                <c:pt idx="7">
                  <c:v>22</c:v>
                </c:pt>
                <c:pt idx="8">
                  <c:v>6</c:v>
                </c:pt>
                <c:pt idx="9">
                  <c:v>12</c:v>
                </c:pt>
                <c:pt idx="10">
                  <c:v>23</c:v>
                </c:pt>
                <c:pt idx="11">
                  <c:v>20</c:v>
                </c:pt>
                <c:pt idx="12">
                  <c:v>22</c:v>
                </c:pt>
                <c:pt idx="13">
                  <c:v>12</c:v>
                </c:pt>
                <c:pt idx="14">
                  <c:v>2</c:v>
                </c:pt>
                <c:pt idx="15">
                  <c:v>7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64-4804-927B-D8FB6736CD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</c:v>
                </c:pt>
                <c:pt idx="9">
                  <c:v>6</c:v>
                </c:pt>
                <c:pt idx="10">
                  <c:v>5</c:v>
                </c:pt>
                <c:pt idx="11">
                  <c:v>1</c:v>
                </c:pt>
                <c:pt idx="12">
                  <c:v>4</c:v>
                </c:pt>
                <c:pt idx="13">
                  <c:v>6</c:v>
                </c:pt>
                <c:pt idx="14">
                  <c:v>4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64-4804-927B-D8FB6736C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41640"/>
        <c:axId val="335743608"/>
      </c:lineChart>
      <c:catAx>
        <c:axId val="33574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43608"/>
        <c:crosses val="autoZero"/>
        <c:auto val="1"/>
        <c:lblAlgn val="ctr"/>
        <c:lblOffset val="100"/>
        <c:noMultiLvlLbl val="0"/>
      </c:catAx>
      <c:valAx>
        <c:axId val="33574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4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</c:v>
                </c:pt>
                <c:pt idx="1">
                  <c:v>33</c:v>
                </c:pt>
                <c:pt idx="2">
                  <c:v>39</c:v>
                </c:pt>
                <c:pt idx="3">
                  <c:v>73</c:v>
                </c:pt>
                <c:pt idx="4">
                  <c:v>4</c:v>
                </c:pt>
                <c:pt idx="5">
                  <c:v>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9-47DD-9669-67FFC65FF9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10</c:v>
                </c:pt>
                <c:pt idx="3">
                  <c:v>7</c:v>
                </c:pt>
                <c:pt idx="4">
                  <c:v>2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B9-47DD-9669-67FFC65FF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749512"/>
        <c:axId val="335749840"/>
      </c:barChart>
      <c:catAx>
        <c:axId val="33574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49840"/>
        <c:crosses val="autoZero"/>
        <c:auto val="1"/>
        <c:lblAlgn val="ctr"/>
        <c:lblOffset val="100"/>
        <c:noMultiLvlLbl val="0"/>
      </c:catAx>
      <c:valAx>
        <c:axId val="33574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4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5.5627142060096996E-3</c:v>
                </c:pt>
                <c:pt idx="1">
                  <c:v>3.8394956867061E-3</c:v>
                </c:pt>
                <c:pt idx="2">
                  <c:v>4.1732426854436998E-3</c:v>
                </c:pt>
                <c:pt idx="3">
                  <c:v>3.8767529665587998E-3</c:v>
                </c:pt>
                <c:pt idx="4">
                  <c:v>4.7132270312792001E-3</c:v>
                </c:pt>
                <c:pt idx="5">
                  <c:v>0</c:v>
                </c:pt>
                <c:pt idx="6">
                  <c:v>0</c:v>
                </c:pt>
                <c:pt idx="7">
                  <c:v>3.0868957819408E-3</c:v>
                </c:pt>
                <c:pt idx="8">
                  <c:v>4.5128839955756997E-3</c:v>
                </c:pt>
                <c:pt idx="9">
                  <c:v>5.1798349431395E-3</c:v>
                </c:pt>
                <c:pt idx="10">
                  <c:v>2.8750510907393999E-3</c:v>
                </c:pt>
                <c:pt idx="11">
                  <c:v>3.0849832475424001E-3</c:v>
                </c:pt>
                <c:pt idx="12">
                  <c:v>4.0189049287849997E-3</c:v>
                </c:pt>
                <c:pt idx="13">
                  <c:v>6.2384446990234E-3</c:v>
                </c:pt>
                <c:pt idx="14">
                  <c:v>4.3467661005161E-3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BD-4F41-8B8F-335A9132D6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4.6529574651595997E-2</c:v>
                </c:pt>
                <c:pt idx="1">
                  <c:v>9.0379537392762999E-2</c:v>
                </c:pt>
                <c:pt idx="2">
                  <c:v>3.0560790505781001E-2</c:v>
                </c:pt>
                <c:pt idx="3">
                  <c:v>0.50896020887374005</c:v>
                </c:pt>
                <c:pt idx="4">
                  <c:v>5.7498477981464999E-2</c:v>
                </c:pt>
                <c:pt idx="5">
                  <c:v>8.6041097277052003E-2</c:v>
                </c:pt>
                <c:pt idx="6">
                  <c:v>0</c:v>
                </c:pt>
                <c:pt idx="7">
                  <c:v>3.9517715707871999E-2</c:v>
                </c:pt>
                <c:pt idx="8">
                  <c:v>6.1704556902515001E-2</c:v>
                </c:pt>
                <c:pt idx="9">
                  <c:v>6.0683273544104001E-2</c:v>
                </c:pt>
                <c:pt idx="10">
                  <c:v>0.15493758993407999</c:v>
                </c:pt>
                <c:pt idx="11">
                  <c:v>4.2165556167861003E-2</c:v>
                </c:pt>
                <c:pt idx="12">
                  <c:v>2.8345616433787999E-2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BD-4F41-8B8F-335A9132D6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752136"/>
        <c:axId val="335751808"/>
      </c:lineChart>
      <c:dateAx>
        <c:axId val="335752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51808"/>
        <c:crosses val="autoZero"/>
        <c:auto val="1"/>
        <c:lblOffset val="100"/>
        <c:baseTimeUnit val="days"/>
      </c:dateAx>
      <c:valAx>
        <c:axId val="33575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75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@al_wisal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29</c:v>
                </c:pt>
                <c:pt idx="1">
                  <c:v>20</c:v>
                </c:pt>
                <c:pt idx="2">
                  <c:v>22</c:v>
                </c:pt>
                <c:pt idx="3">
                  <c:v>20</c:v>
                </c:pt>
                <c:pt idx="4">
                  <c:v>24</c:v>
                </c:pt>
                <c:pt idx="5">
                  <c:v>0</c:v>
                </c:pt>
                <c:pt idx="6">
                  <c:v>0</c:v>
                </c:pt>
                <c:pt idx="7">
                  <c:v>16</c:v>
                </c:pt>
                <c:pt idx="8">
                  <c:v>23</c:v>
                </c:pt>
                <c:pt idx="9">
                  <c:v>27</c:v>
                </c:pt>
                <c:pt idx="10">
                  <c:v>15</c:v>
                </c:pt>
                <c:pt idx="11">
                  <c:v>16</c:v>
                </c:pt>
                <c:pt idx="12">
                  <c:v>21</c:v>
                </c:pt>
                <c:pt idx="13">
                  <c:v>33</c:v>
                </c:pt>
                <c:pt idx="14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14-4BEE-AC10-785BE13BDC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@Halafmradio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</c:v>
                </c:pt>
                <c:pt idx="1">
                  <c:v>53</c:v>
                </c:pt>
                <c:pt idx="2">
                  <c:v>18</c:v>
                </c:pt>
                <c:pt idx="3">
                  <c:v>300</c:v>
                </c:pt>
                <c:pt idx="4">
                  <c:v>34</c:v>
                </c:pt>
                <c:pt idx="5">
                  <c:v>51</c:v>
                </c:pt>
                <c:pt idx="6">
                  <c:v>0</c:v>
                </c:pt>
                <c:pt idx="7">
                  <c:v>23</c:v>
                </c:pt>
                <c:pt idx="8">
                  <c:v>36</c:v>
                </c:pt>
                <c:pt idx="9">
                  <c:v>36</c:v>
                </c:pt>
                <c:pt idx="10">
                  <c:v>92</c:v>
                </c:pt>
                <c:pt idx="11">
                  <c:v>25</c:v>
                </c:pt>
                <c:pt idx="12">
                  <c:v>17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14-4BEE-AC10-785BE13BD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44768"/>
        <c:axId val="335445752"/>
      </c:lineChart>
      <c:dateAx>
        <c:axId val="33544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5752"/>
        <c:crosses val="autoZero"/>
        <c:auto val="1"/>
        <c:lblOffset val="100"/>
        <c:baseTimeUnit val="days"/>
      </c:dateAx>
      <c:valAx>
        <c:axId val="33544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4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1">
                  <c:v>34091</c:v>
                </c:pt>
                <c:pt idx="2">
                  <c:v>34101</c:v>
                </c:pt>
                <c:pt idx="3">
                  <c:v>34115</c:v>
                </c:pt>
                <c:pt idx="4">
                  <c:v>34137</c:v>
                </c:pt>
                <c:pt idx="5">
                  <c:v>34154</c:v>
                </c:pt>
                <c:pt idx="6">
                  <c:v>34171</c:v>
                </c:pt>
                <c:pt idx="7">
                  <c:v>34188</c:v>
                </c:pt>
                <c:pt idx="8">
                  <c:v>34228</c:v>
                </c:pt>
                <c:pt idx="9">
                  <c:v>34269</c:v>
                </c:pt>
                <c:pt idx="10">
                  <c:v>34286</c:v>
                </c:pt>
                <c:pt idx="11">
                  <c:v>34305</c:v>
                </c:pt>
                <c:pt idx="12">
                  <c:v>34315</c:v>
                </c:pt>
                <c:pt idx="13">
                  <c:v>34324</c:v>
                </c:pt>
                <c:pt idx="14">
                  <c:v>34347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60-46C9-939E-2CB513ED07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2">
                  <c:v>4695</c:v>
                </c:pt>
                <c:pt idx="3">
                  <c:v>4699</c:v>
                </c:pt>
                <c:pt idx="5">
                  <c:v>4708</c:v>
                </c:pt>
                <c:pt idx="6">
                  <c:v>4707</c:v>
                </c:pt>
                <c:pt idx="7">
                  <c:v>4711</c:v>
                </c:pt>
                <c:pt idx="8">
                  <c:v>4780</c:v>
                </c:pt>
                <c:pt idx="9">
                  <c:v>4877</c:v>
                </c:pt>
                <c:pt idx="10">
                  <c:v>4903</c:v>
                </c:pt>
                <c:pt idx="11">
                  <c:v>4926</c:v>
                </c:pt>
                <c:pt idx="12">
                  <c:v>4944</c:v>
                </c:pt>
                <c:pt idx="13">
                  <c:v>4950</c:v>
                </c:pt>
                <c:pt idx="14">
                  <c:v>4960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60-46C9-939E-2CB513ED0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50864"/>
        <c:axId val="338449552"/>
      </c:lineChart>
      <c:dateAx>
        <c:axId val="33845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49552"/>
        <c:crosses val="autoZero"/>
        <c:auto val="1"/>
        <c:lblOffset val="100"/>
        <c:baseTimeUnit val="days"/>
      </c:dateAx>
      <c:valAx>
        <c:axId val="33844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5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0.2772</c:v>
                </c:pt>
                <c:pt idx="3">
                  <c:v>1.6462000000000001</c:v>
                </c:pt>
                <c:pt idx="4">
                  <c:v>0.3004</c:v>
                </c:pt>
                <c:pt idx="5">
                  <c:v>0.3397</c:v>
                </c:pt>
                <c:pt idx="6">
                  <c:v>0</c:v>
                </c:pt>
                <c:pt idx="7">
                  <c:v>0.31309999999999999</c:v>
                </c:pt>
                <c:pt idx="8">
                  <c:v>0.88870000000000005</c:v>
                </c:pt>
                <c:pt idx="9">
                  <c:v>0.30070000000000002</c:v>
                </c:pt>
                <c:pt idx="10">
                  <c:v>0.35299999999999998</c:v>
                </c:pt>
                <c:pt idx="11">
                  <c:v>0.51900000000000002</c:v>
                </c:pt>
                <c:pt idx="12">
                  <c:v>0.25650000000000001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55-457C-B8EB-5E998FCCEA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0.87290000000000001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1.3803000000000001</c:v>
                </c:pt>
                <c:pt idx="8">
                  <c:v>13.8025</c:v>
                </c:pt>
                <c:pt idx="9">
                  <c:v>0.82840000000000003</c:v>
                </c:pt>
                <c:pt idx="10">
                  <c:v>1.3701000000000001</c:v>
                </c:pt>
                <c:pt idx="11">
                  <c:v>2.1873999999999998</c:v>
                </c:pt>
                <c:pt idx="12">
                  <c:v>1.0740000000000001</c:v>
                </c:pt>
                <c:pt idx="13">
                  <c:v>0</c:v>
                </c:pt>
                <c:pt idx="14">
                  <c:v>0.62560000000000004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55-457C-B8EB-5E998FCCE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40264"/>
        <c:axId val="342644200"/>
      </c:lineChart>
      <c:dateAx>
        <c:axId val="34264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44200"/>
        <c:crosses val="autoZero"/>
        <c:auto val="1"/>
        <c:lblOffset val="100"/>
        <c:baseTimeUnit val="days"/>
      </c:dateAx>
      <c:valAx>
        <c:axId val="34264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4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5-4E19-BCFA-1FBCF1061D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al_wisal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B5-4E19-BCFA-1FBCF1061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40920"/>
        <c:axId val="342638952"/>
      </c:lineChart>
      <c:dateAx>
        <c:axId val="34264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38952"/>
        <c:crosses val="autoZero"/>
        <c:auto val="1"/>
        <c:lblOffset val="100"/>
        <c:baseTimeUnit val="days"/>
      </c:dateAx>
      <c:valAx>
        <c:axId val="34263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4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96D4B-491D-4FE0-B6E7-2E97026821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 Wisal vs Hala FM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CE40CD-579F-4EA4-AA3B-4E31B8762A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578890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D7B40-A157-4011-AF4A-9CBA8FB1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DDF722-59E8-423B-B39B-FFD15186C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9659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22C52-75F1-426C-8DEB-71267F94F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AB90F-C107-4A01-89E9-E03FB18F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70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8895D-122D-4375-A6F2-BA69A0791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29174F-C450-4BC4-95B3-65F45C5D8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08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46234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87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8253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8712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8417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1957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4428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4168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73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08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56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Al-Wisal 96.5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92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 FM 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21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084EF-9D7D-4AE0-AC1D-023567D29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1929942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45E2-6C41-419E-BBF3-6951CC5A6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CBB964-EF61-4C61-91EA-360BC48066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51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245A8-0867-42A3-891E-988C876BA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64C6D-70FB-4EAC-BEF1-54989E1B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2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B7B7-514D-4797-B457-9B6B062E7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585177-4740-4BC0-B25E-8760E7E2D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999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1456B-881C-49FF-9472-0BF40CF6D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79E7B-F111-40CC-AB09-A0BC0AD9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538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F1DBA-E3A4-4D17-AF5A-74FA6D1E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9EF97C-1BB8-4291-9023-70DCCBD77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44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A574D-A40C-4B2E-BCCD-60C706F75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4286D-795B-46C7-BFB1-AABD2D94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9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263E5-17EC-4CA0-8040-E4FDFB965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3A1BC8-56D9-4886-A37D-48C6133C0B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9747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A1CD6-3C9E-4EA3-8B44-0B59EA97E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5ACF7-159D-4CC7-82A9-D37DD740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65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EBB3-ED0A-4838-A43B-AE004BD5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D69489-2D8A-4697-AC36-03EA9704E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238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1C1D7-0F6B-4FD1-91C1-6C31CB054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C9570-3F37-439D-92F6-6DBEE08AA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23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58C93-811B-4CB4-8896-45E5548F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E5F83-401A-46DF-A3F4-EDF165B95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987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3BA54-E70D-4088-A3F7-61D5F80E2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A00C4-D275-4074-9AC8-68705746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884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0BBEF-D051-439C-8E23-3032E5EF8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70B5FC-3A1B-4B94-A76D-A5549D3CD5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095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4106D-2D0E-4840-9C1B-5378072CA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AF792-07E7-446F-BC14-E798D032A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26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8253-0AE8-4544-9A7D-983D9857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C1B77-8D96-4F5F-A27B-143D4668A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376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18C0F-6017-432D-8527-C52DBF3B7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4144F-B75B-4E77-AB5D-703643030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778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F7DF-5CD3-48C2-9557-AB3A39876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071229-4560-4A61-9BA7-33AF0DADE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313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BBA64-8F59-40D0-A64E-F33FC1172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F2636-A264-48E8-9EB5-CFEBCFC2C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51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5AB5-AE5C-44C9-976E-55FCB3BB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FCC313-B8CA-4B33-B10E-7538280E99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1652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EF268-E9D8-49BC-A679-11F94347A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7ED2E-26A2-40DF-BBC4-D43DAF6D5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009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EC73E-53D9-4F52-80EE-81693263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38287-1317-4525-BB44-13C9C6DD8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036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96263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530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958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334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36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078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218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836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45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29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3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678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918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286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8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482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C2B76-6D7C-46DD-A25C-7443A7740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197972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96C56-EB99-4C73-AF77-9EE039522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253BA-3AD4-4F47-B464-8406692B9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4367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5E92C-BF74-4C8E-BCF0-0C8232694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CF2BE-57DC-46A4-A349-DFAE1496A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86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7298-165A-45FC-95ED-4D1CE1407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6A0487-DD02-4DEC-87A4-AB5524E1E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527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56C83-2AC7-401E-922E-712143830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A6D35-BB20-4D3B-B5C2-FF186B38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53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929F0-B011-4A82-B9A8-A9383FF9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E23826-194B-44D0-863C-E38C5A2144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208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710A1-7A7F-472B-887D-8F5B55EDF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BEBDE-67A9-4659-BD09-E8AA1ECF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435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0E41-B726-4264-8616-BBDB40260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82AE3A-FC86-4AB9-8928-75443D8B4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4477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71503-E57F-4FB3-BD92-695EC74BD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5A26A-7561-4D36-8C05-BBE59D128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188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307B7-1529-40BF-98E2-753B8658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D0EBF6-97B8-4E4A-A387-F1D6D382CA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2077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71CFC-2D63-442E-9635-8691ACAF1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44858-4E69-4FAD-84E9-A22A7FFCD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170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F53C-0C74-4F9F-B849-30BBC32D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C00CC-981F-429F-897F-C3DCA56183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8661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14C3-D2E7-47C3-B921-A600BF3BA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12AC1-7670-4BB5-9F40-1ACBC657B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17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A3965-853B-4E08-ADC5-9AC0C823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Wisal vs Hala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76849-4D32-43D5-9F4C-735281F5D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444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98508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267702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230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408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246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6316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907072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228839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02736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939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1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7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al_wisal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51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B2DE-6842-467B-8253-A55C2B074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4133963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65E0-AE50-4462-A5D4-F5072AAB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199AC7-2F30-4A8E-BBA1-6471A1326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978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2C5CF-94C8-468A-9077-470595C45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2E972-5B59-4E95-A938-5424FCC46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319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8C9ED-9E03-4FC4-955A-E7446F0F8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76FB75-9704-4168-B1F2-75F7C22DEC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954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65D8B-6B46-4420-8430-091C6A8A1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EF88E-738B-4F80-AB1F-5BACC2D5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58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516B-8608-4022-BBBE-8A3759DB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 Wisal vs Hala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411C1-7C6C-4266-B286-24DA888E1F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168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E5083-B5BF-4F17-A192-E0605A8EB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BAB68-88EB-4BCD-B2A0-44F392325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39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485</Words>
  <Application>Microsoft Office PowerPoint</Application>
  <PresentationFormat>On-screen Show (4:3)</PresentationFormat>
  <Paragraphs>170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Al Wisal vs Hala FM</vt:lpstr>
      <vt:lpstr>Facebook Key Metrics Radar | Al Wisal vs Hala</vt:lpstr>
      <vt:lpstr>Facebook Key Metrics Table | Al Wisal vs Hala</vt:lpstr>
      <vt:lpstr>Facebook Fans Total | Al Wisal vs Hala</vt:lpstr>
      <vt:lpstr>Facebook Own Posts | Al Wisal vs Hala</vt:lpstr>
      <vt:lpstr>Facebook Own Posts By Hour | Al Wisal vs Hala</vt:lpstr>
      <vt:lpstr>Facebook Own Posts By Weekday | Al Wisal vs Hala</vt:lpstr>
      <vt:lpstr>Facebook Post Type Distribution Per Profile | Al Wisal vs Hala</vt:lpstr>
      <vt:lpstr>Facebook People Talking About This | Al Wisal vs Hala</vt:lpstr>
      <vt:lpstr>Facebook Interaction Rate | Al Wisal vs Hala</vt:lpstr>
      <vt:lpstr>Facebook Average People Talking About This | Al Wisal vs Hala</vt:lpstr>
      <vt:lpstr>Facebook Average Interactions Per Post | Al Wisal vs Hala</vt:lpstr>
      <vt:lpstr>Twitter Key Metrics Radar | Al Wisal vs Hala</vt:lpstr>
      <vt:lpstr>Twitter Key Metrics Table | Al Wisal vs Hala</vt:lpstr>
      <vt:lpstr>Twitter Followers Total | Al Wisal vs Hala</vt:lpstr>
      <vt:lpstr>Twitter Tweets Change | Al Wisal vs Hala</vt:lpstr>
      <vt:lpstr>Twitter Own Tweets By Hour | Al Wisal vs Hala</vt:lpstr>
      <vt:lpstr>Twitter Own Tweets By Weekday | Al Wisal vs Hala</vt:lpstr>
      <vt:lpstr>Twitter Interaction Rate | Al Wisal vs Hala</vt:lpstr>
      <vt:lpstr>Twitter Average Interactions Per Own Tweet | Al Wisal vs Hala</vt:lpstr>
      <vt:lpstr>Instagram Key Metrics Table | Al Wisal vs Hala</vt:lpstr>
      <vt:lpstr>Instagram Followers Total | Al Wisal vs Hala</vt:lpstr>
      <vt:lpstr>Instagram Interaction Rate | Al Wisal vs Hala</vt:lpstr>
      <vt:lpstr>Instagram Posts | Al Wisal vs Hala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Wisal vs Hala FM</dc:title>
  <dc:creator>Administrator</dc:creator>
  <cp:lastModifiedBy>Administrator</cp:lastModifiedBy>
  <cp:revision>1</cp:revision>
  <dcterms:created xsi:type="dcterms:W3CDTF">2018-04-24T05:13:08Z</dcterms:created>
  <dcterms:modified xsi:type="dcterms:W3CDTF">2018-04-24T05:13:51Z</dcterms:modified>
</cp:coreProperties>
</file>