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14.189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EA-47ED-99DF-B2703725DE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1.9410000000000001</c:v>
                </c:pt>
                <c:pt idx="1">
                  <c:v>84.210499999999996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EA-47ED-99DF-B2703725DE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64.912300000000002</c:v>
                </c:pt>
                <c:pt idx="2">
                  <c:v>9.7014999999999993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EA-47ED-99DF-B2703725DE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1485200"/>
        <c:axId val="171486184"/>
      </c:radarChart>
      <c:catAx>
        <c:axId val="171485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486184"/>
        <c:crosses val="autoZero"/>
        <c:auto val="1"/>
        <c:lblAlgn val="ctr"/>
        <c:lblOffset val="100"/>
        <c:noMultiLvlLbl val="0"/>
      </c:catAx>
      <c:valAx>
        <c:axId val="17148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485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96842</c:v>
                </c:pt>
                <c:pt idx="1">
                  <c:v>96853</c:v>
                </c:pt>
                <c:pt idx="2">
                  <c:v>96853</c:v>
                </c:pt>
                <c:pt idx="3">
                  <c:v>96850</c:v>
                </c:pt>
                <c:pt idx="4">
                  <c:v>96852</c:v>
                </c:pt>
                <c:pt idx="5">
                  <c:v>96853</c:v>
                </c:pt>
                <c:pt idx="6">
                  <c:v>96852</c:v>
                </c:pt>
                <c:pt idx="7">
                  <c:v>96853</c:v>
                </c:pt>
                <c:pt idx="8">
                  <c:v>96871</c:v>
                </c:pt>
                <c:pt idx="9">
                  <c:v>96872</c:v>
                </c:pt>
                <c:pt idx="10">
                  <c:v>96878</c:v>
                </c:pt>
                <c:pt idx="11">
                  <c:v>96887</c:v>
                </c:pt>
                <c:pt idx="12">
                  <c:v>96900</c:v>
                </c:pt>
                <c:pt idx="13">
                  <c:v>96914</c:v>
                </c:pt>
                <c:pt idx="14">
                  <c:v>96929</c:v>
                </c:pt>
                <c:pt idx="15">
                  <c:v>96924</c:v>
                </c:pt>
                <c:pt idx="16">
                  <c:v>96921</c:v>
                </c:pt>
                <c:pt idx="17">
                  <c:v>96932</c:v>
                </c:pt>
                <c:pt idx="18">
                  <c:v>96939</c:v>
                </c:pt>
                <c:pt idx="19">
                  <c:v>96952</c:v>
                </c:pt>
                <c:pt idx="20">
                  <c:v>96955</c:v>
                </c:pt>
                <c:pt idx="21">
                  <c:v>96961</c:v>
                </c:pt>
                <c:pt idx="22">
                  <c:v>96957</c:v>
                </c:pt>
                <c:pt idx="23">
                  <c:v>96957</c:v>
                </c:pt>
                <c:pt idx="24">
                  <c:v>96964</c:v>
                </c:pt>
                <c:pt idx="25">
                  <c:v>96964</c:v>
                </c:pt>
                <c:pt idx="26">
                  <c:v>96958</c:v>
                </c:pt>
                <c:pt idx="27">
                  <c:v>96964</c:v>
                </c:pt>
                <c:pt idx="28">
                  <c:v>96957</c:v>
                </c:pt>
                <c:pt idx="29">
                  <c:v>96958</c:v>
                </c:pt>
                <c:pt idx="30">
                  <c:v>96960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89-4C22-9AE2-A401885F5E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7">
                  <c:v>49</c:v>
                </c:pt>
                <c:pt idx="8">
                  <c:v>101</c:v>
                </c:pt>
                <c:pt idx="9">
                  <c:v>145</c:v>
                </c:pt>
                <c:pt idx="10">
                  <c:v>336</c:v>
                </c:pt>
                <c:pt idx="11">
                  <c:v>591</c:v>
                </c:pt>
                <c:pt idx="12">
                  <c:v>948</c:v>
                </c:pt>
                <c:pt idx="13">
                  <c:v>1129</c:v>
                </c:pt>
                <c:pt idx="14">
                  <c:v>1343</c:v>
                </c:pt>
                <c:pt idx="15">
                  <c:v>1570</c:v>
                </c:pt>
                <c:pt idx="16">
                  <c:v>1639</c:v>
                </c:pt>
                <c:pt idx="17">
                  <c:v>1713</c:v>
                </c:pt>
                <c:pt idx="18">
                  <c:v>1774</c:v>
                </c:pt>
                <c:pt idx="19">
                  <c:v>1801</c:v>
                </c:pt>
                <c:pt idx="20">
                  <c:v>1813</c:v>
                </c:pt>
                <c:pt idx="21">
                  <c:v>1825</c:v>
                </c:pt>
                <c:pt idx="22">
                  <c:v>1830</c:v>
                </c:pt>
                <c:pt idx="23">
                  <c:v>1839</c:v>
                </c:pt>
                <c:pt idx="24">
                  <c:v>1844</c:v>
                </c:pt>
                <c:pt idx="25">
                  <c:v>1853</c:v>
                </c:pt>
                <c:pt idx="26">
                  <c:v>1859</c:v>
                </c:pt>
                <c:pt idx="27">
                  <c:v>1865</c:v>
                </c:pt>
                <c:pt idx="28">
                  <c:v>1872</c:v>
                </c:pt>
                <c:pt idx="29">
                  <c:v>1879</c:v>
                </c:pt>
                <c:pt idx="30">
                  <c:v>1882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089-4C22-9AE2-A401885F5E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089-4C22-9AE2-A401885F5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508168"/>
        <c:axId val="329503904"/>
      </c:lineChart>
      <c:catAx>
        <c:axId val="329508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503904"/>
        <c:crosses val="autoZero"/>
        <c:auto val="1"/>
        <c:lblAlgn val="ctr"/>
        <c:lblOffset val="100"/>
        <c:noMultiLvlLbl val="0"/>
      </c:catAx>
      <c:valAx>
        <c:axId val="32950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508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3</c:v>
                </c:pt>
                <c:pt idx="12">
                  <c:v>3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2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02-4736-BA75-F654DD44ED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3</c:v>
                </c:pt>
                <c:pt idx="10">
                  <c:v>2</c:v>
                </c:pt>
                <c:pt idx="11">
                  <c:v>2</c:v>
                </c:pt>
                <c:pt idx="12">
                  <c:v>4</c:v>
                </c:pt>
                <c:pt idx="13">
                  <c:v>1</c:v>
                </c:pt>
                <c:pt idx="14">
                  <c:v>3</c:v>
                </c:pt>
                <c:pt idx="15">
                  <c:v>1</c:v>
                </c:pt>
                <c:pt idx="16">
                  <c:v>2</c:v>
                </c:pt>
                <c:pt idx="17">
                  <c:v>4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3</c:v>
                </c:pt>
                <c:pt idx="22">
                  <c:v>1</c:v>
                </c:pt>
                <c:pt idx="23">
                  <c:v>1</c:v>
                </c:pt>
                <c:pt idx="24">
                  <c:v>4</c:v>
                </c:pt>
                <c:pt idx="25">
                  <c:v>2</c:v>
                </c:pt>
                <c:pt idx="26">
                  <c:v>3</c:v>
                </c:pt>
                <c:pt idx="27">
                  <c:v>2</c:v>
                </c:pt>
                <c:pt idx="28">
                  <c:v>3</c:v>
                </c:pt>
                <c:pt idx="29">
                  <c:v>3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02-4736-BA75-F654DD44ED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4</c:v>
                </c:pt>
                <c:pt idx="8">
                  <c:v>2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3</c:v>
                </c:pt>
                <c:pt idx="18">
                  <c:v>0</c:v>
                </c:pt>
                <c:pt idx="19">
                  <c:v>3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2</c:v>
                </c:pt>
                <c:pt idx="27">
                  <c:v>1</c:v>
                </c:pt>
                <c:pt idx="28">
                  <c:v>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A02-4736-BA75-F654DD44ED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501608"/>
        <c:axId val="329505872"/>
      </c:lineChart>
      <c:catAx>
        <c:axId val="329501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505872"/>
        <c:crosses val="autoZero"/>
        <c:auto val="1"/>
        <c:lblAlgn val="ctr"/>
        <c:lblOffset val="100"/>
        <c:noMultiLvlLbl val="0"/>
      </c:catAx>
      <c:valAx>
        <c:axId val="32950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50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6</c:v>
                </c:pt>
                <c:pt idx="11">
                  <c:v>6</c:v>
                </c:pt>
                <c:pt idx="12">
                  <c:v>8</c:v>
                </c:pt>
                <c:pt idx="13">
                  <c:v>5</c:v>
                </c:pt>
                <c:pt idx="14">
                  <c:v>1</c:v>
                </c:pt>
                <c:pt idx="15">
                  <c:v>4</c:v>
                </c:pt>
                <c:pt idx="16">
                  <c:v>7</c:v>
                </c:pt>
                <c:pt idx="17">
                  <c:v>5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FB-40F0-B11A-3D2E2E4066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14</c:v>
                </c:pt>
                <c:pt idx="1">
                  <c:v>3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4</c:v>
                </c:pt>
                <c:pt idx="11">
                  <c:v>2</c:v>
                </c:pt>
                <c:pt idx="12">
                  <c:v>3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5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FB-40F0-B11A-3D2E2E4066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  <c:pt idx="7">
                  <c:v>2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6</c:v>
                </c:pt>
                <c:pt idx="16">
                  <c:v>6</c:v>
                </c:pt>
                <c:pt idx="17">
                  <c:v>4</c:v>
                </c:pt>
                <c:pt idx="18">
                  <c:v>0</c:v>
                </c:pt>
                <c:pt idx="19">
                  <c:v>3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FFB-40F0-B11A-3D2E2E4066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983136"/>
        <c:axId val="284978544"/>
      </c:lineChart>
      <c:catAx>
        <c:axId val="28498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78544"/>
        <c:crosses val="autoZero"/>
        <c:auto val="1"/>
        <c:lblAlgn val="ctr"/>
        <c:lblOffset val="100"/>
        <c:noMultiLvlLbl val="0"/>
      </c:catAx>
      <c:valAx>
        <c:axId val="28497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8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 FM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9</c:v>
                </c:pt>
                <c:pt idx="2">
                  <c:v>8</c:v>
                </c:pt>
                <c:pt idx="3">
                  <c:v>12</c:v>
                </c:pt>
                <c:pt idx="4">
                  <c:v>5</c:v>
                </c:pt>
                <c:pt idx="5">
                  <c:v>6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26-4951-9297-38CF867D25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7</c:v>
                </c:pt>
                <c:pt idx="2">
                  <c:v>4</c:v>
                </c:pt>
                <c:pt idx="3">
                  <c:v>10</c:v>
                </c:pt>
                <c:pt idx="4">
                  <c:v>6</c:v>
                </c:pt>
                <c:pt idx="5">
                  <c:v>7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26-4951-9297-38CF867D25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9</c:v>
                </c:pt>
                <c:pt idx="2">
                  <c:v>6</c:v>
                </c:pt>
                <c:pt idx="3">
                  <c:v>7</c:v>
                </c:pt>
                <c:pt idx="4">
                  <c:v>4</c:v>
                </c:pt>
                <c:pt idx="5">
                  <c:v>2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26-4951-9297-38CF867D25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977560"/>
        <c:axId val="284983792"/>
      </c:barChart>
      <c:catAx>
        <c:axId val="284977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83792"/>
        <c:crosses val="autoZero"/>
        <c:auto val="1"/>
        <c:lblAlgn val="ctr"/>
        <c:lblOffset val="100"/>
        <c:noMultiLvlLbl val="0"/>
      </c:catAx>
      <c:valAx>
        <c:axId val="28498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77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Hi FM Oman</c:v>
                </c:pt>
                <c:pt idx="1">
                  <c:v>Virgin Radio Oman</c:v>
                </c:pt>
                <c:pt idx="2">
                  <c:v>TFM Oman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11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1E-495A-98A7-07D96B59BA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Hi FM Oman</c:v>
                </c:pt>
                <c:pt idx="1">
                  <c:v>Virgin Radio Oman</c:v>
                </c:pt>
                <c:pt idx="2">
                  <c:v>TFM Oman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20</c:v>
                </c:pt>
                <c:pt idx="1">
                  <c:v>29</c:v>
                </c:pt>
                <c:pt idx="2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1E-495A-98A7-07D96B59BA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Hi FM Oman</c:v>
                </c:pt>
                <c:pt idx="1">
                  <c:v>Virgin Radio Oman</c:v>
                </c:pt>
                <c:pt idx="2">
                  <c:v>TFM Oman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16</c:v>
                </c:pt>
                <c:pt idx="1">
                  <c:v>3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1E-495A-98A7-07D96B59BA8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Hi FM Oman</c:v>
                </c:pt>
                <c:pt idx="1">
                  <c:v>Virgin Radio Oman</c:v>
                </c:pt>
                <c:pt idx="2">
                  <c:v>TFM Oman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4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31E-495A-98A7-07D96B59BA8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Hi FM Oman</c:v>
                </c:pt>
                <c:pt idx="1">
                  <c:v>Virgin Radio Oman</c:v>
                </c:pt>
                <c:pt idx="2">
                  <c:v>TFM Oman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31E-495A-98A7-07D96B59BA8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Hi FM Oman</c:v>
                </c:pt>
                <c:pt idx="1">
                  <c:v>Virgin Radio Oman</c:v>
                </c:pt>
                <c:pt idx="2">
                  <c:v>TFM Oman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31E-495A-98A7-07D96B59B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982480"/>
        <c:axId val="284983464"/>
      </c:barChart>
      <c:catAx>
        <c:axId val="28498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83464"/>
        <c:crosses val="autoZero"/>
        <c:auto val="1"/>
        <c:lblAlgn val="ctr"/>
        <c:lblOffset val="100"/>
        <c:noMultiLvlLbl val="0"/>
      </c:catAx>
      <c:valAx>
        <c:axId val="28498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8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657</c:v>
                </c:pt>
                <c:pt idx="1">
                  <c:v>535</c:v>
                </c:pt>
                <c:pt idx="2">
                  <c:v>513</c:v>
                </c:pt>
                <c:pt idx="3">
                  <c:v>425</c:v>
                </c:pt>
                <c:pt idx="4">
                  <c:v>355</c:v>
                </c:pt>
                <c:pt idx="5">
                  <c:v>337</c:v>
                </c:pt>
                <c:pt idx="6">
                  <c:v>336</c:v>
                </c:pt>
                <c:pt idx="7">
                  <c:v>320</c:v>
                </c:pt>
                <c:pt idx="8">
                  <c:v>380</c:v>
                </c:pt>
                <c:pt idx="9">
                  <c:v>418</c:v>
                </c:pt>
                <c:pt idx="10">
                  <c:v>397</c:v>
                </c:pt>
                <c:pt idx="11">
                  <c:v>413</c:v>
                </c:pt>
                <c:pt idx="12">
                  <c:v>417</c:v>
                </c:pt>
                <c:pt idx="13">
                  <c:v>426</c:v>
                </c:pt>
                <c:pt idx="14">
                  <c:v>441</c:v>
                </c:pt>
                <c:pt idx="15">
                  <c:v>395</c:v>
                </c:pt>
                <c:pt idx="16">
                  <c:v>366</c:v>
                </c:pt>
                <c:pt idx="17">
                  <c:v>522</c:v>
                </c:pt>
                <c:pt idx="18">
                  <c:v>583</c:v>
                </c:pt>
                <c:pt idx="19">
                  <c:v>717</c:v>
                </c:pt>
                <c:pt idx="20">
                  <c:v>682</c:v>
                </c:pt>
                <c:pt idx="21">
                  <c:v>709</c:v>
                </c:pt>
                <c:pt idx="22">
                  <c:v>662</c:v>
                </c:pt>
                <c:pt idx="23">
                  <c:v>625</c:v>
                </c:pt>
                <c:pt idx="24">
                  <c:v>466</c:v>
                </c:pt>
                <c:pt idx="25">
                  <c:v>473</c:v>
                </c:pt>
                <c:pt idx="26">
                  <c:v>341</c:v>
                </c:pt>
                <c:pt idx="27">
                  <c:v>233</c:v>
                </c:pt>
                <c:pt idx="28">
                  <c:v>265</c:v>
                </c:pt>
                <c:pt idx="29">
                  <c:v>285</c:v>
                </c:pt>
                <c:pt idx="30">
                  <c:v>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0A-4F85-ACE8-A95D7C6E05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7">
                  <c:v>1</c:v>
                </c:pt>
                <c:pt idx="8">
                  <c:v>1154</c:v>
                </c:pt>
                <c:pt idx="9">
                  <c:v>1657</c:v>
                </c:pt>
                <c:pt idx="10">
                  <c:v>2264</c:v>
                </c:pt>
                <c:pt idx="11">
                  <c:v>2925</c:v>
                </c:pt>
                <c:pt idx="12">
                  <c:v>4010</c:v>
                </c:pt>
                <c:pt idx="13">
                  <c:v>4299</c:v>
                </c:pt>
                <c:pt idx="14">
                  <c:v>4365</c:v>
                </c:pt>
                <c:pt idx="15">
                  <c:v>4417</c:v>
                </c:pt>
                <c:pt idx="16">
                  <c:v>4551</c:v>
                </c:pt>
                <c:pt idx="17">
                  <c:v>4299</c:v>
                </c:pt>
                <c:pt idx="18">
                  <c:v>3294</c:v>
                </c:pt>
                <c:pt idx="19">
                  <c:v>3309</c:v>
                </c:pt>
                <c:pt idx="20">
                  <c:v>2491</c:v>
                </c:pt>
                <c:pt idx="21">
                  <c:v>2424</c:v>
                </c:pt>
                <c:pt idx="22">
                  <c:v>2207</c:v>
                </c:pt>
                <c:pt idx="23">
                  <c:v>2204</c:v>
                </c:pt>
                <c:pt idx="24">
                  <c:v>2115</c:v>
                </c:pt>
                <c:pt idx="25">
                  <c:v>2066</c:v>
                </c:pt>
                <c:pt idx="26">
                  <c:v>2121</c:v>
                </c:pt>
                <c:pt idx="27">
                  <c:v>2099</c:v>
                </c:pt>
                <c:pt idx="28">
                  <c:v>2090</c:v>
                </c:pt>
                <c:pt idx="29">
                  <c:v>1928</c:v>
                </c:pt>
                <c:pt idx="30">
                  <c:v>2074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0A-4F85-ACE8-A95D7C6E05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E0A-4F85-ACE8-A95D7C6E05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991008"/>
        <c:axId val="284988384"/>
      </c:lineChart>
      <c:catAx>
        <c:axId val="284991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88384"/>
        <c:crosses val="autoZero"/>
        <c:auto val="1"/>
        <c:lblAlgn val="ctr"/>
        <c:lblOffset val="100"/>
        <c:noMultiLvlLbl val="0"/>
      </c:catAx>
      <c:valAx>
        <c:axId val="284988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9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6.4799611718660999E-2</c:v>
                </c:pt>
                <c:pt idx="1">
                  <c:v>0</c:v>
                </c:pt>
                <c:pt idx="2">
                  <c:v>1.6003634373741998E-2</c:v>
                </c:pt>
                <c:pt idx="3">
                  <c:v>3.9235526736945997E-2</c:v>
                </c:pt>
                <c:pt idx="4">
                  <c:v>1.5143536635312999E-2</c:v>
                </c:pt>
                <c:pt idx="5">
                  <c:v>1.5143380277812001E-2</c:v>
                </c:pt>
                <c:pt idx="6">
                  <c:v>8.9483610732526992E-3</c:v>
                </c:pt>
                <c:pt idx="7">
                  <c:v>2.9426341221657999E-2</c:v>
                </c:pt>
                <c:pt idx="8">
                  <c:v>4.4393054035638001E-2</c:v>
                </c:pt>
                <c:pt idx="9">
                  <c:v>4.0259726853237997E-2</c:v>
                </c:pt>
                <c:pt idx="10">
                  <c:v>1.5483870967742E-2</c:v>
                </c:pt>
                <c:pt idx="11">
                  <c:v>2.1331791939335001E-2</c:v>
                </c:pt>
                <c:pt idx="12">
                  <c:v>2.3049480698640001E-2</c:v>
                </c:pt>
                <c:pt idx="13">
                  <c:v>3.0957515968918999E-2</c:v>
                </c:pt>
                <c:pt idx="14">
                  <c:v>1.1865333622228001E-2</c:v>
                </c:pt>
                <c:pt idx="15">
                  <c:v>7.8410333656604006E-2</c:v>
                </c:pt>
                <c:pt idx="16">
                  <c:v>2.2698664905801001E-2</c:v>
                </c:pt>
                <c:pt idx="17">
                  <c:v>0.18364525514310001</c:v>
                </c:pt>
                <c:pt idx="18">
                  <c:v>5.0549337184711003E-2</c:v>
                </c:pt>
                <c:pt idx="19">
                  <c:v>2.7335086904946002E-2</c:v>
                </c:pt>
                <c:pt idx="20">
                  <c:v>1.2377131187276E-2</c:v>
                </c:pt>
                <c:pt idx="21">
                  <c:v>3.4035355514759003E-2</c:v>
                </c:pt>
                <c:pt idx="22">
                  <c:v>3.0940913169484E-2</c:v>
                </c:pt>
                <c:pt idx="23">
                  <c:v>6.1883102818775003E-3</c:v>
                </c:pt>
                <c:pt idx="24">
                  <c:v>4.5379537953794999E-2</c:v>
                </c:pt>
                <c:pt idx="25">
                  <c:v>2.0110556495193999E-2</c:v>
                </c:pt>
                <c:pt idx="26">
                  <c:v>1.0313424985303001E-2</c:v>
                </c:pt>
                <c:pt idx="27">
                  <c:v>8.2507399882426995E-3</c:v>
                </c:pt>
                <c:pt idx="28">
                  <c:v>0.14232673267327001</c:v>
                </c:pt>
                <c:pt idx="29">
                  <c:v>1.4439390657713999E-2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C8-45F7-B95B-3DA805439F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1304</c:v>
                </c:pt>
                <c:pt idx="9">
                  <c:v>244.17344173442001</c:v>
                </c:pt>
                <c:pt idx="10">
                  <c:v>307.08333333333002</c:v>
                </c:pt>
                <c:pt idx="11">
                  <c:v>134.23326133909001</c:v>
                </c:pt>
                <c:pt idx="12">
                  <c:v>38.361508452536</c:v>
                </c:pt>
                <c:pt idx="13">
                  <c:v>110.40462427746</c:v>
                </c:pt>
                <c:pt idx="14">
                  <c:v>24.244875943905001</c:v>
                </c:pt>
                <c:pt idx="15">
                  <c:v>0.54945054945055005</c:v>
                </c:pt>
                <c:pt idx="16">
                  <c:v>16.365336658354</c:v>
                </c:pt>
                <c:pt idx="17">
                  <c:v>44.421241050119001</c:v>
                </c:pt>
                <c:pt idx="18">
                  <c:v>0</c:v>
                </c:pt>
                <c:pt idx="19">
                  <c:v>0</c:v>
                </c:pt>
                <c:pt idx="20">
                  <c:v>1.3281682346431001</c:v>
                </c:pt>
                <c:pt idx="21">
                  <c:v>0.71467839472237005</c:v>
                </c:pt>
                <c:pt idx="22">
                  <c:v>0.10946907498632</c:v>
                </c:pt>
                <c:pt idx="23">
                  <c:v>0.27262813522356</c:v>
                </c:pt>
                <c:pt idx="24">
                  <c:v>28.326996197719001</c:v>
                </c:pt>
                <c:pt idx="25">
                  <c:v>0.97402597402597002</c:v>
                </c:pt>
                <c:pt idx="26">
                  <c:v>0.25143678160920002</c:v>
                </c:pt>
                <c:pt idx="27">
                  <c:v>0.29538131041889998</c:v>
                </c:pt>
                <c:pt idx="28">
                  <c:v>0.28551034975018003</c:v>
                </c:pt>
                <c:pt idx="29">
                  <c:v>0.39111111111111002</c:v>
                </c:pt>
                <c:pt idx="30">
                  <c:v>0.26595744680851002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C8-45F7-B95B-3DA805439F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AC8-45F7-B95B-3DA805439F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989040"/>
        <c:axId val="284990680"/>
      </c:lineChart>
      <c:catAx>
        <c:axId val="284989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90680"/>
        <c:crosses val="autoZero"/>
        <c:auto val="1"/>
        <c:lblAlgn val="ctr"/>
        <c:lblOffset val="100"/>
        <c:noMultiLvlLbl val="0"/>
      </c:catAx>
      <c:valAx>
        <c:axId val="28499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89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622</c:v>
                </c:pt>
                <c:pt idx="1">
                  <c:v>609</c:v>
                </c:pt>
                <c:pt idx="2">
                  <c:v>536</c:v>
                </c:pt>
                <c:pt idx="3">
                  <c:v>474</c:v>
                </c:pt>
                <c:pt idx="4">
                  <c:v>420</c:v>
                </c:pt>
                <c:pt idx="5">
                  <c:v>355</c:v>
                </c:pt>
                <c:pt idx="6">
                  <c:v>340</c:v>
                </c:pt>
                <c:pt idx="7">
                  <c:v>324</c:v>
                </c:pt>
                <c:pt idx="8">
                  <c:v>355</c:v>
                </c:pt>
                <c:pt idx="9">
                  <c:v>396</c:v>
                </c:pt>
                <c:pt idx="10">
                  <c:v>422</c:v>
                </c:pt>
                <c:pt idx="11">
                  <c:v>415</c:v>
                </c:pt>
                <c:pt idx="12">
                  <c:v>422</c:v>
                </c:pt>
                <c:pt idx="13">
                  <c:v>428</c:v>
                </c:pt>
                <c:pt idx="14">
                  <c:v>443</c:v>
                </c:pt>
                <c:pt idx="15">
                  <c:v>381</c:v>
                </c:pt>
                <c:pt idx="16">
                  <c:v>398</c:v>
                </c:pt>
                <c:pt idx="17">
                  <c:v>416</c:v>
                </c:pt>
                <c:pt idx="18">
                  <c:v>549</c:v>
                </c:pt>
                <c:pt idx="19">
                  <c:v>663</c:v>
                </c:pt>
                <c:pt idx="20">
                  <c:v>712</c:v>
                </c:pt>
                <c:pt idx="21">
                  <c:v>701</c:v>
                </c:pt>
                <c:pt idx="22">
                  <c:v>684</c:v>
                </c:pt>
                <c:pt idx="23">
                  <c:v>656</c:v>
                </c:pt>
                <c:pt idx="24">
                  <c:v>544</c:v>
                </c:pt>
                <c:pt idx="25">
                  <c:v>473</c:v>
                </c:pt>
                <c:pt idx="26">
                  <c:v>342</c:v>
                </c:pt>
                <c:pt idx="27">
                  <c:v>279</c:v>
                </c:pt>
                <c:pt idx="28">
                  <c:v>262</c:v>
                </c:pt>
                <c:pt idx="29">
                  <c:v>278</c:v>
                </c:pt>
                <c:pt idx="30">
                  <c:v>291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24-4579-AAF5-95D1034C4D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7">
                  <c:v>5</c:v>
                </c:pt>
                <c:pt idx="8">
                  <c:v>787</c:v>
                </c:pt>
                <c:pt idx="9">
                  <c:v>1452</c:v>
                </c:pt>
                <c:pt idx="10">
                  <c:v>1977</c:v>
                </c:pt>
                <c:pt idx="11">
                  <c:v>2665</c:v>
                </c:pt>
                <c:pt idx="12">
                  <c:v>3522</c:v>
                </c:pt>
                <c:pt idx="13">
                  <c:v>4180</c:v>
                </c:pt>
                <c:pt idx="14">
                  <c:v>4341</c:v>
                </c:pt>
                <c:pt idx="15">
                  <c:v>4384</c:v>
                </c:pt>
                <c:pt idx="16">
                  <c:v>4537</c:v>
                </c:pt>
                <c:pt idx="17">
                  <c:v>4308</c:v>
                </c:pt>
                <c:pt idx="18">
                  <c:v>3783</c:v>
                </c:pt>
                <c:pt idx="19">
                  <c:v>3110</c:v>
                </c:pt>
                <c:pt idx="20">
                  <c:v>2585</c:v>
                </c:pt>
                <c:pt idx="21">
                  <c:v>2458</c:v>
                </c:pt>
                <c:pt idx="22">
                  <c:v>2325</c:v>
                </c:pt>
                <c:pt idx="23">
                  <c:v>2232</c:v>
                </c:pt>
                <c:pt idx="24">
                  <c:v>2188</c:v>
                </c:pt>
                <c:pt idx="25">
                  <c:v>2098</c:v>
                </c:pt>
                <c:pt idx="26">
                  <c:v>2087</c:v>
                </c:pt>
                <c:pt idx="27">
                  <c:v>2054</c:v>
                </c:pt>
                <c:pt idx="28">
                  <c:v>2046</c:v>
                </c:pt>
                <c:pt idx="29">
                  <c:v>1967</c:v>
                </c:pt>
                <c:pt idx="30">
                  <c:v>1985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524-4579-AAF5-95D1034C4D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524-4579-AAF5-95D1034C4D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026128"/>
        <c:axId val="170026784"/>
      </c:lineChart>
      <c:catAx>
        <c:axId val="170026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26784"/>
        <c:crosses val="autoZero"/>
        <c:auto val="1"/>
        <c:lblAlgn val="ctr"/>
        <c:lblOffset val="100"/>
        <c:noMultiLvlLbl val="0"/>
      </c:catAx>
      <c:valAx>
        <c:axId val="17002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2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62</c:v>
                </c:pt>
                <c:pt idx="1">
                  <c:v>0</c:v>
                </c:pt>
                <c:pt idx="2">
                  <c:v>15</c:v>
                </c:pt>
                <c:pt idx="3">
                  <c:v>38</c:v>
                </c:pt>
                <c:pt idx="4">
                  <c:v>14</c:v>
                </c:pt>
                <c:pt idx="5">
                  <c:v>14</c:v>
                </c:pt>
                <c:pt idx="6">
                  <c:v>8</c:v>
                </c:pt>
                <c:pt idx="7">
                  <c:v>28</c:v>
                </c:pt>
                <c:pt idx="8">
                  <c:v>43</c:v>
                </c:pt>
                <c:pt idx="9">
                  <c:v>39</c:v>
                </c:pt>
                <c:pt idx="10">
                  <c:v>15</c:v>
                </c:pt>
                <c:pt idx="11">
                  <c:v>20</c:v>
                </c:pt>
                <c:pt idx="12">
                  <c:v>22</c:v>
                </c:pt>
                <c:pt idx="13">
                  <c:v>30</c:v>
                </c:pt>
                <c:pt idx="14">
                  <c:v>11</c:v>
                </c:pt>
                <c:pt idx="15">
                  <c:v>76</c:v>
                </c:pt>
                <c:pt idx="16">
                  <c:v>22</c:v>
                </c:pt>
                <c:pt idx="17">
                  <c:v>178</c:v>
                </c:pt>
                <c:pt idx="18">
                  <c:v>49</c:v>
                </c:pt>
                <c:pt idx="19">
                  <c:v>26</c:v>
                </c:pt>
                <c:pt idx="20">
                  <c:v>12</c:v>
                </c:pt>
                <c:pt idx="21">
                  <c:v>33</c:v>
                </c:pt>
                <c:pt idx="22">
                  <c:v>30</c:v>
                </c:pt>
                <c:pt idx="23">
                  <c:v>6</c:v>
                </c:pt>
                <c:pt idx="24">
                  <c:v>44</c:v>
                </c:pt>
                <c:pt idx="25">
                  <c:v>19</c:v>
                </c:pt>
                <c:pt idx="26">
                  <c:v>10</c:v>
                </c:pt>
                <c:pt idx="27">
                  <c:v>8</c:v>
                </c:pt>
                <c:pt idx="28">
                  <c:v>138</c:v>
                </c:pt>
                <c:pt idx="29">
                  <c:v>14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4D-4659-ADF6-ECE0E63CEE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447</c:v>
                </c:pt>
                <c:pt idx="8">
                  <c:v>978</c:v>
                </c:pt>
                <c:pt idx="9">
                  <c:v>300</c:v>
                </c:pt>
                <c:pt idx="10">
                  <c:v>737</c:v>
                </c:pt>
                <c:pt idx="11">
                  <c:v>621</c:v>
                </c:pt>
                <c:pt idx="12">
                  <c:v>295</c:v>
                </c:pt>
                <c:pt idx="13">
                  <c:v>1146</c:v>
                </c:pt>
                <c:pt idx="14">
                  <c:v>299</c:v>
                </c:pt>
                <c:pt idx="15">
                  <c:v>8</c:v>
                </c:pt>
                <c:pt idx="16">
                  <c:v>262</c:v>
                </c:pt>
                <c:pt idx="17">
                  <c:v>744</c:v>
                </c:pt>
                <c:pt idx="18">
                  <c:v>0</c:v>
                </c:pt>
                <c:pt idx="19">
                  <c:v>0</c:v>
                </c:pt>
                <c:pt idx="20">
                  <c:v>24</c:v>
                </c:pt>
                <c:pt idx="21">
                  <c:v>13</c:v>
                </c:pt>
                <c:pt idx="22">
                  <c:v>2</c:v>
                </c:pt>
                <c:pt idx="23">
                  <c:v>5</c:v>
                </c:pt>
                <c:pt idx="24">
                  <c:v>521</c:v>
                </c:pt>
                <c:pt idx="25">
                  <c:v>18</c:v>
                </c:pt>
                <c:pt idx="26">
                  <c:v>4</c:v>
                </c:pt>
                <c:pt idx="27">
                  <c:v>5</c:v>
                </c:pt>
                <c:pt idx="28">
                  <c:v>5</c:v>
                </c:pt>
                <c:pt idx="29">
                  <c:v>7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64D-4659-ADF6-ECE0E63CEE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16</c:v>
                </c:pt>
                <c:pt idx="4">
                  <c:v>107</c:v>
                </c:pt>
                <c:pt idx="5">
                  <c:v>18</c:v>
                </c:pt>
                <c:pt idx="6">
                  <c:v>53</c:v>
                </c:pt>
                <c:pt idx="7">
                  <c:v>21</c:v>
                </c:pt>
                <c:pt idx="8">
                  <c:v>75</c:v>
                </c:pt>
                <c:pt idx="9">
                  <c:v>0</c:v>
                </c:pt>
                <c:pt idx="10">
                  <c:v>25</c:v>
                </c:pt>
                <c:pt idx="11">
                  <c:v>12</c:v>
                </c:pt>
                <c:pt idx="12">
                  <c:v>21</c:v>
                </c:pt>
                <c:pt idx="13">
                  <c:v>16</c:v>
                </c:pt>
                <c:pt idx="14">
                  <c:v>0</c:v>
                </c:pt>
                <c:pt idx="15">
                  <c:v>18</c:v>
                </c:pt>
                <c:pt idx="16">
                  <c:v>30</c:v>
                </c:pt>
                <c:pt idx="17">
                  <c:v>19</c:v>
                </c:pt>
                <c:pt idx="18">
                  <c:v>0</c:v>
                </c:pt>
                <c:pt idx="19">
                  <c:v>48</c:v>
                </c:pt>
                <c:pt idx="20">
                  <c:v>72</c:v>
                </c:pt>
                <c:pt idx="21">
                  <c:v>36</c:v>
                </c:pt>
                <c:pt idx="22">
                  <c:v>13</c:v>
                </c:pt>
                <c:pt idx="23">
                  <c:v>29</c:v>
                </c:pt>
                <c:pt idx="24">
                  <c:v>21</c:v>
                </c:pt>
                <c:pt idx="25">
                  <c:v>0</c:v>
                </c:pt>
                <c:pt idx="26">
                  <c:v>23</c:v>
                </c:pt>
                <c:pt idx="27">
                  <c:v>23</c:v>
                </c:pt>
                <c:pt idx="28">
                  <c:v>78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64D-4659-ADF6-ECE0E63CEE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024816"/>
        <c:axId val="170027440"/>
      </c:lineChart>
      <c:catAx>
        <c:axId val="17002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27440"/>
        <c:crosses val="autoZero"/>
        <c:auto val="1"/>
        <c:lblAlgn val="ctr"/>
        <c:lblOffset val="100"/>
        <c:noMultiLvlLbl val="0"/>
      </c:catAx>
      <c:valAx>
        <c:axId val="17002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2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@hifmradio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0.22819999999999999</c:v>
                </c:pt>
                <c:pt idx="4">
                  <c:v>61.904800000000002</c:v>
                </c:pt>
                <c:pt idx="5">
                  <c:v>35.897399999999998</c:v>
                </c:pt>
                <c:pt idx="6">
                  <c:v>1.37E-2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4E-435F-920C-9044C34BD8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2.1421999999999999</c:v>
                </c:pt>
                <c:pt idx="1">
                  <c:v>37.373699999999999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4E-435F-920C-9044C34BD8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16.1616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15.384600000000001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4E-435F-920C-9044C34BD8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0024160"/>
        <c:axId val="170025472"/>
      </c:radarChart>
      <c:catAx>
        <c:axId val="170024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25472"/>
        <c:crosses val="autoZero"/>
        <c:auto val="1"/>
        <c:lblAlgn val="ctr"/>
        <c:lblOffset val="100"/>
        <c:noMultiLvlLbl val="0"/>
      </c:catAx>
      <c:valAx>
        <c:axId val="17002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24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@hifmradio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12999</c:v>
                </c:pt>
                <c:pt idx="1">
                  <c:v>13000</c:v>
                </c:pt>
                <c:pt idx="2">
                  <c:v>13002</c:v>
                </c:pt>
                <c:pt idx="3">
                  <c:v>13002</c:v>
                </c:pt>
                <c:pt idx="4">
                  <c:v>13003</c:v>
                </c:pt>
                <c:pt idx="5">
                  <c:v>13007</c:v>
                </c:pt>
                <c:pt idx="6">
                  <c:v>13013</c:v>
                </c:pt>
                <c:pt idx="7">
                  <c:v>13015</c:v>
                </c:pt>
                <c:pt idx="8">
                  <c:v>13010</c:v>
                </c:pt>
                <c:pt idx="9">
                  <c:v>13013</c:v>
                </c:pt>
                <c:pt idx="10">
                  <c:v>13015</c:v>
                </c:pt>
                <c:pt idx="11">
                  <c:v>13016</c:v>
                </c:pt>
                <c:pt idx="12">
                  <c:v>13016</c:v>
                </c:pt>
                <c:pt idx="13">
                  <c:v>13018</c:v>
                </c:pt>
                <c:pt idx="14">
                  <c:v>13016</c:v>
                </c:pt>
                <c:pt idx="15">
                  <c:v>13017</c:v>
                </c:pt>
                <c:pt idx="16">
                  <c:v>13016</c:v>
                </c:pt>
                <c:pt idx="17">
                  <c:v>13015</c:v>
                </c:pt>
                <c:pt idx="18">
                  <c:v>13020</c:v>
                </c:pt>
                <c:pt idx="19">
                  <c:v>13022</c:v>
                </c:pt>
                <c:pt idx="20">
                  <c:v>13023</c:v>
                </c:pt>
                <c:pt idx="21">
                  <c:v>13025</c:v>
                </c:pt>
                <c:pt idx="22">
                  <c:v>13025</c:v>
                </c:pt>
                <c:pt idx="23">
                  <c:v>13024</c:v>
                </c:pt>
                <c:pt idx="24">
                  <c:v>13024</c:v>
                </c:pt>
                <c:pt idx="25">
                  <c:v>13028</c:v>
                </c:pt>
                <c:pt idx="26">
                  <c:v>13058</c:v>
                </c:pt>
                <c:pt idx="27">
                  <c:v>13095</c:v>
                </c:pt>
                <c:pt idx="28">
                  <c:v>13114</c:v>
                </c:pt>
                <c:pt idx="29">
                  <c:v>13152</c:v>
                </c:pt>
                <c:pt idx="30">
                  <c:v>13164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9B-4948-A31B-62A95E8B95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7</c:v>
                </c:pt>
                <c:pt idx="7">
                  <c:v>52</c:v>
                </c:pt>
                <c:pt idx="8">
                  <c:v>103</c:v>
                </c:pt>
                <c:pt idx="9">
                  <c:v>127</c:v>
                </c:pt>
                <c:pt idx="10">
                  <c:v>152</c:v>
                </c:pt>
                <c:pt idx="11">
                  <c:v>163</c:v>
                </c:pt>
                <c:pt idx="12">
                  <c:v>168</c:v>
                </c:pt>
                <c:pt idx="13">
                  <c:v>173</c:v>
                </c:pt>
                <c:pt idx="14">
                  <c:v>176</c:v>
                </c:pt>
                <c:pt idx="15">
                  <c:v>182</c:v>
                </c:pt>
                <c:pt idx="16">
                  <c:v>189</c:v>
                </c:pt>
                <c:pt idx="17">
                  <c:v>205</c:v>
                </c:pt>
                <c:pt idx="18">
                  <c:v>236</c:v>
                </c:pt>
                <c:pt idx="19">
                  <c:v>242</c:v>
                </c:pt>
                <c:pt idx="20">
                  <c:v>244</c:v>
                </c:pt>
                <c:pt idx="21">
                  <c:v>246</c:v>
                </c:pt>
                <c:pt idx="22">
                  <c:v>251</c:v>
                </c:pt>
                <c:pt idx="23">
                  <c:v>253</c:v>
                </c:pt>
                <c:pt idx="24">
                  <c:v>254</c:v>
                </c:pt>
                <c:pt idx="25">
                  <c:v>254</c:v>
                </c:pt>
                <c:pt idx="26">
                  <c:v>269</c:v>
                </c:pt>
                <c:pt idx="27">
                  <c:v>277</c:v>
                </c:pt>
                <c:pt idx="28">
                  <c:v>278</c:v>
                </c:pt>
                <c:pt idx="29">
                  <c:v>282</c:v>
                </c:pt>
                <c:pt idx="30">
                  <c:v>282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59B-4948-A31B-62A95E8B95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59B-4948-A31B-62A95E8B95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321872"/>
        <c:axId val="334328760"/>
      </c:lineChart>
      <c:catAx>
        <c:axId val="334321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28760"/>
        <c:crosses val="autoZero"/>
        <c:auto val="1"/>
        <c:lblAlgn val="ctr"/>
        <c:lblOffset val="100"/>
        <c:noMultiLvlLbl val="0"/>
      </c:catAx>
      <c:valAx>
        <c:axId val="334328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21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@hifmradio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1</c:v>
                </c:pt>
                <c:pt idx="2">
                  <c:v>8</c:v>
                </c:pt>
                <c:pt idx="3">
                  <c:v>3</c:v>
                </c:pt>
                <c:pt idx="4">
                  <c:v>2</c:v>
                </c:pt>
                <c:pt idx="5">
                  <c:v>4</c:v>
                </c:pt>
                <c:pt idx="6">
                  <c:v>1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2</c:v>
                </c:pt>
                <c:pt idx="11">
                  <c:v>3</c:v>
                </c:pt>
                <c:pt idx="12">
                  <c:v>6</c:v>
                </c:pt>
                <c:pt idx="13">
                  <c:v>3</c:v>
                </c:pt>
                <c:pt idx="14">
                  <c:v>5</c:v>
                </c:pt>
                <c:pt idx="15">
                  <c:v>4</c:v>
                </c:pt>
                <c:pt idx="16">
                  <c:v>1</c:v>
                </c:pt>
                <c:pt idx="17">
                  <c:v>1</c:v>
                </c:pt>
                <c:pt idx="18">
                  <c:v>4</c:v>
                </c:pt>
                <c:pt idx="19">
                  <c:v>5</c:v>
                </c:pt>
                <c:pt idx="20">
                  <c:v>7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4">
                  <c:v>5</c:v>
                </c:pt>
                <c:pt idx="25">
                  <c:v>5</c:v>
                </c:pt>
                <c:pt idx="26">
                  <c:v>2</c:v>
                </c:pt>
                <c:pt idx="27">
                  <c:v>6</c:v>
                </c:pt>
                <c:pt idx="28">
                  <c:v>2</c:v>
                </c:pt>
                <c:pt idx="29">
                  <c:v>3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AF-415E-BA57-6DED365D98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6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3</c:v>
                </c:pt>
                <c:pt idx="18">
                  <c:v>5</c:v>
                </c:pt>
                <c:pt idx="19">
                  <c:v>1</c:v>
                </c:pt>
                <c:pt idx="20">
                  <c:v>2</c:v>
                </c:pt>
                <c:pt idx="21">
                  <c:v>3</c:v>
                </c:pt>
                <c:pt idx="22">
                  <c:v>2</c:v>
                </c:pt>
                <c:pt idx="23">
                  <c:v>1</c:v>
                </c:pt>
                <c:pt idx="24">
                  <c:v>2</c:v>
                </c:pt>
                <c:pt idx="25">
                  <c:v>3</c:v>
                </c:pt>
                <c:pt idx="26">
                  <c:v>3</c:v>
                </c:pt>
                <c:pt idx="27">
                  <c:v>2</c:v>
                </c:pt>
                <c:pt idx="28">
                  <c:v>1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AF-415E-BA57-6DED365D98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AF-415E-BA57-6DED365D98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320232"/>
        <c:axId val="334327448"/>
      </c:lineChart>
      <c:catAx>
        <c:axId val="334320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27448"/>
        <c:crosses val="autoZero"/>
        <c:auto val="1"/>
        <c:lblAlgn val="ctr"/>
        <c:lblOffset val="100"/>
        <c:noMultiLvlLbl val="0"/>
      </c:catAx>
      <c:valAx>
        <c:axId val="334327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20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@hifmradio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8</c:v>
                </c:pt>
                <c:pt idx="9">
                  <c:v>3</c:v>
                </c:pt>
                <c:pt idx="10">
                  <c:v>13</c:v>
                </c:pt>
                <c:pt idx="11">
                  <c:v>13</c:v>
                </c:pt>
                <c:pt idx="12">
                  <c:v>6</c:v>
                </c:pt>
                <c:pt idx="13">
                  <c:v>7</c:v>
                </c:pt>
                <c:pt idx="14">
                  <c:v>10</c:v>
                </c:pt>
                <c:pt idx="15">
                  <c:v>4</c:v>
                </c:pt>
                <c:pt idx="16">
                  <c:v>10</c:v>
                </c:pt>
                <c:pt idx="17">
                  <c:v>9</c:v>
                </c:pt>
                <c:pt idx="18">
                  <c:v>4</c:v>
                </c:pt>
                <c:pt idx="19">
                  <c:v>2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C3-4B1B-B580-0466A5D0E5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6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5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3</c:v>
                </c:pt>
                <c:pt idx="12">
                  <c:v>4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7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C3-4B1B-B580-0466A5D0E5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3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C3-4B1B-B580-0466A5D0E5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333680"/>
        <c:axId val="334331712"/>
      </c:lineChart>
      <c:catAx>
        <c:axId val="33433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31712"/>
        <c:crosses val="autoZero"/>
        <c:auto val="1"/>
        <c:lblAlgn val="ctr"/>
        <c:lblOffset val="100"/>
        <c:noMultiLvlLbl val="0"/>
      </c:catAx>
      <c:valAx>
        <c:axId val="33433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3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@hifmradio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13</c:v>
                </c:pt>
                <c:pt idx="2">
                  <c:v>17</c:v>
                </c:pt>
                <c:pt idx="3">
                  <c:v>17</c:v>
                </c:pt>
                <c:pt idx="4">
                  <c:v>14</c:v>
                </c:pt>
                <c:pt idx="5">
                  <c:v>17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87-4364-921F-9E0B3A9C33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@VirginRadioOman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5</c:v>
                </c:pt>
                <c:pt idx="3">
                  <c:v>8</c:v>
                </c:pt>
                <c:pt idx="4">
                  <c:v>6</c:v>
                </c:pt>
                <c:pt idx="5">
                  <c:v>4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87-4364-921F-9E0B3A9C33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87-4364-921F-9E0B3A9C33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331384"/>
        <c:axId val="334329744"/>
      </c:barChart>
      <c:catAx>
        <c:axId val="334331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29744"/>
        <c:crosses val="autoZero"/>
        <c:auto val="1"/>
        <c:lblAlgn val="ctr"/>
        <c:lblOffset val="100"/>
        <c:noMultiLvlLbl val="0"/>
      </c:catAx>
      <c:valAx>
        <c:axId val="33432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31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@hifmradio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2.0003077396523E-2</c:v>
                </c:pt>
                <c:pt idx="1">
                  <c:v>7.6928994538040998E-3</c:v>
                </c:pt>
                <c:pt idx="2">
                  <c:v>1.9778698341885999E-2</c:v>
                </c:pt>
                <c:pt idx="3">
                  <c:v>1.7945957032250999E-2</c:v>
                </c:pt>
                <c:pt idx="4">
                  <c:v>2.6918935548377002E-2</c:v>
                </c:pt>
                <c:pt idx="5">
                  <c:v>2.3068050749712E-2</c:v>
                </c:pt>
                <c:pt idx="6">
                  <c:v>1.5372790161413999E-2</c:v>
                </c:pt>
                <c:pt idx="7">
                  <c:v>7.6840325802980999E-3</c:v>
                </c:pt>
                <c:pt idx="8">
                  <c:v>7.6852136489394002E-3</c:v>
                </c:pt>
                <c:pt idx="9">
                  <c:v>1.383444777496E-2</c:v>
                </c:pt>
                <c:pt idx="10">
                  <c:v>3.8420162901490998E-3</c:v>
                </c:pt>
                <c:pt idx="11">
                  <c:v>1.2805736970163E-2</c:v>
                </c:pt>
                <c:pt idx="12">
                  <c:v>7.0682237246465995E-2</c:v>
                </c:pt>
                <c:pt idx="13">
                  <c:v>0</c:v>
                </c:pt>
                <c:pt idx="14">
                  <c:v>9.6028270722901005E-3</c:v>
                </c:pt>
                <c:pt idx="15">
                  <c:v>5.7621389059619001E-3</c:v>
                </c:pt>
                <c:pt idx="16">
                  <c:v>7.6828518746158998E-3</c:v>
                </c:pt>
                <c:pt idx="17">
                  <c:v>3.0733768728389999E-2</c:v>
                </c:pt>
                <c:pt idx="18">
                  <c:v>1.5364523315664E-2</c:v>
                </c:pt>
                <c:pt idx="19">
                  <c:v>1.1519852545886999E-2</c:v>
                </c:pt>
                <c:pt idx="20">
                  <c:v>2.8523158610702998E-2</c:v>
                </c:pt>
                <c:pt idx="21">
                  <c:v>7.6781326781327E-3</c:v>
                </c:pt>
                <c:pt idx="22">
                  <c:v>1.5355086372361E-2</c:v>
                </c:pt>
                <c:pt idx="23">
                  <c:v>1.023751023751E-2</c:v>
                </c:pt>
                <c:pt idx="24">
                  <c:v>1.7915642915643001E-2</c:v>
                </c:pt>
                <c:pt idx="25">
                  <c:v>5.7577153385536999E-3</c:v>
                </c:pt>
                <c:pt idx="26">
                  <c:v>0</c:v>
                </c:pt>
                <c:pt idx="27">
                  <c:v>6.3729988783522004E-3</c:v>
                </c:pt>
                <c:pt idx="28">
                  <c:v>2.2893772893773E-2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97-4731-AD9B-7752DF1BBB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55.862068965516997</c:v>
                </c:pt>
                <c:pt idx="8">
                  <c:v>32.467532467532003</c:v>
                </c:pt>
                <c:pt idx="9">
                  <c:v>13.04347826087</c:v>
                </c:pt>
                <c:pt idx="10">
                  <c:v>8.6330935251799001</c:v>
                </c:pt>
                <c:pt idx="11">
                  <c:v>3.8216560509553998</c:v>
                </c:pt>
                <c:pt idx="12">
                  <c:v>3.0303030303030001</c:v>
                </c:pt>
                <c:pt idx="13">
                  <c:v>5.8823529411765003</c:v>
                </c:pt>
                <c:pt idx="14">
                  <c:v>1.7241379310345</c:v>
                </c:pt>
                <c:pt idx="15">
                  <c:v>7.2625698324021997</c:v>
                </c:pt>
                <c:pt idx="16">
                  <c:v>11.891891891892</c:v>
                </c:pt>
                <c:pt idx="17">
                  <c:v>12.43654822335</c:v>
                </c:pt>
                <c:pt idx="18">
                  <c:v>12.272727272727</c:v>
                </c:pt>
                <c:pt idx="19">
                  <c:v>2.9288702928869998</c:v>
                </c:pt>
                <c:pt idx="20">
                  <c:v>2.6748971193415998</c:v>
                </c:pt>
                <c:pt idx="21">
                  <c:v>5.3061224489796004</c:v>
                </c:pt>
                <c:pt idx="22">
                  <c:v>2.4193548387097001</c:v>
                </c:pt>
                <c:pt idx="23">
                  <c:v>2.3809523809524</c:v>
                </c:pt>
                <c:pt idx="24">
                  <c:v>1.3833992094862</c:v>
                </c:pt>
                <c:pt idx="25">
                  <c:v>2.6246719160105001</c:v>
                </c:pt>
                <c:pt idx="26">
                  <c:v>2.4904214559387001</c:v>
                </c:pt>
                <c:pt idx="27">
                  <c:v>0.73260073260073</c:v>
                </c:pt>
                <c:pt idx="28">
                  <c:v>1.4440433212996</c:v>
                </c:pt>
                <c:pt idx="29">
                  <c:v>0</c:v>
                </c:pt>
                <c:pt idx="30">
                  <c:v>0.35460992907800998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97-4731-AD9B-7752DF1BBB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C97-4731-AD9B-7752DF1BBB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318008"/>
        <c:axId val="336318336"/>
      </c:lineChart>
      <c:catAx>
        <c:axId val="336318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318336"/>
        <c:crosses val="autoZero"/>
        <c:auto val="1"/>
        <c:lblAlgn val="ctr"/>
        <c:lblOffset val="100"/>
        <c:noMultiLvlLbl val="0"/>
      </c:catAx>
      <c:valAx>
        <c:axId val="33631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318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@hifmradio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9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4</c:v>
                </c:pt>
                <c:pt idx="18">
                  <c:v>2</c:v>
                </c:pt>
                <c:pt idx="19">
                  <c:v>1</c:v>
                </c:pt>
                <c:pt idx="20">
                  <c:v>3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33-4D59-B9C0-D1B3A9075C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16</c:v>
                </c:pt>
                <c:pt idx="8">
                  <c:v>25</c:v>
                </c:pt>
                <c:pt idx="9">
                  <c:v>15</c:v>
                </c:pt>
                <c:pt idx="10">
                  <c:v>12</c:v>
                </c:pt>
                <c:pt idx="11">
                  <c:v>6</c:v>
                </c:pt>
                <c:pt idx="12">
                  <c:v>5</c:v>
                </c:pt>
                <c:pt idx="13">
                  <c:v>10</c:v>
                </c:pt>
                <c:pt idx="14">
                  <c:v>3</c:v>
                </c:pt>
                <c:pt idx="15">
                  <c:v>13</c:v>
                </c:pt>
                <c:pt idx="16">
                  <c:v>22</c:v>
                </c:pt>
                <c:pt idx="17">
                  <c:v>24</c:v>
                </c:pt>
                <c:pt idx="18">
                  <c:v>27</c:v>
                </c:pt>
                <c:pt idx="19">
                  <c:v>7</c:v>
                </c:pt>
                <c:pt idx="20">
                  <c:v>6</c:v>
                </c:pt>
                <c:pt idx="21">
                  <c:v>13</c:v>
                </c:pt>
                <c:pt idx="22">
                  <c:v>6</c:v>
                </c:pt>
                <c:pt idx="23">
                  <c:v>6</c:v>
                </c:pt>
                <c:pt idx="24">
                  <c:v>3</c:v>
                </c:pt>
                <c:pt idx="25">
                  <c:v>6</c:v>
                </c:pt>
                <c:pt idx="26">
                  <c:v>6</c:v>
                </c:pt>
                <c:pt idx="27">
                  <c:v>2</c:v>
                </c:pt>
                <c:pt idx="28">
                  <c:v>4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33-4D59-B9C0-D1B3A9075C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8</c:v>
                </c:pt>
                <c:pt idx="5">
                  <c:v>2</c:v>
                </c:pt>
                <c:pt idx="6">
                  <c:v>0</c:v>
                </c:pt>
                <c:pt idx="7">
                  <c:v>5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4</c:v>
                </c:pt>
                <c:pt idx="15">
                  <c:v>7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2</c:v>
                </c:pt>
                <c:pt idx="20">
                  <c:v>8</c:v>
                </c:pt>
                <c:pt idx="21">
                  <c:v>0</c:v>
                </c:pt>
                <c:pt idx="22">
                  <c:v>0</c:v>
                </c:pt>
                <c:pt idx="23">
                  <c:v>18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C33-4D59-B9C0-D1B3A9075C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320304"/>
        <c:axId val="336314728"/>
      </c:lineChart>
      <c:catAx>
        <c:axId val="33632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314728"/>
        <c:crosses val="autoZero"/>
        <c:auto val="1"/>
        <c:lblAlgn val="ctr"/>
        <c:lblOffset val="100"/>
        <c:noMultiLvlLbl val="0"/>
      </c:catAx>
      <c:valAx>
        <c:axId val="336314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32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4382</c:v>
                </c:pt>
                <c:pt idx="1">
                  <c:v>4383</c:v>
                </c:pt>
                <c:pt idx="2">
                  <c:v>4387</c:v>
                </c:pt>
                <c:pt idx="3">
                  <c:v>4400</c:v>
                </c:pt>
                <c:pt idx="4">
                  <c:v>4402</c:v>
                </c:pt>
                <c:pt idx="5">
                  <c:v>4412</c:v>
                </c:pt>
                <c:pt idx="6">
                  <c:v>4426</c:v>
                </c:pt>
                <c:pt idx="7">
                  <c:v>4441</c:v>
                </c:pt>
                <c:pt idx="8">
                  <c:v>4447</c:v>
                </c:pt>
                <c:pt idx="9">
                  <c:v>4448</c:v>
                </c:pt>
                <c:pt idx="10">
                  <c:v>4454</c:v>
                </c:pt>
                <c:pt idx="11">
                  <c:v>4466</c:v>
                </c:pt>
                <c:pt idx="12">
                  <c:v>4476</c:v>
                </c:pt>
                <c:pt idx="13">
                  <c:v>4482</c:v>
                </c:pt>
                <c:pt idx="14">
                  <c:v>4485</c:v>
                </c:pt>
                <c:pt idx="15">
                  <c:v>4494</c:v>
                </c:pt>
                <c:pt idx="16">
                  <c:v>4505</c:v>
                </c:pt>
                <c:pt idx="17">
                  <c:v>4514</c:v>
                </c:pt>
                <c:pt idx="18">
                  <c:v>4517</c:v>
                </c:pt>
                <c:pt idx="19">
                  <c:v>4520</c:v>
                </c:pt>
                <c:pt idx="20">
                  <c:v>4528</c:v>
                </c:pt>
                <c:pt idx="21">
                  <c:v>4536</c:v>
                </c:pt>
                <c:pt idx="22">
                  <c:v>4536</c:v>
                </c:pt>
                <c:pt idx="23">
                  <c:v>4534</c:v>
                </c:pt>
                <c:pt idx="24">
                  <c:v>4535</c:v>
                </c:pt>
                <c:pt idx="25">
                  <c:v>4540</c:v>
                </c:pt>
                <c:pt idx="26">
                  <c:v>4544</c:v>
                </c:pt>
                <c:pt idx="27">
                  <c:v>4556</c:v>
                </c:pt>
                <c:pt idx="28">
                  <c:v>4561</c:v>
                </c:pt>
                <c:pt idx="29">
                  <c:v>4559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72-491A-A654-41D2307D0A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7">
                  <c:v>66</c:v>
                </c:pt>
                <c:pt idx="8">
                  <c:v>105</c:v>
                </c:pt>
                <c:pt idx="9">
                  <c:v>114</c:v>
                </c:pt>
                <c:pt idx="10">
                  <c:v>137</c:v>
                </c:pt>
                <c:pt idx="11">
                  <c:v>170</c:v>
                </c:pt>
                <c:pt idx="12">
                  <c:v>215</c:v>
                </c:pt>
                <c:pt idx="13">
                  <c:v>222</c:v>
                </c:pt>
                <c:pt idx="14">
                  <c:v>226</c:v>
                </c:pt>
                <c:pt idx="15">
                  <c:v>241</c:v>
                </c:pt>
                <c:pt idx="16">
                  <c:v>261</c:v>
                </c:pt>
                <c:pt idx="17">
                  <c:v>340</c:v>
                </c:pt>
                <c:pt idx="18">
                  <c:v>408</c:v>
                </c:pt>
                <c:pt idx="19">
                  <c:v>430</c:v>
                </c:pt>
                <c:pt idx="20">
                  <c:v>446</c:v>
                </c:pt>
                <c:pt idx="21">
                  <c:v>460</c:v>
                </c:pt>
                <c:pt idx="22">
                  <c:v>470</c:v>
                </c:pt>
                <c:pt idx="23">
                  <c:v>482</c:v>
                </c:pt>
                <c:pt idx="24">
                  <c:v>488</c:v>
                </c:pt>
                <c:pt idx="25">
                  <c:v>500</c:v>
                </c:pt>
                <c:pt idx="26">
                  <c:v>534</c:v>
                </c:pt>
                <c:pt idx="27">
                  <c:v>541</c:v>
                </c:pt>
                <c:pt idx="28">
                  <c:v>566</c:v>
                </c:pt>
                <c:pt idx="29">
                  <c:v>573</c:v>
                </c:pt>
                <c:pt idx="30">
                  <c:v>583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72-491A-A654-41D2307D0A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172-491A-A654-41D2307D0A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404768"/>
        <c:axId val="334408704"/>
      </c:lineChart>
      <c:catAx>
        <c:axId val="334404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408704"/>
        <c:crosses val="autoZero"/>
        <c:auto val="1"/>
        <c:lblAlgn val="ctr"/>
        <c:lblOffset val="100"/>
        <c:noMultiLvlLbl val="0"/>
      </c:catAx>
      <c:valAx>
        <c:axId val="33440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40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0.85399999999999998</c:v>
                </c:pt>
                <c:pt idx="1">
                  <c:v>1.4527000000000001</c:v>
                </c:pt>
                <c:pt idx="2">
                  <c:v>0.99580000000000002</c:v>
                </c:pt>
                <c:pt idx="3">
                  <c:v>0.79659999999999997</c:v>
                </c:pt>
                <c:pt idx="4">
                  <c:v>0.77259999999999995</c:v>
                </c:pt>
                <c:pt idx="5">
                  <c:v>0.95299999999999996</c:v>
                </c:pt>
                <c:pt idx="6">
                  <c:v>0.70150000000000001</c:v>
                </c:pt>
                <c:pt idx="7">
                  <c:v>1.6295999999999999</c:v>
                </c:pt>
                <c:pt idx="8">
                  <c:v>0.70320000000000005</c:v>
                </c:pt>
                <c:pt idx="9">
                  <c:v>0.84689999999999999</c:v>
                </c:pt>
                <c:pt idx="10">
                  <c:v>0.72640000000000005</c:v>
                </c:pt>
                <c:pt idx="11">
                  <c:v>0.75109999999999999</c:v>
                </c:pt>
                <c:pt idx="12">
                  <c:v>0.79959999999999998</c:v>
                </c:pt>
                <c:pt idx="13">
                  <c:v>1.0627</c:v>
                </c:pt>
                <c:pt idx="14">
                  <c:v>1.0483</c:v>
                </c:pt>
                <c:pt idx="15">
                  <c:v>1.3252999999999999</c:v>
                </c:pt>
                <c:pt idx="16">
                  <c:v>1.0223</c:v>
                </c:pt>
                <c:pt idx="17">
                  <c:v>0.76139999999999997</c:v>
                </c:pt>
                <c:pt idx="18">
                  <c:v>0.97440000000000004</c:v>
                </c:pt>
                <c:pt idx="19">
                  <c:v>1.0697000000000001</c:v>
                </c:pt>
                <c:pt idx="20">
                  <c:v>1.155</c:v>
                </c:pt>
                <c:pt idx="21">
                  <c:v>0.5847</c:v>
                </c:pt>
                <c:pt idx="22">
                  <c:v>0.85980000000000001</c:v>
                </c:pt>
                <c:pt idx="23">
                  <c:v>1.47</c:v>
                </c:pt>
                <c:pt idx="24">
                  <c:v>0.85270000000000001</c:v>
                </c:pt>
                <c:pt idx="25">
                  <c:v>1.8953</c:v>
                </c:pt>
                <c:pt idx="26">
                  <c:v>1.4751000000000001</c:v>
                </c:pt>
                <c:pt idx="27">
                  <c:v>1.2015</c:v>
                </c:pt>
                <c:pt idx="28">
                  <c:v>1.8208</c:v>
                </c:pt>
                <c:pt idx="29">
                  <c:v>1.155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5C-4422-92C0-DAE0FAFFFC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45.613999999999997</c:v>
                </c:pt>
                <c:pt idx="9">
                  <c:v>28.310500000000001</c:v>
                </c:pt>
                <c:pt idx="10">
                  <c:v>29.482099999999999</c:v>
                </c:pt>
                <c:pt idx="11">
                  <c:v>0</c:v>
                </c:pt>
                <c:pt idx="12">
                  <c:v>17.9221</c:v>
                </c:pt>
                <c:pt idx="13">
                  <c:v>18.764299999999999</c:v>
                </c:pt>
                <c:pt idx="14">
                  <c:v>22.767900000000001</c:v>
                </c:pt>
                <c:pt idx="15">
                  <c:v>0</c:v>
                </c:pt>
                <c:pt idx="16">
                  <c:v>32.6693</c:v>
                </c:pt>
                <c:pt idx="17">
                  <c:v>44.9251</c:v>
                </c:pt>
                <c:pt idx="18">
                  <c:v>0</c:v>
                </c:pt>
                <c:pt idx="19">
                  <c:v>16.4678</c:v>
                </c:pt>
                <c:pt idx="20">
                  <c:v>14.383599999999999</c:v>
                </c:pt>
                <c:pt idx="21">
                  <c:v>13.686500000000001</c:v>
                </c:pt>
                <c:pt idx="22">
                  <c:v>0</c:v>
                </c:pt>
                <c:pt idx="23">
                  <c:v>0</c:v>
                </c:pt>
                <c:pt idx="24">
                  <c:v>12.4742</c:v>
                </c:pt>
                <c:pt idx="25">
                  <c:v>11.336</c:v>
                </c:pt>
                <c:pt idx="26">
                  <c:v>0</c:v>
                </c:pt>
                <c:pt idx="27">
                  <c:v>14.0465</c:v>
                </c:pt>
                <c:pt idx="28">
                  <c:v>0</c:v>
                </c:pt>
                <c:pt idx="29">
                  <c:v>0</c:v>
                </c:pt>
                <c:pt idx="30">
                  <c:v>9.8615999999999993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5C-4422-92C0-DAE0FAFFFC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A5C-4422-92C0-DAE0FAFFFC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514152"/>
        <c:axId val="339522352"/>
      </c:lineChart>
      <c:catAx>
        <c:axId val="339514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522352"/>
        <c:crosses val="autoZero"/>
        <c:auto val="1"/>
        <c:lblAlgn val="ctr"/>
        <c:lblOffset val="100"/>
        <c:noMultiLvlLbl val="0"/>
      </c:catAx>
      <c:valAx>
        <c:axId val="33952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51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5</c:v>
                </c:pt>
                <c:pt idx="6">
                  <c:v>5</c:v>
                </c:pt>
                <c:pt idx="7">
                  <c:v>4</c:v>
                </c:pt>
                <c:pt idx="8">
                  <c:v>4</c:v>
                </c:pt>
                <c:pt idx="9">
                  <c:v>3</c:v>
                </c:pt>
                <c:pt idx="10">
                  <c:v>3</c:v>
                </c:pt>
                <c:pt idx="11">
                  <c:v>4</c:v>
                </c:pt>
                <c:pt idx="12">
                  <c:v>4</c:v>
                </c:pt>
                <c:pt idx="13">
                  <c:v>5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  <c:pt idx="20">
                  <c:v>4</c:v>
                </c:pt>
                <c:pt idx="21">
                  <c:v>2</c:v>
                </c:pt>
                <c:pt idx="22">
                  <c:v>4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21-4E35-ABA1-185BC8BF9E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1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F21-4E35-ABA1-185BC8BF9E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2</c:v>
                </c:pt>
                <c:pt idx="20">
                  <c:v>4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  <c:pt idx="25">
                  <c:v>0</c:v>
                </c:pt>
                <c:pt idx="26">
                  <c:v>2</c:v>
                </c:pt>
                <c:pt idx="27">
                  <c:v>1</c:v>
                </c:pt>
                <c:pt idx="28">
                  <c:v>2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F21-4E35-ABA1-185BC8BF9E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514808"/>
        <c:axId val="339515792"/>
      </c:lineChart>
      <c:catAx>
        <c:axId val="339514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515792"/>
        <c:crosses val="autoZero"/>
        <c:auto val="1"/>
        <c:lblAlgn val="ctr"/>
        <c:lblOffset val="100"/>
        <c:noMultiLvlLbl val="0"/>
      </c:catAx>
      <c:valAx>
        <c:axId val="33951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514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5871E-17CA-48CA-B1CB-C363B51ED2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6CA334-ECFF-4C6D-B187-85D6BAE453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2011679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EE95B-D369-4C57-B3BB-8A3BD4DF8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Virgin Radio Oman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E6130F-233C-46F8-87EB-27DA86D19E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5768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A188E6-3627-43B1-B5A9-C121D7ED47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EB084-A8BC-4CFB-A702-2A20571F5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259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32A2F-5E6C-4D3C-B04B-C5AC5E6D6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Virgin Radio Oman vs 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301D02-5104-462B-8111-4C4162A018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1815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795624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48972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58497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102957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80660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6120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46192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0217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81362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6861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543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 FM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46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412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TFM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211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C883FC-E790-4C1A-807D-3A5A781BF1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</p:spTree>
    <p:extLst>
      <p:ext uri="{BB962C8B-B14F-4D97-AF65-F5344CB8AC3E}">
        <p14:creationId xmlns:p14="http://schemas.microsoft.com/office/powerpoint/2010/main" val="4206350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8C130-F9D1-41CE-B12A-942CD34DF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Virgin Radio Oman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7543B4-4D00-45E3-AC74-82864F7F5A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29593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DAE6E2-7AB6-4A03-AD7F-DD682A0E6B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EC7E9-272D-45C9-8AEC-29F3BE8A7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72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77EDB-45F0-4390-BA57-410B07DF4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Virgin Radio Oman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6548FF-4B24-452E-B42E-C9EA72FD78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07443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61BDA-2A3A-43D9-A998-1511896947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63E7C-1CE8-4C37-9F89-38F256E85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739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54B1F-4A65-4132-A8C4-44FBD75A4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Virgin Radio Oman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33120A-E09E-4248-9F9F-DB371D2679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18800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32D12-756A-4622-BE6B-AE1F2BA6E5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4889A-EFF1-41E7-8B8C-0A4A43D32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585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1C962-B776-4187-A46D-BE636BFD7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Virgin Radio Oman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6295D0-EF3C-4501-8A15-649DF340F0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5459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3155DD-50C4-4657-BA58-775989E61F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8CE66-9775-45C0-8301-F76C108D9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24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F5457-E3C4-4864-B5C3-B7C457F48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Virgin Radio Oman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9D76A9-32FA-484B-8D7C-5A7EAC9A61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45470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C31CB-ADFE-43BC-9AA7-A960927EA7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90375-87E6-4937-8AB6-BA85D2C3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650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C192F-A3FD-4365-A1B9-E71B92AC4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Virgin Radio Oman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4B8E54-BA19-4402-B602-66CC4C0572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4581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29AD29-8420-4369-B9A9-E3C5DF67A3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7ECC3-2736-441F-BF43-EC2E0358F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792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643A3-A84E-4065-9E33-79EC5D801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Virgin Radio Oman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FAA115-36D2-4A1D-8D78-D38123F304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24578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88F82-E95E-4206-8541-8D0659CFE4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77C59F-0D99-4B10-B152-896DDC0A3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581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5522A-2DA3-4025-9ED6-A13F5DBCC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Virgin Radio Oman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AF4495-AC04-4289-BE08-E05162AC84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83776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B62DEA-C6C3-4111-A458-C08ADDF80A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9BBC03-BAA8-44E2-AF54-62EF4C2FB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429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D8AB9-9B8F-4597-A60F-7DEFCCD35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Virgin Radio Oman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1DDB83-208D-429F-A52B-CB72A47152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29236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785A22-5C4C-4DFA-AE96-FB7D040A56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5C5F2-741F-4B4A-BC88-97B392AF4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331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73688-4563-4447-95EF-F1F672F06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Virgin Radio Oman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782595-2FC7-484B-9C75-D83D550DA8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17279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F14536-A8FA-42D1-8ABE-2E88FD213C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3C000-1C5F-4DFB-B443-EA3651DAD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16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9BE28-D7DC-4C82-A6EB-8492969F4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Virgin Radio Oman vs 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F402B4-74D5-4B32-A127-6BDDA630C4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0878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481932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2996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7852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7075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77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9112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423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1908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497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1924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711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7547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852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3337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211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@hifmradio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258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705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@TFMOman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117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5ECC4F-D829-4AB8-B9FE-8AB722F5D9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</p:spTree>
    <p:extLst>
      <p:ext uri="{BB962C8B-B14F-4D97-AF65-F5344CB8AC3E}">
        <p14:creationId xmlns:p14="http://schemas.microsoft.com/office/powerpoint/2010/main" val="2638565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5BF1B-F7D3-4B93-AAFB-C1C2A0EC7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Virgin Radio Oman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453510-D4B1-461E-BA59-3C9D3035AB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8451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7CC1FB-0CEA-4133-92A2-A79E93A6B9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381DE-1F13-4B66-947B-D7886915A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5775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36441-5EDE-4892-944D-EDFADBCE3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Virgin Radio Oman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55E823-4597-42FA-9CA1-74ED45FAD7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1823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86558-83A7-4280-AA4B-B60E2A539B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9DF2FE-63D5-47E6-882F-8819CAA56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525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D7F46-39D6-487C-B5E7-02DFC0D4B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Virgin Radio Oman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21BFC5-CEE9-4CB8-9E85-471C69D49E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08849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B367A-5D53-4D94-880E-5C56CE4331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7160A-BFEB-4C31-9A2A-764EE8051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5021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A1232-DC6B-4C79-ABAA-765EC7C87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Virgin Radio Oman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FBBE3D-CC80-445E-ADC4-BECC00BFA2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89699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383E18-D2A3-4CF2-9371-B1AAA00BEC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DCBF92-8720-4012-B33C-42299C96B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758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92376-22F6-4D47-8AC3-A95B37CD0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Virgin Radio Oman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D8F8EF-D56E-445C-8592-827BE59987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23137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CA2042-121C-4FFB-A7FC-16F11E3154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E587E-3159-49B8-8B1D-5ABBB1978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339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22093-3729-4BE6-8C2C-2BF3F2A8B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Virgin Radio Oman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730659-FDB2-48C4-A107-5E8676C9E3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57822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88897A-90C1-4457-98E9-016F194BBA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9B386-DAE5-4E05-9441-8DC30E458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8795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945A5-3A2A-403D-937A-E58116169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Virgin Radio Oman vs 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C9987C-AC13-4AB4-A643-87F48FC933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0618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4972856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008954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75038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1131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5777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560777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021323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9025542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22961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5843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129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hifmradio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282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tfmoman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76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801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91D90E-5D1F-4C23-8927-1583F23B58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</p:spTree>
    <p:extLst>
      <p:ext uri="{BB962C8B-B14F-4D97-AF65-F5344CB8AC3E}">
        <p14:creationId xmlns:p14="http://schemas.microsoft.com/office/powerpoint/2010/main" val="2161583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32B15-B40E-48A3-8BF8-BAC633DDB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Virgin Radio Oman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B33B98-5D29-4799-A118-12389B3963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1175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3E84F-9815-4C5D-ACE2-A8CA574690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6D5B2-5AF7-49C0-977D-82C914442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7768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CDFF9-0853-4AAB-930F-99075D46D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Virgin Radio Oman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093E2D-C4B7-4199-A606-2024D8DBDE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062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0B20EA-19A4-4532-98CA-20FDC004C0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01/03/2018 - 01/05/2018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43ED7-E787-4135-8FFD-04996A599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2545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306B5-66AB-421D-B85F-A0C88C9C9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Virgin Radio Oman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F2AE38-7FBD-4323-939D-A6B7EABD55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7596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65552A-BD6F-48AE-955D-18F7D925A4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6E87D8-C5FB-4380-A3B1-3146A7C49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7216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568</Words>
  <Application>Microsoft Office PowerPoint</Application>
  <PresentationFormat>On-screen Show (4:3)</PresentationFormat>
  <Paragraphs>204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Virgin Radio Oman vs Hi FM vs TFM</vt:lpstr>
      <vt:lpstr>Facebook Key Metrics Radar | Virgin Radio Oman vs Hi</vt:lpstr>
      <vt:lpstr>Facebook Key Metrics Table | Virgin Radio Oman vs Hi</vt:lpstr>
      <vt:lpstr>Facebook Fans Total | Virgin Radio Oman vs Hi</vt:lpstr>
      <vt:lpstr>Facebook Own Posts | Virgin Radio Oman vs Hi</vt:lpstr>
      <vt:lpstr>Facebook Own Posts By Hour | Virgin Radio Oman vs Hi</vt:lpstr>
      <vt:lpstr>Facebook Own Posts By Weekday | Virgin Radio Oman vs Hi</vt:lpstr>
      <vt:lpstr>Facebook Post Type Distribution Per Profile | Virgin Radio Oman vs Hi</vt:lpstr>
      <vt:lpstr>Facebook People Talking About This | Virgin Radio Oman vs Hi</vt:lpstr>
      <vt:lpstr>Facebook Interaction Rate | Virgin Radio Oman vs Hi</vt:lpstr>
      <vt:lpstr>Facebook Average People Talking About This | Virgin Radio Oman vs Hi</vt:lpstr>
      <vt:lpstr>Facebook Average Interactions Per Post | Virgin Radio Oman vs Hi</vt:lpstr>
      <vt:lpstr>Twitter Key Metrics Radar | Virgin Radio Oman vs Hi</vt:lpstr>
      <vt:lpstr>Twitter Key Metrics Table | Virgin Radio Oman vs Hi</vt:lpstr>
      <vt:lpstr>Twitter Followers Total | Virgin Radio Oman vs Hi</vt:lpstr>
      <vt:lpstr>Twitter Tweets Change | Virgin Radio Oman vs Hi</vt:lpstr>
      <vt:lpstr>Twitter Own Tweets By Hour | Virgin Radio Oman vs Hi</vt:lpstr>
      <vt:lpstr>Twitter Own Tweets By Weekday | Virgin Radio Oman vs Hi</vt:lpstr>
      <vt:lpstr>Twitter Interaction Rate | Virgin Radio Oman vs Hi</vt:lpstr>
      <vt:lpstr>Twitter Average Interactions Per Own Tweet | Virgin Radio Oman vs Hi</vt:lpstr>
      <vt:lpstr>Instagram Key Metrics Table | Virgin Radio Oman vs Hi</vt:lpstr>
      <vt:lpstr>Instagram Followers Total | Virgin Radio Oman vs Hi</vt:lpstr>
      <vt:lpstr>Instagram Interaction Rate | Virgin Radio Oman vs Hi</vt:lpstr>
      <vt:lpstr>Instagram Posts | Virgin Radio Oman vs Hi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Administrator</dc:creator>
  <cp:lastModifiedBy>Administrator</cp:lastModifiedBy>
  <cp:revision>1</cp:revision>
  <dcterms:created xsi:type="dcterms:W3CDTF">2018-04-23T11:02:42Z</dcterms:created>
  <dcterms:modified xsi:type="dcterms:W3CDTF">2018-04-23T11:03:24Z</dcterms:modified>
</cp:coreProperties>
</file>