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2.4843999999999999</c:v>
                </c:pt>
                <c:pt idx="1">
                  <c:v>12.022500000000001</c:v>
                </c:pt>
                <c:pt idx="2">
                  <c:v>1.3909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7-4409-8E2C-8EF399D83E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21.425699999999999</c:v>
                </c:pt>
                <c:pt idx="5">
                  <c:v>61.735799999999998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17-4409-8E2C-8EF399D83E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8.9753000000000007</c:v>
                </c:pt>
                <c:pt idx="1">
                  <c:v>15.7303</c:v>
                </c:pt>
                <c:pt idx="2">
                  <c:v>2.3089</c:v>
                </c:pt>
                <c:pt idx="3">
                  <c:v>0</c:v>
                </c:pt>
                <c:pt idx="4">
                  <c:v>35.009399999999999</c:v>
                </c:pt>
                <c:pt idx="5">
                  <c:v>47.498100000000001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17-4409-8E2C-8EF399D83E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1.6551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2.2940999999999998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17-4409-8E2C-8EF399D83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543632"/>
        <c:axId val="163995936"/>
      </c:radarChart>
      <c:catAx>
        <c:axId val="2725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95936"/>
        <c:crosses val="autoZero"/>
        <c:auto val="1"/>
        <c:lblAlgn val="ctr"/>
        <c:lblOffset val="100"/>
        <c:noMultiLvlLbl val="0"/>
      </c:catAx>
      <c:valAx>
        <c:axId val="16399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4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16063</c:v>
                </c:pt>
                <c:pt idx="1">
                  <c:v>16080</c:v>
                </c:pt>
                <c:pt idx="2">
                  <c:v>16089</c:v>
                </c:pt>
                <c:pt idx="3">
                  <c:v>16103</c:v>
                </c:pt>
                <c:pt idx="4">
                  <c:v>16117</c:v>
                </c:pt>
                <c:pt idx="5">
                  <c:v>16121</c:v>
                </c:pt>
                <c:pt idx="6">
                  <c:v>16120</c:v>
                </c:pt>
                <c:pt idx="7">
                  <c:v>16125</c:v>
                </c:pt>
                <c:pt idx="8">
                  <c:v>16127</c:v>
                </c:pt>
                <c:pt idx="9">
                  <c:v>16128</c:v>
                </c:pt>
                <c:pt idx="10">
                  <c:v>16129</c:v>
                </c:pt>
                <c:pt idx="11">
                  <c:v>16140</c:v>
                </c:pt>
                <c:pt idx="12">
                  <c:v>16146</c:v>
                </c:pt>
                <c:pt idx="13">
                  <c:v>16152</c:v>
                </c:pt>
                <c:pt idx="14">
                  <c:v>16156</c:v>
                </c:pt>
                <c:pt idx="15">
                  <c:v>16167</c:v>
                </c:pt>
                <c:pt idx="16">
                  <c:v>16172</c:v>
                </c:pt>
                <c:pt idx="17">
                  <c:v>16178</c:v>
                </c:pt>
                <c:pt idx="18">
                  <c:v>16182</c:v>
                </c:pt>
                <c:pt idx="19">
                  <c:v>16199</c:v>
                </c:pt>
                <c:pt idx="20">
                  <c:v>16205</c:v>
                </c:pt>
                <c:pt idx="21">
                  <c:v>16209</c:v>
                </c:pt>
                <c:pt idx="22">
                  <c:v>16212</c:v>
                </c:pt>
                <c:pt idx="23">
                  <c:v>16215</c:v>
                </c:pt>
                <c:pt idx="24">
                  <c:v>16226</c:v>
                </c:pt>
                <c:pt idx="25">
                  <c:v>16229</c:v>
                </c:pt>
                <c:pt idx="26">
                  <c:v>16235</c:v>
                </c:pt>
                <c:pt idx="27">
                  <c:v>16237</c:v>
                </c:pt>
                <c:pt idx="28">
                  <c:v>16238</c:v>
                </c:pt>
                <c:pt idx="29">
                  <c:v>16243</c:v>
                </c:pt>
                <c:pt idx="30">
                  <c:v>16247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9-44BC-BE62-016B066CC1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649296</c:v>
                </c:pt>
                <c:pt idx="1">
                  <c:v>649400</c:v>
                </c:pt>
                <c:pt idx="2">
                  <c:v>649460</c:v>
                </c:pt>
                <c:pt idx="3">
                  <c:v>649532</c:v>
                </c:pt>
                <c:pt idx="4">
                  <c:v>649613</c:v>
                </c:pt>
                <c:pt idx="5">
                  <c:v>649753</c:v>
                </c:pt>
                <c:pt idx="6">
                  <c:v>649887</c:v>
                </c:pt>
                <c:pt idx="7">
                  <c:v>650003</c:v>
                </c:pt>
                <c:pt idx="8">
                  <c:v>650175</c:v>
                </c:pt>
                <c:pt idx="9">
                  <c:v>650298</c:v>
                </c:pt>
                <c:pt idx="10">
                  <c:v>650535</c:v>
                </c:pt>
                <c:pt idx="11">
                  <c:v>650747</c:v>
                </c:pt>
                <c:pt idx="12">
                  <c:v>650946</c:v>
                </c:pt>
                <c:pt idx="13">
                  <c:v>651119</c:v>
                </c:pt>
                <c:pt idx="14">
                  <c:v>651307</c:v>
                </c:pt>
                <c:pt idx="15">
                  <c:v>651414</c:v>
                </c:pt>
                <c:pt idx="16">
                  <c:v>651615</c:v>
                </c:pt>
                <c:pt idx="17">
                  <c:v>651855</c:v>
                </c:pt>
                <c:pt idx="18">
                  <c:v>652124</c:v>
                </c:pt>
                <c:pt idx="19">
                  <c:v>652354</c:v>
                </c:pt>
                <c:pt idx="20">
                  <c:v>652793</c:v>
                </c:pt>
                <c:pt idx="21">
                  <c:v>653093</c:v>
                </c:pt>
                <c:pt idx="22">
                  <c:v>653249</c:v>
                </c:pt>
                <c:pt idx="23">
                  <c:v>653377</c:v>
                </c:pt>
                <c:pt idx="24">
                  <c:v>653483</c:v>
                </c:pt>
                <c:pt idx="25">
                  <c:v>653564</c:v>
                </c:pt>
                <c:pt idx="26">
                  <c:v>653674</c:v>
                </c:pt>
                <c:pt idx="27">
                  <c:v>653742</c:v>
                </c:pt>
                <c:pt idx="28">
                  <c:v>653792</c:v>
                </c:pt>
                <c:pt idx="29">
                  <c:v>653860</c:v>
                </c:pt>
                <c:pt idx="30">
                  <c:v>653973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79-44BC-BE62-016B066CC1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58368</c:v>
                </c:pt>
                <c:pt idx="1">
                  <c:v>58370</c:v>
                </c:pt>
                <c:pt idx="2">
                  <c:v>58371</c:v>
                </c:pt>
                <c:pt idx="3">
                  <c:v>58384</c:v>
                </c:pt>
                <c:pt idx="4">
                  <c:v>58390</c:v>
                </c:pt>
                <c:pt idx="5">
                  <c:v>58409</c:v>
                </c:pt>
                <c:pt idx="6">
                  <c:v>58418</c:v>
                </c:pt>
                <c:pt idx="7">
                  <c:v>58425</c:v>
                </c:pt>
                <c:pt idx="8">
                  <c:v>58437</c:v>
                </c:pt>
                <c:pt idx="9">
                  <c:v>58438</c:v>
                </c:pt>
                <c:pt idx="10">
                  <c:v>58451</c:v>
                </c:pt>
                <c:pt idx="11">
                  <c:v>58468</c:v>
                </c:pt>
                <c:pt idx="12">
                  <c:v>58481</c:v>
                </c:pt>
                <c:pt idx="13">
                  <c:v>58492</c:v>
                </c:pt>
                <c:pt idx="14">
                  <c:v>58509</c:v>
                </c:pt>
                <c:pt idx="15">
                  <c:v>58515</c:v>
                </c:pt>
                <c:pt idx="16">
                  <c:v>58536</c:v>
                </c:pt>
                <c:pt idx="17">
                  <c:v>58555</c:v>
                </c:pt>
                <c:pt idx="18">
                  <c:v>58570</c:v>
                </c:pt>
                <c:pt idx="19">
                  <c:v>58603</c:v>
                </c:pt>
                <c:pt idx="20">
                  <c:v>58642</c:v>
                </c:pt>
                <c:pt idx="21">
                  <c:v>58654</c:v>
                </c:pt>
                <c:pt idx="22">
                  <c:v>58663</c:v>
                </c:pt>
                <c:pt idx="23">
                  <c:v>58668</c:v>
                </c:pt>
                <c:pt idx="24">
                  <c:v>58678</c:v>
                </c:pt>
                <c:pt idx="25">
                  <c:v>58690</c:v>
                </c:pt>
                <c:pt idx="26">
                  <c:v>58693</c:v>
                </c:pt>
                <c:pt idx="27">
                  <c:v>58698</c:v>
                </c:pt>
                <c:pt idx="28">
                  <c:v>58697</c:v>
                </c:pt>
                <c:pt idx="29">
                  <c:v>58697</c:v>
                </c:pt>
                <c:pt idx="30">
                  <c:v>58696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79-44BC-BE62-016B066CC1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10820</c:v>
                </c:pt>
                <c:pt idx="1">
                  <c:v>10822</c:v>
                </c:pt>
                <c:pt idx="2">
                  <c:v>10823</c:v>
                </c:pt>
                <c:pt idx="3">
                  <c:v>10821</c:v>
                </c:pt>
                <c:pt idx="4">
                  <c:v>10824</c:v>
                </c:pt>
                <c:pt idx="5">
                  <c:v>10822</c:v>
                </c:pt>
                <c:pt idx="6">
                  <c:v>10823</c:v>
                </c:pt>
                <c:pt idx="7">
                  <c:v>10822</c:v>
                </c:pt>
                <c:pt idx="8">
                  <c:v>10820</c:v>
                </c:pt>
                <c:pt idx="9">
                  <c:v>10820</c:v>
                </c:pt>
                <c:pt idx="10">
                  <c:v>10819</c:v>
                </c:pt>
                <c:pt idx="11">
                  <c:v>10819</c:v>
                </c:pt>
                <c:pt idx="12">
                  <c:v>10820</c:v>
                </c:pt>
                <c:pt idx="13">
                  <c:v>10821</c:v>
                </c:pt>
                <c:pt idx="14">
                  <c:v>10821</c:v>
                </c:pt>
                <c:pt idx="15">
                  <c:v>10818</c:v>
                </c:pt>
                <c:pt idx="16">
                  <c:v>10819</c:v>
                </c:pt>
                <c:pt idx="17">
                  <c:v>10817</c:v>
                </c:pt>
                <c:pt idx="18">
                  <c:v>10818</c:v>
                </c:pt>
                <c:pt idx="19">
                  <c:v>10819</c:v>
                </c:pt>
                <c:pt idx="20">
                  <c:v>10821</c:v>
                </c:pt>
                <c:pt idx="21">
                  <c:v>10822</c:v>
                </c:pt>
                <c:pt idx="22">
                  <c:v>10822</c:v>
                </c:pt>
                <c:pt idx="23">
                  <c:v>10823</c:v>
                </c:pt>
                <c:pt idx="24">
                  <c:v>10824</c:v>
                </c:pt>
                <c:pt idx="25">
                  <c:v>10823</c:v>
                </c:pt>
                <c:pt idx="26">
                  <c:v>10823</c:v>
                </c:pt>
                <c:pt idx="27">
                  <c:v>10823</c:v>
                </c:pt>
                <c:pt idx="28">
                  <c:v>10822</c:v>
                </c:pt>
                <c:pt idx="29">
                  <c:v>10822</c:v>
                </c:pt>
                <c:pt idx="30">
                  <c:v>10824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79-44BC-BE62-016B066CC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359216"/>
        <c:axId val="331360528"/>
      </c:lineChart>
      <c:catAx>
        <c:axId val="33135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60528"/>
        <c:crosses val="autoZero"/>
        <c:auto val="1"/>
        <c:lblAlgn val="ctr"/>
        <c:lblOffset val="100"/>
        <c:noMultiLvlLbl val="0"/>
      </c:catAx>
      <c:valAx>
        <c:axId val="33136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5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74</c:v>
                </c:pt>
                <c:pt idx="1">
                  <c:v>788</c:v>
                </c:pt>
                <c:pt idx="2">
                  <c:v>2555</c:v>
                </c:pt>
                <c:pt idx="3">
                  <c:v>1833</c:v>
                </c:pt>
                <c:pt idx="4">
                  <c:v>671</c:v>
                </c:pt>
                <c:pt idx="5">
                  <c:v>196</c:v>
                </c:pt>
                <c:pt idx="6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36-4947-8ED9-8ADD8E0D36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137</c:v>
                </c:pt>
                <c:pt idx="1">
                  <c:v>1555</c:v>
                </c:pt>
                <c:pt idx="2">
                  <c:v>4706</c:v>
                </c:pt>
                <c:pt idx="3">
                  <c:v>2369</c:v>
                </c:pt>
                <c:pt idx="4">
                  <c:v>743</c:v>
                </c:pt>
                <c:pt idx="5">
                  <c:v>255</c:v>
                </c:pt>
                <c:pt idx="6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36-4947-8ED9-8ADD8E0D3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701536"/>
        <c:axId val="276703504"/>
      </c:barChart>
      <c:catAx>
        <c:axId val="27670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03504"/>
        <c:crosses val="autoZero"/>
        <c:auto val="1"/>
        <c:lblAlgn val="ctr"/>
        <c:lblOffset val="100"/>
        <c:noMultiLvlLbl val="0"/>
      </c:catAx>
      <c:valAx>
        <c:axId val="2767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0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6</c:v>
                </c:pt>
                <c:pt idx="15">
                  <c:v>2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11</c:v>
                </c:pt>
                <c:pt idx="20">
                  <c:v>5</c:v>
                </c:pt>
                <c:pt idx="21">
                  <c:v>2</c:v>
                </c:pt>
                <c:pt idx="22">
                  <c:v>4</c:v>
                </c:pt>
                <c:pt idx="23">
                  <c:v>2</c:v>
                </c:pt>
                <c:pt idx="24">
                  <c:v>3</c:v>
                </c:pt>
                <c:pt idx="25">
                  <c:v>6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02-4324-BCCC-1E776F94AA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</c:v>
                </c:pt>
                <c:pt idx="1">
                  <c:v>7</c:v>
                </c:pt>
                <c:pt idx="2">
                  <c:v>24</c:v>
                </c:pt>
                <c:pt idx="3">
                  <c:v>40</c:v>
                </c:pt>
                <c:pt idx="4">
                  <c:v>40</c:v>
                </c:pt>
                <c:pt idx="5">
                  <c:v>34</c:v>
                </c:pt>
                <c:pt idx="6">
                  <c:v>41</c:v>
                </c:pt>
                <c:pt idx="7">
                  <c:v>22</c:v>
                </c:pt>
                <c:pt idx="8">
                  <c:v>8</c:v>
                </c:pt>
                <c:pt idx="9">
                  <c:v>23</c:v>
                </c:pt>
                <c:pt idx="10">
                  <c:v>35</c:v>
                </c:pt>
                <c:pt idx="11">
                  <c:v>39</c:v>
                </c:pt>
                <c:pt idx="12">
                  <c:v>41</c:v>
                </c:pt>
                <c:pt idx="13">
                  <c:v>38</c:v>
                </c:pt>
                <c:pt idx="14">
                  <c:v>22</c:v>
                </c:pt>
                <c:pt idx="15">
                  <c:v>9</c:v>
                </c:pt>
                <c:pt idx="16">
                  <c:v>20</c:v>
                </c:pt>
                <c:pt idx="17">
                  <c:v>37</c:v>
                </c:pt>
                <c:pt idx="18">
                  <c:v>38</c:v>
                </c:pt>
                <c:pt idx="19">
                  <c:v>45</c:v>
                </c:pt>
                <c:pt idx="20">
                  <c:v>36</c:v>
                </c:pt>
                <c:pt idx="21">
                  <c:v>22</c:v>
                </c:pt>
                <c:pt idx="22">
                  <c:v>9</c:v>
                </c:pt>
                <c:pt idx="23">
                  <c:v>21</c:v>
                </c:pt>
                <c:pt idx="24">
                  <c:v>41</c:v>
                </c:pt>
                <c:pt idx="25">
                  <c:v>42</c:v>
                </c:pt>
                <c:pt idx="26">
                  <c:v>41</c:v>
                </c:pt>
                <c:pt idx="27">
                  <c:v>40</c:v>
                </c:pt>
                <c:pt idx="28">
                  <c:v>23</c:v>
                </c:pt>
                <c:pt idx="29">
                  <c:v>10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02-4324-BCCC-1E776F94AA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7</c:v>
                </c:pt>
                <c:pt idx="5">
                  <c:v>12</c:v>
                </c:pt>
                <c:pt idx="6">
                  <c:v>5</c:v>
                </c:pt>
                <c:pt idx="7">
                  <c:v>5</c:v>
                </c:pt>
                <c:pt idx="8">
                  <c:v>1</c:v>
                </c:pt>
                <c:pt idx="9">
                  <c:v>2</c:v>
                </c:pt>
                <c:pt idx="10">
                  <c:v>6</c:v>
                </c:pt>
                <c:pt idx="11">
                  <c:v>8</c:v>
                </c:pt>
                <c:pt idx="12">
                  <c:v>6</c:v>
                </c:pt>
                <c:pt idx="13">
                  <c:v>6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8</c:v>
                </c:pt>
                <c:pt idx="19">
                  <c:v>14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5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02-4324-BCCC-1E776F94AA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02-4324-BCCC-1E776F94A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352984"/>
        <c:axId val="331353312"/>
      </c:lineChart>
      <c:catAx>
        <c:axId val="33135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53312"/>
        <c:crosses val="autoZero"/>
        <c:auto val="1"/>
        <c:lblAlgn val="ctr"/>
        <c:lblOffset val="100"/>
        <c:noMultiLvlLbl val="0"/>
      </c:catAx>
      <c:valAx>
        <c:axId val="3313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5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18</c:v>
                </c:pt>
                <c:pt idx="2">
                  <c:v>11</c:v>
                </c:pt>
                <c:pt idx="3">
                  <c:v>21</c:v>
                </c:pt>
                <c:pt idx="4">
                  <c:v>19</c:v>
                </c:pt>
                <c:pt idx="5">
                  <c:v>11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2E-4DF9-A89F-B2216F6A8B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159</c:v>
                </c:pt>
                <c:pt idx="1">
                  <c:v>161</c:v>
                </c:pt>
                <c:pt idx="2">
                  <c:v>155</c:v>
                </c:pt>
                <c:pt idx="3">
                  <c:v>109</c:v>
                </c:pt>
                <c:pt idx="4">
                  <c:v>43</c:v>
                </c:pt>
                <c:pt idx="5">
                  <c:v>110</c:v>
                </c:pt>
                <c:pt idx="6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2E-4DF9-A89F-B2216F6A8B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29</c:v>
                </c:pt>
                <c:pt idx="1">
                  <c:v>38</c:v>
                </c:pt>
                <c:pt idx="2">
                  <c:v>23</c:v>
                </c:pt>
                <c:pt idx="3">
                  <c:v>23</c:v>
                </c:pt>
                <c:pt idx="4">
                  <c:v>1</c:v>
                </c:pt>
                <c:pt idx="5">
                  <c:v>6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2E-4DF9-A89F-B2216F6A8B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2E-4DF9-A89F-B2216F6A8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195264"/>
        <c:axId val="340191328"/>
      </c:barChart>
      <c:catAx>
        <c:axId val="34019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1328"/>
        <c:crosses val="autoZero"/>
        <c:auto val="1"/>
        <c:lblAlgn val="ctr"/>
        <c:lblOffset val="100"/>
        <c:noMultiLvlLbl val="0"/>
      </c:catAx>
      <c:valAx>
        <c:axId val="34019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651</c:v>
                </c:pt>
                <c:pt idx="2">
                  <c:v>111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6-4683-99B5-C9E648DB50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123</c:v>
                </c:pt>
                <c:pt idx="2">
                  <c:v>16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6-4683-99B5-C9E648DB50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110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6-4683-99B5-C9E648DB50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26-4683-99B5-C9E648DB50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6-4683-99B5-C9E648DB5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194608"/>
        <c:axId val="340193624"/>
      </c:barChart>
      <c:catAx>
        <c:axId val="34019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3624"/>
        <c:crosses val="autoZero"/>
        <c:auto val="1"/>
        <c:lblAlgn val="ctr"/>
        <c:lblOffset val="100"/>
        <c:noMultiLvlLbl val="0"/>
      </c:catAx>
      <c:valAx>
        <c:axId val="34019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8.4070245360567994E-2</c:v>
                </c:pt>
                <c:pt idx="1">
                  <c:v>0.32045298985750997</c:v>
                </c:pt>
                <c:pt idx="2">
                  <c:v>8.0825665257398996E-2</c:v>
                </c:pt>
                <c:pt idx="3">
                  <c:v>0.21433896620278001</c:v>
                </c:pt>
                <c:pt idx="4">
                  <c:v>4.9658597144631E-2</c:v>
                </c:pt>
                <c:pt idx="5">
                  <c:v>7.2378352668692997E-2</c:v>
                </c:pt>
                <c:pt idx="6">
                  <c:v>0</c:v>
                </c:pt>
                <c:pt idx="7">
                  <c:v>0.11940205929785</c:v>
                </c:pt>
                <c:pt idx="8">
                  <c:v>0.19998759766836</c:v>
                </c:pt>
                <c:pt idx="9">
                  <c:v>6.8208594282879995E-2</c:v>
                </c:pt>
                <c:pt idx="10">
                  <c:v>0.41956018518519</c:v>
                </c:pt>
                <c:pt idx="11">
                  <c:v>0.33469691335069002</c:v>
                </c:pt>
                <c:pt idx="12">
                  <c:v>0.14867125069689999</c:v>
                </c:pt>
                <c:pt idx="13">
                  <c:v>0.12797490040663001</c:v>
                </c:pt>
                <c:pt idx="14">
                  <c:v>0.11245924641988</c:v>
                </c:pt>
                <c:pt idx="15">
                  <c:v>0.40529670193675998</c:v>
                </c:pt>
                <c:pt idx="16">
                  <c:v>0.14224751066856001</c:v>
                </c:pt>
                <c:pt idx="17">
                  <c:v>0.12982998454405001</c:v>
                </c:pt>
                <c:pt idx="18">
                  <c:v>0.3831891223733</c:v>
                </c:pt>
                <c:pt idx="19">
                  <c:v>0.18080745690381</c:v>
                </c:pt>
                <c:pt idx="20">
                  <c:v>0.21602271324528</c:v>
                </c:pt>
                <c:pt idx="21">
                  <c:v>0.17276485469242001</c:v>
                </c:pt>
                <c:pt idx="22">
                  <c:v>0.27760641579272</c:v>
                </c:pt>
                <c:pt idx="23">
                  <c:v>0.22512798371677001</c:v>
                </c:pt>
                <c:pt idx="24">
                  <c:v>8.4258117550348996E-2</c:v>
                </c:pt>
                <c:pt idx="25">
                  <c:v>0.10579076025554</c:v>
                </c:pt>
                <c:pt idx="26">
                  <c:v>2.6696237884015001E-2</c:v>
                </c:pt>
                <c:pt idx="27">
                  <c:v>4.3114067504311002E-2</c:v>
                </c:pt>
                <c:pt idx="28">
                  <c:v>0.15807517809119001</c:v>
                </c:pt>
                <c:pt idx="29">
                  <c:v>0.23809523809524</c:v>
                </c:pt>
                <c:pt idx="30">
                  <c:v>0.34779932286857002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9-4A3A-B6B5-B37FE39409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4.8720527777477998E-2</c:v>
                </c:pt>
                <c:pt idx="1">
                  <c:v>4.3384177007442001E-2</c:v>
                </c:pt>
                <c:pt idx="2">
                  <c:v>2.9301336043402001E-2</c:v>
                </c:pt>
                <c:pt idx="3">
                  <c:v>3.6728478697328003E-2</c:v>
                </c:pt>
                <c:pt idx="4">
                  <c:v>3.1062761325919001E-2</c:v>
                </c:pt>
                <c:pt idx="5">
                  <c:v>4.1807719620003E-2</c:v>
                </c:pt>
                <c:pt idx="6">
                  <c:v>2.9535383532100001E-2</c:v>
                </c:pt>
                <c:pt idx="7">
                  <c:v>5.0025211923525999E-2</c:v>
                </c:pt>
                <c:pt idx="8">
                  <c:v>5.0281576830249003E-2</c:v>
                </c:pt>
                <c:pt idx="9">
                  <c:v>5.0737431252385001E-2</c:v>
                </c:pt>
                <c:pt idx="10">
                  <c:v>4.7156632941730003E-2</c:v>
                </c:pt>
                <c:pt idx="11">
                  <c:v>4.431133179552E-2</c:v>
                </c:pt>
                <c:pt idx="12">
                  <c:v>2.7768735970885999E-2</c:v>
                </c:pt>
                <c:pt idx="13">
                  <c:v>4.1844494991271998E-2</c:v>
                </c:pt>
                <c:pt idx="14">
                  <c:v>5.6293548975666997E-2</c:v>
                </c:pt>
                <c:pt idx="15">
                  <c:v>6.3661671988863994E-2</c:v>
                </c:pt>
                <c:pt idx="16">
                  <c:v>2.2509109550984001E-2</c:v>
                </c:pt>
                <c:pt idx="17">
                  <c:v>3.4104393698400001E-2</c:v>
                </c:pt>
                <c:pt idx="18">
                  <c:v>3.8319987800891998E-2</c:v>
                </c:pt>
                <c:pt idx="19">
                  <c:v>8.8341850150021994E-2</c:v>
                </c:pt>
                <c:pt idx="20">
                  <c:v>3.4095802308706999E-2</c:v>
                </c:pt>
                <c:pt idx="21">
                  <c:v>3.9694401836272999E-2</c:v>
                </c:pt>
                <c:pt idx="22">
                  <c:v>4.0265106687223003E-2</c:v>
                </c:pt>
                <c:pt idx="23">
                  <c:v>3.0102977694714001E-2</c:v>
                </c:pt>
                <c:pt idx="24">
                  <c:v>2.8879500034154001E-2</c:v>
                </c:pt>
                <c:pt idx="25">
                  <c:v>2.0220077509567998E-2</c:v>
                </c:pt>
                <c:pt idx="26">
                  <c:v>1.9318332649895999E-2</c:v>
                </c:pt>
                <c:pt idx="27">
                  <c:v>2.5412722499954001E-2</c:v>
                </c:pt>
                <c:pt idx="28">
                  <c:v>4.6759113288665999E-2</c:v>
                </c:pt>
                <c:pt idx="29">
                  <c:v>3.169038857433E-2</c:v>
                </c:pt>
                <c:pt idx="30">
                  <c:v>2.3091650915408001E-2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B9-4A3A-B6B5-B37FE39409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7.6074292372009994E-2</c:v>
                </c:pt>
                <c:pt idx="1">
                  <c:v>0</c:v>
                </c:pt>
                <c:pt idx="2">
                  <c:v>4.7969847524413002E-2</c:v>
                </c:pt>
                <c:pt idx="3">
                  <c:v>8.1881562944309996E-2</c:v>
                </c:pt>
                <c:pt idx="4">
                  <c:v>6.7285036541891996E-2</c:v>
                </c:pt>
                <c:pt idx="5">
                  <c:v>5.7792085480916001E-2</c:v>
                </c:pt>
                <c:pt idx="6">
                  <c:v>4.3483471145122E-2</c:v>
                </c:pt>
                <c:pt idx="7">
                  <c:v>4.1081118091096998E-2</c:v>
                </c:pt>
                <c:pt idx="8">
                  <c:v>3.7651246769694002E-2</c:v>
                </c:pt>
                <c:pt idx="9">
                  <c:v>1.3689956705511999E-2</c:v>
                </c:pt>
                <c:pt idx="10">
                  <c:v>7.0437798006068003E-2</c:v>
                </c:pt>
                <c:pt idx="11">
                  <c:v>3.5494962281257002E-2</c:v>
                </c:pt>
                <c:pt idx="12">
                  <c:v>5.5580257892396998E-2</c:v>
                </c:pt>
                <c:pt idx="13">
                  <c:v>8.0931049025978002E-2</c:v>
                </c:pt>
                <c:pt idx="14">
                  <c:v>7.0085470085470003E-2</c:v>
                </c:pt>
                <c:pt idx="15">
                  <c:v>0</c:v>
                </c:pt>
                <c:pt idx="16">
                  <c:v>0</c:v>
                </c:pt>
                <c:pt idx="17">
                  <c:v>5.3975574344521E-2</c:v>
                </c:pt>
                <c:pt idx="18">
                  <c:v>5.9979167378163001E-2</c:v>
                </c:pt>
                <c:pt idx="19">
                  <c:v>0.14691467000892</c:v>
                </c:pt>
                <c:pt idx="20">
                  <c:v>3.6675650779571002E-2</c:v>
                </c:pt>
                <c:pt idx="21">
                  <c:v>7.5023871231755995E-2</c:v>
                </c:pt>
                <c:pt idx="22">
                  <c:v>0</c:v>
                </c:pt>
                <c:pt idx="23">
                  <c:v>0</c:v>
                </c:pt>
                <c:pt idx="24">
                  <c:v>3.5791590680552002E-2</c:v>
                </c:pt>
                <c:pt idx="25">
                  <c:v>3.3796832753958998E-2</c:v>
                </c:pt>
                <c:pt idx="26">
                  <c:v>4.2311995592737003E-2</c:v>
                </c:pt>
                <c:pt idx="27">
                  <c:v>4.2025158304227997E-2</c:v>
                </c:pt>
                <c:pt idx="28">
                  <c:v>2.7599366236774999E-2</c:v>
                </c:pt>
                <c:pt idx="29">
                  <c:v>0</c:v>
                </c:pt>
                <c:pt idx="30">
                  <c:v>2.2999863704511E-2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B9-4A3A-B6B5-B37FE39409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B9-4A3A-B6B5-B37FE3940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87720"/>
        <c:axId val="340194936"/>
      </c:lineChart>
      <c:catAx>
        <c:axId val="34018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4936"/>
        <c:crosses val="autoZero"/>
        <c:auto val="1"/>
        <c:lblAlgn val="ctr"/>
        <c:lblOffset val="100"/>
        <c:noMultiLvlLbl val="0"/>
      </c:catAx>
      <c:valAx>
        <c:axId val="3401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8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371</c:v>
                </c:pt>
                <c:pt idx="1">
                  <c:v>386</c:v>
                </c:pt>
                <c:pt idx="2">
                  <c:v>344</c:v>
                </c:pt>
                <c:pt idx="3">
                  <c:v>327</c:v>
                </c:pt>
                <c:pt idx="4">
                  <c:v>561</c:v>
                </c:pt>
                <c:pt idx="5">
                  <c:v>591</c:v>
                </c:pt>
                <c:pt idx="6">
                  <c:v>616</c:v>
                </c:pt>
                <c:pt idx="7">
                  <c:v>630</c:v>
                </c:pt>
                <c:pt idx="8">
                  <c:v>612</c:v>
                </c:pt>
                <c:pt idx="9">
                  <c:v>577</c:v>
                </c:pt>
                <c:pt idx="10">
                  <c:v>428</c:v>
                </c:pt>
                <c:pt idx="11">
                  <c:v>573</c:v>
                </c:pt>
                <c:pt idx="12">
                  <c:v>825</c:v>
                </c:pt>
                <c:pt idx="13">
                  <c:v>883</c:v>
                </c:pt>
                <c:pt idx="14">
                  <c:v>867</c:v>
                </c:pt>
                <c:pt idx="15">
                  <c:v>964</c:v>
                </c:pt>
                <c:pt idx="16">
                  <c:v>1061</c:v>
                </c:pt>
                <c:pt idx="17">
                  <c:v>967</c:v>
                </c:pt>
                <c:pt idx="18">
                  <c:v>730</c:v>
                </c:pt>
                <c:pt idx="19">
                  <c:v>697</c:v>
                </c:pt>
                <c:pt idx="20">
                  <c:v>737</c:v>
                </c:pt>
                <c:pt idx="21">
                  <c:v>744</c:v>
                </c:pt>
                <c:pt idx="22">
                  <c:v>696</c:v>
                </c:pt>
                <c:pt idx="23">
                  <c:v>803</c:v>
                </c:pt>
                <c:pt idx="24">
                  <c:v>838</c:v>
                </c:pt>
                <c:pt idx="25">
                  <c:v>850</c:v>
                </c:pt>
                <c:pt idx="26">
                  <c:v>728</c:v>
                </c:pt>
                <c:pt idx="27">
                  <c:v>734</c:v>
                </c:pt>
                <c:pt idx="28">
                  <c:v>604</c:v>
                </c:pt>
                <c:pt idx="29">
                  <c:v>649</c:v>
                </c:pt>
                <c:pt idx="30">
                  <c:v>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F7-4B81-A245-6A0E21CDE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18123</c:v>
                </c:pt>
                <c:pt idx="1">
                  <c:v>18401</c:v>
                </c:pt>
                <c:pt idx="2">
                  <c:v>17559</c:v>
                </c:pt>
                <c:pt idx="3">
                  <c:v>16506</c:v>
                </c:pt>
                <c:pt idx="4">
                  <c:v>15800</c:v>
                </c:pt>
                <c:pt idx="5">
                  <c:v>17488</c:v>
                </c:pt>
                <c:pt idx="6">
                  <c:v>18602</c:v>
                </c:pt>
                <c:pt idx="7">
                  <c:v>19661</c:v>
                </c:pt>
                <c:pt idx="8">
                  <c:v>20198</c:v>
                </c:pt>
                <c:pt idx="9">
                  <c:v>20516</c:v>
                </c:pt>
                <c:pt idx="10">
                  <c:v>23109</c:v>
                </c:pt>
                <c:pt idx="11">
                  <c:v>24643</c:v>
                </c:pt>
                <c:pt idx="12">
                  <c:v>25698</c:v>
                </c:pt>
                <c:pt idx="13">
                  <c:v>24028</c:v>
                </c:pt>
                <c:pt idx="14">
                  <c:v>23447</c:v>
                </c:pt>
                <c:pt idx="15">
                  <c:v>24873</c:v>
                </c:pt>
                <c:pt idx="16">
                  <c:v>25179</c:v>
                </c:pt>
                <c:pt idx="17">
                  <c:v>23701</c:v>
                </c:pt>
                <c:pt idx="18">
                  <c:v>19523</c:v>
                </c:pt>
                <c:pt idx="19">
                  <c:v>20280</c:v>
                </c:pt>
                <c:pt idx="20">
                  <c:v>27491</c:v>
                </c:pt>
                <c:pt idx="21">
                  <c:v>27767</c:v>
                </c:pt>
                <c:pt idx="22">
                  <c:v>28061</c:v>
                </c:pt>
                <c:pt idx="23">
                  <c:v>28621</c:v>
                </c:pt>
                <c:pt idx="24">
                  <c:v>29519</c:v>
                </c:pt>
                <c:pt idx="25">
                  <c:v>29275</c:v>
                </c:pt>
                <c:pt idx="26">
                  <c:v>27080</c:v>
                </c:pt>
                <c:pt idx="27">
                  <c:v>16541</c:v>
                </c:pt>
                <c:pt idx="28">
                  <c:v>16045</c:v>
                </c:pt>
                <c:pt idx="29">
                  <c:v>16197</c:v>
                </c:pt>
                <c:pt idx="30">
                  <c:v>15947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F7-4B81-A245-6A0E21CDE2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709</c:v>
                </c:pt>
                <c:pt idx="1">
                  <c:v>710</c:v>
                </c:pt>
                <c:pt idx="2">
                  <c:v>714</c:v>
                </c:pt>
                <c:pt idx="3">
                  <c:v>751</c:v>
                </c:pt>
                <c:pt idx="4">
                  <c:v>786</c:v>
                </c:pt>
                <c:pt idx="5">
                  <c:v>792</c:v>
                </c:pt>
                <c:pt idx="6">
                  <c:v>883</c:v>
                </c:pt>
                <c:pt idx="7">
                  <c:v>1049</c:v>
                </c:pt>
                <c:pt idx="8">
                  <c:v>1039</c:v>
                </c:pt>
                <c:pt idx="9">
                  <c:v>961</c:v>
                </c:pt>
                <c:pt idx="10">
                  <c:v>940</c:v>
                </c:pt>
                <c:pt idx="11">
                  <c:v>855</c:v>
                </c:pt>
                <c:pt idx="12">
                  <c:v>887</c:v>
                </c:pt>
                <c:pt idx="13">
                  <c:v>728</c:v>
                </c:pt>
                <c:pt idx="14">
                  <c:v>674</c:v>
                </c:pt>
                <c:pt idx="15">
                  <c:v>671</c:v>
                </c:pt>
                <c:pt idx="16">
                  <c:v>656</c:v>
                </c:pt>
                <c:pt idx="17">
                  <c:v>667</c:v>
                </c:pt>
                <c:pt idx="18">
                  <c:v>639</c:v>
                </c:pt>
                <c:pt idx="19">
                  <c:v>678</c:v>
                </c:pt>
                <c:pt idx="20">
                  <c:v>1147</c:v>
                </c:pt>
                <c:pt idx="21">
                  <c:v>1282</c:v>
                </c:pt>
                <c:pt idx="22">
                  <c:v>1333</c:v>
                </c:pt>
                <c:pt idx="23">
                  <c:v>1314</c:v>
                </c:pt>
                <c:pt idx="24">
                  <c:v>1320</c:v>
                </c:pt>
                <c:pt idx="25">
                  <c:v>1205</c:v>
                </c:pt>
                <c:pt idx="26">
                  <c:v>660</c:v>
                </c:pt>
                <c:pt idx="27">
                  <c:v>518</c:v>
                </c:pt>
                <c:pt idx="28">
                  <c:v>401</c:v>
                </c:pt>
                <c:pt idx="29">
                  <c:v>375</c:v>
                </c:pt>
                <c:pt idx="30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F7-4B81-A245-6A0E21CDE2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</c:v>
                </c:pt>
                <c:pt idx="1">
                  <c:v>12</c:v>
                </c:pt>
                <c:pt idx="2">
                  <c:v>12</c:v>
                </c:pt>
                <c:pt idx="3">
                  <c:v>11</c:v>
                </c:pt>
                <c:pt idx="4">
                  <c:v>14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9</c:v>
                </c:pt>
                <c:pt idx="9">
                  <c:v>9</c:v>
                </c:pt>
                <c:pt idx="10">
                  <c:v>6</c:v>
                </c:pt>
                <c:pt idx="11">
                  <c:v>5</c:v>
                </c:pt>
                <c:pt idx="12">
                  <c:v>7</c:v>
                </c:pt>
                <c:pt idx="13">
                  <c:v>6</c:v>
                </c:pt>
                <c:pt idx="14">
                  <c:v>8</c:v>
                </c:pt>
                <c:pt idx="15">
                  <c:v>10</c:v>
                </c:pt>
                <c:pt idx="16">
                  <c:v>10</c:v>
                </c:pt>
                <c:pt idx="17">
                  <c:v>9</c:v>
                </c:pt>
                <c:pt idx="18">
                  <c:v>11</c:v>
                </c:pt>
                <c:pt idx="19">
                  <c:v>12</c:v>
                </c:pt>
                <c:pt idx="20">
                  <c:v>15</c:v>
                </c:pt>
                <c:pt idx="21">
                  <c:v>13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13</c:v>
                </c:pt>
                <c:pt idx="26">
                  <c:v>9</c:v>
                </c:pt>
                <c:pt idx="27">
                  <c:v>7</c:v>
                </c:pt>
                <c:pt idx="28">
                  <c:v>5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F7-4B81-A245-6A0E21CDE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98872"/>
        <c:axId val="340199528"/>
      </c:lineChart>
      <c:catAx>
        <c:axId val="34019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9528"/>
        <c:crosses val="autoZero"/>
        <c:auto val="1"/>
        <c:lblAlgn val="ctr"/>
        <c:lblOffset val="100"/>
        <c:noMultiLvlLbl val="0"/>
      </c:catAx>
      <c:valAx>
        <c:axId val="34019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369</c:v>
                </c:pt>
                <c:pt idx="1">
                  <c:v>384</c:v>
                </c:pt>
                <c:pt idx="2">
                  <c:v>396</c:v>
                </c:pt>
                <c:pt idx="3">
                  <c:v>344</c:v>
                </c:pt>
                <c:pt idx="4">
                  <c:v>533</c:v>
                </c:pt>
                <c:pt idx="5">
                  <c:v>580</c:v>
                </c:pt>
                <c:pt idx="6">
                  <c:v>606</c:v>
                </c:pt>
                <c:pt idx="7">
                  <c:v>616</c:v>
                </c:pt>
                <c:pt idx="8">
                  <c:v>639</c:v>
                </c:pt>
                <c:pt idx="9">
                  <c:v>599</c:v>
                </c:pt>
                <c:pt idx="10">
                  <c:v>538</c:v>
                </c:pt>
                <c:pt idx="11">
                  <c:v>498</c:v>
                </c:pt>
                <c:pt idx="12">
                  <c:v>703</c:v>
                </c:pt>
                <c:pt idx="13">
                  <c:v>879</c:v>
                </c:pt>
                <c:pt idx="14">
                  <c:v>879</c:v>
                </c:pt>
                <c:pt idx="15">
                  <c:v>916</c:v>
                </c:pt>
                <c:pt idx="16">
                  <c:v>1048</c:v>
                </c:pt>
                <c:pt idx="17">
                  <c:v>1041</c:v>
                </c:pt>
                <c:pt idx="18">
                  <c:v>849</c:v>
                </c:pt>
                <c:pt idx="19">
                  <c:v>728</c:v>
                </c:pt>
                <c:pt idx="20">
                  <c:v>695</c:v>
                </c:pt>
                <c:pt idx="21">
                  <c:v>771</c:v>
                </c:pt>
                <c:pt idx="22">
                  <c:v>714</c:v>
                </c:pt>
                <c:pt idx="23">
                  <c:v>764</c:v>
                </c:pt>
                <c:pt idx="24">
                  <c:v>834</c:v>
                </c:pt>
                <c:pt idx="25">
                  <c:v>850</c:v>
                </c:pt>
                <c:pt idx="26">
                  <c:v>827</c:v>
                </c:pt>
                <c:pt idx="27">
                  <c:v>767</c:v>
                </c:pt>
                <c:pt idx="28">
                  <c:v>637</c:v>
                </c:pt>
                <c:pt idx="29">
                  <c:v>646</c:v>
                </c:pt>
                <c:pt idx="30">
                  <c:v>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4A-4AFE-B16B-0BB1E99F89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18037</c:v>
                </c:pt>
                <c:pt idx="1">
                  <c:v>18237</c:v>
                </c:pt>
                <c:pt idx="2">
                  <c:v>18152</c:v>
                </c:pt>
                <c:pt idx="3">
                  <c:v>17597</c:v>
                </c:pt>
                <c:pt idx="4">
                  <c:v>16929</c:v>
                </c:pt>
                <c:pt idx="5">
                  <c:v>16200</c:v>
                </c:pt>
                <c:pt idx="6">
                  <c:v>18101</c:v>
                </c:pt>
                <c:pt idx="7">
                  <c:v>19433</c:v>
                </c:pt>
                <c:pt idx="8">
                  <c:v>19978</c:v>
                </c:pt>
                <c:pt idx="9">
                  <c:v>20712</c:v>
                </c:pt>
                <c:pt idx="10">
                  <c:v>21593</c:v>
                </c:pt>
                <c:pt idx="11">
                  <c:v>23637</c:v>
                </c:pt>
                <c:pt idx="12">
                  <c:v>25086</c:v>
                </c:pt>
                <c:pt idx="13">
                  <c:v>24500</c:v>
                </c:pt>
                <c:pt idx="14">
                  <c:v>23915</c:v>
                </c:pt>
                <c:pt idx="15">
                  <c:v>24434</c:v>
                </c:pt>
                <c:pt idx="16">
                  <c:v>25094</c:v>
                </c:pt>
                <c:pt idx="17">
                  <c:v>23783</c:v>
                </c:pt>
                <c:pt idx="18">
                  <c:v>21185</c:v>
                </c:pt>
                <c:pt idx="19">
                  <c:v>20822</c:v>
                </c:pt>
                <c:pt idx="20">
                  <c:v>25365</c:v>
                </c:pt>
                <c:pt idx="21">
                  <c:v>27482</c:v>
                </c:pt>
                <c:pt idx="22">
                  <c:v>28185</c:v>
                </c:pt>
                <c:pt idx="23">
                  <c:v>28381</c:v>
                </c:pt>
                <c:pt idx="24">
                  <c:v>29314</c:v>
                </c:pt>
                <c:pt idx="25">
                  <c:v>29336</c:v>
                </c:pt>
                <c:pt idx="26">
                  <c:v>27629</c:v>
                </c:pt>
                <c:pt idx="27">
                  <c:v>20201</c:v>
                </c:pt>
                <c:pt idx="28">
                  <c:v>17291</c:v>
                </c:pt>
                <c:pt idx="29">
                  <c:v>16185</c:v>
                </c:pt>
                <c:pt idx="30">
                  <c:v>15828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4A-4AFE-B16B-0BB1E99F89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699</c:v>
                </c:pt>
                <c:pt idx="1">
                  <c:v>730</c:v>
                </c:pt>
                <c:pt idx="2">
                  <c:v>703</c:v>
                </c:pt>
                <c:pt idx="3">
                  <c:v>755</c:v>
                </c:pt>
                <c:pt idx="4">
                  <c:v>787</c:v>
                </c:pt>
                <c:pt idx="5">
                  <c:v>805</c:v>
                </c:pt>
                <c:pt idx="6">
                  <c:v>858</c:v>
                </c:pt>
                <c:pt idx="7">
                  <c:v>1039</c:v>
                </c:pt>
                <c:pt idx="8">
                  <c:v>1033</c:v>
                </c:pt>
                <c:pt idx="9">
                  <c:v>1025</c:v>
                </c:pt>
                <c:pt idx="10">
                  <c:v>950</c:v>
                </c:pt>
                <c:pt idx="11">
                  <c:v>935</c:v>
                </c:pt>
                <c:pt idx="12">
                  <c:v>878</c:v>
                </c:pt>
                <c:pt idx="13">
                  <c:v>703</c:v>
                </c:pt>
                <c:pt idx="14">
                  <c:v>685</c:v>
                </c:pt>
                <c:pt idx="15">
                  <c:v>675</c:v>
                </c:pt>
                <c:pt idx="16">
                  <c:v>673</c:v>
                </c:pt>
                <c:pt idx="17">
                  <c:v>663</c:v>
                </c:pt>
                <c:pt idx="18">
                  <c:v>630</c:v>
                </c:pt>
                <c:pt idx="19">
                  <c:v>690</c:v>
                </c:pt>
                <c:pt idx="20">
                  <c:v>932</c:v>
                </c:pt>
                <c:pt idx="21">
                  <c:v>1255</c:v>
                </c:pt>
                <c:pt idx="22">
                  <c:v>1322</c:v>
                </c:pt>
                <c:pt idx="23">
                  <c:v>1336</c:v>
                </c:pt>
                <c:pt idx="24">
                  <c:v>1319</c:v>
                </c:pt>
                <c:pt idx="25">
                  <c:v>1281</c:v>
                </c:pt>
                <c:pt idx="26">
                  <c:v>1102</c:v>
                </c:pt>
                <c:pt idx="27">
                  <c:v>785</c:v>
                </c:pt>
                <c:pt idx="28">
                  <c:v>583</c:v>
                </c:pt>
                <c:pt idx="29">
                  <c:v>400</c:v>
                </c:pt>
                <c:pt idx="30">
                  <c:v>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4A-4AFE-B16B-0BB1E99F89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11</c:v>
                </c:pt>
                <c:pt idx="7">
                  <c:v>12</c:v>
                </c:pt>
                <c:pt idx="8">
                  <c:v>11</c:v>
                </c:pt>
                <c:pt idx="9">
                  <c:v>9</c:v>
                </c:pt>
                <c:pt idx="10">
                  <c:v>8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10</c:v>
                </c:pt>
                <c:pt idx="16">
                  <c:v>11</c:v>
                </c:pt>
                <c:pt idx="17">
                  <c:v>10</c:v>
                </c:pt>
                <c:pt idx="18">
                  <c:v>10</c:v>
                </c:pt>
                <c:pt idx="19">
                  <c:v>11</c:v>
                </c:pt>
                <c:pt idx="20">
                  <c:v>14</c:v>
                </c:pt>
                <c:pt idx="21">
                  <c:v>14</c:v>
                </c:pt>
                <c:pt idx="22">
                  <c:v>13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11</c:v>
                </c:pt>
                <c:pt idx="27">
                  <c:v>9</c:v>
                </c:pt>
                <c:pt idx="28">
                  <c:v>6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94A-4AFE-B16B-0BB1E99F8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85424"/>
        <c:axId val="340298264"/>
      </c:lineChart>
      <c:catAx>
        <c:axId val="34018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98264"/>
        <c:crosses val="autoZero"/>
        <c:auto val="1"/>
        <c:lblAlgn val="ctr"/>
        <c:lblOffset val="100"/>
        <c:noMultiLvlLbl val="0"/>
      </c:catAx>
      <c:valAx>
        <c:axId val="34029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8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2140</c:v>
                </c:pt>
                <c:pt idx="1">
                  <c:v>179639</c:v>
                </c:pt>
                <c:pt idx="2">
                  <c:v>4210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46-4AB4-A539-AA5CB7A35D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49</c:v>
                </c:pt>
                <c:pt idx="1">
                  <c:v>3898</c:v>
                </c:pt>
                <c:pt idx="2">
                  <c:v>83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46-4AB4-A539-AA5CB7A35D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1546</c:v>
                </c:pt>
                <c:pt idx="2">
                  <c:v>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46-4AB4-A539-AA5CB7A35D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27</c:v>
                </c:pt>
                <c:pt idx="1">
                  <c:v>2227</c:v>
                </c:pt>
                <c:pt idx="2">
                  <c:v>46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46-4AB4-A539-AA5CB7A35D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25</c:v>
                </c:pt>
                <c:pt idx="1">
                  <c:v>4341</c:v>
                </c:pt>
                <c:pt idx="2">
                  <c:v>43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46-4AB4-A539-AA5CB7A35D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728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46-4AB4-A539-AA5CB7A35D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277</c:v>
                </c:pt>
                <c:pt idx="1">
                  <c:v>8104</c:v>
                </c:pt>
                <c:pt idx="2">
                  <c:v>149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46-4AB4-A539-AA5CB7A35D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546</c:v>
                </c:pt>
                <c:pt idx="1">
                  <c:v>20316</c:v>
                </c:pt>
                <c:pt idx="2">
                  <c:v>547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46-4AB4-A539-AA5CB7A35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302200"/>
        <c:axId val="340297608"/>
      </c:barChart>
      <c:catAx>
        <c:axId val="34030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97608"/>
        <c:crosses val="autoZero"/>
        <c:auto val="1"/>
        <c:lblAlgn val="ctr"/>
        <c:lblOffset val="100"/>
        <c:noMultiLvlLbl val="0"/>
      </c:catAx>
      <c:valAx>
        <c:axId val="34029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0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51</c:v>
                </c:pt>
                <c:pt idx="2">
                  <c:v>13</c:v>
                </c:pt>
                <c:pt idx="3">
                  <c:v>34</c:v>
                </c:pt>
                <c:pt idx="4">
                  <c:v>8</c:v>
                </c:pt>
                <c:pt idx="5">
                  <c:v>11</c:v>
                </c:pt>
                <c:pt idx="6">
                  <c:v>0</c:v>
                </c:pt>
                <c:pt idx="7">
                  <c:v>19</c:v>
                </c:pt>
                <c:pt idx="8">
                  <c:v>32</c:v>
                </c:pt>
                <c:pt idx="9">
                  <c:v>11</c:v>
                </c:pt>
                <c:pt idx="10">
                  <c:v>67</c:v>
                </c:pt>
                <c:pt idx="11">
                  <c:v>54</c:v>
                </c:pt>
                <c:pt idx="12">
                  <c:v>24</c:v>
                </c:pt>
                <c:pt idx="13">
                  <c:v>20</c:v>
                </c:pt>
                <c:pt idx="14">
                  <c:v>18</c:v>
                </c:pt>
                <c:pt idx="15">
                  <c:v>65</c:v>
                </c:pt>
                <c:pt idx="16">
                  <c:v>23</c:v>
                </c:pt>
                <c:pt idx="17">
                  <c:v>21</c:v>
                </c:pt>
                <c:pt idx="18">
                  <c:v>62</c:v>
                </c:pt>
                <c:pt idx="19">
                  <c:v>29</c:v>
                </c:pt>
                <c:pt idx="20">
                  <c:v>35</c:v>
                </c:pt>
                <c:pt idx="21">
                  <c:v>28</c:v>
                </c:pt>
                <c:pt idx="22">
                  <c:v>45</c:v>
                </c:pt>
                <c:pt idx="23">
                  <c:v>36</c:v>
                </c:pt>
                <c:pt idx="24">
                  <c:v>13</c:v>
                </c:pt>
                <c:pt idx="25">
                  <c:v>17</c:v>
                </c:pt>
                <c:pt idx="26">
                  <c:v>4</c:v>
                </c:pt>
                <c:pt idx="27">
                  <c:v>7</c:v>
                </c:pt>
                <c:pt idx="28">
                  <c:v>25</c:v>
                </c:pt>
                <c:pt idx="29">
                  <c:v>38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C3-423C-A4B4-390886D11F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316</c:v>
                </c:pt>
                <c:pt idx="1">
                  <c:v>281</c:v>
                </c:pt>
                <c:pt idx="2">
                  <c:v>190</c:v>
                </c:pt>
                <c:pt idx="3">
                  <c:v>238</c:v>
                </c:pt>
                <c:pt idx="4">
                  <c:v>201</c:v>
                </c:pt>
                <c:pt idx="5">
                  <c:v>271</c:v>
                </c:pt>
                <c:pt idx="6">
                  <c:v>191</c:v>
                </c:pt>
                <c:pt idx="7">
                  <c:v>325</c:v>
                </c:pt>
                <c:pt idx="8">
                  <c:v>326</c:v>
                </c:pt>
                <c:pt idx="9">
                  <c:v>329</c:v>
                </c:pt>
                <c:pt idx="10">
                  <c:v>306</c:v>
                </c:pt>
                <c:pt idx="11">
                  <c:v>288</c:v>
                </c:pt>
                <c:pt idx="12">
                  <c:v>180</c:v>
                </c:pt>
                <c:pt idx="13">
                  <c:v>272</c:v>
                </c:pt>
                <c:pt idx="14">
                  <c:v>366</c:v>
                </c:pt>
                <c:pt idx="15">
                  <c:v>414</c:v>
                </c:pt>
                <c:pt idx="16">
                  <c:v>146</c:v>
                </c:pt>
                <c:pt idx="17">
                  <c:v>222</c:v>
                </c:pt>
                <c:pt idx="18">
                  <c:v>249</c:v>
                </c:pt>
                <c:pt idx="19">
                  <c:v>576</c:v>
                </c:pt>
                <c:pt idx="20">
                  <c:v>222</c:v>
                </c:pt>
                <c:pt idx="21">
                  <c:v>259</c:v>
                </c:pt>
                <c:pt idx="22">
                  <c:v>263</c:v>
                </c:pt>
                <c:pt idx="23">
                  <c:v>196</c:v>
                </c:pt>
                <c:pt idx="24">
                  <c:v>188</c:v>
                </c:pt>
                <c:pt idx="25">
                  <c:v>132</c:v>
                </c:pt>
                <c:pt idx="26">
                  <c:v>126</c:v>
                </c:pt>
                <c:pt idx="27">
                  <c:v>166</c:v>
                </c:pt>
                <c:pt idx="28">
                  <c:v>305</c:v>
                </c:pt>
                <c:pt idx="29">
                  <c:v>207</c:v>
                </c:pt>
                <c:pt idx="3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C3-423C-A4B4-390886D11F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44</c:v>
                </c:pt>
                <c:pt idx="1">
                  <c:v>0</c:v>
                </c:pt>
                <c:pt idx="2">
                  <c:v>28</c:v>
                </c:pt>
                <c:pt idx="3">
                  <c:v>47</c:v>
                </c:pt>
                <c:pt idx="4">
                  <c:v>39</c:v>
                </c:pt>
                <c:pt idx="5">
                  <c:v>33</c:v>
                </c:pt>
                <c:pt idx="6">
                  <c:v>25</c:v>
                </c:pt>
                <c:pt idx="7">
                  <c:v>24</c:v>
                </c:pt>
                <c:pt idx="8">
                  <c:v>22</c:v>
                </c:pt>
                <c:pt idx="9">
                  <c:v>8</c:v>
                </c:pt>
                <c:pt idx="10">
                  <c:v>41</c:v>
                </c:pt>
                <c:pt idx="11">
                  <c:v>20</c:v>
                </c:pt>
                <c:pt idx="12">
                  <c:v>32</c:v>
                </c:pt>
                <c:pt idx="13">
                  <c:v>47</c:v>
                </c:pt>
                <c:pt idx="14">
                  <c:v>41</c:v>
                </c:pt>
                <c:pt idx="15">
                  <c:v>0</c:v>
                </c:pt>
                <c:pt idx="16">
                  <c:v>0</c:v>
                </c:pt>
                <c:pt idx="17">
                  <c:v>31</c:v>
                </c:pt>
                <c:pt idx="18">
                  <c:v>35</c:v>
                </c:pt>
                <c:pt idx="19">
                  <c:v>86</c:v>
                </c:pt>
                <c:pt idx="20">
                  <c:v>21</c:v>
                </c:pt>
                <c:pt idx="21">
                  <c:v>44</c:v>
                </c:pt>
                <c:pt idx="22">
                  <c:v>0</c:v>
                </c:pt>
                <c:pt idx="23">
                  <c:v>0</c:v>
                </c:pt>
                <c:pt idx="24">
                  <c:v>21</c:v>
                </c:pt>
                <c:pt idx="25">
                  <c:v>19</c:v>
                </c:pt>
                <c:pt idx="26">
                  <c:v>24</c:v>
                </c:pt>
                <c:pt idx="27">
                  <c:v>24</c:v>
                </c:pt>
                <c:pt idx="28">
                  <c:v>16</c:v>
                </c:pt>
                <c:pt idx="29">
                  <c:v>0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C3-423C-A4B4-390886D11F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C3-423C-A4B4-390886D11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01216"/>
        <c:axId val="340295968"/>
      </c:lineChart>
      <c:catAx>
        <c:axId val="34030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95968"/>
        <c:crosses val="autoZero"/>
        <c:auto val="1"/>
        <c:lblAlgn val="ctr"/>
        <c:lblOffset val="100"/>
        <c:noMultiLvlLbl val="0"/>
      </c:catAx>
      <c:valAx>
        <c:axId val="34029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10.069900000000001</c:v>
                </c:pt>
                <c:pt idx="1">
                  <c:v>17.915700000000001</c:v>
                </c:pt>
                <c:pt idx="2">
                  <c:v>100</c:v>
                </c:pt>
                <c:pt idx="3">
                  <c:v>100</c:v>
                </c:pt>
                <c:pt idx="4">
                  <c:v>8</c:v>
                </c:pt>
                <c:pt idx="5">
                  <c:v>21.526900000000001</c:v>
                </c:pt>
                <c:pt idx="6">
                  <c:v>26.166499999999999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5-411A-9C69-A356D99AE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30.588000000000001</c:v>
                </c:pt>
                <c:pt idx="1">
                  <c:v>35.4801</c:v>
                </c:pt>
                <c:pt idx="2">
                  <c:v>0</c:v>
                </c:pt>
                <c:pt idx="3">
                  <c:v>9.9503000000000004</c:v>
                </c:pt>
                <c:pt idx="4">
                  <c:v>25.8462</c:v>
                </c:pt>
                <c:pt idx="5">
                  <c:v>10.012499999999999</c:v>
                </c:pt>
                <c:pt idx="6">
                  <c:v>16.568200000000001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35-411A-9C69-A356D99AED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10.8093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35-411A-9C69-A356D99AED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3.5045999999999999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-1.3908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35-411A-9C69-A356D99AE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296296"/>
        <c:axId val="166513864"/>
      </c:radarChart>
      <c:catAx>
        <c:axId val="34029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513864"/>
        <c:crosses val="autoZero"/>
        <c:auto val="1"/>
        <c:lblAlgn val="ctr"/>
        <c:lblOffset val="100"/>
        <c:noMultiLvlLbl val="0"/>
      </c:catAx>
      <c:valAx>
        <c:axId val="16651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9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3726</c:v>
                </c:pt>
                <c:pt idx="1">
                  <c:v>3725</c:v>
                </c:pt>
                <c:pt idx="2">
                  <c:v>3728</c:v>
                </c:pt>
                <c:pt idx="3">
                  <c:v>3730</c:v>
                </c:pt>
                <c:pt idx="4">
                  <c:v>3731</c:v>
                </c:pt>
                <c:pt idx="5">
                  <c:v>3732</c:v>
                </c:pt>
                <c:pt idx="6">
                  <c:v>3733</c:v>
                </c:pt>
                <c:pt idx="7">
                  <c:v>3733</c:v>
                </c:pt>
                <c:pt idx="8">
                  <c:v>3731</c:v>
                </c:pt>
                <c:pt idx="9">
                  <c:v>3731</c:v>
                </c:pt>
                <c:pt idx="10">
                  <c:v>3732</c:v>
                </c:pt>
                <c:pt idx="11">
                  <c:v>3732</c:v>
                </c:pt>
                <c:pt idx="12">
                  <c:v>3737</c:v>
                </c:pt>
                <c:pt idx="13">
                  <c:v>3737</c:v>
                </c:pt>
                <c:pt idx="14">
                  <c:v>3737</c:v>
                </c:pt>
                <c:pt idx="15">
                  <c:v>3737</c:v>
                </c:pt>
                <c:pt idx="16">
                  <c:v>3739</c:v>
                </c:pt>
                <c:pt idx="17">
                  <c:v>3745</c:v>
                </c:pt>
                <c:pt idx="18">
                  <c:v>3746</c:v>
                </c:pt>
                <c:pt idx="19">
                  <c:v>3746</c:v>
                </c:pt>
                <c:pt idx="20">
                  <c:v>3748</c:v>
                </c:pt>
                <c:pt idx="21">
                  <c:v>3748</c:v>
                </c:pt>
                <c:pt idx="22">
                  <c:v>3749</c:v>
                </c:pt>
                <c:pt idx="23">
                  <c:v>3751</c:v>
                </c:pt>
                <c:pt idx="24">
                  <c:v>3758</c:v>
                </c:pt>
                <c:pt idx="25">
                  <c:v>3759</c:v>
                </c:pt>
                <c:pt idx="26">
                  <c:v>3790</c:v>
                </c:pt>
                <c:pt idx="27">
                  <c:v>3826</c:v>
                </c:pt>
                <c:pt idx="28">
                  <c:v>3829</c:v>
                </c:pt>
                <c:pt idx="29">
                  <c:v>3831</c:v>
                </c:pt>
                <c:pt idx="30">
                  <c:v>3833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0-4B80-92FD-F00959E657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11454</c:v>
                </c:pt>
                <c:pt idx="1">
                  <c:v>11457</c:v>
                </c:pt>
                <c:pt idx="2">
                  <c:v>11468</c:v>
                </c:pt>
                <c:pt idx="3">
                  <c:v>11471</c:v>
                </c:pt>
                <c:pt idx="4">
                  <c:v>11482</c:v>
                </c:pt>
                <c:pt idx="5">
                  <c:v>11489</c:v>
                </c:pt>
                <c:pt idx="6">
                  <c:v>11491</c:v>
                </c:pt>
                <c:pt idx="7">
                  <c:v>11497</c:v>
                </c:pt>
                <c:pt idx="8">
                  <c:v>11495</c:v>
                </c:pt>
                <c:pt idx="9">
                  <c:v>11501</c:v>
                </c:pt>
                <c:pt idx="10">
                  <c:v>11513</c:v>
                </c:pt>
                <c:pt idx="11">
                  <c:v>11517</c:v>
                </c:pt>
                <c:pt idx="12">
                  <c:v>11525</c:v>
                </c:pt>
                <c:pt idx="13">
                  <c:v>11526</c:v>
                </c:pt>
                <c:pt idx="14">
                  <c:v>11529</c:v>
                </c:pt>
                <c:pt idx="15">
                  <c:v>11527</c:v>
                </c:pt>
                <c:pt idx="16">
                  <c:v>11537</c:v>
                </c:pt>
                <c:pt idx="17">
                  <c:v>11549</c:v>
                </c:pt>
                <c:pt idx="18">
                  <c:v>11563</c:v>
                </c:pt>
                <c:pt idx="19">
                  <c:v>11571</c:v>
                </c:pt>
                <c:pt idx="20">
                  <c:v>11579</c:v>
                </c:pt>
                <c:pt idx="21">
                  <c:v>11583</c:v>
                </c:pt>
                <c:pt idx="22">
                  <c:v>11587</c:v>
                </c:pt>
                <c:pt idx="23">
                  <c:v>11583</c:v>
                </c:pt>
                <c:pt idx="24">
                  <c:v>11588</c:v>
                </c:pt>
                <c:pt idx="25">
                  <c:v>11591</c:v>
                </c:pt>
                <c:pt idx="26">
                  <c:v>11607</c:v>
                </c:pt>
                <c:pt idx="27">
                  <c:v>11622</c:v>
                </c:pt>
                <c:pt idx="28">
                  <c:v>11633</c:v>
                </c:pt>
                <c:pt idx="29">
                  <c:v>11642</c:v>
                </c:pt>
                <c:pt idx="30">
                  <c:v>11643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20-4B80-92FD-F00959E657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34540</c:v>
                </c:pt>
                <c:pt idx="1">
                  <c:v>34576</c:v>
                </c:pt>
                <c:pt idx="2">
                  <c:v>34702</c:v>
                </c:pt>
                <c:pt idx="3">
                  <c:v>34863</c:v>
                </c:pt>
                <c:pt idx="4">
                  <c:v>34987</c:v>
                </c:pt>
                <c:pt idx="5">
                  <c:v>35106</c:v>
                </c:pt>
                <c:pt idx="6">
                  <c:v>35232</c:v>
                </c:pt>
                <c:pt idx="7">
                  <c:v>35332</c:v>
                </c:pt>
                <c:pt idx="8">
                  <c:v>35438</c:v>
                </c:pt>
                <c:pt idx="9">
                  <c:v>35546</c:v>
                </c:pt>
                <c:pt idx="10">
                  <c:v>35644</c:v>
                </c:pt>
                <c:pt idx="11">
                  <c:v>35758</c:v>
                </c:pt>
                <c:pt idx="12">
                  <c:v>35890</c:v>
                </c:pt>
                <c:pt idx="13">
                  <c:v>35984</c:v>
                </c:pt>
                <c:pt idx="14">
                  <c:v>36082</c:v>
                </c:pt>
                <c:pt idx="15">
                  <c:v>36168</c:v>
                </c:pt>
                <c:pt idx="16">
                  <c:v>36286</c:v>
                </c:pt>
                <c:pt idx="17">
                  <c:v>36430</c:v>
                </c:pt>
                <c:pt idx="18">
                  <c:v>36548</c:v>
                </c:pt>
                <c:pt idx="19">
                  <c:v>36667</c:v>
                </c:pt>
                <c:pt idx="20">
                  <c:v>36774</c:v>
                </c:pt>
                <c:pt idx="21">
                  <c:v>36874</c:v>
                </c:pt>
                <c:pt idx="22">
                  <c:v>36973</c:v>
                </c:pt>
                <c:pt idx="23">
                  <c:v>37091</c:v>
                </c:pt>
                <c:pt idx="24">
                  <c:v>37262</c:v>
                </c:pt>
                <c:pt idx="25">
                  <c:v>37376</c:v>
                </c:pt>
                <c:pt idx="26">
                  <c:v>37480</c:v>
                </c:pt>
                <c:pt idx="27">
                  <c:v>37575</c:v>
                </c:pt>
                <c:pt idx="28">
                  <c:v>37666</c:v>
                </c:pt>
                <c:pt idx="29">
                  <c:v>37757</c:v>
                </c:pt>
                <c:pt idx="30">
                  <c:v>38064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20-4B80-92FD-F00959E657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1335</c:v>
                </c:pt>
                <c:pt idx="1">
                  <c:v>1335</c:v>
                </c:pt>
                <c:pt idx="2">
                  <c:v>1334</c:v>
                </c:pt>
                <c:pt idx="3">
                  <c:v>1334</c:v>
                </c:pt>
                <c:pt idx="4">
                  <c:v>1333</c:v>
                </c:pt>
                <c:pt idx="5">
                  <c:v>1333</c:v>
                </c:pt>
                <c:pt idx="6">
                  <c:v>1333</c:v>
                </c:pt>
                <c:pt idx="7">
                  <c:v>1333</c:v>
                </c:pt>
                <c:pt idx="8">
                  <c:v>1333</c:v>
                </c:pt>
                <c:pt idx="9">
                  <c:v>1332</c:v>
                </c:pt>
                <c:pt idx="10">
                  <c:v>1333</c:v>
                </c:pt>
                <c:pt idx="11">
                  <c:v>1333</c:v>
                </c:pt>
                <c:pt idx="12">
                  <c:v>1332</c:v>
                </c:pt>
                <c:pt idx="13">
                  <c:v>1331</c:v>
                </c:pt>
                <c:pt idx="14">
                  <c:v>1332</c:v>
                </c:pt>
                <c:pt idx="15">
                  <c:v>1332</c:v>
                </c:pt>
                <c:pt idx="16">
                  <c:v>1333</c:v>
                </c:pt>
                <c:pt idx="17">
                  <c:v>1333</c:v>
                </c:pt>
                <c:pt idx="18">
                  <c:v>1333</c:v>
                </c:pt>
                <c:pt idx="19">
                  <c:v>1333</c:v>
                </c:pt>
                <c:pt idx="20">
                  <c:v>1333</c:v>
                </c:pt>
                <c:pt idx="21">
                  <c:v>1333</c:v>
                </c:pt>
                <c:pt idx="22">
                  <c:v>1333</c:v>
                </c:pt>
                <c:pt idx="23">
                  <c:v>1333</c:v>
                </c:pt>
                <c:pt idx="24">
                  <c:v>1333</c:v>
                </c:pt>
                <c:pt idx="25">
                  <c:v>1334</c:v>
                </c:pt>
                <c:pt idx="26">
                  <c:v>1334</c:v>
                </c:pt>
                <c:pt idx="27">
                  <c:v>1334</c:v>
                </c:pt>
                <c:pt idx="28">
                  <c:v>1334</c:v>
                </c:pt>
                <c:pt idx="29">
                  <c:v>1334</c:v>
                </c:pt>
                <c:pt idx="30">
                  <c:v>1334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20-4B80-92FD-F00959E65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21760"/>
        <c:axId val="331533896"/>
      </c:lineChart>
      <c:catAx>
        <c:axId val="33152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3896"/>
        <c:crosses val="autoZero"/>
        <c:auto val="1"/>
        <c:lblAlgn val="ctr"/>
        <c:lblOffset val="100"/>
        <c:noMultiLvlLbl val="0"/>
      </c:catAx>
      <c:valAx>
        <c:axId val="33153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2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6872</c:v>
                </c:pt>
                <c:pt idx="1">
                  <c:v>6877</c:v>
                </c:pt>
                <c:pt idx="2">
                  <c:v>6882</c:v>
                </c:pt>
                <c:pt idx="3">
                  <c:v>6889</c:v>
                </c:pt>
                <c:pt idx="4">
                  <c:v>6892</c:v>
                </c:pt>
                <c:pt idx="5">
                  <c:v>6896</c:v>
                </c:pt>
                <c:pt idx="6">
                  <c:v>6900</c:v>
                </c:pt>
                <c:pt idx="7">
                  <c:v>6913</c:v>
                </c:pt>
                <c:pt idx="8">
                  <c:v>6915</c:v>
                </c:pt>
                <c:pt idx="9">
                  <c:v>6915</c:v>
                </c:pt>
                <c:pt idx="10">
                  <c:v>6919</c:v>
                </c:pt>
                <c:pt idx="11">
                  <c:v>6931</c:v>
                </c:pt>
                <c:pt idx="12">
                  <c:v>6936</c:v>
                </c:pt>
                <c:pt idx="13">
                  <c:v>6941</c:v>
                </c:pt>
                <c:pt idx="14">
                  <c:v>6948</c:v>
                </c:pt>
                <c:pt idx="15">
                  <c:v>6948</c:v>
                </c:pt>
                <c:pt idx="16">
                  <c:v>6950</c:v>
                </c:pt>
                <c:pt idx="17">
                  <c:v>6958</c:v>
                </c:pt>
                <c:pt idx="18">
                  <c:v>6963</c:v>
                </c:pt>
                <c:pt idx="19">
                  <c:v>6976</c:v>
                </c:pt>
                <c:pt idx="20">
                  <c:v>6982</c:v>
                </c:pt>
                <c:pt idx="21">
                  <c:v>6985</c:v>
                </c:pt>
                <c:pt idx="22">
                  <c:v>6988</c:v>
                </c:pt>
                <c:pt idx="23">
                  <c:v>6990</c:v>
                </c:pt>
                <c:pt idx="24">
                  <c:v>7016</c:v>
                </c:pt>
                <c:pt idx="25">
                  <c:v>7030</c:v>
                </c:pt>
                <c:pt idx="26">
                  <c:v>7038</c:v>
                </c:pt>
                <c:pt idx="27">
                  <c:v>7048</c:v>
                </c:pt>
                <c:pt idx="28">
                  <c:v>7053</c:v>
                </c:pt>
                <c:pt idx="29">
                  <c:v>7055</c:v>
                </c:pt>
                <c:pt idx="30">
                  <c:v>7056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15-44B9-A534-A55C0EADA0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46426</c:v>
                </c:pt>
                <c:pt idx="1">
                  <c:v>46426</c:v>
                </c:pt>
                <c:pt idx="2">
                  <c:v>46427</c:v>
                </c:pt>
                <c:pt idx="3">
                  <c:v>46444</c:v>
                </c:pt>
                <c:pt idx="4">
                  <c:v>46459</c:v>
                </c:pt>
                <c:pt idx="5">
                  <c:v>46482</c:v>
                </c:pt>
                <c:pt idx="6">
                  <c:v>46494</c:v>
                </c:pt>
                <c:pt idx="7">
                  <c:v>46507</c:v>
                </c:pt>
                <c:pt idx="8">
                  <c:v>46509</c:v>
                </c:pt>
                <c:pt idx="9">
                  <c:v>46509</c:v>
                </c:pt>
                <c:pt idx="10">
                  <c:v>46528</c:v>
                </c:pt>
                <c:pt idx="11">
                  <c:v>46546</c:v>
                </c:pt>
                <c:pt idx="12">
                  <c:v>46562</c:v>
                </c:pt>
                <c:pt idx="13">
                  <c:v>46577</c:v>
                </c:pt>
                <c:pt idx="14">
                  <c:v>46585</c:v>
                </c:pt>
                <c:pt idx="15">
                  <c:v>46585</c:v>
                </c:pt>
                <c:pt idx="16">
                  <c:v>46585</c:v>
                </c:pt>
                <c:pt idx="17">
                  <c:v>46604</c:v>
                </c:pt>
                <c:pt idx="18">
                  <c:v>46623</c:v>
                </c:pt>
                <c:pt idx="19">
                  <c:v>46649</c:v>
                </c:pt>
                <c:pt idx="20">
                  <c:v>46662</c:v>
                </c:pt>
                <c:pt idx="21">
                  <c:v>46673</c:v>
                </c:pt>
                <c:pt idx="22">
                  <c:v>46673</c:v>
                </c:pt>
                <c:pt idx="23">
                  <c:v>46673</c:v>
                </c:pt>
                <c:pt idx="24">
                  <c:v>46673</c:v>
                </c:pt>
                <c:pt idx="25">
                  <c:v>46689</c:v>
                </c:pt>
                <c:pt idx="26">
                  <c:v>46706</c:v>
                </c:pt>
                <c:pt idx="27">
                  <c:v>46721</c:v>
                </c:pt>
                <c:pt idx="28">
                  <c:v>46732</c:v>
                </c:pt>
                <c:pt idx="29">
                  <c:v>46732</c:v>
                </c:pt>
                <c:pt idx="30">
                  <c:v>46734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15-44B9-A534-A55C0EADA0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29003</c:v>
                </c:pt>
                <c:pt idx="1">
                  <c:v>29009</c:v>
                </c:pt>
                <c:pt idx="2">
                  <c:v>29031</c:v>
                </c:pt>
                <c:pt idx="3">
                  <c:v>29065</c:v>
                </c:pt>
                <c:pt idx="4">
                  <c:v>29105</c:v>
                </c:pt>
                <c:pt idx="5">
                  <c:v>29138</c:v>
                </c:pt>
                <c:pt idx="6">
                  <c:v>29178</c:v>
                </c:pt>
                <c:pt idx="7">
                  <c:v>29204</c:v>
                </c:pt>
                <c:pt idx="8">
                  <c:v>29212</c:v>
                </c:pt>
                <c:pt idx="9">
                  <c:v>29234</c:v>
                </c:pt>
                <c:pt idx="10">
                  <c:v>29268</c:v>
                </c:pt>
                <c:pt idx="11">
                  <c:v>29307</c:v>
                </c:pt>
                <c:pt idx="12">
                  <c:v>29347</c:v>
                </c:pt>
                <c:pt idx="13">
                  <c:v>29382</c:v>
                </c:pt>
                <c:pt idx="14">
                  <c:v>29402</c:v>
                </c:pt>
                <c:pt idx="15">
                  <c:v>29410</c:v>
                </c:pt>
                <c:pt idx="16">
                  <c:v>29428</c:v>
                </c:pt>
                <c:pt idx="17">
                  <c:v>29465</c:v>
                </c:pt>
                <c:pt idx="18">
                  <c:v>29503</c:v>
                </c:pt>
                <c:pt idx="19">
                  <c:v>29549</c:v>
                </c:pt>
                <c:pt idx="20">
                  <c:v>29581</c:v>
                </c:pt>
                <c:pt idx="21">
                  <c:v>29606</c:v>
                </c:pt>
                <c:pt idx="22">
                  <c:v>29616</c:v>
                </c:pt>
                <c:pt idx="23">
                  <c:v>29644</c:v>
                </c:pt>
                <c:pt idx="24">
                  <c:v>29687</c:v>
                </c:pt>
                <c:pt idx="25">
                  <c:v>29733</c:v>
                </c:pt>
                <c:pt idx="26">
                  <c:v>29774</c:v>
                </c:pt>
                <c:pt idx="27">
                  <c:v>29819</c:v>
                </c:pt>
                <c:pt idx="28">
                  <c:v>29840</c:v>
                </c:pt>
                <c:pt idx="29">
                  <c:v>29850</c:v>
                </c:pt>
                <c:pt idx="30">
                  <c:v>29869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15-44B9-A534-A55C0EADA0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554</c:v>
                </c:pt>
                <c:pt idx="1">
                  <c:v>554</c:v>
                </c:pt>
                <c:pt idx="2">
                  <c:v>554</c:v>
                </c:pt>
                <c:pt idx="3">
                  <c:v>554</c:v>
                </c:pt>
                <c:pt idx="4">
                  <c:v>554</c:v>
                </c:pt>
                <c:pt idx="5">
                  <c:v>554</c:v>
                </c:pt>
                <c:pt idx="6">
                  <c:v>552</c:v>
                </c:pt>
                <c:pt idx="7">
                  <c:v>552</c:v>
                </c:pt>
                <c:pt idx="8">
                  <c:v>552</c:v>
                </c:pt>
                <c:pt idx="9">
                  <c:v>552</c:v>
                </c:pt>
                <c:pt idx="10">
                  <c:v>552</c:v>
                </c:pt>
                <c:pt idx="11">
                  <c:v>552</c:v>
                </c:pt>
                <c:pt idx="12">
                  <c:v>552</c:v>
                </c:pt>
                <c:pt idx="13">
                  <c:v>552</c:v>
                </c:pt>
                <c:pt idx="14">
                  <c:v>552</c:v>
                </c:pt>
                <c:pt idx="15">
                  <c:v>552</c:v>
                </c:pt>
                <c:pt idx="16">
                  <c:v>552</c:v>
                </c:pt>
                <c:pt idx="17">
                  <c:v>552</c:v>
                </c:pt>
                <c:pt idx="18">
                  <c:v>552</c:v>
                </c:pt>
                <c:pt idx="19">
                  <c:v>552</c:v>
                </c:pt>
                <c:pt idx="20">
                  <c:v>552</c:v>
                </c:pt>
                <c:pt idx="21">
                  <c:v>552</c:v>
                </c:pt>
                <c:pt idx="22">
                  <c:v>551</c:v>
                </c:pt>
                <c:pt idx="23">
                  <c:v>551</c:v>
                </c:pt>
                <c:pt idx="24">
                  <c:v>551</c:v>
                </c:pt>
                <c:pt idx="25">
                  <c:v>551</c:v>
                </c:pt>
                <c:pt idx="26">
                  <c:v>551</c:v>
                </c:pt>
                <c:pt idx="27">
                  <c:v>551</c:v>
                </c:pt>
                <c:pt idx="28">
                  <c:v>551</c:v>
                </c:pt>
                <c:pt idx="29">
                  <c:v>551</c:v>
                </c:pt>
                <c:pt idx="30">
                  <c:v>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15-44B9-A534-A55C0EADA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31600"/>
        <c:axId val="331532256"/>
      </c:lineChart>
      <c:catAx>
        <c:axId val="33153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2256"/>
        <c:crosses val="autoZero"/>
        <c:auto val="1"/>
        <c:lblAlgn val="ctr"/>
        <c:lblOffset val="100"/>
        <c:noMultiLvlLbl val="0"/>
      </c:catAx>
      <c:valAx>
        <c:axId val="33153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</c:v>
                </c:pt>
                <c:pt idx="1">
                  <c:v>24</c:v>
                </c:pt>
                <c:pt idx="2">
                  <c:v>17</c:v>
                </c:pt>
                <c:pt idx="3">
                  <c:v>27</c:v>
                </c:pt>
                <c:pt idx="4">
                  <c:v>10</c:v>
                </c:pt>
                <c:pt idx="5">
                  <c:v>9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0-4277-9FD9-8BD753BFE3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66</c:v>
                </c:pt>
                <c:pt idx="1">
                  <c:v>78</c:v>
                </c:pt>
                <c:pt idx="2">
                  <c:v>51</c:v>
                </c:pt>
                <c:pt idx="3">
                  <c:v>52</c:v>
                </c:pt>
                <c:pt idx="4">
                  <c:v>1</c:v>
                </c:pt>
                <c:pt idx="5">
                  <c:v>2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0-4277-9FD9-8BD753BFE3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157</c:v>
                </c:pt>
                <c:pt idx="1">
                  <c:v>150</c:v>
                </c:pt>
                <c:pt idx="2">
                  <c:v>149</c:v>
                </c:pt>
                <c:pt idx="3">
                  <c:v>109</c:v>
                </c:pt>
                <c:pt idx="4">
                  <c:v>39</c:v>
                </c:pt>
                <c:pt idx="5">
                  <c:v>103</c:v>
                </c:pt>
                <c:pt idx="6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D0-4277-9FD9-8BD753BFE3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D0-4277-9FD9-8BD753BFE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305176"/>
        <c:axId val="342305832"/>
      </c:barChart>
      <c:catAx>
        <c:axId val="34230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5832"/>
        <c:crosses val="autoZero"/>
        <c:auto val="1"/>
        <c:lblAlgn val="ctr"/>
        <c:lblOffset val="100"/>
        <c:noMultiLvlLbl val="0"/>
      </c:catAx>
      <c:valAx>
        <c:axId val="34230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6.7078078883821002E-3</c:v>
                </c:pt>
                <c:pt idx="1">
                  <c:v>5.3691275167784998E-2</c:v>
                </c:pt>
                <c:pt idx="2">
                  <c:v>0.10198604401503</c:v>
                </c:pt>
                <c:pt idx="3">
                  <c:v>3.0647818258438E-2</c:v>
                </c:pt>
                <c:pt idx="4">
                  <c:v>4.4682752457551003E-2</c:v>
                </c:pt>
                <c:pt idx="5">
                  <c:v>4.0203698740283997E-2</c:v>
                </c:pt>
                <c:pt idx="6">
                  <c:v>8.0385852090032003E-2</c:v>
                </c:pt>
                <c:pt idx="7">
                  <c:v>5.3576212161800002E-2</c:v>
                </c:pt>
                <c:pt idx="8">
                  <c:v>2.6795284030011E-2</c:v>
                </c:pt>
                <c:pt idx="9">
                  <c:v>0</c:v>
                </c:pt>
                <c:pt idx="10">
                  <c:v>2.6802465826856001E-2</c:v>
                </c:pt>
                <c:pt idx="11">
                  <c:v>0.15407288317255999</c:v>
                </c:pt>
                <c:pt idx="12">
                  <c:v>4.0171397964648997E-2</c:v>
                </c:pt>
                <c:pt idx="13">
                  <c:v>3.7463205780037E-2</c:v>
                </c:pt>
                <c:pt idx="14">
                  <c:v>6.8809969800068996E-2</c:v>
                </c:pt>
                <c:pt idx="15">
                  <c:v>0</c:v>
                </c:pt>
                <c:pt idx="16">
                  <c:v>5.3504547886569997E-2</c:v>
                </c:pt>
                <c:pt idx="17">
                  <c:v>4.5812018019394003E-2</c:v>
                </c:pt>
                <c:pt idx="18">
                  <c:v>0.27770360480640999</c:v>
                </c:pt>
                <c:pt idx="19">
                  <c:v>0.10900516106069</c:v>
                </c:pt>
                <c:pt idx="20">
                  <c:v>5.3376034160662E-2</c:v>
                </c:pt>
                <c:pt idx="21">
                  <c:v>0.14229811454998001</c:v>
                </c:pt>
                <c:pt idx="22">
                  <c:v>5.3361792956243E-2</c:v>
                </c:pt>
                <c:pt idx="23">
                  <c:v>0.30666666666666997</c:v>
                </c:pt>
                <c:pt idx="24">
                  <c:v>0.10374898354036</c:v>
                </c:pt>
                <c:pt idx="25">
                  <c:v>5.1172882466124003E-2</c:v>
                </c:pt>
                <c:pt idx="26">
                  <c:v>3.9745627980922002E-2</c:v>
                </c:pt>
                <c:pt idx="27">
                  <c:v>0.13655462184874001</c:v>
                </c:pt>
                <c:pt idx="28">
                  <c:v>5.7486281682779999E-2</c:v>
                </c:pt>
                <c:pt idx="29">
                  <c:v>0.26109660574413002</c:v>
                </c:pt>
                <c:pt idx="30">
                  <c:v>0.15657620041754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62-4915-B731-80F950F19C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5.2346885360320998E-2</c:v>
                </c:pt>
                <c:pt idx="3">
                  <c:v>2.7247362455314001E-3</c:v>
                </c:pt>
                <c:pt idx="4">
                  <c:v>3.4855350296270002E-3</c:v>
                </c:pt>
                <c:pt idx="5">
                  <c:v>2.6846611522275E-2</c:v>
                </c:pt>
                <c:pt idx="6">
                  <c:v>2.9010733971568999E-3</c:v>
                </c:pt>
                <c:pt idx="7">
                  <c:v>6.0232094336844996E-3</c:v>
                </c:pt>
                <c:pt idx="8">
                  <c:v>2.6096033402923002E-2</c:v>
                </c:pt>
                <c:pt idx="9">
                  <c:v>0</c:v>
                </c:pt>
                <c:pt idx="10">
                  <c:v>5.0312624352225003E-3</c:v>
                </c:pt>
                <c:pt idx="11">
                  <c:v>8.1415544941381007E-3</c:v>
                </c:pt>
                <c:pt idx="12">
                  <c:v>6.0090937618930002E-3</c:v>
                </c:pt>
                <c:pt idx="13">
                  <c:v>4.6276211135213002E-3</c:v>
                </c:pt>
                <c:pt idx="14">
                  <c:v>2.8917613718515998E-2</c:v>
                </c:pt>
                <c:pt idx="15">
                  <c:v>0</c:v>
                </c:pt>
                <c:pt idx="16">
                  <c:v>0</c:v>
                </c:pt>
                <c:pt idx="17">
                  <c:v>1.155101215744E-2</c:v>
                </c:pt>
                <c:pt idx="18">
                  <c:v>1.4574338233955E-2</c:v>
                </c:pt>
                <c:pt idx="19">
                  <c:v>1.0086164663843E-2</c:v>
                </c:pt>
                <c:pt idx="20">
                  <c:v>6.6456221963780999E-3</c:v>
                </c:pt>
                <c:pt idx="21">
                  <c:v>3.1399392421757001E-3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3.7751315903010998E-3</c:v>
                </c:pt>
                <c:pt idx="26">
                  <c:v>5.0714311071441004E-3</c:v>
                </c:pt>
                <c:pt idx="27">
                  <c:v>3.0751063986814002E-3</c:v>
                </c:pt>
                <c:pt idx="28">
                  <c:v>2.3456375051798999E-3</c:v>
                </c:pt>
                <c:pt idx="29">
                  <c:v>0</c:v>
                </c:pt>
                <c:pt idx="30">
                  <c:v>8.5895894176258002E-3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62-4915-B731-80F950F19C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8.9842043865032001E-3</c:v>
                </c:pt>
                <c:pt idx="1">
                  <c:v>3.3759669733973998E-3</c:v>
                </c:pt>
                <c:pt idx="2">
                  <c:v>1.0235441396848999E-2</c:v>
                </c:pt>
                <c:pt idx="3">
                  <c:v>5.6702381180560001E-3</c:v>
                </c:pt>
                <c:pt idx="4">
                  <c:v>7.7944802354250999E-3</c:v>
                </c:pt>
                <c:pt idx="5">
                  <c:v>7.0037820423028002E-3</c:v>
                </c:pt>
                <c:pt idx="6">
                  <c:v>9.5965196622025007E-3</c:v>
                </c:pt>
                <c:pt idx="7">
                  <c:v>1.0770364491809001E-2</c:v>
                </c:pt>
                <c:pt idx="8">
                  <c:v>8.4781687155573993E-3</c:v>
                </c:pt>
                <c:pt idx="9">
                  <c:v>5.9872647357150999E-3</c:v>
                </c:pt>
                <c:pt idx="10">
                  <c:v>1.0824388752551E-2</c:v>
                </c:pt>
                <c:pt idx="11">
                  <c:v>1.1132346361050999E-2</c:v>
                </c:pt>
                <c:pt idx="12">
                  <c:v>9.2041572613255993E-3</c:v>
                </c:pt>
                <c:pt idx="13">
                  <c:v>7.8841676637820008E-3</c:v>
                </c:pt>
                <c:pt idx="14">
                  <c:v>9.9908417284156007E-3</c:v>
                </c:pt>
                <c:pt idx="15">
                  <c:v>1.1863568956995E-2</c:v>
                </c:pt>
                <c:pt idx="16">
                  <c:v>9.5886609725516995E-3</c:v>
                </c:pt>
                <c:pt idx="17">
                  <c:v>1.1522056188979999E-2</c:v>
                </c:pt>
                <c:pt idx="18">
                  <c:v>5.3288510083709002E-3</c:v>
                </c:pt>
                <c:pt idx="19">
                  <c:v>1.5759911408285001E-2</c:v>
                </c:pt>
                <c:pt idx="20">
                  <c:v>6.8495411632667003E-3</c:v>
                </c:pt>
                <c:pt idx="21">
                  <c:v>1.1232792842613E-2</c:v>
                </c:pt>
                <c:pt idx="22">
                  <c:v>1.5046327642812E-2</c:v>
                </c:pt>
                <c:pt idx="23">
                  <c:v>6.0758263123785001E-3</c:v>
                </c:pt>
                <c:pt idx="24">
                  <c:v>9.4146761351409994E-3</c:v>
                </c:pt>
                <c:pt idx="25">
                  <c:v>7.8057918975879999E-3</c:v>
                </c:pt>
                <c:pt idx="26">
                  <c:v>6.6469084056022002E-3</c:v>
                </c:pt>
                <c:pt idx="27">
                  <c:v>7.4612945346017997E-3</c:v>
                </c:pt>
                <c:pt idx="28">
                  <c:v>1.164527480317E-2</c:v>
                </c:pt>
                <c:pt idx="29">
                  <c:v>2.2392523254341001E-2</c:v>
                </c:pt>
                <c:pt idx="30">
                  <c:v>8.353117031566E-3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62-4915-B731-80F950F19C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62-4915-B731-80F950F19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302552"/>
        <c:axId val="342310424"/>
      </c:lineChart>
      <c:catAx>
        <c:axId val="34230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10424"/>
        <c:crosses val="autoZero"/>
        <c:auto val="1"/>
        <c:lblAlgn val="ctr"/>
        <c:lblOffset val="100"/>
        <c:noMultiLvlLbl val="0"/>
      </c:catAx>
      <c:valAx>
        <c:axId val="34231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10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2</c:v>
                </c:pt>
                <c:pt idx="23">
                  <c:v>11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5</c:v>
                </c:pt>
                <c:pt idx="28">
                  <c:v>2</c:v>
                </c:pt>
                <c:pt idx="29">
                  <c:v>10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9-4585-B3DF-FE50066850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B9-4585-B3DF-FE50066850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5</c:v>
                </c:pt>
                <c:pt idx="23">
                  <c:v>2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8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B9-4585-B3DF-FE50066850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B9-4585-B3DF-FE5006685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303208"/>
        <c:axId val="342308128"/>
      </c:lineChart>
      <c:catAx>
        <c:axId val="342303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8128"/>
        <c:crosses val="autoZero"/>
        <c:auto val="1"/>
        <c:lblAlgn val="ctr"/>
        <c:lblOffset val="100"/>
        <c:noMultiLvlLbl val="0"/>
      </c:catAx>
      <c:valAx>
        <c:axId val="34230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0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</c:v>
                </c:pt>
                <c:pt idx="1">
                  <c:v>79</c:v>
                </c:pt>
                <c:pt idx="2">
                  <c:v>772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F7-4093-A622-259BBBF9F2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310</c:v>
                </c:pt>
                <c:pt idx="1">
                  <c:v>207</c:v>
                </c:pt>
                <c:pt idx="2">
                  <c:v>1949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F7-4093-A622-259BBBF9F2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</c:v>
                </c:pt>
                <c:pt idx="1">
                  <c:v>7</c:v>
                </c:pt>
                <c:pt idx="2">
                  <c:v>94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F7-4093-A622-259BBBF9F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314032"/>
        <c:axId val="342313376"/>
      </c:barChart>
      <c:catAx>
        <c:axId val="34231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13376"/>
        <c:crosses val="autoZero"/>
        <c:auto val="1"/>
        <c:lblAlgn val="ctr"/>
        <c:lblOffset val="100"/>
        <c:noMultiLvlLbl val="0"/>
      </c:catAx>
      <c:valAx>
        <c:axId val="34231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1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1-4CF4-AEA7-361A9ADC62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31.610199999999999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-12.9758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21-4CF4-AEA7-361A9ADC6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113568"/>
        <c:axId val="278111272"/>
      </c:radarChart>
      <c:catAx>
        <c:axId val="27811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1272"/>
        <c:crosses val="autoZero"/>
        <c:auto val="1"/>
        <c:lblAlgn val="ctr"/>
        <c:lblOffset val="100"/>
        <c:noMultiLvlLbl val="0"/>
      </c:catAx>
      <c:valAx>
        <c:axId val="27811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5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1-4699-8F98-29F5988034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41-4699-8F98-29F598803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30296"/>
        <c:axId val="278124064"/>
      </c:lineChart>
      <c:catAx>
        <c:axId val="27813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4064"/>
        <c:crosses val="autoZero"/>
        <c:auto val="1"/>
        <c:lblAlgn val="ctr"/>
        <c:lblOffset val="100"/>
        <c:noMultiLvlLbl val="0"/>
      </c:catAx>
      <c:valAx>
        <c:axId val="27812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3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4807</c:v>
                </c:pt>
                <c:pt idx="1">
                  <c:v>4808</c:v>
                </c:pt>
                <c:pt idx="2">
                  <c:v>4825</c:v>
                </c:pt>
                <c:pt idx="3">
                  <c:v>4828</c:v>
                </c:pt>
                <c:pt idx="4">
                  <c:v>4837</c:v>
                </c:pt>
                <c:pt idx="5">
                  <c:v>4843</c:v>
                </c:pt>
                <c:pt idx="6">
                  <c:v>4848</c:v>
                </c:pt>
                <c:pt idx="7">
                  <c:v>4855</c:v>
                </c:pt>
                <c:pt idx="8">
                  <c:v>4867</c:v>
                </c:pt>
                <c:pt idx="9">
                  <c:v>4870</c:v>
                </c:pt>
                <c:pt idx="10">
                  <c:v>4881</c:v>
                </c:pt>
                <c:pt idx="11">
                  <c:v>4896</c:v>
                </c:pt>
                <c:pt idx="12">
                  <c:v>4905</c:v>
                </c:pt>
                <c:pt idx="13">
                  <c:v>4909</c:v>
                </c:pt>
                <c:pt idx="14">
                  <c:v>4918</c:v>
                </c:pt>
                <c:pt idx="15">
                  <c:v>4923</c:v>
                </c:pt>
                <c:pt idx="16">
                  <c:v>4929</c:v>
                </c:pt>
                <c:pt idx="17">
                  <c:v>4934</c:v>
                </c:pt>
                <c:pt idx="18">
                  <c:v>4943</c:v>
                </c:pt>
                <c:pt idx="19">
                  <c:v>4960</c:v>
                </c:pt>
                <c:pt idx="20">
                  <c:v>4969</c:v>
                </c:pt>
                <c:pt idx="21">
                  <c:v>4980</c:v>
                </c:pt>
                <c:pt idx="22">
                  <c:v>4987</c:v>
                </c:pt>
                <c:pt idx="23">
                  <c:v>4993</c:v>
                </c:pt>
                <c:pt idx="24">
                  <c:v>5003</c:v>
                </c:pt>
                <c:pt idx="25">
                  <c:v>5015</c:v>
                </c:pt>
                <c:pt idx="26">
                  <c:v>5026</c:v>
                </c:pt>
                <c:pt idx="27">
                  <c:v>5036</c:v>
                </c:pt>
                <c:pt idx="28">
                  <c:v>5043</c:v>
                </c:pt>
                <c:pt idx="29">
                  <c:v>5049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3-47B7-A516-B8ED851F95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1606</c:v>
                </c:pt>
                <c:pt idx="1">
                  <c:v>1605</c:v>
                </c:pt>
                <c:pt idx="2">
                  <c:v>1606</c:v>
                </c:pt>
                <c:pt idx="3">
                  <c:v>1606</c:v>
                </c:pt>
                <c:pt idx="4">
                  <c:v>1605</c:v>
                </c:pt>
                <c:pt idx="5">
                  <c:v>1604</c:v>
                </c:pt>
                <c:pt idx="6">
                  <c:v>1603</c:v>
                </c:pt>
                <c:pt idx="7">
                  <c:v>1603</c:v>
                </c:pt>
                <c:pt idx="8">
                  <c:v>1602</c:v>
                </c:pt>
                <c:pt idx="9">
                  <c:v>1600</c:v>
                </c:pt>
                <c:pt idx="10">
                  <c:v>1600</c:v>
                </c:pt>
                <c:pt idx="11">
                  <c:v>1600</c:v>
                </c:pt>
                <c:pt idx="12">
                  <c:v>1599</c:v>
                </c:pt>
                <c:pt idx="13">
                  <c:v>1600</c:v>
                </c:pt>
                <c:pt idx="14">
                  <c:v>1600</c:v>
                </c:pt>
                <c:pt idx="15">
                  <c:v>1601</c:v>
                </c:pt>
                <c:pt idx="16">
                  <c:v>1601</c:v>
                </c:pt>
                <c:pt idx="17">
                  <c:v>1601</c:v>
                </c:pt>
                <c:pt idx="18">
                  <c:v>1600</c:v>
                </c:pt>
                <c:pt idx="19">
                  <c:v>1600</c:v>
                </c:pt>
                <c:pt idx="20">
                  <c:v>1600</c:v>
                </c:pt>
                <c:pt idx="21">
                  <c:v>1600</c:v>
                </c:pt>
                <c:pt idx="22">
                  <c:v>1600</c:v>
                </c:pt>
                <c:pt idx="23">
                  <c:v>1600</c:v>
                </c:pt>
                <c:pt idx="24">
                  <c:v>1601</c:v>
                </c:pt>
                <c:pt idx="25">
                  <c:v>1598</c:v>
                </c:pt>
                <c:pt idx="26">
                  <c:v>1600</c:v>
                </c:pt>
                <c:pt idx="27">
                  <c:v>1598</c:v>
                </c:pt>
                <c:pt idx="28">
                  <c:v>1598</c:v>
                </c:pt>
                <c:pt idx="29">
                  <c:v>1596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A3-47B7-A516-B8ED851F9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21768"/>
        <c:axId val="278126032"/>
      </c:lineChart>
      <c:catAx>
        <c:axId val="27812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6032"/>
        <c:crosses val="autoZero"/>
        <c:auto val="1"/>
        <c:lblAlgn val="ctr"/>
        <c:lblOffset val="100"/>
        <c:noMultiLvlLbl val="0"/>
      </c:catAx>
      <c:valAx>
        <c:axId val="27812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</c:v>
                </c:pt>
                <c:pt idx="1">
                  <c:v>40</c:v>
                </c:pt>
                <c:pt idx="2">
                  <c:v>29</c:v>
                </c:pt>
                <c:pt idx="3">
                  <c:v>44</c:v>
                </c:pt>
                <c:pt idx="4">
                  <c:v>41</c:v>
                </c:pt>
                <c:pt idx="5">
                  <c:v>57</c:v>
                </c:pt>
                <c:pt idx="6">
                  <c:v>29</c:v>
                </c:pt>
                <c:pt idx="7">
                  <c:v>26</c:v>
                </c:pt>
                <c:pt idx="8">
                  <c:v>0</c:v>
                </c:pt>
                <c:pt idx="9">
                  <c:v>37</c:v>
                </c:pt>
                <c:pt idx="10">
                  <c:v>0</c:v>
                </c:pt>
                <c:pt idx="11">
                  <c:v>70</c:v>
                </c:pt>
                <c:pt idx="12">
                  <c:v>49</c:v>
                </c:pt>
                <c:pt idx="13">
                  <c:v>28</c:v>
                </c:pt>
                <c:pt idx="14">
                  <c:v>73</c:v>
                </c:pt>
                <c:pt idx="15">
                  <c:v>0</c:v>
                </c:pt>
                <c:pt idx="16">
                  <c:v>25</c:v>
                </c:pt>
                <c:pt idx="17">
                  <c:v>41</c:v>
                </c:pt>
                <c:pt idx="18">
                  <c:v>27</c:v>
                </c:pt>
                <c:pt idx="19">
                  <c:v>90</c:v>
                </c:pt>
                <c:pt idx="20">
                  <c:v>82</c:v>
                </c:pt>
                <c:pt idx="21">
                  <c:v>44</c:v>
                </c:pt>
                <c:pt idx="22">
                  <c:v>49</c:v>
                </c:pt>
                <c:pt idx="23">
                  <c:v>13</c:v>
                </c:pt>
                <c:pt idx="24">
                  <c:v>21</c:v>
                </c:pt>
                <c:pt idx="25">
                  <c:v>31</c:v>
                </c:pt>
                <c:pt idx="26">
                  <c:v>43</c:v>
                </c:pt>
                <c:pt idx="27">
                  <c:v>78</c:v>
                </c:pt>
                <c:pt idx="28">
                  <c:v>28</c:v>
                </c:pt>
                <c:pt idx="29">
                  <c:v>38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EC-4E1D-A760-DDA76FBF31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EC-4E1D-A760-DDA76FBF3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26360"/>
        <c:axId val="278122752"/>
      </c:lineChart>
      <c:catAx>
        <c:axId val="27812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2752"/>
        <c:crosses val="autoZero"/>
        <c:auto val="1"/>
        <c:lblAlgn val="ctr"/>
        <c:lblOffset val="100"/>
        <c:noMultiLvlLbl val="0"/>
      </c:catAx>
      <c:valAx>
        <c:axId val="27812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0.74280000000000002</c:v>
                </c:pt>
                <c:pt idx="1">
                  <c:v>0.83199999999999996</c:v>
                </c:pt>
                <c:pt idx="2">
                  <c:v>0.60209999999999997</c:v>
                </c:pt>
                <c:pt idx="3">
                  <c:v>0.91159999999999997</c:v>
                </c:pt>
                <c:pt idx="4">
                  <c:v>0.84840000000000004</c:v>
                </c:pt>
                <c:pt idx="5">
                  <c:v>1.1777</c:v>
                </c:pt>
                <c:pt idx="6">
                  <c:v>0.59850000000000003</c:v>
                </c:pt>
                <c:pt idx="7">
                  <c:v>0.53590000000000004</c:v>
                </c:pt>
                <c:pt idx="8">
                  <c:v>0</c:v>
                </c:pt>
                <c:pt idx="9">
                  <c:v>0.76</c:v>
                </c:pt>
                <c:pt idx="10">
                  <c:v>0</c:v>
                </c:pt>
                <c:pt idx="11">
                  <c:v>1.4319</c:v>
                </c:pt>
                <c:pt idx="12">
                  <c:v>0.99990000000000001</c:v>
                </c:pt>
                <c:pt idx="13">
                  <c:v>0.5706</c:v>
                </c:pt>
                <c:pt idx="14">
                  <c:v>1.4959</c:v>
                </c:pt>
                <c:pt idx="15">
                  <c:v>0</c:v>
                </c:pt>
                <c:pt idx="16">
                  <c:v>0.50749999999999995</c:v>
                </c:pt>
                <c:pt idx="17">
                  <c:v>0.83140000000000003</c:v>
                </c:pt>
                <c:pt idx="18">
                  <c:v>0.55679999999999996</c:v>
                </c:pt>
                <c:pt idx="19">
                  <c:v>1.8277000000000001</c:v>
                </c:pt>
                <c:pt idx="20">
                  <c:v>1.6617999999999999</c:v>
                </c:pt>
                <c:pt idx="21">
                  <c:v>0.88449999999999995</c:v>
                </c:pt>
                <c:pt idx="22">
                  <c:v>0.99329999999999996</c:v>
                </c:pt>
                <c:pt idx="23">
                  <c:v>0.26050000000000001</c:v>
                </c:pt>
                <c:pt idx="24">
                  <c:v>0.42020000000000002</c:v>
                </c:pt>
                <c:pt idx="25">
                  <c:v>0.63090000000000002</c:v>
                </c:pt>
                <c:pt idx="26">
                  <c:v>0.85650000000000004</c:v>
                </c:pt>
                <c:pt idx="27">
                  <c:v>1.5504</c:v>
                </c:pt>
                <c:pt idx="28">
                  <c:v>0.5655</c:v>
                </c:pt>
                <c:pt idx="29">
                  <c:v>0.75309999999999999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B4-4983-983B-5B2BC86A20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B4-4983-983B-5B2BC86A2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07992"/>
        <c:axId val="278108320"/>
      </c:lineChart>
      <c:catAx>
        <c:axId val="27810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08320"/>
        <c:crosses val="autoZero"/>
        <c:auto val="1"/>
        <c:lblAlgn val="ctr"/>
        <c:lblOffset val="100"/>
        <c:noMultiLvlLbl val="0"/>
      </c:catAx>
      <c:valAx>
        <c:axId val="27810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0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3A6B-EC00-4856-BBCC-42D5B9224B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 Magazine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BF0E3-80E2-4A5B-AE54-AA4AE37D72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99793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4BEB2-A1DC-4C34-A46D-C4F0D2691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9064D7-0A2D-4DA0-BAE7-51585FA21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654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BCF1E-7C8A-4726-AB96-80F2BDCE7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12841-6D5C-44D8-97CF-5A700402D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64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59BE-652D-462D-AE7D-E67018C3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9FEB4F-C3D7-470D-AF7E-E21BA203F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650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23970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5682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9791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6260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978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9349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3365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6062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3911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8068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49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 of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1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2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 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8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Weekly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21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05F78-09C4-4D3F-925E-F8E693A27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1490010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E696-7328-4E50-8DAB-E3B7C869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64869-A539-456A-A5E1-C28398A190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032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72AF3-A42F-4830-888A-71219EDA3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EF5A5-7CAF-42D1-A461-7B27165B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1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5F2C6-9C11-461E-AEDB-C2E3552C0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8A1A0-1B61-4F8B-BB8D-97DAF4DEB8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799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A259E-CCBB-4CF9-802C-B6F88FF7E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AAAE6-58CD-46BA-8807-69BC717E1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296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F6B10-CA4D-4755-8255-39655A893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AF73D4-8FDC-4F18-9245-2B3636E7DC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385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3E8CD-F338-418F-9499-F433CB8B4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294F-A85F-49A6-9ECB-1AFA0072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280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8886-EF00-48A1-AB2C-8CAE2DE3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BE5349-91C0-4B2D-B949-E743CD49D3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246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9242D-E6C9-4874-B136-A4E8D707B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497B4-AAFA-4A92-9337-36BEB51FD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91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C78F-7348-4982-AD1B-38E005CE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60E45F-4D6B-484D-820F-89AF58EFF3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616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AEF29-A779-40CC-8F32-816DD6EFF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B7CDB-ED74-4B3C-8210-606BE5A95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6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44AC-8E51-48FA-9694-AE88509B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954CB-FBF6-43A3-83A1-49552FA42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529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75F87-4360-43D1-AC4B-5CD2A4890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BD9E8-4FF3-4163-A1A5-151E8C1C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67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5641-FFD2-4FB9-A493-C86C8A2D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5610AF-9124-42EC-AD2A-035DE1314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293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718D5-F392-4F0A-997A-CD7DF2115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0AEAF-00A0-46B9-84AB-06E251159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6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A3D78-05F9-455D-B120-E0819DA26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04732-E070-4239-ABE8-CB8F42AA1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108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7A420-956A-4285-A12A-7DAE59013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83195-D747-47DC-BCCC-168602E36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34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E4C66-50C2-4CE4-B6D8-B8C05A7B7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1B5AB9-2793-423B-A52C-6ECA4F9D3E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6609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47346-8458-4021-9636-36449DBAD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59A3E-C76E-4E8B-BE55-722A61C31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05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86976-B63D-4346-9613-9D92817C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0C13B0-1989-4D33-A8E2-0541C11FF0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463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AE1DC-7A0D-4DEB-8062-FC279141D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3A5B0-3251-4BFA-B3EC-98B96A4AE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398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0E64-2519-4F3B-B582-F1A807FE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B8DBFE-9D5D-4C21-B42A-D002C17CF9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77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63118-7DA8-44AD-9E83-2724FAD89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087CC-2501-47A4-B730-6C2436899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074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1CB6-E53D-4921-91BE-BB3C6962C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4597C-3561-4F83-9069-F94127E50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574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55935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085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38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760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60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73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396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90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517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271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93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229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78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80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70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35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@muscat_daily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2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@ytabloid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6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153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99E39-15EA-4B7D-A33B-A87B51597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802885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5400A-2D93-483D-A697-AB0A3B62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C62767-AE71-43A4-94CB-B4C4EB69FE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215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4EFD0-7992-4837-AD83-168D835BF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8BD2B-13F3-4F08-A172-F85F79524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413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8F6E-75CF-49EE-91EC-4C9B0DFEE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6162A-7F43-4CD5-AC62-62A154898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401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244FC-B19D-4AC6-A6E7-24E660477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4B5BC-F00A-461D-B7BB-B77427AF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204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596F8-A3E1-4B8D-B537-DD426BB64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71EC1-DD69-4858-A864-A672A22EC7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537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5AEF3-8749-40A1-8DA9-E2A85F205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F41DD-7A3F-4BF4-AFB8-202ECA4A1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26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1B221-AD57-4D77-BED0-5B106EBE4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010AAD-AB86-4E3D-B263-3D3E918AB1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88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3D4D8-EB7E-4DAC-8CFA-26377E191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8CE47-78BB-46B6-838C-6F478EF0E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63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2157-BF2E-416E-ADE8-0C937764A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6631B5-D860-4459-B0D8-83C138E0AF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187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FE671-8588-43D6-B5A8-F17A20519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5E751-CF78-4A82-BBD3-4842EF437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32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993C3-2552-4D94-A0EE-B58D9645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43766-3C4B-43BF-BAE7-5A31E3EA02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0884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A1E02-FF7D-427D-98F5-E8C5CC7E3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5ECBE-DA54-4CD0-965B-5A40C638F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55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3BD12-DFCB-46EE-9191-907BB0E0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A9DE7-CDF1-450C-989C-223FC9D8C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219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72601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00679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829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523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785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6113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55840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87870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02819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ymagazine (Y Magazine)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95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49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152D4-2B78-4A9E-BCB2-CA708DE2A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715922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E383-CB09-4D99-912F-13CB8D5A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F053D-4888-4869-929A-73DF3FF3B5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4848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6F17A-59C3-4E39-98A0-905F62962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21FFF-8693-47BD-BB88-9891F2EF8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1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BE263-A72C-4416-86D1-92361386A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7C7F01-58C7-4CE5-B908-E92423B29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8828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248E7-1637-42CA-ABE6-32F1CD3BE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FBA30-7FDE-430D-973C-BE0B95BC3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5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A226-B156-475A-A8FD-93D20ED3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AFB26-EB2C-4E2E-A0B5-6319B2D3FF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83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53C90-DD39-492F-B8D6-378AB46EF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73B0-773E-4D18-B4E1-0553283BA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142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0312-1822-424F-86BC-69343C07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62F76-A898-492A-AC5B-91CC00DF8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9500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2CAA4-DAAC-446F-ABB0-6F72563F3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98EA6-57F3-48B4-B33F-B50AEDDF5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303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75CE9-E7EB-419B-9C49-97822CE5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6B0B6B-50D7-4CE6-860F-2D0F9CEC8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175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5E19A-B175-44BA-8976-65AE51D91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EF23C-B70D-435E-8FD1-94EEEC3DF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21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670</Words>
  <Application>Microsoft Office PowerPoint</Application>
  <PresentationFormat>On-screen Show (4:3)</PresentationFormat>
  <Paragraphs>227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Y Magazine</vt:lpstr>
      <vt:lpstr>Facebook Key Metrics Radar | Y vs Times vs MD vs Hi</vt:lpstr>
      <vt:lpstr>Facebook Key Metrics Table | Y vs Times vs MD vs Hi</vt:lpstr>
      <vt:lpstr>Facebook Fans Total | Y vs Times vs MD vs Hi</vt:lpstr>
      <vt:lpstr>Facebook Fan Demographics | Y vs Times vs MD vs Hi</vt:lpstr>
      <vt:lpstr>Facebook Own Posts | Y vs Times vs MD vs Hi</vt:lpstr>
      <vt:lpstr>Facebook Own Posts By Weekday | Y vs Times vs MD vs Hi</vt:lpstr>
      <vt:lpstr>Facebook Post Type Distribution Per Profile | Y vs Times vs MD vs Hi</vt:lpstr>
      <vt:lpstr>Facebook Interaction Rate | Y vs Times vs MD vs Hi</vt:lpstr>
      <vt:lpstr>Facebook People Talking About This | Y vs Times vs MD vs Hi</vt:lpstr>
      <vt:lpstr>Facebook Average People Talking About This | Y vs Times vs MD vs Hi</vt:lpstr>
      <vt:lpstr>Facebook Interactions Distribution | Y vs Times vs MD vs Hi</vt:lpstr>
      <vt:lpstr>Facebook Average Interactions Per Post | Y vs Times vs MD vs Hi</vt:lpstr>
      <vt:lpstr>Twitter Key Metrics Radar | Y vs Times vs MD vs Hi</vt:lpstr>
      <vt:lpstr>Twitter Key Metrics Table | Y vs Times vs MD vs Hi</vt:lpstr>
      <vt:lpstr>Twitter Followers Total | Y vs Times vs MD vs Hi</vt:lpstr>
      <vt:lpstr>Twitter Tweets Total | Y vs Times vs MD vs Hi</vt:lpstr>
      <vt:lpstr>Twitter Own Tweets By Weekday | Y vs Times vs MD vs Hi</vt:lpstr>
      <vt:lpstr>Twitter Interaction Rate | Y vs Times vs MD vs Hi</vt:lpstr>
      <vt:lpstr>Twitter Average Interactions Per Own Tweet | Y vs Times vs MD vs Hi</vt:lpstr>
      <vt:lpstr>Twitter Interactions Distribution | Y vs Times vs MD vs Hi</vt:lpstr>
      <vt:lpstr>Instagram Key Metrics Table | Y vs Times vs MD vs Hi</vt:lpstr>
      <vt:lpstr>Instagram Key Metrics Radar | Y vs Times vs MD vs Hi</vt:lpstr>
      <vt:lpstr>Instagram Posts | Y vs Times vs MD vs Hi</vt:lpstr>
      <vt:lpstr>Instagram Followers Total | Y vs Times vs MD vs Hi</vt:lpstr>
      <vt:lpstr>Instagram Average Interactions Per Post | Y vs Times vs MD vs Hi</vt:lpstr>
      <vt:lpstr>Instagram Interaction Rate | Y vs Times vs MD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 Magazine</dc:title>
  <dc:creator>Administrator</dc:creator>
  <cp:lastModifiedBy>Administrator</cp:lastModifiedBy>
  <cp:revision>1</cp:revision>
  <dcterms:created xsi:type="dcterms:W3CDTF">2018-04-23T11:00:32Z</dcterms:created>
  <dcterms:modified xsi:type="dcterms:W3CDTF">2018-04-23T11:01:16Z</dcterms:modified>
</cp:coreProperties>
</file>