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2.4843999999999999</c:v>
                </c:pt>
                <c:pt idx="1">
                  <c:v>12.022500000000001</c:v>
                </c:pt>
                <c:pt idx="2">
                  <c:v>1.3909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3C-4F71-8BC6-D8F438466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21.425699999999999</c:v>
                </c:pt>
                <c:pt idx="5">
                  <c:v>61.735799999999998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3C-4F71-8BC6-D8F4384668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8.9753000000000007</c:v>
                </c:pt>
                <c:pt idx="1">
                  <c:v>15.7303</c:v>
                </c:pt>
                <c:pt idx="2">
                  <c:v>2.3089</c:v>
                </c:pt>
                <c:pt idx="3">
                  <c:v>0</c:v>
                </c:pt>
                <c:pt idx="4">
                  <c:v>35.009399999999999</c:v>
                </c:pt>
                <c:pt idx="5">
                  <c:v>47.498100000000001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3C-4F71-8BC6-D8F4384668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1.6551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2.2940999999999998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3C-4F71-8BC6-D8F438466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4543000"/>
        <c:axId val="334543656"/>
      </c:radarChart>
      <c:catAx>
        <c:axId val="33454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43656"/>
        <c:crosses val="autoZero"/>
        <c:auto val="1"/>
        <c:lblAlgn val="ctr"/>
        <c:lblOffset val="100"/>
        <c:noMultiLvlLbl val="0"/>
      </c:catAx>
      <c:valAx>
        <c:axId val="33454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4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16063</c:v>
                </c:pt>
                <c:pt idx="1">
                  <c:v>16080</c:v>
                </c:pt>
                <c:pt idx="2">
                  <c:v>16089</c:v>
                </c:pt>
                <c:pt idx="3">
                  <c:v>16103</c:v>
                </c:pt>
                <c:pt idx="4">
                  <c:v>16117</c:v>
                </c:pt>
                <c:pt idx="5">
                  <c:v>16121</c:v>
                </c:pt>
                <c:pt idx="6">
                  <c:v>16120</c:v>
                </c:pt>
                <c:pt idx="7">
                  <c:v>16125</c:v>
                </c:pt>
                <c:pt idx="8">
                  <c:v>16127</c:v>
                </c:pt>
                <c:pt idx="9">
                  <c:v>16128</c:v>
                </c:pt>
                <c:pt idx="10">
                  <c:v>16129</c:v>
                </c:pt>
                <c:pt idx="11">
                  <c:v>16140</c:v>
                </c:pt>
                <c:pt idx="12">
                  <c:v>16146</c:v>
                </c:pt>
                <c:pt idx="13">
                  <c:v>16152</c:v>
                </c:pt>
                <c:pt idx="14">
                  <c:v>16156</c:v>
                </c:pt>
                <c:pt idx="15">
                  <c:v>16167</c:v>
                </c:pt>
                <c:pt idx="16">
                  <c:v>16172</c:v>
                </c:pt>
                <c:pt idx="17">
                  <c:v>16178</c:v>
                </c:pt>
                <c:pt idx="18">
                  <c:v>16182</c:v>
                </c:pt>
                <c:pt idx="19">
                  <c:v>16199</c:v>
                </c:pt>
                <c:pt idx="20">
                  <c:v>16205</c:v>
                </c:pt>
                <c:pt idx="21">
                  <c:v>16209</c:v>
                </c:pt>
                <c:pt idx="22">
                  <c:v>16212</c:v>
                </c:pt>
                <c:pt idx="23">
                  <c:v>16215</c:v>
                </c:pt>
                <c:pt idx="24">
                  <c:v>16226</c:v>
                </c:pt>
                <c:pt idx="25">
                  <c:v>16229</c:v>
                </c:pt>
                <c:pt idx="26">
                  <c:v>16235</c:v>
                </c:pt>
                <c:pt idx="27">
                  <c:v>16237</c:v>
                </c:pt>
                <c:pt idx="28">
                  <c:v>16238</c:v>
                </c:pt>
                <c:pt idx="29">
                  <c:v>16243</c:v>
                </c:pt>
                <c:pt idx="30">
                  <c:v>16247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78-4961-8EC1-0705ED845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649296</c:v>
                </c:pt>
                <c:pt idx="1">
                  <c:v>649400</c:v>
                </c:pt>
                <c:pt idx="2">
                  <c:v>649460</c:v>
                </c:pt>
                <c:pt idx="3">
                  <c:v>649532</c:v>
                </c:pt>
                <c:pt idx="4">
                  <c:v>649613</c:v>
                </c:pt>
                <c:pt idx="5">
                  <c:v>649753</c:v>
                </c:pt>
                <c:pt idx="6">
                  <c:v>649887</c:v>
                </c:pt>
                <c:pt idx="7">
                  <c:v>650003</c:v>
                </c:pt>
                <c:pt idx="8">
                  <c:v>650175</c:v>
                </c:pt>
                <c:pt idx="9">
                  <c:v>650298</c:v>
                </c:pt>
                <c:pt idx="10">
                  <c:v>650535</c:v>
                </c:pt>
                <c:pt idx="11">
                  <c:v>650747</c:v>
                </c:pt>
                <c:pt idx="12">
                  <c:v>650946</c:v>
                </c:pt>
                <c:pt idx="13">
                  <c:v>651119</c:v>
                </c:pt>
                <c:pt idx="14">
                  <c:v>651307</c:v>
                </c:pt>
                <c:pt idx="15">
                  <c:v>651414</c:v>
                </c:pt>
                <c:pt idx="16">
                  <c:v>651615</c:v>
                </c:pt>
                <c:pt idx="17">
                  <c:v>651855</c:v>
                </c:pt>
                <c:pt idx="18">
                  <c:v>652124</c:v>
                </c:pt>
                <c:pt idx="19">
                  <c:v>652354</c:v>
                </c:pt>
                <c:pt idx="20">
                  <c:v>652793</c:v>
                </c:pt>
                <c:pt idx="21">
                  <c:v>653093</c:v>
                </c:pt>
                <c:pt idx="22">
                  <c:v>653249</c:v>
                </c:pt>
                <c:pt idx="23">
                  <c:v>653377</c:v>
                </c:pt>
                <c:pt idx="24">
                  <c:v>653483</c:v>
                </c:pt>
                <c:pt idx="25">
                  <c:v>653564</c:v>
                </c:pt>
                <c:pt idx="26">
                  <c:v>653674</c:v>
                </c:pt>
                <c:pt idx="27">
                  <c:v>653742</c:v>
                </c:pt>
                <c:pt idx="28">
                  <c:v>653792</c:v>
                </c:pt>
                <c:pt idx="29">
                  <c:v>653860</c:v>
                </c:pt>
                <c:pt idx="30">
                  <c:v>653973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78-4961-8EC1-0705ED845D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58368</c:v>
                </c:pt>
                <c:pt idx="1">
                  <c:v>58370</c:v>
                </c:pt>
                <c:pt idx="2">
                  <c:v>58371</c:v>
                </c:pt>
                <c:pt idx="3">
                  <c:v>58384</c:v>
                </c:pt>
                <c:pt idx="4">
                  <c:v>58390</c:v>
                </c:pt>
                <c:pt idx="5">
                  <c:v>58409</c:v>
                </c:pt>
                <c:pt idx="6">
                  <c:v>58418</c:v>
                </c:pt>
                <c:pt idx="7">
                  <c:v>58425</c:v>
                </c:pt>
                <c:pt idx="8">
                  <c:v>58437</c:v>
                </c:pt>
                <c:pt idx="9">
                  <c:v>58438</c:v>
                </c:pt>
                <c:pt idx="10">
                  <c:v>58451</c:v>
                </c:pt>
                <c:pt idx="11">
                  <c:v>58468</c:v>
                </c:pt>
                <c:pt idx="12">
                  <c:v>58481</c:v>
                </c:pt>
                <c:pt idx="13">
                  <c:v>58492</c:v>
                </c:pt>
                <c:pt idx="14">
                  <c:v>58509</c:v>
                </c:pt>
                <c:pt idx="15">
                  <c:v>58515</c:v>
                </c:pt>
                <c:pt idx="16">
                  <c:v>58536</c:v>
                </c:pt>
                <c:pt idx="17">
                  <c:v>58555</c:v>
                </c:pt>
                <c:pt idx="18">
                  <c:v>58570</c:v>
                </c:pt>
                <c:pt idx="19">
                  <c:v>58603</c:v>
                </c:pt>
                <c:pt idx="20">
                  <c:v>58642</c:v>
                </c:pt>
                <c:pt idx="21">
                  <c:v>58654</c:v>
                </c:pt>
                <c:pt idx="22">
                  <c:v>58663</c:v>
                </c:pt>
                <c:pt idx="23">
                  <c:v>58668</c:v>
                </c:pt>
                <c:pt idx="24">
                  <c:v>58678</c:v>
                </c:pt>
                <c:pt idx="25">
                  <c:v>58690</c:v>
                </c:pt>
                <c:pt idx="26">
                  <c:v>58693</c:v>
                </c:pt>
                <c:pt idx="27">
                  <c:v>58698</c:v>
                </c:pt>
                <c:pt idx="28">
                  <c:v>58697</c:v>
                </c:pt>
                <c:pt idx="29">
                  <c:v>58697</c:v>
                </c:pt>
                <c:pt idx="30">
                  <c:v>58696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78-4961-8EC1-0705ED845D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10820</c:v>
                </c:pt>
                <c:pt idx="1">
                  <c:v>10822</c:v>
                </c:pt>
                <c:pt idx="2">
                  <c:v>10823</c:v>
                </c:pt>
                <c:pt idx="3">
                  <c:v>10821</c:v>
                </c:pt>
                <c:pt idx="4">
                  <c:v>10824</c:v>
                </c:pt>
                <c:pt idx="5">
                  <c:v>10822</c:v>
                </c:pt>
                <c:pt idx="6">
                  <c:v>10823</c:v>
                </c:pt>
                <c:pt idx="7">
                  <c:v>10822</c:v>
                </c:pt>
                <c:pt idx="8">
                  <c:v>10820</c:v>
                </c:pt>
                <c:pt idx="9">
                  <c:v>10820</c:v>
                </c:pt>
                <c:pt idx="10">
                  <c:v>10819</c:v>
                </c:pt>
                <c:pt idx="11">
                  <c:v>10819</c:v>
                </c:pt>
                <c:pt idx="12">
                  <c:v>10820</c:v>
                </c:pt>
                <c:pt idx="13">
                  <c:v>10821</c:v>
                </c:pt>
                <c:pt idx="14">
                  <c:v>10821</c:v>
                </c:pt>
                <c:pt idx="15">
                  <c:v>10818</c:v>
                </c:pt>
                <c:pt idx="16">
                  <c:v>10819</c:v>
                </c:pt>
                <c:pt idx="17">
                  <c:v>10817</c:v>
                </c:pt>
                <c:pt idx="18">
                  <c:v>10818</c:v>
                </c:pt>
                <c:pt idx="19">
                  <c:v>10819</c:v>
                </c:pt>
                <c:pt idx="20">
                  <c:v>10821</c:v>
                </c:pt>
                <c:pt idx="21">
                  <c:v>10822</c:v>
                </c:pt>
                <c:pt idx="22">
                  <c:v>10822</c:v>
                </c:pt>
                <c:pt idx="23">
                  <c:v>10823</c:v>
                </c:pt>
                <c:pt idx="24">
                  <c:v>10824</c:v>
                </c:pt>
                <c:pt idx="25">
                  <c:v>10823</c:v>
                </c:pt>
                <c:pt idx="26">
                  <c:v>10823</c:v>
                </c:pt>
                <c:pt idx="27">
                  <c:v>10823</c:v>
                </c:pt>
                <c:pt idx="28">
                  <c:v>10822</c:v>
                </c:pt>
                <c:pt idx="29">
                  <c:v>10822</c:v>
                </c:pt>
                <c:pt idx="30">
                  <c:v>10824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78-4961-8EC1-0705ED845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61128"/>
        <c:axId val="289663752"/>
      </c:lineChart>
      <c:catAx>
        <c:axId val="28966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3752"/>
        <c:crosses val="autoZero"/>
        <c:auto val="1"/>
        <c:lblAlgn val="ctr"/>
        <c:lblOffset val="100"/>
        <c:noMultiLvlLbl val="0"/>
      </c:catAx>
      <c:valAx>
        <c:axId val="28966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74</c:v>
                </c:pt>
                <c:pt idx="1">
                  <c:v>788</c:v>
                </c:pt>
                <c:pt idx="2">
                  <c:v>2555</c:v>
                </c:pt>
                <c:pt idx="3">
                  <c:v>1833</c:v>
                </c:pt>
                <c:pt idx="4">
                  <c:v>671</c:v>
                </c:pt>
                <c:pt idx="5">
                  <c:v>196</c:v>
                </c:pt>
                <c:pt idx="6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3C-43FE-87BA-DF321DF6C4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137</c:v>
                </c:pt>
                <c:pt idx="1">
                  <c:v>1555</c:v>
                </c:pt>
                <c:pt idx="2">
                  <c:v>4706</c:v>
                </c:pt>
                <c:pt idx="3">
                  <c:v>2369</c:v>
                </c:pt>
                <c:pt idx="4">
                  <c:v>743</c:v>
                </c:pt>
                <c:pt idx="5">
                  <c:v>255</c:v>
                </c:pt>
                <c:pt idx="6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3C-43FE-87BA-DF321DF6C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43056"/>
        <c:axId val="157546664"/>
      </c:barChart>
      <c:catAx>
        <c:axId val="15754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46664"/>
        <c:crosses val="autoZero"/>
        <c:auto val="1"/>
        <c:lblAlgn val="ctr"/>
        <c:lblOffset val="100"/>
        <c:noMultiLvlLbl val="0"/>
      </c:catAx>
      <c:valAx>
        <c:axId val="15754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4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6</c:v>
                </c:pt>
                <c:pt idx="15">
                  <c:v>2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11</c:v>
                </c:pt>
                <c:pt idx="20">
                  <c:v>5</c:v>
                </c:pt>
                <c:pt idx="21">
                  <c:v>2</c:v>
                </c:pt>
                <c:pt idx="22">
                  <c:v>4</c:v>
                </c:pt>
                <c:pt idx="23">
                  <c:v>2</c:v>
                </c:pt>
                <c:pt idx="24">
                  <c:v>3</c:v>
                </c:pt>
                <c:pt idx="25">
                  <c:v>6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53-41F0-9F7D-2937C7F774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</c:v>
                </c:pt>
                <c:pt idx="1">
                  <c:v>7</c:v>
                </c:pt>
                <c:pt idx="2">
                  <c:v>24</c:v>
                </c:pt>
                <c:pt idx="3">
                  <c:v>40</c:v>
                </c:pt>
                <c:pt idx="4">
                  <c:v>40</c:v>
                </c:pt>
                <c:pt idx="5">
                  <c:v>34</c:v>
                </c:pt>
                <c:pt idx="6">
                  <c:v>41</c:v>
                </c:pt>
                <c:pt idx="7">
                  <c:v>22</c:v>
                </c:pt>
                <c:pt idx="8">
                  <c:v>8</c:v>
                </c:pt>
                <c:pt idx="9">
                  <c:v>23</c:v>
                </c:pt>
                <c:pt idx="10">
                  <c:v>35</c:v>
                </c:pt>
                <c:pt idx="11">
                  <c:v>39</c:v>
                </c:pt>
                <c:pt idx="12">
                  <c:v>41</c:v>
                </c:pt>
                <c:pt idx="13">
                  <c:v>38</c:v>
                </c:pt>
                <c:pt idx="14">
                  <c:v>22</c:v>
                </c:pt>
                <c:pt idx="15">
                  <c:v>9</c:v>
                </c:pt>
                <c:pt idx="16">
                  <c:v>20</c:v>
                </c:pt>
                <c:pt idx="17">
                  <c:v>37</c:v>
                </c:pt>
                <c:pt idx="18">
                  <c:v>38</c:v>
                </c:pt>
                <c:pt idx="19">
                  <c:v>45</c:v>
                </c:pt>
                <c:pt idx="20">
                  <c:v>36</c:v>
                </c:pt>
                <c:pt idx="21">
                  <c:v>22</c:v>
                </c:pt>
                <c:pt idx="22">
                  <c:v>9</c:v>
                </c:pt>
                <c:pt idx="23">
                  <c:v>21</c:v>
                </c:pt>
                <c:pt idx="24">
                  <c:v>41</c:v>
                </c:pt>
                <c:pt idx="25">
                  <c:v>42</c:v>
                </c:pt>
                <c:pt idx="26">
                  <c:v>41</c:v>
                </c:pt>
                <c:pt idx="27">
                  <c:v>40</c:v>
                </c:pt>
                <c:pt idx="28">
                  <c:v>23</c:v>
                </c:pt>
                <c:pt idx="29">
                  <c:v>10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53-41F0-9F7D-2937C7F774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7</c:v>
                </c:pt>
                <c:pt idx="5">
                  <c:v>12</c:v>
                </c:pt>
                <c:pt idx="6">
                  <c:v>5</c:v>
                </c:pt>
                <c:pt idx="7">
                  <c:v>5</c:v>
                </c:pt>
                <c:pt idx="8">
                  <c:v>1</c:v>
                </c:pt>
                <c:pt idx="9">
                  <c:v>2</c:v>
                </c:pt>
                <c:pt idx="10">
                  <c:v>6</c:v>
                </c:pt>
                <c:pt idx="11">
                  <c:v>8</c:v>
                </c:pt>
                <c:pt idx="12">
                  <c:v>6</c:v>
                </c:pt>
                <c:pt idx="13">
                  <c:v>6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8</c:v>
                </c:pt>
                <c:pt idx="19">
                  <c:v>14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5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53-41F0-9F7D-2937C7F774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53-41F0-9F7D-2937C7F77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545352"/>
        <c:axId val="291037576"/>
      </c:lineChart>
      <c:catAx>
        <c:axId val="15754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7576"/>
        <c:crosses val="autoZero"/>
        <c:auto val="1"/>
        <c:lblAlgn val="ctr"/>
        <c:lblOffset val="100"/>
        <c:noMultiLvlLbl val="0"/>
      </c:catAx>
      <c:valAx>
        <c:axId val="29103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4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18</c:v>
                </c:pt>
                <c:pt idx="2">
                  <c:v>11</c:v>
                </c:pt>
                <c:pt idx="3">
                  <c:v>21</c:v>
                </c:pt>
                <c:pt idx="4">
                  <c:v>19</c:v>
                </c:pt>
                <c:pt idx="5">
                  <c:v>11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F9-4EA0-8A35-2253B9D2D2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159</c:v>
                </c:pt>
                <c:pt idx="1">
                  <c:v>161</c:v>
                </c:pt>
                <c:pt idx="2">
                  <c:v>155</c:v>
                </c:pt>
                <c:pt idx="3">
                  <c:v>109</c:v>
                </c:pt>
                <c:pt idx="4">
                  <c:v>43</c:v>
                </c:pt>
                <c:pt idx="5">
                  <c:v>110</c:v>
                </c:pt>
                <c:pt idx="6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F9-4EA0-8A35-2253B9D2D2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29</c:v>
                </c:pt>
                <c:pt idx="1">
                  <c:v>38</c:v>
                </c:pt>
                <c:pt idx="2">
                  <c:v>23</c:v>
                </c:pt>
                <c:pt idx="3">
                  <c:v>23</c:v>
                </c:pt>
                <c:pt idx="4">
                  <c:v>1</c:v>
                </c:pt>
                <c:pt idx="5">
                  <c:v>6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F9-4EA0-8A35-2253B9D2D2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F9-4EA0-8A35-2253B9D2D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039216"/>
        <c:axId val="291039544"/>
      </c:barChart>
      <c:catAx>
        <c:axId val="29103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9544"/>
        <c:crosses val="autoZero"/>
        <c:auto val="1"/>
        <c:lblAlgn val="ctr"/>
        <c:lblOffset val="100"/>
        <c:noMultiLvlLbl val="0"/>
      </c:catAx>
      <c:valAx>
        <c:axId val="29103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651</c:v>
                </c:pt>
                <c:pt idx="2">
                  <c:v>111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60-4773-B42D-E89A9AE1D2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123</c:v>
                </c:pt>
                <c:pt idx="2">
                  <c:v>16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60-4773-B42D-E89A9AE1D2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110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60-4773-B42D-E89A9AE1D2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60-4773-B42D-E89A9AE1D2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60-4773-B42D-E89A9AE1D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108472"/>
        <c:axId val="402113720"/>
      </c:barChart>
      <c:catAx>
        <c:axId val="40210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3720"/>
        <c:crosses val="autoZero"/>
        <c:auto val="1"/>
        <c:lblAlgn val="ctr"/>
        <c:lblOffset val="100"/>
        <c:noMultiLvlLbl val="0"/>
      </c:catAx>
      <c:valAx>
        <c:axId val="40211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8.4070245360567994E-2</c:v>
                </c:pt>
                <c:pt idx="1">
                  <c:v>0.32045298985750997</c:v>
                </c:pt>
                <c:pt idx="2">
                  <c:v>8.0825665257398996E-2</c:v>
                </c:pt>
                <c:pt idx="3">
                  <c:v>0.21433896620278001</c:v>
                </c:pt>
                <c:pt idx="4">
                  <c:v>4.9658597144631E-2</c:v>
                </c:pt>
                <c:pt idx="5">
                  <c:v>7.2378352668692997E-2</c:v>
                </c:pt>
                <c:pt idx="6">
                  <c:v>0</c:v>
                </c:pt>
                <c:pt idx="7">
                  <c:v>0.11940205929785</c:v>
                </c:pt>
                <c:pt idx="8">
                  <c:v>0.19998759766836</c:v>
                </c:pt>
                <c:pt idx="9">
                  <c:v>6.8208594282879995E-2</c:v>
                </c:pt>
                <c:pt idx="10">
                  <c:v>0.41956018518519</c:v>
                </c:pt>
                <c:pt idx="11">
                  <c:v>0.33469691335069002</c:v>
                </c:pt>
                <c:pt idx="12">
                  <c:v>0.14867125069689999</c:v>
                </c:pt>
                <c:pt idx="13">
                  <c:v>0.12797490040663001</c:v>
                </c:pt>
                <c:pt idx="14">
                  <c:v>0.11245924641988</c:v>
                </c:pt>
                <c:pt idx="15">
                  <c:v>0.40529670193675998</c:v>
                </c:pt>
                <c:pt idx="16">
                  <c:v>0.14224751066856001</c:v>
                </c:pt>
                <c:pt idx="17">
                  <c:v>0.12982998454405001</c:v>
                </c:pt>
                <c:pt idx="18">
                  <c:v>0.3831891223733</c:v>
                </c:pt>
                <c:pt idx="19">
                  <c:v>0.18080745690381</c:v>
                </c:pt>
                <c:pt idx="20">
                  <c:v>0.21602271324528</c:v>
                </c:pt>
                <c:pt idx="21">
                  <c:v>0.17276485469242001</c:v>
                </c:pt>
                <c:pt idx="22">
                  <c:v>0.27760641579272</c:v>
                </c:pt>
                <c:pt idx="23">
                  <c:v>0.22512798371677001</c:v>
                </c:pt>
                <c:pt idx="24">
                  <c:v>8.4258117550348996E-2</c:v>
                </c:pt>
                <c:pt idx="25">
                  <c:v>0.10579076025554</c:v>
                </c:pt>
                <c:pt idx="26">
                  <c:v>2.6696237884015001E-2</c:v>
                </c:pt>
                <c:pt idx="27">
                  <c:v>4.3114067504311002E-2</c:v>
                </c:pt>
                <c:pt idx="28">
                  <c:v>0.15807517809119001</c:v>
                </c:pt>
                <c:pt idx="29">
                  <c:v>0.23809523809524</c:v>
                </c:pt>
                <c:pt idx="30">
                  <c:v>0.34779932286857002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9D-4D49-B349-ABD10E6262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4.8720527777477998E-2</c:v>
                </c:pt>
                <c:pt idx="1">
                  <c:v>4.3384177007442001E-2</c:v>
                </c:pt>
                <c:pt idx="2">
                  <c:v>2.9301336043402001E-2</c:v>
                </c:pt>
                <c:pt idx="3">
                  <c:v>3.6728478697328003E-2</c:v>
                </c:pt>
                <c:pt idx="4">
                  <c:v>3.1062761325919001E-2</c:v>
                </c:pt>
                <c:pt idx="5">
                  <c:v>4.1807719620003E-2</c:v>
                </c:pt>
                <c:pt idx="6">
                  <c:v>2.9535383532100001E-2</c:v>
                </c:pt>
                <c:pt idx="7">
                  <c:v>5.0025211923525999E-2</c:v>
                </c:pt>
                <c:pt idx="8">
                  <c:v>5.0281576830249003E-2</c:v>
                </c:pt>
                <c:pt idx="9">
                  <c:v>5.0737431252385001E-2</c:v>
                </c:pt>
                <c:pt idx="10">
                  <c:v>4.7156632941730003E-2</c:v>
                </c:pt>
                <c:pt idx="11">
                  <c:v>4.431133179552E-2</c:v>
                </c:pt>
                <c:pt idx="12">
                  <c:v>2.7768735970885999E-2</c:v>
                </c:pt>
                <c:pt idx="13">
                  <c:v>4.1844494991271998E-2</c:v>
                </c:pt>
                <c:pt idx="14">
                  <c:v>5.6293548975666997E-2</c:v>
                </c:pt>
                <c:pt idx="15">
                  <c:v>6.3661671988863994E-2</c:v>
                </c:pt>
                <c:pt idx="16">
                  <c:v>2.2509109550984001E-2</c:v>
                </c:pt>
                <c:pt idx="17">
                  <c:v>3.4104393698400001E-2</c:v>
                </c:pt>
                <c:pt idx="18">
                  <c:v>3.8319987800891998E-2</c:v>
                </c:pt>
                <c:pt idx="19">
                  <c:v>8.8341850150021994E-2</c:v>
                </c:pt>
                <c:pt idx="20">
                  <c:v>3.4095802308706999E-2</c:v>
                </c:pt>
                <c:pt idx="21">
                  <c:v>3.9694401836272999E-2</c:v>
                </c:pt>
                <c:pt idx="22">
                  <c:v>4.0265106687223003E-2</c:v>
                </c:pt>
                <c:pt idx="23">
                  <c:v>3.0102977694714001E-2</c:v>
                </c:pt>
                <c:pt idx="24">
                  <c:v>2.8879500034154001E-2</c:v>
                </c:pt>
                <c:pt idx="25">
                  <c:v>2.0220077509567998E-2</c:v>
                </c:pt>
                <c:pt idx="26">
                  <c:v>1.9318332649895999E-2</c:v>
                </c:pt>
                <c:pt idx="27">
                  <c:v>2.5412722499954001E-2</c:v>
                </c:pt>
                <c:pt idx="28">
                  <c:v>4.6759113288665999E-2</c:v>
                </c:pt>
                <c:pt idx="29">
                  <c:v>3.169038857433E-2</c:v>
                </c:pt>
                <c:pt idx="30">
                  <c:v>2.3091650915408001E-2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9D-4D49-B349-ABD10E6262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7.6074292372009994E-2</c:v>
                </c:pt>
                <c:pt idx="1">
                  <c:v>0</c:v>
                </c:pt>
                <c:pt idx="2">
                  <c:v>4.7969847524413002E-2</c:v>
                </c:pt>
                <c:pt idx="3">
                  <c:v>8.1881562944309996E-2</c:v>
                </c:pt>
                <c:pt idx="4">
                  <c:v>6.7285036541891996E-2</c:v>
                </c:pt>
                <c:pt idx="5">
                  <c:v>5.7792085480916001E-2</c:v>
                </c:pt>
                <c:pt idx="6">
                  <c:v>4.3483471145122E-2</c:v>
                </c:pt>
                <c:pt idx="7">
                  <c:v>4.1081118091096998E-2</c:v>
                </c:pt>
                <c:pt idx="8">
                  <c:v>3.7651246769694002E-2</c:v>
                </c:pt>
                <c:pt idx="9">
                  <c:v>1.3689956705511999E-2</c:v>
                </c:pt>
                <c:pt idx="10">
                  <c:v>7.0437798006068003E-2</c:v>
                </c:pt>
                <c:pt idx="11">
                  <c:v>3.5494962281257002E-2</c:v>
                </c:pt>
                <c:pt idx="12">
                  <c:v>5.5580257892396998E-2</c:v>
                </c:pt>
                <c:pt idx="13">
                  <c:v>8.0931049025978002E-2</c:v>
                </c:pt>
                <c:pt idx="14">
                  <c:v>7.0085470085470003E-2</c:v>
                </c:pt>
                <c:pt idx="15">
                  <c:v>0</c:v>
                </c:pt>
                <c:pt idx="16">
                  <c:v>0</c:v>
                </c:pt>
                <c:pt idx="17">
                  <c:v>5.3975574344521E-2</c:v>
                </c:pt>
                <c:pt idx="18">
                  <c:v>5.9979167378163001E-2</c:v>
                </c:pt>
                <c:pt idx="19">
                  <c:v>0.14691467000892</c:v>
                </c:pt>
                <c:pt idx="20">
                  <c:v>3.6675650779571002E-2</c:v>
                </c:pt>
                <c:pt idx="21">
                  <c:v>7.5023871231755995E-2</c:v>
                </c:pt>
                <c:pt idx="22">
                  <c:v>0</c:v>
                </c:pt>
                <c:pt idx="23">
                  <c:v>0</c:v>
                </c:pt>
                <c:pt idx="24">
                  <c:v>3.5791590680552002E-2</c:v>
                </c:pt>
                <c:pt idx="25">
                  <c:v>3.3796832753958998E-2</c:v>
                </c:pt>
                <c:pt idx="26">
                  <c:v>4.2311995592737003E-2</c:v>
                </c:pt>
                <c:pt idx="27">
                  <c:v>4.2025158304227997E-2</c:v>
                </c:pt>
                <c:pt idx="28">
                  <c:v>2.7599366236774999E-2</c:v>
                </c:pt>
                <c:pt idx="29">
                  <c:v>0</c:v>
                </c:pt>
                <c:pt idx="30">
                  <c:v>2.2999863704511E-2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9D-4D49-B349-ABD10E6262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9D-4D49-B349-ABD10E626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17000"/>
        <c:axId val="402114704"/>
      </c:lineChart>
      <c:catAx>
        <c:axId val="40211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4704"/>
        <c:crosses val="autoZero"/>
        <c:auto val="1"/>
        <c:lblAlgn val="ctr"/>
        <c:lblOffset val="100"/>
        <c:noMultiLvlLbl val="0"/>
      </c:catAx>
      <c:valAx>
        <c:axId val="40211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371</c:v>
                </c:pt>
                <c:pt idx="1">
                  <c:v>386</c:v>
                </c:pt>
                <c:pt idx="2">
                  <c:v>344</c:v>
                </c:pt>
                <c:pt idx="3">
                  <c:v>327</c:v>
                </c:pt>
                <c:pt idx="4">
                  <c:v>561</c:v>
                </c:pt>
                <c:pt idx="5">
                  <c:v>591</c:v>
                </c:pt>
                <c:pt idx="6">
                  <c:v>616</c:v>
                </c:pt>
                <c:pt idx="7">
                  <c:v>630</c:v>
                </c:pt>
                <c:pt idx="8">
                  <c:v>612</c:v>
                </c:pt>
                <c:pt idx="9">
                  <c:v>577</c:v>
                </c:pt>
                <c:pt idx="10">
                  <c:v>428</c:v>
                </c:pt>
                <c:pt idx="11">
                  <c:v>573</c:v>
                </c:pt>
                <c:pt idx="12">
                  <c:v>825</c:v>
                </c:pt>
                <c:pt idx="13">
                  <c:v>883</c:v>
                </c:pt>
                <c:pt idx="14">
                  <c:v>867</c:v>
                </c:pt>
                <c:pt idx="15">
                  <c:v>964</c:v>
                </c:pt>
                <c:pt idx="16">
                  <c:v>1061</c:v>
                </c:pt>
                <c:pt idx="17">
                  <c:v>967</c:v>
                </c:pt>
                <c:pt idx="18">
                  <c:v>730</c:v>
                </c:pt>
                <c:pt idx="19">
                  <c:v>697</c:v>
                </c:pt>
                <c:pt idx="20">
                  <c:v>737</c:v>
                </c:pt>
                <c:pt idx="21">
                  <c:v>744</c:v>
                </c:pt>
                <c:pt idx="22">
                  <c:v>696</c:v>
                </c:pt>
                <c:pt idx="23">
                  <c:v>803</c:v>
                </c:pt>
                <c:pt idx="24">
                  <c:v>838</c:v>
                </c:pt>
                <c:pt idx="25">
                  <c:v>850</c:v>
                </c:pt>
                <c:pt idx="26">
                  <c:v>728</c:v>
                </c:pt>
                <c:pt idx="27">
                  <c:v>734</c:v>
                </c:pt>
                <c:pt idx="28">
                  <c:v>604</c:v>
                </c:pt>
                <c:pt idx="29">
                  <c:v>649</c:v>
                </c:pt>
                <c:pt idx="30">
                  <c:v>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1-45FC-8802-E1172D16E6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18123</c:v>
                </c:pt>
                <c:pt idx="1">
                  <c:v>18401</c:v>
                </c:pt>
                <c:pt idx="2">
                  <c:v>17559</c:v>
                </c:pt>
                <c:pt idx="3">
                  <c:v>16506</c:v>
                </c:pt>
                <c:pt idx="4">
                  <c:v>15800</c:v>
                </c:pt>
                <c:pt idx="5">
                  <c:v>17488</c:v>
                </c:pt>
                <c:pt idx="6">
                  <c:v>18602</c:v>
                </c:pt>
                <c:pt idx="7">
                  <c:v>19661</c:v>
                </c:pt>
                <c:pt idx="8">
                  <c:v>20198</c:v>
                </c:pt>
                <c:pt idx="9">
                  <c:v>20516</c:v>
                </c:pt>
                <c:pt idx="10">
                  <c:v>23109</c:v>
                </c:pt>
                <c:pt idx="11">
                  <c:v>24643</c:v>
                </c:pt>
                <c:pt idx="12">
                  <c:v>25698</c:v>
                </c:pt>
                <c:pt idx="13">
                  <c:v>24028</c:v>
                </c:pt>
                <c:pt idx="14">
                  <c:v>23447</c:v>
                </c:pt>
                <c:pt idx="15">
                  <c:v>24873</c:v>
                </c:pt>
                <c:pt idx="16">
                  <c:v>25179</c:v>
                </c:pt>
                <c:pt idx="17">
                  <c:v>23701</c:v>
                </c:pt>
                <c:pt idx="18">
                  <c:v>19523</c:v>
                </c:pt>
                <c:pt idx="19">
                  <c:v>20280</c:v>
                </c:pt>
                <c:pt idx="20">
                  <c:v>27491</c:v>
                </c:pt>
                <c:pt idx="21">
                  <c:v>27767</c:v>
                </c:pt>
                <c:pt idx="22">
                  <c:v>28061</c:v>
                </c:pt>
                <c:pt idx="23">
                  <c:v>28621</c:v>
                </c:pt>
                <c:pt idx="24">
                  <c:v>29519</c:v>
                </c:pt>
                <c:pt idx="25">
                  <c:v>29275</c:v>
                </c:pt>
                <c:pt idx="26">
                  <c:v>27080</c:v>
                </c:pt>
                <c:pt idx="27">
                  <c:v>16541</c:v>
                </c:pt>
                <c:pt idx="28">
                  <c:v>16045</c:v>
                </c:pt>
                <c:pt idx="29">
                  <c:v>16197</c:v>
                </c:pt>
                <c:pt idx="30">
                  <c:v>15947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1-45FC-8802-E1172D16E6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709</c:v>
                </c:pt>
                <c:pt idx="1">
                  <c:v>710</c:v>
                </c:pt>
                <c:pt idx="2">
                  <c:v>714</c:v>
                </c:pt>
                <c:pt idx="3">
                  <c:v>751</c:v>
                </c:pt>
                <c:pt idx="4">
                  <c:v>786</c:v>
                </c:pt>
                <c:pt idx="5">
                  <c:v>792</c:v>
                </c:pt>
                <c:pt idx="6">
                  <c:v>883</c:v>
                </c:pt>
                <c:pt idx="7">
                  <c:v>1049</c:v>
                </c:pt>
                <c:pt idx="8">
                  <c:v>1039</c:v>
                </c:pt>
                <c:pt idx="9">
                  <c:v>961</c:v>
                </c:pt>
                <c:pt idx="10">
                  <c:v>940</c:v>
                </c:pt>
                <c:pt idx="11">
                  <c:v>855</c:v>
                </c:pt>
                <c:pt idx="12">
                  <c:v>887</c:v>
                </c:pt>
                <c:pt idx="13">
                  <c:v>728</c:v>
                </c:pt>
                <c:pt idx="14">
                  <c:v>674</c:v>
                </c:pt>
                <c:pt idx="15">
                  <c:v>671</c:v>
                </c:pt>
                <c:pt idx="16">
                  <c:v>656</c:v>
                </c:pt>
                <c:pt idx="17">
                  <c:v>667</c:v>
                </c:pt>
                <c:pt idx="18">
                  <c:v>639</c:v>
                </c:pt>
                <c:pt idx="19">
                  <c:v>678</c:v>
                </c:pt>
                <c:pt idx="20">
                  <c:v>1147</c:v>
                </c:pt>
                <c:pt idx="21">
                  <c:v>1282</c:v>
                </c:pt>
                <c:pt idx="22">
                  <c:v>1333</c:v>
                </c:pt>
                <c:pt idx="23">
                  <c:v>1314</c:v>
                </c:pt>
                <c:pt idx="24">
                  <c:v>1320</c:v>
                </c:pt>
                <c:pt idx="25">
                  <c:v>1205</c:v>
                </c:pt>
                <c:pt idx="26">
                  <c:v>660</c:v>
                </c:pt>
                <c:pt idx="27">
                  <c:v>518</c:v>
                </c:pt>
                <c:pt idx="28">
                  <c:v>401</c:v>
                </c:pt>
                <c:pt idx="29">
                  <c:v>375</c:v>
                </c:pt>
                <c:pt idx="30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1-45FC-8802-E1172D16E6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</c:v>
                </c:pt>
                <c:pt idx="1">
                  <c:v>12</c:v>
                </c:pt>
                <c:pt idx="2">
                  <c:v>12</c:v>
                </c:pt>
                <c:pt idx="3">
                  <c:v>11</c:v>
                </c:pt>
                <c:pt idx="4">
                  <c:v>14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9</c:v>
                </c:pt>
                <c:pt idx="9">
                  <c:v>9</c:v>
                </c:pt>
                <c:pt idx="10">
                  <c:v>6</c:v>
                </c:pt>
                <c:pt idx="11">
                  <c:v>5</c:v>
                </c:pt>
                <c:pt idx="12">
                  <c:v>7</c:v>
                </c:pt>
                <c:pt idx="13">
                  <c:v>6</c:v>
                </c:pt>
                <c:pt idx="14">
                  <c:v>8</c:v>
                </c:pt>
                <c:pt idx="15">
                  <c:v>10</c:v>
                </c:pt>
                <c:pt idx="16">
                  <c:v>10</c:v>
                </c:pt>
                <c:pt idx="17">
                  <c:v>9</c:v>
                </c:pt>
                <c:pt idx="18">
                  <c:v>11</c:v>
                </c:pt>
                <c:pt idx="19">
                  <c:v>12</c:v>
                </c:pt>
                <c:pt idx="20">
                  <c:v>15</c:v>
                </c:pt>
                <c:pt idx="21">
                  <c:v>13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13</c:v>
                </c:pt>
                <c:pt idx="26">
                  <c:v>9</c:v>
                </c:pt>
                <c:pt idx="27">
                  <c:v>7</c:v>
                </c:pt>
                <c:pt idx="28">
                  <c:v>5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1-45FC-8802-E1172D16E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16344"/>
        <c:axId val="402117984"/>
      </c:lineChart>
      <c:catAx>
        <c:axId val="40211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7984"/>
        <c:crosses val="autoZero"/>
        <c:auto val="1"/>
        <c:lblAlgn val="ctr"/>
        <c:lblOffset val="100"/>
        <c:noMultiLvlLbl val="0"/>
      </c:catAx>
      <c:valAx>
        <c:axId val="40211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369</c:v>
                </c:pt>
                <c:pt idx="1">
                  <c:v>384</c:v>
                </c:pt>
                <c:pt idx="2">
                  <c:v>396</c:v>
                </c:pt>
                <c:pt idx="3">
                  <c:v>344</c:v>
                </c:pt>
                <c:pt idx="4">
                  <c:v>533</c:v>
                </c:pt>
                <c:pt idx="5">
                  <c:v>580</c:v>
                </c:pt>
                <c:pt idx="6">
                  <c:v>606</c:v>
                </c:pt>
                <c:pt idx="7">
                  <c:v>616</c:v>
                </c:pt>
                <c:pt idx="8">
                  <c:v>639</c:v>
                </c:pt>
                <c:pt idx="9">
                  <c:v>599</c:v>
                </c:pt>
                <c:pt idx="10">
                  <c:v>538</c:v>
                </c:pt>
                <c:pt idx="11">
                  <c:v>498</c:v>
                </c:pt>
                <c:pt idx="12">
                  <c:v>703</c:v>
                </c:pt>
                <c:pt idx="13">
                  <c:v>879</c:v>
                </c:pt>
                <c:pt idx="14">
                  <c:v>879</c:v>
                </c:pt>
                <c:pt idx="15">
                  <c:v>916</c:v>
                </c:pt>
                <c:pt idx="16">
                  <c:v>1048</c:v>
                </c:pt>
                <c:pt idx="17">
                  <c:v>1041</c:v>
                </c:pt>
                <c:pt idx="18">
                  <c:v>849</c:v>
                </c:pt>
                <c:pt idx="19">
                  <c:v>728</c:v>
                </c:pt>
                <c:pt idx="20">
                  <c:v>695</c:v>
                </c:pt>
                <c:pt idx="21">
                  <c:v>771</c:v>
                </c:pt>
                <c:pt idx="22">
                  <c:v>714</c:v>
                </c:pt>
                <c:pt idx="23">
                  <c:v>764</c:v>
                </c:pt>
                <c:pt idx="24">
                  <c:v>834</c:v>
                </c:pt>
                <c:pt idx="25">
                  <c:v>850</c:v>
                </c:pt>
                <c:pt idx="26">
                  <c:v>827</c:v>
                </c:pt>
                <c:pt idx="27">
                  <c:v>767</c:v>
                </c:pt>
                <c:pt idx="28">
                  <c:v>637</c:v>
                </c:pt>
                <c:pt idx="29">
                  <c:v>646</c:v>
                </c:pt>
                <c:pt idx="30">
                  <c:v>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05-44FD-AE54-8D780FE39F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18037</c:v>
                </c:pt>
                <c:pt idx="1">
                  <c:v>18237</c:v>
                </c:pt>
                <c:pt idx="2">
                  <c:v>18152</c:v>
                </c:pt>
                <c:pt idx="3">
                  <c:v>17597</c:v>
                </c:pt>
                <c:pt idx="4">
                  <c:v>16929</c:v>
                </c:pt>
                <c:pt idx="5">
                  <c:v>16200</c:v>
                </c:pt>
                <c:pt idx="6">
                  <c:v>18101</c:v>
                </c:pt>
                <c:pt idx="7">
                  <c:v>19433</c:v>
                </c:pt>
                <c:pt idx="8">
                  <c:v>19978</c:v>
                </c:pt>
                <c:pt idx="9">
                  <c:v>20712</c:v>
                </c:pt>
                <c:pt idx="10">
                  <c:v>21593</c:v>
                </c:pt>
                <c:pt idx="11">
                  <c:v>23637</c:v>
                </c:pt>
                <c:pt idx="12">
                  <c:v>25086</c:v>
                </c:pt>
                <c:pt idx="13">
                  <c:v>24500</c:v>
                </c:pt>
                <c:pt idx="14">
                  <c:v>23915</c:v>
                </c:pt>
                <c:pt idx="15">
                  <c:v>24434</c:v>
                </c:pt>
                <c:pt idx="16">
                  <c:v>25094</c:v>
                </c:pt>
                <c:pt idx="17">
                  <c:v>23783</c:v>
                </c:pt>
                <c:pt idx="18">
                  <c:v>21185</c:v>
                </c:pt>
                <c:pt idx="19">
                  <c:v>20822</c:v>
                </c:pt>
                <c:pt idx="20">
                  <c:v>25365</c:v>
                </c:pt>
                <c:pt idx="21">
                  <c:v>27482</c:v>
                </c:pt>
                <c:pt idx="22">
                  <c:v>28185</c:v>
                </c:pt>
                <c:pt idx="23">
                  <c:v>28381</c:v>
                </c:pt>
                <c:pt idx="24">
                  <c:v>29314</c:v>
                </c:pt>
                <c:pt idx="25">
                  <c:v>29336</c:v>
                </c:pt>
                <c:pt idx="26">
                  <c:v>27629</c:v>
                </c:pt>
                <c:pt idx="27">
                  <c:v>20201</c:v>
                </c:pt>
                <c:pt idx="28">
                  <c:v>17291</c:v>
                </c:pt>
                <c:pt idx="29">
                  <c:v>16185</c:v>
                </c:pt>
                <c:pt idx="30">
                  <c:v>15828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05-44FD-AE54-8D780FE39F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699</c:v>
                </c:pt>
                <c:pt idx="1">
                  <c:v>730</c:v>
                </c:pt>
                <c:pt idx="2">
                  <c:v>703</c:v>
                </c:pt>
                <c:pt idx="3">
                  <c:v>755</c:v>
                </c:pt>
                <c:pt idx="4">
                  <c:v>787</c:v>
                </c:pt>
                <c:pt idx="5">
                  <c:v>805</c:v>
                </c:pt>
                <c:pt idx="6">
                  <c:v>858</c:v>
                </c:pt>
                <c:pt idx="7">
                  <c:v>1039</c:v>
                </c:pt>
                <c:pt idx="8">
                  <c:v>1033</c:v>
                </c:pt>
                <c:pt idx="9">
                  <c:v>1025</c:v>
                </c:pt>
                <c:pt idx="10">
                  <c:v>950</c:v>
                </c:pt>
                <c:pt idx="11">
                  <c:v>935</c:v>
                </c:pt>
                <c:pt idx="12">
                  <c:v>878</c:v>
                </c:pt>
                <c:pt idx="13">
                  <c:v>703</c:v>
                </c:pt>
                <c:pt idx="14">
                  <c:v>685</c:v>
                </c:pt>
                <c:pt idx="15">
                  <c:v>675</c:v>
                </c:pt>
                <c:pt idx="16">
                  <c:v>673</c:v>
                </c:pt>
                <c:pt idx="17">
                  <c:v>663</c:v>
                </c:pt>
                <c:pt idx="18">
                  <c:v>630</c:v>
                </c:pt>
                <c:pt idx="19">
                  <c:v>690</c:v>
                </c:pt>
                <c:pt idx="20">
                  <c:v>932</c:v>
                </c:pt>
                <c:pt idx="21">
                  <c:v>1255</c:v>
                </c:pt>
                <c:pt idx="22">
                  <c:v>1322</c:v>
                </c:pt>
                <c:pt idx="23">
                  <c:v>1336</c:v>
                </c:pt>
                <c:pt idx="24">
                  <c:v>1319</c:v>
                </c:pt>
                <c:pt idx="25">
                  <c:v>1281</c:v>
                </c:pt>
                <c:pt idx="26">
                  <c:v>1102</c:v>
                </c:pt>
                <c:pt idx="27">
                  <c:v>785</c:v>
                </c:pt>
                <c:pt idx="28">
                  <c:v>583</c:v>
                </c:pt>
                <c:pt idx="29">
                  <c:v>400</c:v>
                </c:pt>
                <c:pt idx="30">
                  <c:v>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05-44FD-AE54-8D780FE39F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11</c:v>
                </c:pt>
                <c:pt idx="7">
                  <c:v>12</c:v>
                </c:pt>
                <c:pt idx="8">
                  <c:v>11</c:v>
                </c:pt>
                <c:pt idx="9">
                  <c:v>9</c:v>
                </c:pt>
                <c:pt idx="10">
                  <c:v>8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10</c:v>
                </c:pt>
                <c:pt idx="16">
                  <c:v>11</c:v>
                </c:pt>
                <c:pt idx="17">
                  <c:v>10</c:v>
                </c:pt>
                <c:pt idx="18">
                  <c:v>10</c:v>
                </c:pt>
                <c:pt idx="19">
                  <c:v>11</c:v>
                </c:pt>
                <c:pt idx="20">
                  <c:v>14</c:v>
                </c:pt>
                <c:pt idx="21">
                  <c:v>14</c:v>
                </c:pt>
                <c:pt idx="22">
                  <c:v>13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11</c:v>
                </c:pt>
                <c:pt idx="27">
                  <c:v>9</c:v>
                </c:pt>
                <c:pt idx="28">
                  <c:v>6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05-44FD-AE54-8D780FE39F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22904"/>
        <c:axId val="402124216"/>
      </c:lineChart>
      <c:catAx>
        <c:axId val="40212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4216"/>
        <c:crosses val="autoZero"/>
        <c:auto val="1"/>
        <c:lblAlgn val="ctr"/>
        <c:lblOffset val="100"/>
        <c:noMultiLvlLbl val="0"/>
      </c:catAx>
      <c:valAx>
        <c:axId val="40212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2140</c:v>
                </c:pt>
                <c:pt idx="1">
                  <c:v>179639</c:v>
                </c:pt>
                <c:pt idx="2">
                  <c:v>4210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C4-4F34-BD28-A3E1EB81C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49</c:v>
                </c:pt>
                <c:pt idx="1">
                  <c:v>3898</c:v>
                </c:pt>
                <c:pt idx="2">
                  <c:v>83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C4-4F34-BD28-A3E1EB81C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1546</c:v>
                </c:pt>
                <c:pt idx="2">
                  <c:v>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C4-4F34-BD28-A3E1EB81C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27</c:v>
                </c:pt>
                <c:pt idx="1">
                  <c:v>2227</c:v>
                </c:pt>
                <c:pt idx="2">
                  <c:v>46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C4-4F34-BD28-A3E1EB81CA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25</c:v>
                </c:pt>
                <c:pt idx="1">
                  <c:v>4341</c:v>
                </c:pt>
                <c:pt idx="2">
                  <c:v>43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C4-4F34-BD28-A3E1EB81CA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728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C4-4F34-BD28-A3E1EB81CA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277</c:v>
                </c:pt>
                <c:pt idx="1">
                  <c:v>8104</c:v>
                </c:pt>
                <c:pt idx="2">
                  <c:v>149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C4-4F34-BD28-A3E1EB81CA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546</c:v>
                </c:pt>
                <c:pt idx="1">
                  <c:v>20316</c:v>
                </c:pt>
                <c:pt idx="2">
                  <c:v>547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C4-4F34-BD28-A3E1EB81C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121592"/>
        <c:axId val="402122248"/>
      </c:barChart>
      <c:catAx>
        <c:axId val="40212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2248"/>
        <c:crosses val="autoZero"/>
        <c:auto val="1"/>
        <c:lblAlgn val="ctr"/>
        <c:lblOffset val="100"/>
        <c:noMultiLvlLbl val="0"/>
      </c:catAx>
      <c:valAx>
        <c:axId val="40212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51</c:v>
                </c:pt>
                <c:pt idx="2">
                  <c:v>13</c:v>
                </c:pt>
                <c:pt idx="3">
                  <c:v>34</c:v>
                </c:pt>
                <c:pt idx="4">
                  <c:v>8</c:v>
                </c:pt>
                <c:pt idx="5">
                  <c:v>11</c:v>
                </c:pt>
                <c:pt idx="6">
                  <c:v>0</c:v>
                </c:pt>
                <c:pt idx="7">
                  <c:v>19</c:v>
                </c:pt>
                <c:pt idx="8">
                  <c:v>32</c:v>
                </c:pt>
                <c:pt idx="9">
                  <c:v>11</c:v>
                </c:pt>
                <c:pt idx="10">
                  <c:v>67</c:v>
                </c:pt>
                <c:pt idx="11">
                  <c:v>54</c:v>
                </c:pt>
                <c:pt idx="12">
                  <c:v>24</c:v>
                </c:pt>
                <c:pt idx="13">
                  <c:v>20</c:v>
                </c:pt>
                <c:pt idx="14">
                  <c:v>18</c:v>
                </c:pt>
                <c:pt idx="15">
                  <c:v>65</c:v>
                </c:pt>
                <c:pt idx="16">
                  <c:v>23</c:v>
                </c:pt>
                <c:pt idx="17">
                  <c:v>21</c:v>
                </c:pt>
                <c:pt idx="18">
                  <c:v>62</c:v>
                </c:pt>
                <c:pt idx="19">
                  <c:v>29</c:v>
                </c:pt>
                <c:pt idx="20">
                  <c:v>35</c:v>
                </c:pt>
                <c:pt idx="21">
                  <c:v>28</c:v>
                </c:pt>
                <c:pt idx="22">
                  <c:v>45</c:v>
                </c:pt>
                <c:pt idx="23">
                  <c:v>36</c:v>
                </c:pt>
                <c:pt idx="24">
                  <c:v>13</c:v>
                </c:pt>
                <c:pt idx="25">
                  <c:v>17</c:v>
                </c:pt>
                <c:pt idx="26">
                  <c:v>4</c:v>
                </c:pt>
                <c:pt idx="27">
                  <c:v>7</c:v>
                </c:pt>
                <c:pt idx="28">
                  <c:v>25</c:v>
                </c:pt>
                <c:pt idx="29">
                  <c:v>38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5E-4B2F-BCB4-334F04D427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316</c:v>
                </c:pt>
                <c:pt idx="1">
                  <c:v>281</c:v>
                </c:pt>
                <c:pt idx="2">
                  <c:v>190</c:v>
                </c:pt>
                <c:pt idx="3">
                  <c:v>238</c:v>
                </c:pt>
                <c:pt idx="4">
                  <c:v>201</c:v>
                </c:pt>
                <c:pt idx="5">
                  <c:v>271</c:v>
                </c:pt>
                <c:pt idx="6">
                  <c:v>191</c:v>
                </c:pt>
                <c:pt idx="7">
                  <c:v>325</c:v>
                </c:pt>
                <c:pt idx="8">
                  <c:v>326</c:v>
                </c:pt>
                <c:pt idx="9">
                  <c:v>329</c:v>
                </c:pt>
                <c:pt idx="10">
                  <c:v>306</c:v>
                </c:pt>
                <c:pt idx="11">
                  <c:v>288</c:v>
                </c:pt>
                <c:pt idx="12">
                  <c:v>180</c:v>
                </c:pt>
                <c:pt idx="13">
                  <c:v>272</c:v>
                </c:pt>
                <c:pt idx="14">
                  <c:v>366</c:v>
                </c:pt>
                <c:pt idx="15">
                  <c:v>414</c:v>
                </c:pt>
                <c:pt idx="16">
                  <c:v>146</c:v>
                </c:pt>
                <c:pt idx="17">
                  <c:v>222</c:v>
                </c:pt>
                <c:pt idx="18">
                  <c:v>249</c:v>
                </c:pt>
                <c:pt idx="19">
                  <c:v>576</c:v>
                </c:pt>
                <c:pt idx="20">
                  <c:v>222</c:v>
                </c:pt>
                <c:pt idx="21">
                  <c:v>259</c:v>
                </c:pt>
                <c:pt idx="22">
                  <c:v>263</c:v>
                </c:pt>
                <c:pt idx="23">
                  <c:v>196</c:v>
                </c:pt>
                <c:pt idx="24">
                  <c:v>188</c:v>
                </c:pt>
                <c:pt idx="25">
                  <c:v>132</c:v>
                </c:pt>
                <c:pt idx="26">
                  <c:v>126</c:v>
                </c:pt>
                <c:pt idx="27">
                  <c:v>166</c:v>
                </c:pt>
                <c:pt idx="28">
                  <c:v>305</c:v>
                </c:pt>
                <c:pt idx="29">
                  <c:v>207</c:v>
                </c:pt>
                <c:pt idx="3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5E-4B2F-BCB4-334F04D427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44</c:v>
                </c:pt>
                <c:pt idx="1">
                  <c:v>0</c:v>
                </c:pt>
                <c:pt idx="2">
                  <c:v>28</c:v>
                </c:pt>
                <c:pt idx="3">
                  <c:v>47</c:v>
                </c:pt>
                <c:pt idx="4">
                  <c:v>39</c:v>
                </c:pt>
                <c:pt idx="5">
                  <c:v>33</c:v>
                </c:pt>
                <c:pt idx="6">
                  <c:v>25</c:v>
                </c:pt>
                <c:pt idx="7">
                  <c:v>24</c:v>
                </c:pt>
                <c:pt idx="8">
                  <c:v>22</c:v>
                </c:pt>
                <c:pt idx="9">
                  <c:v>8</c:v>
                </c:pt>
                <c:pt idx="10">
                  <c:v>41</c:v>
                </c:pt>
                <c:pt idx="11">
                  <c:v>20</c:v>
                </c:pt>
                <c:pt idx="12">
                  <c:v>32</c:v>
                </c:pt>
                <c:pt idx="13">
                  <c:v>47</c:v>
                </c:pt>
                <c:pt idx="14">
                  <c:v>41</c:v>
                </c:pt>
                <c:pt idx="15">
                  <c:v>0</c:v>
                </c:pt>
                <c:pt idx="16">
                  <c:v>0</c:v>
                </c:pt>
                <c:pt idx="17">
                  <c:v>31</c:v>
                </c:pt>
                <c:pt idx="18">
                  <c:v>35</c:v>
                </c:pt>
                <c:pt idx="19">
                  <c:v>86</c:v>
                </c:pt>
                <c:pt idx="20">
                  <c:v>21</c:v>
                </c:pt>
                <c:pt idx="21">
                  <c:v>44</c:v>
                </c:pt>
                <c:pt idx="22">
                  <c:v>0</c:v>
                </c:pt>
                <c:pt idx="23">
                  <c:v>0</c:v>
                </c:pt>
                <c:pt idx="24">
                  <c:v>21</c:v>
                </c:pt>
                <c:pt idx="25">
                  <c:v>19</c:v>
                </c:pt>
                <c:pt idx="26">
                  <c:v>24</c:v>
                </c:pt>
                <c:pt idx="27">
                  <c:v>24</c:v>
                </c:pt>
                <c:pt idx="28">
                  <c:v>16</c:v>
                </c:pt>
                <c:pt idx="29">
                  <c:v>0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5E-4B2F-BCB4-334F04D427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5E-4B2F-BCB4-334F04D42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49232"/>
        <c:axId val="334552512"/>
      </c:lineChart>
      <c:catAx>
        <c:axId val="33454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52512"/>
        <c:crosses val="autoZero"/>
        <c:auto val="1"/>
        <c:lblAlgn val="ctr"/>
        <c:lblOffset val="100"/>
        <c:noMultiLvlLbl val="0"/>
      </c:catAx>
      <c:valAx>
        <c:axId val="33455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4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10.069900000000001</c:v>
                </c:pt>
                <c:pt idx="1">
                  <c:v>17.915700000000001</c:v>
                </c:pt>
                <c:pt idx="2">
                  <c:v>100</c:v>
                </c:pt>
                <c:pt idx="3">
                  <c:v>100</c:v>
                </c:pt>
                <c:pt idx="4">
                  <c:v>8</c:v>
                </c:pt>
                <c:pt idx="5">
                  <c:v>21.526900000000001</c:v>
                </c:pt>
                <c:pt idx="6">
                  <c:v>26.166499999999999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7-40F4-835E-1C35E1DF5B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30.588000000000001</c:v>
                </c:pt>
                <c:pt idx="1">
                  <c:v>35.4801</c:v>
                </c:pt>
                <c:pt idx="2">
                  <c:v>0</c:v>
                </c:pt>
                <c:pt idx="3">
                  <c:v>9.9503000000000004</c:v>
                </c:pt>
                <c:pt idx="4">
                  <c:v>25.8462</c:v>
                </c:pt>
                <c:pt idx="5">
                  <c:v>10.012499999999999</c:v>
                </c:pt>
                <c:pt idx="6">
                  <c:v>16.568200000000001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F7-40F4-835E-1C35E1DF5B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10.8093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F7-40F4-835E-1C35E1DF5B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3.5045999999999999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-1.3908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F7-40F4-835E-1C35E1DF5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540392"/>
        <c:axId val="330542688"/>
      </c:radarChart>
      <c:catAx>
        <c:axId val="3305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42688"/>
        <c:crosses val="autoZero"/>
        <c:auto val="1"/>
        <c:lblAlgn val="ctr"/>
        <c:lblOffset val="100"/>
        <c:noMultiLvlLbl val="0"/>
      </c:catAx>
      <c:valAx>
        <c:axId val="33054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3726</c:v>
                </c:pt>
                <c:pt idx="1">
                  <c:v>3725</c:v>
                </c:pt>
                <c:pt idx="2">
                  <c:v>3728</c:v>
                </c:pt>
                <c:pt idx="3">
                  <c:v>3730</c:v>
                </c:pt>
                <c:pt idx="4">
                  <c:v>3731</c:v>
                </c:pt>
                <c:pt idx="5">
                  <c:v>3732</c:v>
                </c:pt>
                <c:pt idx="6">
                  <c:v>3733</c:v>
                </c:pt>
                <c:pt idx="7">
                  <c:v>3733</c:v>
                </c:pt>
                <c:pt idx="8">
                  <c:v>3731</c:v>
                </c:pt>
                <c:pt idx="9">
                  <c:v>3731</c:v>
                </c:pt>
                <c:pt idx="10">
                  <c:v>3732</c:v>
                </c:pt>
                <c:pt idx="11">
                  <c:v>3732</c:v>
                </c:pt>
                <c:pt idx="12">
                  <c:v>3737</c:v>
                </c:pt>
                <c:pt idx="13">
                  <c:v>3737</c:v>
                </c:pt>
                <c:pt idx="14">
                  <c:v>3737</c:v>
                </c:pt>
                <c:pt idx="15">
                  <c:v>3737</c:v>
                </c:pt>
                <c:pt idx="16">
                  <c:v>3739</c:v>
                </c:pt>
                <c:pt idx="17">
                  <c:v>3745</c:v>
                </c:pt>
                <c:pt idx="18">
                  <c:v>3746</c:v>
                </c:pt>
                <c:pt idx="19">
                  <c:v>3746</c:v>
                </c:pt>
                <c:pt idx="20">
                  <c:v>3748</c:v>
                </c:pt>
                <c:pt idx="21">
                  <c:v>3748</c:v>
                </c:pt>
                <c:pt idx="22">
                  <c:v>3749</c:v>
                </c:pt>
                <c:pt idx="23">
                  <c:v>3751</c:v>
                </c:pt>
                <c:pt idx="24">
                  <c:v>3758</c:v>
                </c:pt>
                <c:pt idx="25">
                  <c:v>3759</c:v>
                </c:pt>
                <c:pt idx="26">
                  <c:v>3790</c:v>
                </c:pt>
                <c:pt idx="27">
                  <c:v>3826</c:v>
                </c:pt>
                <c:pt idx="28">
                  <c:v>3829</c:v>
                </c:pt>
                <c:pt idx="29">
                  <c:v>3831</c:v>
                </c:pt>
                <c:pt idx="30">
                  <c:v>3833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FF-4636-AFBF-179DA3BEE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11454</c:v>
                </c:pt>
                <c:pt idx="1">
                  <c:v>11457</c:v>
                </c:pt>
                <c:pt idx="2">
                  <c:v>11468</c:v>
                </c:pt>
                <c:pt idx="3">
                  <c:v>11471</c:v>
                </c:pt>
                <c:pt idx="4">
                  <c:v>11482</c:v>
                </c:pt>
                <c:pt idx="5">
                  <c:v>11489</c:v>
                </c:pt>
                <c:pt idx="6">
                  <c:v>11491</c:v>
                </c:pt>
                <c:pt idx="7">
                  <c:v>11497</c:v>
                </c:pt>
                <c:pt idx="8">
                  <c:v>11495</c:v>
                </c:pt>
                <c:pt idx="9">
                  <c:v>11501</c:v>
                </c:pt>
                <c:pt idx="10">
                  <c:v>11513</c:v>
                </c:pt>
                <c:pt idx="11">
                  <c:v>11517</c:v>
                </c:pt>
                <c:pt idx="12">
                  <c:v>11525</c:v>
                </c:pt>
                <c:pt idx="13">
                  <c:v>11526</c:v>
                </c:pt>
                <c:pt idx="14">
                  <c:v>11529</c:v>
                </c:pt>
                <c:pt idx="15">
                  <c:v>11527</c:v>
                </c:pt>
                <c:pt idx="16">
                  <c:v>11537</c:v>
                </c:pt>
                <c:pt idx="17">
                  <c:v>11549</c:v>
                </c:pt>
                <c:pt idx="18">
                  <c:v>11563</c:v>
                </c:pt>
                <c:pt idx="19">
                  <c:v>11571</c:v>
                </c:pt>
                <c:pt idx="20">
                  <c:v>11579</c:v>
                </c:pt>
                <c:pt idx="21">
                  <c:v>11583</c:v>
                </c:pt>
                <c:pt idx="22">
                  <c:v>11587</c:v>
                </c:pt>
                <c:pt idx="23">
                  <c:v>11583</c:v>
                </c:pt>
                <c:pt idx="24">
                  <c:v>11588</c:v>
                </c:pt>
                <c:pt idx="25">
                  <c:v>11591</c:v>
                </c:pt>
                <c:pt idx="26">
                  <c:v>11607</c:v>
                </c:pt>
                <c:pt idx="27">
                  <c:v>11622</c:v>
                </c:pt>
                <c:pt idx="28">
                  <c:v>11633</c:v>
                </c:pt>
                <c:pt idx="29">
                  <c:v>11642</c:v>
                </c:pt>
                <c:pt idx="30">
                  <c:v>11643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FF-4636-AFBF-179DA3BEE4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34540</c:v>
                </c:pt>
                <c:pt idx="1">
                  <c:v>34576</c:v>
                </c:pt>
                <c:pt idx="2">
                  <c:v>34702</c:v>
                </c:pt>
                <c:pt idx="3">
                  <c:v>34863</c:v>
                </c:pt>
                <c:pt idx="4">
                  <c:v>34987</c:v>
                </c:pt>
                <c:pt idx="5">
                  <c:v>35106</c:v>
                </c:pt>
                <c:pt idx="6">
                  <c:v>35232</c:v>
                </c:pt>
                <c:pt idx="7">
                  <c:v>35332</c:v>
                </c:pt>
                <c:pt idx="8">
                  <c:v>35438</c:v>
                </c:pt>
                <c:pt idx="9">
                  <c:v>35546</c:v>
                </c:pt>
                <c:pt idx="10">
                  <c:v>35644</c:v>
                </c:pt>
                <c:pt idx="11">
                  <c:v>35758</c:v>
                </c:pt>
                <c:pt idx="12">
                  <c:v>35890</c:v>
                </c:pt>
                <c:pt idx="13">
                  <c:v>35984</c:v>
                </c:pt>
                <c:pt idx="14">
                  <c:v>36082</c:v>
                </c:pt>
                <c:pt idx="15">
                  <c:v>36168</c:v>
                </c:pt>
                <c:pt idx="16">
                  <c:v>36286</c:v>
                </c:pt>
                <c:pt idx="17">
                  <c:v>36430</c:v>
                </c:pt>
                <c:pt idx="18">
                  <c:v>36548</c:v>
                </c:pt>
                <c:pt idx="19">
                  <c:v>36667</c:v>
                </c:pt>
                <c:pt idx="20">
                  <c:v>36774</c:v>
                </c:pt>
                <c:pt idx="21">
                  <c:v>36874</c:v>
                </c:pt>
                <c:pt idx="22">
                  <c:v>36973</c:v>
                </c:pt>
                <c:pt idx="23">
                  <c:v>37091</c:v>
                </c:pt>
                <c:pt idx="24">
                  <c:v>37262</c:v>
                </c:pt>
                <c:pt idx="25">
                  <c:v>37376</c:v>
                </c:pt>
                <c:pt idx="26">
                  <c:v>37480</c:v>
                </c:pt>
                <c:pt idx="27">
                  <c:v>37575</c:v>
                </c:pt>
                <c:pt idx="28">
                  <c:v>37666</c:v>
                </c:pt>
                <c:pt idx="29">
                  <c:v>37757</c:v>
                </c:pt>
                <c:pt idx="30">
                  <c:v>38064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FF-4636-AFBF-179DA3BEE4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1335</c:v>
                </c:pt>
                <c:pt idx="1">
                  <c:v>1335</c:v>
                </c:pt>
                <c:pt idx="2">
                  <c:v>1334</c:v>
                </c:pt>
                <c:pt idx="3">
                  <c:v>1334</c:v>
                </c:pt>
                <c:pt idx="4">
                  <c:v>1333</c:v>
                </c:pt>
                <c:pt idx="5">
                  <c:v>1333</c:v>
                </c:pt>
                <c:pt idx="6">
                  <c:v>1333</c:v>
                </c:pt>
                <c:pt idx="7">
                  <c:v>1333</c:v>
                </c:pt>
                <c:pt idx="8">
                  <c:v>1333</c:v>
                </c:pt>
                <c:pt idx="9">
                  <c:v>1332</c:v>
                </c:pt>
                <c:pt idx="10">
                  <c:v>1333</c:v>
                </c:pt>
                <c:pt idx="11">
                  <c:v>1333</c:v>
                </c:pt>
                <c:pt idx="12">
                  <c:v>1332</c:v>
                </c:pt>
                <c:pt idx="13">
                  <c:v>1331</c:v>
                </c:pt>
                <c:pt idx="14">
                  <c:v>1332</c:v>
                </c:pt>
                <c:pt idx="15">
                  <c:v>1332</c:v>
                </c:pt>
                <c:pt idx="16">
                  <c:v>1333</c:v>
                </c:pt>
                <c:pt idx="17">
                  <c:v>1333</c:v>
                </c:pt>
                <c:pt idx="18">
                  <c:v>1333</c:v>
                </c:pt>
                <c:pt idx="19">
                  <c:v>1333</c:v>
                </c:pt>
                <c:pt idx="20">
                  <c:v>1333</c:v>
                </c:pt>
                <c:pt idx="21">
                  <c:v>1333</c:v>
                </c:pt>
                <c:pt idx="22">
                  <c:v>1333</c:v>
                </c:pt>
                <c:pt idx="23">
                  <c:v>1333</c:v>
                </c:pt>
                <c:pt idx="24">
                  <c:v>1333</c:v>
                </c:pt>
                <c:pt idx="25">
                  <c:v>1334</c:v>
                </c:pt>
                <c:pt idx="26">
                  <c:v>1334</c:v>
                </c:pt>
                <c:pt idx="27">
                  <c:v>1334</c:v>
                </c:pt>
                <c:pt idx="28">
                  <c:v>1334</c:v>
                </c:pt>
                <c:pt idx="29">
                  <c:v>1334</c:v>
                </c:pt>
                <c:pt idx="30">
                  <c:v>1334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FF-4636-AFBF-179DA3BEE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105488"/>
        <c:axId val="339104832"/>
      </c:lineChart>
      <c:catAx>
        <c:axId val="33910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04832"/>
        <c:crosses val="autoZero"/>
        <c:auto val="1"/>
        <c:lblAlgn val="ctr"/>
        <c:lblOffset val="100"/>
        <c:noMultiLvlLbl val="0"/>
      </c:catAx>
      <c:valAx>
        <c:axId val="33910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0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6872</c:v>
                </c:pt>
                <c:pt idx="1">
                  <c:v>6877</c:v>
                </c:pt>
                <c:pt idx="2">
                  <c:v>6882</c:v>
                </c:pt>
                <c:pt idx="3">
                  <c:v>6889</c:v>
                </c:pt>
                <c:pt idx="4">
                  <c:v>6892</c:v>
                </c:pt>
                <c:pt idx="5">
                  <c:v>6896</c:v>
                </c:pt>
                <c:pt idx="6">
                  <c:v>6900</c:v>
                </c:pt>
                <c:pt idx="7">
                  <c:v>6913</c:v>
                </c:pt>
                <c:pt idx="8">
                  <c:v>6915</c:v>
                </c:pt>
                <c:pt idx="9">
                  <c:v>6915</c:v>
                </c:pt>
                <c:pt idx="10">
                  <c:v>6919</c:v>
                </c:pt>
                <c:pt idx="11">
                  <c:v>6931</c:v>
                </c:pt>
                <c:pt idx="12">
                  <c:v>6936</c:v>
                </c:pt>
                <c:pt idx="13">
                  <c:v>6941</c:v>
                </c:pt>
                <c:pt idx="14">
                  <c:v>6948</c:v>
                </c:pt>
                <c:pt idx="15">
                  <c:v>6948</c:v>
                </c:pt>
                <c:pt idx="16">
                  <c:v>6950</c:v>
                </c:pt>
                <c:pt idx="17">
                  <c:v>6958</c:v>
                </c:pt>
                <c:pt idx="18">
                  <c:v>6963</c:v>
                </c:pt>
                <c:pt idx="19">
                  <c:v>6976</c:v>
                </c:pt>
                <c:pt idx="20">
                  <c:v>6982</c:v>
                </c:pt>
                <c:pt idx="21">
                  <c:v>6985</c:v>
                </c:pt>
                <c:pt idx="22">
                  <c:v>6988</c:v>
                </c:pt>
                <c:pt idx="23">
                  <c:v>6990</c:v>
                </c:pt>
                <c:pt idx="24">
                  <c:v>7016</c:v>
                </c:pt>
                <c:pt idx="25">
                  <c:v>7030</c:v>
                </c:pt>
                <c:pt idx="26">
                  <c:v>7038</c:v>
                </c:pt>
                <c:pt idx="27">
                  <c:v>7048</c:v>
                </c:pt>
                <c:pt idx="28">
                  <c:v>7053</c:v>
                </c:pt>
                <c:pt idx="29">
                  <c:v>7055</c:v>
                </c:pt>
                <c:pt idx="30">
                  <c:v>7056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AD-4BA2-A4F0-4BBACBE278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46426</c:v>
                </c:pt>
                <c:pt idx="1">
                  <c:v>46426</c:v>
                </c:pt>
                <c:pt idx="2">
                  <c:v>46427</c:v>
                </c:pt>
                <c:pt idx="3">
                  <c:v>46444</c:v>
                </c:pt>
                <c:pt idx="4">
                  <c:v>46459</c:v>
                </c:pt>
                <c:pt idx="5">
                  <c:v>46482</c:v>
                </c:pt>
                <c:pt idx="6">
                  <c:v>46494</c:v>
                </c:pt>
                <c:pt idx="7">
                  <c:v>46507</c:v>
                </c:pt>
                <c:pt idx="8">
                  <c:v>46509</c:v>
                </c:pt>
                <c:pt idx="9">
                  <c:v>46509</c:v>
                </c:pt>
                <c:pt idx="10">
                  <c:v>46528</c:v>
                </c:pt>
                <c:pt idx="11">
                  <c:v>46546</c:v>
                </c:pt>
                <c:pt idx="12">
                  <c:v>46562</c:v>
                </c:pt>
                <c:pt idx="13">
                  <c:v>46577</c:v>
                </c:pt>
                <c:pt idx="14">
                  <c:v>46585</c:v>
                </c:pt>
                <c:pt idx="15">
                  <c:v>46585</c:v>
                </c:pt>
                <c:pt idx="16">
                  <c:v>46585</c:v>
                </c:pt>
                <c:pt idx="17">
                  <c:v>46604</c:v>
                </c:pt>
                <c:pt idx="18">
                  <c:v>46623</c:v>
                </c:pt>
                <c:pt idx="19">
                  <c:v>46649</c:v>
                </c:pt>
                <c:pt idx="20">
                  <c:v>46662</c:v>
                </c:pt>
                <c:pt idx="21">
                  <c:v>46673</c:v>
                </c:pt>
                <c:pt idx="22">
                  <c:v>46673</c:v>
                </c:pt>
                <c:pt idx="23">
                  <c:v>46673</c:v>
                </c:pt>
                <c:pt idx="24">
                  <c:v>46673</c:v>
                </c:pt>
                <c:pt idx="25">
                  <c:v>46689</c:v>
                </c:pt>
                <c:pt idx="26">
                  <c:v>46706</c:v>
                </c:pt>
                <c:pt idx="27">
                  <c:v>46721</c:v>
                </c:pt>
                <c:pt idx="28">
                  <c:v>46732</c:v>
                </c:pt>
                <c:pt idx="29">
                  <c:v>46732</c:v>
                </c:pt>
                <c:pt idx="30">
                  <c:v>46734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AD-4BA2-A4F0-4BBACBE278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29003</c:v>
                </c:pt>
                <c:pt idx="1">
                  <c:v>29009</c:v>
                </c:pt>
                <c:pt idx="2">
                  <c:v>29031</c:v>
                </c:pt>
                <c:pt idx="3">
                  <c:v>29065</c:v>
                </c:pt>
                <c:pt idx="4">
                  <c:v>29105</c:v>
                </c:pt>
                <c:pt idx="5">
                  <c:v>29138</c:v>
                </c:pt>
                <c:pt idx="6">
                  <c:v>29178</c:v>
                </c:pt>
                <c:pt idx="7">
                  <c:v>29204</c:v>
                </c:pt>
                <c:pt idx="8">
                  <c:v>29212</c:v>
                </c:pt>
                <c:pt idx="9">
                  <c:v>29234</c:v>
                </c:pt>
                <c:pt idx="10">
                  <c:v>29268</c:v>
                </c:pt>
                <c:pt idx="11">
                  <c:v>29307</c:v>
                </c:pt>
                <c:pt idx="12">
                  <c:v>29347</c:v>
                </c:pt>
                <c:pt idx="13">
                  <c:v>29382</c:v>
                </c:pt>
                <c:pt idx="14">
                  <c:v>29402</c:v>
                </c:pt>
                <c:pt idx="15">
                  <c:v>29410</c:v>
                </c:pt>
                <c:pt idx="16">
                  <c:v>29428</c:v>
                </c:pt>
                <c:pt idx="17">
                  <c:v>29465</c:v>
                </c:pt>
                <c:pt idx="18">
                  <c:v>29503</c:v>
                </c:pt>
                <c:pt idx="19">
                  <c:v>29549</c:v>
                </c:pt>
                <c:pt idx="20">
                  <c:v>29581</c:v>
                </c:pt>
                <c:pt idx="21">
                  <c:v>29606</c:v>
                </c:pt>
                <c:pt idx="22">
                  <c:v>29616</c:v>
                </c:pt>
                <c:pt idx="23">
                  <c:v>29644</c:v>
                </c:pt>
                <c:pt idx="24">
                  <c:v>29687</c:v>
                </c:pt>
                <c:pt idx="25">
                  <c:v>29733</c:v>
                </c:pt>
                <c:pt idx="26">
                  <c:v>29774</c:v>
                </c:pt>
                <c:pt idx="27">
                  <c:v>29819</c:v>
                </c:pt>
                <c:pt idx="28">
                  <c:v>29840</c:v>
                </c:pt>
                <c:pt idx="29">
                  <c:v>29850</c:v>
                </c:pt>
                <c:pt idx="30">
                  <c:v>29869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AD-4BA2-A4F0-4BBACBE278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554</c:v>
                </c:pt>
                <c:pt idx="1">
                  <c:v>554</c:v>
                </c:pt>
                <c:pt idx="2">
                  <c:v>554</c:v>
                </c:pt>
                <c:pt idx="3">
                  <c:v>554</c:v>
                </c:pt>
                <c:pt idx="4">
                  <c:v>554</c:v>
                </c:pt>
                <c:pt idx="5">
                  <c:v>554</c:v>
                </c:pt>
                <c:pt idx="6">
                  <c:v>552</c:v>
                </c:pt>
                <c:pt idx="7">
                  <c:v>552</c:v>
                </c:pt>
                <c:pt idx="8">
                  <c:v>552</c:v>
                </c:pt>
                <c:pt idx="9">
                  <c:v>552</c:v>
                </c:pt>
                <c:pt idx="10">
                  <c:v>552</c:v>
                </c:pt>
                <c:pt idx="11">
                  <c:v>552</c:v>
                </c:pt>
                <c:pt idx="12">
                  <c:v>552</c:v>
                </c:pt>
                <c:pt idx="13">
                  <c:v>552</c:v>
                </c:pt>
                <c:pt idx="14">
                  <c:v>552</c:v>
                </c:pt>
                <c:pt idx="15">
                  <c:v>552</c:v>
                </c:pt>
                <c:pt idx="16">
                  <c:v>552</c:v>
                </c:pt>
                <c:pt idx="17">
                  <c:v>552</c:v>
                </c:pt>
                <c:pt idx="18">
                  <c:v>552</c:v>
                </c:pt>
                <c:pt idx="19">
                  <c:v>552</c:v>
                </c:pt>
                <c:pt idx="20">
                  <c:v>552</c:v>
                </c:pt>
                <c:pt idx="21">
                  <c:v>552</c:v>
                </c:pt>
                <c:pt idx="22">
                  <c:v>551</c:v>
                </c:pt>
                <c:pt idx="23">
                  <c:v>551</c:v>
                </c:pt>
                <c:pt idx="24">
                  <c:v>551</c:v>
                </c:pt>
                <c:pt idx="25">
                  <c:v>551</c:v>
                </c:pt>
                <c:pt idx="26">
                  <c:v>551</c:v>
                </c:pt>
                <c:pt idx="27">
                  <c:v>551</c:v>
                </c:pt>
                <c:pt idx="28">
                  <c:v>551</c:v>
                </c:pt>
                <c:pt idx="29">
                  <c:v>551</c:v>
                </c:pt>
                <c:pt idx="30">
                  <c:v>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AD-4BA2-A4F0-4BBACBE27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094336"/>
        <c:axId val="339099256"/>
      </c:lineChart>
      <c:catAx>
        <c:axId val="33909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9256"/>
        <c:crosses val="autoZero"/>
        <c:auto val="1"/>
        <c:lblAlgn val="ctr"/>
        <c:lblOffset val="100"/>
        <c:noMultiLvlLbl val="0"/>
      </c:catAx>
      <c:valAx>
        <c:axId val="33909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</c:v>
                </c:pt>
                <c:pt idx="1">
                  <c:v>24</c:v>
                </c:pt>
                <c:pt idx="2">
                  <c:v>17</c:v>
                </c:pt>
                <c:pt idx="3">
                  <c:v>27</c:v>
                </c:pt>
                <c:pt idx="4">
                  <c:v>10</c:v>
                </c:pt>
                <c:pt idx="5">
                  <c:v>9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1-419B-9FD9-E7CFDC2838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66</c:v>
                </c:pt>
                <c:pt idx="1">
                  <c:v>78</c:v>
                </c:pt>
                <c:pt idx="2">
                  <c:v>51</c:v>
                </c:pt>
                <c:pt idx="3">
                  <c:v>52</c:v>
                </c:pt>
                <c:pt idx="4">
                  <c:v>1</c:v>
                </c:pt>
                <c:pt idx="5">
                  <c:v>2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81-419B-9FD9-E7CFDC2838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157</c:v>
                </c:pt>
                <c:pt idx="1">
                  <c:v>150</c:v>
                </c:pt>
                <c:pt idx="2">
                  <c:v>149</c:v>
                </c:pt>
                <c:pt idx="3">
                  <c:v>109</c:v>
                </c:pt>
                <c:pt idx="4">
                  <c:v>39</c:v>
                </c:pt>
                <c:pt idx="5">
                  <c:v>103</c:v>
                </c:pt>
                <c:pt idx="6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81-419B-9FD9-E7CFDC2838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81-419B-9FD9-E7CFDC283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098600"/>
        <c:axId val="339096304"/>
      </c:barChart>
      <c:catAx>
        <c:axId val="33909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6304"/>
        <c:crosses val="autoZero"/>
        <c:auto val="1"/>
        <c:lblAlgn val="ctr"/>
        <c:lblOffset val="100"/>
        <c:noMultiLvlLbl val="0"/>
      </c:catAx>
      <c:valAx>
        <c:axId val="3390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6.7078078883821002E-3</c:v>
                </c:pt>
                <c:pt idx="1">
                  <c:v>5.3691275167784998E-2</c:v>
                </c:pt>
                <c:pt idx="2">
                  <c:v>0.10198604401503</c:v>
                </c:pt>
                <c:pt idx="3">
                  <c:v>3.0647818258438E-2</c:v>
                </c:pt>
                <c:pt idx="4">
                  <c:v>4.4682752457551003E-2</c:v>
                </c:pt>
                <c:pt idx="5">
                  <c:v>4.0203698740283997E-2</c:v>
                </c:pt>
                <c:pt idx="6">
                  <c:v>8.0385852090032003E-2</c:v>
                </c:pt>
                <c:pt idx="7">
                  <c:v>5.3576212161800002E-2</c:v>
                </c:pt>
                <c:pt idx="8">
                  <c:v>2.6795284030011E-2</c:v>
                </c:pt>
                <c:pt idx="9">
                  <c:v>0</c:v>
                </c:pt>
                <c:pt idx="10">
                  <c:v>2.6802465826856001E-2</c:v>
                </c:pt>
                <c:pt idx="11">
                  <c:v>0.15407288317255999</c:v>
                </c:pt>
                <c:pt idx="12">
                  <c:v>4.0171397964648997E-2</c:v>
                </c:pt>
                <c:pt idx="13">
                  <c:v>3.7463205780037E-2</c:v>
                </c:pt>
                <c:pt idx="14">
                  <c:v>6.8809969800068996E-2</c:v>
                </c:pt>
                <c:pt idx="15">
                  <c:v>0</c:v>
                </c:pt>
                <c:pt idx="16">
                  <c:v>5.3504547886569997E-2</c:v>
                </c:pt>
                <c:pt idx="17">
                  <c:v>4.5812018019394003E-2</c:v>
                </c:pt>
                <c:pt idx="18">
                  <c:v>0.27770360480640999</c:v>
                </c:pt>
                <c:pt idx="19">
                  <c:v>0.10900516106069</c:v>
                </c:pt>
                <c:pt idx="20">
                  <c:v>5.3376034160662E-2</c:v>
                </c:pt>
                <c:pt idx="21">
                  <c:v>0.14229811454998001</c:v>
                </c:pt>
                <c:pt idx="22">
                  <c:v>5.3361792956243E-2</c:v>
                </c:pt>
                <c:pt idx="23">
                  <c:v>0.30666666666666997</c:v>
                </c:pt>
                <c:pt idx="24">
                  <c:v>0.10374898354036</c:v>
                </c:pt>
                <c:pt idx="25">
                  <c:v>5.1172882466124003E-2</c:v>
                </c:pt>
                <c:pt idx="26">
                  <c:v>3.9745627980922002E-2</c:v>
                </c:pt>
                <c:pt idx="27">
                  <c:v>0.13655462184874001</c:v>
                </c:pt>
                <c:pt idx="28">
                  <c:v>5.7486281682779999E-2</c:v>
                </c:pt>
                <c:pt idx="29">
                  <c:v>0.26109660574413002</c:v>
                </c:pt>
                <c:pt idx="30">
                  <c:v>0.15657620041754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C8-466C-A38F-75F5129B30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5.2346885360320998E-2</c:v>
                </c:pt>
                <c:pt idx="3">
                  <c:v>2.7247362455314001E-3</c:v>
                </c:pt>
                <c:pt idx="4">
                  <c:v>3.4855350296270002E-3</c:v>
                </c:pt>
                <c:pt idx="5">
                  <c:v>2.6846611522275E-2</c:v>
                </c:pt>
                <c:pt idx="6">
                  <c:v>2.9010733971568999E-3</c:v>
                </c:pt>
                <c:pt idx="7">
                  <c:v>6.0232094336844996E-3</c:v>
                </c:pt>
                <c:pt idx="8">
                  <c:v>2.6096033402923002E-2</c:v>
                </c:pt>
                <c:pt idx="9">
                  <c:v>0</c:v>
                </c:pt>
                <c:pt idx="10">
                  <c:v>5.0312624352225003E-3</c:v>
                </c:pt>
                <c:pt idx="11">
                  <c:v>8.1415544941381007E-3</c:v>
                </c:pt>
                <c:pt idx="12">
                  <c:v>6.0090937618930002E-3</c:v>
                </c:pt>
                <c:pt idx="13">
                  <c:v>4.6276211135213002E-3</c:v>
                </c:pt>
                <c:pt idx="14">
                  <c:v>2.8917613718515998E-2</c:v>
                </c:pt>
                <c:pt idx="15">
                  <c:v>0</c:v>
                </c:pt>
                <c:pt idx="16">
                  <c:v>0</c:v>
                </c:pt>
                <c:pt idx="17">
                  <c:v>1.155101215744E-2</c:v>
                </c:pt>
                <c:pt idx="18">
                  <c:v>1.4574338233955E-2</c:v>
                </c:pt>
                <c:pt idx="19">
                  <c:v>1.0086164663843E-2</c:v>
                </c:pt>
                <c:pt idx="20">
                  <c:v>6.6456221963780999E-3</c:v>
                </c:pt>
                <c:pt idx="21">
                  <c:v>3.1399392421757001E-3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3.7751315903010998E-3</c:v>
                </c:pt>
                <c:pt idx="26">
                  <c:v>5.0714311071441004E-3</c:v>
                </c:pt>
                <c:pt idx="27">
                  <c:v>3.0751063986814002E-3</c:v>
                </c:pt>
                <c:pt idx="28">
                  <c:v>2.3456375051798999E-3</c:v>
                </c:pt>
                <c:pt idx="29">
                  <c:v>0</c:v>
                </c:pt>
                <c:pt idx="30">
                  <c:v>8.5895894176258002E-3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C8-466C-A38F-75F5129B30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8.9842043865032001E-3</c:v>
                </c:pt>
                <c:pt idx="1">
                  <c:v>3.3759669733973998E-3</c:v>
                </c:pt>
                <c:pt idx="2">
                  <c:v>1.0235441396848999E-2</c:v>
                </c:pt>
                <c:pt idx="3">
                  <c:v>5.6702381180560001E-3</c:v>
                </c:pt>
                <c:pt idx="4">
                  <c:v>7.7944802354250999E-3</c:v>
                </c:pt>
                <c:pt idx="5">
                  <c:v>7.0037820423028002E-3</c:v>
                </c:pt>
                <c:pt idx="6">
                  <c:v>9.5965196622025007E-3</c:v>
                </c:pt>
                <c:pt idx="7">
                  <c:v>1.0770364491809001E-2</c:v>
                </c:pt>
                <c:pt idx="8">
                  <c:v>8.4781687155573993E-3</c:v>
                </c:pt>
                <c:pt idx="9">
                  <c:v>5.9872647357150999E-3</c:v>
                </c:pt>
                <c:pt idx="10">
                  <c:v>1.0824388752551E-2</c:v>
                </c:pt>
                <c:pt idx="11">
                  <c:v>1.1132346361050999E-2</c:v>
                </c:pt>
                <c:pt idx="12">
                  <c:v>9.2041572613255993E-3</c:v>
                </c:pt>
                <c:pt idx="13">
                  <c:v>7.8841676637820008E-3</c:v>
                </c:pt>
                <c:pt idx="14">
                  <c:v>9.9908417284156007E-3</c:v>
                </c:pt>
                <c:pt idx="15">
                  <c:v>1.1863568956995E-2</c:v>
                </c:pt>
                <c:pt idx="16">
                  <c:v>9.5886609725516995E-3</c:v>
                </c:pt>
                <c:pt idx="17">
                  <c:v>1.1522056188979999E-2</c:v>
                </c:pt>
                <c:pt idx="18">
                  <c:v>5.3288510083709002E-3</c:v>
                </c:pt>
                <c:pt idx="19">
                  <c:v>1.5759911408285001E-2</c:v>
                </c:pt>
                <c:pt idx="20">
                  <c:v>6.8495411632667003E-3</c:v>
                </c:pt>
                <c:pt idx="21">
                  <c:v>1.1232792842613E-2</c:v>
                </c:pt>
                <c:pt idx="22">
                  <c:v>1.5046327642812E-2</c:v>
                </c:pt>
                <c:pt idx="23">
                  <c:v>6.0758263123785001E-3</c:v>
                </c:pt>
                <c:pt idx="24">
                  <c:v>9.4146761351409994E-3</c:v>
                </c:pt>
                <c:pt idx="25">
                  <c:v>7.8057918975879999E-3</c:v>
                </c:pt>
                <c:pt idx="26">
                  <c:v>6.6469084056022002E-3</c:v>
                </c:pt>
                <c:pt idx="27">
                  <c:v>7.4612945346017997E-3</c:v>
                </c:pt>
                <c:pt idx="28">
                  <c:v>1.164527480317E-2</c:v>
                </c:pt>
                <c:pt idx="29">
                  <c:v>2.2392523254341001E-2</c:v>
                </c:pt>
                <c:pt idx="30">
                  <c:v>8.353117031566E-3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C8-466C-A38F-75F5129B30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C8-466C-A38F-75F5129B3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095320"/>
        <c:axId val="339097288"/>
      </c:lineChart>
      <c:catAx>
        <c:axId val="33909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7288"/>
        <c:crosses val="autoZero"/>
        <c:auto val="1"/>
        <c:lblAlgn val="ctr"/>
        <c:lblOffset val="100"/>
        <c:noMultiLvlLbl val="0"/>
      </c:catAx>
      <c:valAx>
        <c:axId val="33909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10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2</c:v>
                </c:pt>
                <c:pt idx="23">
                  <c:v>11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5</c:v>
                </c:pt>
                <c:pt idx="28">
                  <c:v>2</c:v>
                </c:pt>
                <c:pt idx="29">
                  <c:v>10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D8-4524-8300-A86387A660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D8-4524-8300-A86387A660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5</c:v>
                </c:pt>
                <c:pt idx="23">
                  <c:v>2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8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D8-4524-8300-A86387A660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D8-4524-8300-A86387A66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880488"/>
        <c:axId val="406879832"/>
      </c:lineChart>
      <c:catAx>
        <c:axId val="40688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79832"/>
        <c:crosses val="autoZero"/>
        <c:auto val="1"/>
        <c:lblAlgn val="ctr"/>
        <c:lblOffset val="100"/>
        <c:noMultiLvlLbl val="0"/>
      </c:catAx>
      <c:valAx>
        <c:axId val="40687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8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</c:v>
                </c:pt>
                <c:pt idx="1">
                  <c:v>79</c:v>
                </c:pt>
                <c:pt idx="2">
                  <c:v>772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0C-44C3-BD76-5934C7DA5C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310</c:v>
                </c:pt>
                <c:pt idx="1">
                  <c:v>207</c:v>
                </c:pt>
                <c:pt idx="2">
                  <c:v>1949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0C-44C3-BD76-5934C7DA5C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</c:v>
                </c:pt>
                <c:pt idx="1">
                  <c:v>7</c:v>
                </c:pt>
                <c:pt idx="2">
                  <c:v>94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0C-44C3-BD76-5934C7DA5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878520"/>
        <c:axId val="406879176"/>
      </c:barChart>
      <c:catAx>
        <c:axId val="40687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79176"/>
        <c:crosses val="autoZero"/>
        <c:auto val="1"/>
        <c:lblAlgn val="ctr"/>
        <c:lblOffset val="100"/>
        <c:noMultiLvlLbl val="0"/>
      </c:catAx>
      <c:valAx>
        <c:axId val="40687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7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4-47DD-8957-E07E882560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31.610199999999999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-12.9758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94-47DD-8957-E07E88256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4490856"/>
        <c:axId val="414493808"/>
      </c:radarChart>
      <c:catAx>
        <c:axId val="41449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3808"/>
        <c:crosses val="autoZero"/>
        <c:auto val="1"/>
        <c:lblAlgn val="ctr"/>
        <c:lblOffset val="100"/>
        <c:noMultiLvlLbl val="0"/>
      </c:catAx>
      <c:valAx>
        <c:axId val="41449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5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0-45E6-979F-FE43BDC7D8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20-45E6-979F-FE43BDC7D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494464"/>
        <c:axId val="414492824"/>
      </c:lineChart>
      <c:catAx>
        <c:axId val="41449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2824"/>
        <c:crosses val="autoZero"/>
        <c:auto val="1"/>
        <c:lblAlgn val="ctr"/>
        <c:lblOffset val="100"/>
        <c:noMultiLvlLbl val="0"/>
      </c:catAx>
      <c:valAx>
        <c:axId val="41449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4807</c:v>
                </c:pt>
                <c:pt idx="1">
                  <c:v>4808</c:v>
                </c:pt>
                <c:pt idx="2">
                  <c:v>4825</c:v>
                </c:pt>
                <c:pt idx="3">
                  <c:v>4828</c:v>
                </c:pt>
                <c:pt idx="4">
                  <c:v>4837</c:v>
                </c:pt>
                <c:pt idx="5">
                  <c:v>4843</c:v>
                </c:pt>
                <c:pt idx="6">
                  <c:v>4848</c:v>
                </c:pt>
                <c:pt idx="7">
                  <c:v>4855</c:v>
                </c:pt>
                <c:pt idx="8">
                  <c:v>4867</c:v>
                </c:pt>
                <c:pt idx="9">
                  <c:v>4870</c:v>
                </c:pt>
                <c:pt idx="10">
                  <c:v>4881</c:v>
                </c:pt>
                <c:pt idx="11">
                  <c:v>4896</c:v>
                </c:pt>
                <c:pt idx="12">
                  <c:v>4905</c:v>
                </c:pt>
                <c:pt idx="13">
                  <c:v>4909</c:v>
                </c:pt>
                <c:pt idx="14">
                  <c:v>4918</c:v>
                </c:pt>
                <c:pt idx="15">
                  <c:v>4923</c:v>
                </c:pt>
                <c:pt idx="16">
                  <c:v>4929</c:v>
                </c:pt>
                <c:pt idx="17">
                  <c:v>4934</c:v>
                </c:pt>
                <c:pt idx="18">
                  <c:v>4943</c:v>
                </c:pt>
                <c:pt idx="19">
                  <c:v>4960</c:v>
                </c:pt>
                <c:pt idx="20">
                  <c:v>4969</c:v>
                </c:pt>
                <c:pt idx="21">
                  <c:v>4980</c:v>
                </c:pt>
                <c:pt idx="22">
                  <c:v>4987</c:v>
                </c:pt>
                <c:pt idx="23">
                  <c:v>4993</c:v>
                </c:pt>
                <c:pt idx="24">
                  <c:v>5003</c:v>
                </c:pt>
                <c:pt idx="25">
                  <c:v>5015</c:v>
                </c:pt>
                <c:pt idx="26">
                  <c:v>5026</c:v>
                </c:pt>
                <c:pt idx="27">
                  <c:v>5036</c:v>
                </c:pt>
                <c:pt idx="28">
                  <c:v>5043</c:v>
                </c:pt>
                <c:pt idx="29">
                  <c:v>5049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22-4489-B1FE-28DD5DA14C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1606</c:v>
                </c:pt>
                <c:pt idx="1">
                  <c:v>1605</c:v>
                </c:pt>
                <c:pt idx="2">
                  <c:v>1606</c:v>
                </c:pt>
                <c:pt idx="3">
                  <c:v>1606</c:v>
                </c:pt>
                <c:pt idx="4">
                  <c:v>1605</c:v>
                </c:pt>
                <c:pt idx="5">
                  <c:v>1604</c:v>
                </c:pt>
                <c:pt idx="6">
                  <c:v>1603</c:v>
                </c:pt>
                <c:pt idx="7">
                  <c:v>1603</c:v>
                </c:pt>
                <c:pt idx="8">
                  <c:v>1602</c:v>
                </c:pt>
                <c:pt idx="9">
                  <c:v>1600</c:v>
                </c:pt>
                <c:pt idx="10">
                  <c:v>1600</c:v>
                </c:pt>
                <c:pt idx="11">
                  <c:v>1600</c:v>
                </c:pt>
                <c:pt idx="12">
                  <c:v>1599</c:v>
                </c:pt>
                <c:pt idx="13">
                  <c:v>1600</c:v>
                </c:pt>
                <c:pt idx="14">
                  <c:v>1600</c:v>
                </c:pt>
                <c:pt idx="15">
                  <c:v>1601</c:v>
                </c:pt>
                <c:pt idx="16">
                  <c:v>1601</c:v>
                </c:pt>
                <c:pt idx="17">
                  <c:v>1601</c:v>
                </c:pt>
                <c:pt idx="18">
                  <c:v>1600</c:v>
                </c:pt>
                <c:pt idx="19">
                  <c:v>1600</c:v>
                </c:pt>
                <c:pt idx="20">
                  <c:v>1600</c:v>
                </c:pt>
                <c:pt idx="21">
                  <c:v>1600</c:v>
                </c:pt>
                <c:pt idx="22">
                  <c:v>1600</c:v>
                </c:pt>
                <c:pt idx="23">
                  <c:v>1600</c:v>
                </c:pt>
                <c:pt idx="24">
                  <c:v>1601</c:v>
                </c:pt>
                <c:pt idx="25">
                  <c:v>1598</c:v>
                </c:pt>
                <c:pt idx="26">
                  <c:v>1600</c:v>
                </c:pt>
                <c:pt idx="27">
                  <c:v>1598</c:v>
                </c:pt>
                <c:pt idx="28">
                  <c:v>1598</c:v>
                </c:pt>
                <c:pt idx="29">
                  <c:v>1596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22-4489-B1FE-28DD5DA14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488888"/>
        <c:axId val="414489216"/>
      </c:lineChart>
      <c:catAx>
        <c:axId val="41448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89216"/>
        <c:crosses val="autoZero"/>
        <c:auto val="1"/>
        <c:lblAlgn val="ctr"/>
        <c:lblOffset val="100"/>
        <c:noMultiLvlLbl val="0"/>
      </c:catAx>
      <c:valAx>
        <c:axId val="41448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8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</c:v>
                </c:pt>
                <c:pt idx="1">
                  <c:v>40</c:v>
                </c:pt>
                <c:pt idx="2">
                  <c:v>29</c:v>
                </c:pt>
                <c:pt idx="3">
                  <c:v>44</c:v>
                </c:pt>
                <c:pt idx="4">
                  <c:v>41</c:v>
                </c:pt>
                <c:pt idx="5">
                  <c:v>57</c:v>
                </c:pt>
                <c:pt idx="6">
                  <c:v>29</c:v>
                </c:pt>
                <c:pt idx="7">
                  <c:v>26</c:v>
                </c:pt>
                <c:pt idx="8">
                  <c:v>0</c:v>
                </c:pt>
                <c:pt idx="9">
                  <c:v>37</c:v>
                </c:pt>
                <c:pt idx="10">
                  <c:v>0</c:v>
                </c:pt>
                <c:pt idx="11">
                  <c:v>70</c:v>
                </c:pt>
                <c:pt idx="12">
                  <c:v>49</c:v>
                </c:pt>
                <c:pt idx="13">
                  <c:v>28</c:v>
                </c:pt>
                <c:pt idx="14">
                  <c:v>73</c:v>
                </c:pt>
                <c:pt idx="15">
                  <c:v>0</c:v>
                </c:pt>
                <c:pt idx="16">
                  <c:v>25</c:v>
                </c:pt>
                <c:pt idx="17">
                  <c:v>41</c:v>
                </c:pt>
                <c:pt idx="18">
                  <c:v>27</c:v>
                </c:pt>
                <c:pt idx="19">
                  <c:v>90</c:v>
                </c:pt>
                <c:pt idx="20">
                  <c:v>82</c:v>
                </c:pt>
                <c:pt idx="21">
                  <c:v>44</c:v>
                </c:pt>
                <c:pt idx="22">
                  <c:v>49</c:v>
                </c:pt>
                <c:pt idx="23">
                  <c:v>13</c:v>
                </c:pt>
                <c:pt idx="24">
                  <c:v>21</c:v>
                </c:pt>
                <c:pt idx="25">
                  <c:v>31</c:v>
                </c:pt>
                <c:pt idx="26">
                  <c:v>43</c:v>
                </c:pt>
                <c:pt idx="27">
                  <c:v>78</c:v>
                </c:pt>
                <c:pt idx="28">
                  <c:v>28</c:v>
                </c:pt>
                <c:pt idx="29">
                  <c:v>38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38-4B54-9260-DC82E2A278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38-4B54-9260-DC82E2A27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506272"/>
        <c:axId val="414499712"/>
      </c:lineChart>
      <c:catAx>
        <c:axId val="41450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9712"/>
        <c:crosses val="autoZero"/>
        <c:auto val="1"/>
        <c:lblAlgn val="ctr"/>
        <c:lblOffset val="100"/>
        <c:noMultiLvlLbl val="0"/>
      </c:catAx>
      <c:valAx>
        <c:axId val="41449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0.74280000000000002</c:v>
                </c:pt>
                <c:pt idx="1">
                  <c:v>0.83199999999999996</c:v>
                </c:pt>
                <c:pt idx="2">
                  <c:v>0.60209999999999997</c:v>
                </c:pt>
                <c:pt idx="3">
                  <c:v>0.91159999999999997</c:v>
                </c:pt>
                <c:pt idx="4">
                  <c:v>0.84840000000000004</c:v>
                </c:pt>
                <c:pt idx="5">
                  <c:v>1.1777</c:v>
                </c:pt>
                <c:pt idx="6">
                  <c:v>0.59850000000000003</c:v>
                </c:pt>
                <c:pt idx="7">
                  <c:v>0.53590000000000004</c:v>
                </c:pt>
                <c:pt idx="8">
                  <c:v>0</c:v>
                </c:pt>
                <c:pt idx="9">
                  <c:v>0.76</c:v>
                </c:pt>
                <c:pt idx="10">
                  <c:v>0</c:v>
                </c:pt>
                <c:pt idx="11">
                  <c:v>1.4319</c:v>
                </c:pt>
                <c:pt idx="12">
                  <c:v>0.99990000000000001</c:v>
                </c:pt>
                <c:pt idx="13">
                  <c:v>0.5706</c:v>
                </c:pt>
                <c:pt idx="14">
                  <c:v>1.4959</c:v>
                </c:pt>
                <c:pt idx="15">
                  <c:v>0</c:v>
                </c:pt>
                <c:pt idx="16">
                  <c:v>0.50749999999999995</c:v>
                </c:pt>
                <c:pt idx="17">
                  <c:v>0.83140000000000003</c:v>
                </c:pt>
                <c:pt idx="18">
                  <c:v>0.55679999999999996</c:v>
                </c:pt>
                <c:pt idx="19">
                  <c:v>1.8277000000000001</c:v>
                </c:pt>
                <c:pt idx="20">
                  <c:v>1.6617999999999999</c:v>
                </c:pt>
                <c:pt idx="21">
                  <c:v>0.88449999999999995</c:v>
                </c:pt>
                <c:pt idx="22">
                  <c:v>0.99329999999999996</c:v>
                </c:pt>
                <c:pt idx="23">
                  <c:v>0.26050000000000001</c:v>
                </c:pt>
                <c:pt idx="24">
                  <c:v>0.42020000000000002</c:v>
                </c:pt>
                <c:pt idx="25">
                  <c:v>0.63090000000000002</c:v>
                </c:pt>
                <c:pt idx="26">
                  <c:v>0.85650000000000004</c:v>
                </c:pt>
                <c:pt idx="27">
                  <c:v>1.5504</c:v>
                </c:pt>
                <c:pt idx="28">
                  <c:v>0.5655</c:v>
                </c:pt>
                <c:pt idx="29">
                  <c:v>0.75309999999999999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B9-42C1-98B3-DD9144FF14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B9-42C1-98B3-DD9144FF1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503648"/>
        <c:axId val="414504960"/>
      </c:lineChart>
      <c:catAx>
        <c:axId val="4145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4960"/>
        <c:crosses val="autoZero"/>
        <c:auto val="1"/>
        <c:lblAlgn val="ctr"/>
        <c:lblOffset val="100"/>
        <c:noMultiLvlLbl val="0"/>
      </c:catAx>
      <c:valAx>
        <c:axId val="41450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6224F-BFC5-4AF4-939F-FAE8583D06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 vs Times vs Muscat Daily vs Hi Weekly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F3C61-9C8E-4651-AEB2-7BC2E1612B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97159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A4AD-68C9-4FE1-9B82-59CE0D0D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FB5E7-5098-4B93-A156-033AB018FD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885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967C5-33F6-46A5-9C70-6FA638EEF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72B42-2954-4FE2-A839-05647E26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8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A34CA-FDF2-4AA0-81B0-59CD2116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4353F-84AE-4920-B55A-E981946D6A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177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10419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5995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6443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6191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197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2168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8632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0743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8635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012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6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 of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59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3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 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6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Weekly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96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4BDE3-F33D-44CC-9C01-65B177BE0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3513159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AB80F-D586-4862-B586-FF094824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67DCF-4622-4F35-A3CB-025A6D52D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5315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B4312-D509-4787-A681-CA4B2D515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82632-5EC4-493C-86FA-9FE563849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79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584C-7230-4722-9AE4-87B46327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BC360-8336-41EA-9DE6-17898EB117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330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0F93B-E404-4F3C-951D-29B6D916C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57CB5-10DB-4EAA-8456-7C3250C4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14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0E0CC-3517-48C1-920A-D6119FFD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E21A2-33A3-4946-BA1D-B47D69C45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045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48554-F1C0-485C-900B-9C0CA4601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87DCC-F726-4320-928C-E53DDBFCC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84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5FDB3-1089-4D74-B334-D13924FAC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D1C65-749C-4D10-B842-48B6996364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878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15547-5E42-44B3-926A-9AE5766CA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ECAC0-977A-489A-9DD2-639740181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01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DD97-57E0-4465-8D30-6B3BF885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D8D08-01BD-4E0F-BF3F-5C61F321F0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429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9C713-254F-4FC3-876A-A6ADD7671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88CDE-CACF-4C62-A347-7049D33D9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86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F5B33-5C64-4C01-9F2F-E0FA8F60E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1BD14-F5A7-4DF6-BB23-B8C408C91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331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80802-4755-42C0-A0D2-39EA1F8D8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8ED2A-3A34-4FC3-AE8C-E78C73FA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17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E3FB9-7D8D-426D-87EE-9653D373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77D5A5-9763-4E15-A6EF-8001445A11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799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C35DD-E7D5-4443-8DA5-E9C19CB19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9C614-0235-4F0F-AC28-355591C34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77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D8E02-4A1B-40F7-8A94-04FAE10DD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98810-1148-41A6-B665-807DA5C472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9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7D3BB-18A0-4708-92D7-3B7988E88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5DDA8-9F7B-4E7B-AE05-34E5A38E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4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B2D5-047C-4D26-B06D-D9E3EF02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AEE1E-7928-438C-A9B5-76F5E72243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421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D7985-F3FA-4D2F-9A62-CC4F1F358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3CBE3-1F42-4A6A-853F-2B8EFC53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30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4F63-2E32-4FBA-8A97-42D09D5B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78CB91-F8D6-4638-986B-526720B15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325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C1837-96AA-490F-A6F8-CF2CD691A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D7617-4951-4574-8980-35E30DE9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65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63FE-FD3A-4F5E-9037-E2F065A8B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F00F82-B41D-4A34-B8E1-C55198912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3776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79AC7-4841-437D-BFF5-FC3CDC6EB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39F77-5BCA-4F94-BC18-67AF465BB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839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82C4D-398B-43C3-9F60-326A9BA9B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CA11E-8BCA-4ADA-AC6F-DD643FACA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953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7395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36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31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019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855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725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389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79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86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784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409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89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699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084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2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5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@muscat_daily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6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@ytabloid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8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8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B02DC-8130-4C8F-8B62-C7575FD80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3300868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D490D-816B-4667-B33F-4E2DA3CB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F15C3B-0C69-4A3C-8D57-45D8A33778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786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473A3-4851-4E4D-A756-53F18FD48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F395A-19BC-42E7-A96E-F69D2C5D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06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8959F-51EC-4857-896E-8DE42FF6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73896-74F4-45F6-B78D-D091738764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5228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2E6B0-9053-4AD2-A714-E98D6E6BA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D1DDE-470E-4BD7-8291-A6D61033F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549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20E04-CE77-476B-A3D5-2AA33CEF0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3EA961-ECC3-42E9-AA89-A13F9F662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831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A1C63-BE78-440B-93A8-2CFE321B6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C437B-6D45-429D-ABEC-E09CDEE2A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40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E643A-85B0-4AC3-B523-5639C4378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B2D9B-24D1-47CF-B556-9493B1C74C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822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0E1CC-44A1-4B16-8D0C-3A04AA0B5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EC557-B87E-453F-9CDB-6F7812DFA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39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F27D-99A5-4617-833B-A9716290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ABE4A-D0B3-4C2E-95BF-D46428DBD4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9511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A5B22-DF0F-4DB9-9F28-38B8D7C17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9164D-47EC-461A-9C90-6DC74BAD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672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13B8D-7ABC-4A34-BE68-4C63C498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1ED673-C5AC-4FBD-AA09-1B6A896AE2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851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4411A-56F4-475F-8A96-C1643A1B3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69296-92F2-43B6-88DA-7D9121A2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43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DBFF2-6ED2-49A9-B68B-4DF7E74A5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6D7D3-27AE-450C-9CB6-774E31639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159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2387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42040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3201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968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42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6862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56456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39875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4315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07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1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ymagazine (Y Magazine)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7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992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65AFE-5B38-4F62-BF3C-1F973793C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419116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E7DE-46FE-4BE9-8E22-AC31AE28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40EB2C-7A14-453F-AC24-5E1A4006AA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764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DEC29-92B9-400A-B8BC-707CE35CB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C153B-1EA8-43F0-B651-ACDAD5FDD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330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5838-F06B-4D1B-A06D-BE40B2816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9E219C-74FF-43FC-8215-D2087747C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2887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DC255-13E1-464A-8421-746C4829C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4ED08-C8DD-4375-8405-1C48A99B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71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7911-A567-47AC-9939-CB27A122C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EDDE5-B7BF-47C7-A805-4152E4E8AF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083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B0896-5EF9-4466-A781-7AC141A56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9CD83-2277-4543-98E6-50347163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78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8A5C-7381-4263-BC5C-B604D48D0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F61380-969E-41D6-878B-1A1B1D21C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1531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B52F2-1961-43F5-974E-0041D0E78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836F1-5EF1-46EA-8F3D-303355801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275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9DEF6-F256-4FDF-B185-AA9180101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632ED4-D6FF-418D-9577-5BC98ED38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092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E7621-D0E7-4383-AA76-734FA958D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79B0C-8B34-4135-9B2B-3F5FF22B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777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677</Words>
  <Application>Microsoft Office PowerPoint</Application>
  <PresentationFormat>On-screen Show (4:3)</PresentationFormat>
  <Paragraphs>227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Y vs Times vs Muscat Daily vs Hi Weekly</vt:lpstr>
      <vt:lpstr>Facebook Key Metrics Radar | Y vs Times vs MD vs Hi</vt:lpstr>
      <vt:lpstr>Facebook Key Metrics Table | Y vs Times vs MD vs Hi</vt:lpstr>
      <vt:lpstr>Facebook Fans Total | Y vs Times vs MD vs Hi</vt:lpstr>
      <vt:lpstr>Facebook Fan Demographics | Y vs Times vs MD vs Hi</vt:lpstr>
      <vt:lpstr>Facebook Own Posts | Y vs Times vs MD vs Hi</vt:lpstr>
      <vt:lpstr>Facebook Own Posts By Weekday | Y vs Times vs MD vs Hi</vt:lpstr>
      <vt:lpstr>Facebook Post Type Distribution Per Profile | Y vs Times vs MD vs Hi</vt:lpstr>
      <vt:lpstr>Facebook Interaction Rate | Y vs Times vs MD vs Hi</vt:lpstr>
      <vt:lpstr>Facebook People Talking About This | Y vs Times vs MD vs Hi</vt:lpstr>
      <vt:lpstr>Facebook Average People Talking About This | Y vs Times vs MD vs Hi</vt:lpstr>
      <vt:lpstr>Facebook Interactions Distribution | Y vs Times vs MD vs Hi</vt:lpstr>
      <vt:lpstr>Facebook Average Interactions Per Post | Y vs Times vs MD vs Hi</vt:lpstr>
      <vt:lpstr>Twitter Key Metrics Radar | Y vs Times vs MD vs Hi</vt:lpstr>
      <vt:lpstr>Twitter Key Metrics Table | Y vs Times vs MD vs Hi</vt:lpstr>
      <vt:lpstr>Twitter Followers Total | Y vs Times vs MD vs Hi</vt:lpstr>
      <vt:lpstr>Twitter Tweets Total | Y vs Times vs MD vs Hi</vt:lpstr>
      <vt:lpstr>Twitter Own Tweets By Weekday | Y vs Times vs MD vs Hi</vt:lpstr>
      <vt:lpstr>Twitter Interaction Rate | Y vs Times vs MD vs Hi</vt:lpstr>
      <vt:lpstr>Twitter Average Interactions Per Own Tweet | Y vs Times vs MD vs Hi</vt:lpstr>
      <vt:lpstr>Twitter Interactions Distribution | Y vs Times vs MD vs Hi</vt:lpstr>
      <vt:lpstr>Instagram Key Metrics Table | Y vs Times vs MD vs Hi</vt:lpstr>
      <vt:lpstr>Instagram Key Metrics Radar | Y vs Times vs MD vs Hi</vt:lpstr>
      <vt:lpstr>Instagram Posts | Y vs Times vs MD vs Hi</vt:lpstr>
      <vt:lpstr>Instagram Followers Total | Y vs Times vs MD vs Hi</vt:lpstr>
      <vt:lpstr>Instagram Average Interactions Per Post | Y vs Times vs MD vs Hi</vt:lpstr>
      <vt:lpstr>Instagram Interaction Rate | Y vs Times vs MD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 vs Times vs Muscat Daily vs Hi Weekly</dc:title>
  <dc:creator>Administrator</dc:creator>
  <cp:lastModifiedBy>Administrator</cp:lastModifiedBy>
  <cp:revision>1</cp:revision>
  <dcterms:created xsi:type="dcterms:W3CDTF">2018-04-23T10:37:09Z</dcterms:created>
  <dcterms:modified xsi:type="dcterms:W3CDTF">2018-04-23T10:37:48Z</dcterms:modified>
</cp:coreProperties>
</file>