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0-4412-9F67-F2B41B04D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88"/>
        <c:axId val="355848272"/>
      </c:radarChart>
      <c:catAx>
        <c:axId val="17619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48272"/>
        <c:crosses val="autoZero"/>
        <c:auto val="1"/>
        <c:lblAlgn val="ctr"/>
        <c:lblOffset val="100"/>
        <c:noMultiLvlLbl val="0"/>
      </c:catAx>
      <c:valAx>
        <c:axId val="35584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9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3087</c:v>
                </c:pt>
                <c:pt idx="1">
                  <c:v>3087</c:v>
                </c:pt>
                <c:pt idx="2">
                  <c:v>3087</c:v>
                </c:pt>
                <c:pt idx="3">
                  <c:v>3088</c:v>
                </c:pt>
                <c:pt idx="4">
                  <c:v>3087</c:v>
                </c:pt>
                <c:pt idx="5">
                  <c:v>3086</c:v>
                </c:pt>
                <c:pt idx="6">
                  <c:v>3085</c:v>
                </c:pt>
                <c:pt idx="7">
                  <c:v>3085</c:v>
                </c:pt>
                <c:pt idx="8">
                  <c:v>3085</c:v>
                </c:pt>
                <c:pt idx="9">
                  <c:v>3084</c:v>
                </c:pt>
                <c:pt idx="10">
                  <c:v>3084</c:v>
                </c:pt>
                <c:pt idx="11">
                  <c:v>3085</c:v>
                </c:pt>
                <c:pt idx="12">
                  <c:v>3084</c:v>
                </c:pt>
                <c:pt idx="13">
                  <c:v>3083</c:v>
                </c:pt>
                <c:pt idx="14">
                  <c:v>3082</c:v>
                </c:pt>
                <c:pt idx="15">
                  <c:v>3082</c:v>
                </c:pt>
                <c:pt idx="16">
                  <c:v>3083</c:v>
                </c:pt>
                <c:pt idx="17">
                  <c:v>3083</c:v>
                </c:pt>
                <c:pt idx="18">
                  <c:v>3084</c:v>
                </c:pt>
                <c:pt idx="19">
                  <c:v>3085</c:v>
                </c:pt>
                <c:pt idx="20">
                  <c:v>3086</c:v>
                </c:pt>
                <c:pt idx="21">
                  <c:v>3085</c:v>
                </c:pt>
                <c:pt idx="22">
                  <c:v>3086</c:v>
                </c:pt>
                <c:pt idx="23">
                  <c:v>3086</c:v>
                </c:pt>
                <c:pt idx="24">
                  <c:v>3086</c:v>
                </c:pt>
                <c:pt idx="25">
                  <c:v>3087</c:v>
                </c:pt>
                <c:pt idx="26">
                  <c:v>3088</c:v>
                </c:pt>
                <c:pt idx="27">
                  <c:v>3088</c:v>
                </c:pt>
                <c:pt idx="28">
                  <c:v>3087</c:v>
                </c:pt>
                <c:pt idx="29">
                  <c:v>3087</c:v>
                </c:pt>
                <c:pt idx="30">
                  <c:v>3086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E-471B-BE6F-AEF2C2C2A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69984"/>
        <c:axId val="355970312"/>
      </c:lineChart>
      <c:catAx>
        <c:axId val="35596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70312"/>
        <c:crosses val="autoZero"/>
        <c:auto val="1"/>
        <c:lblAlgn val="ctr"/>
        <c:lblOffset val="100"/>
        <c:noMultiLvlLbl val="0"/>
      </c:catAx>
      <c:valAx>
        <c:axId val="35597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6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65+</c:v>
                </c:pt>
                <c:pt idx="6">
                  <c:v>55-64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33</c:v>
                </c:pt>
                <c:pt idx="2">
                  <c:v>39</c:v>
                </c:pt>
                <c:pt idx="3">
                  <c:v>14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CE-4142-BD87-38FE18639E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65+</c:v>
                </c:pt>
                <c:pt idx="6">
                  <c:v>55-64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185</c:v>
                </c:pt>
                <c:pt idx="1">
                  <c:v>1226</c:v>
                </c:pt>
                <c:pt idx="2">
                  <c:v>1049</c:v>
                </c:pt>
                <c:pt idx="3">
                  <c:v>378</c:v>
                </c:pt>
                <c:pt idx="4">
                  <c:v>101</c:v>
                </c:pt>
                <c:pt idx="5">
                  <c:v>26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CE-4142-BD87-38FE18639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496744"/>
        <c:axId val="358493464"/>
      </c:barChart>
      <c:catAx>
        <c:axId val="35849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93464"/>
        <c:crosses val="autoZero"/>
        <c:auto val="1"/>
        <c:lblAlgn val="ctr"/>
        <c:lblOffset val="100"/>
        <c:noMultiLvlLbl val="0"/>
      </c:catAx>
      <c:valAx>
        <c:axId val="35849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9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8-4C54-883B-61A59293B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396448"/>
        <c:axId val="362392840"/>
      </c:lineChart>
      <c:catAx>
        <c:axId val="36239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2840"/>
        <c:crosses val="autoZero"/>
        <c:auto val="1"/>
        <c:lblAlgn val="ctr"/>
        <c:lblOffset val="100"/>
        <c:noMultiLvlLbl val="0"/>
      </c:catAx>
      <c:valAx>
        <c:axId val="36239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51-4793-A81F-EC30928A1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391528"/>
        <c:axId val="362395464"/>
      </c:barChart>
      <c:catAx>
        <c:axId val="36239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5464"/>
        <c:crosses val="autoZero"/>
        <c:auto val="1"/>
        <c:lblAlgn val="ctr"/>
        <c:lblOffset val="100"/>
        <c:noMultiLvlLbl val="0"/>
      </c:catAx>
      <c:valAx>
        <c:axId val="36239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1E-4F96-80E9-D78460C9D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390544"/>
        <c:axId val="362392512"/>
      </c:barChart>
      <c:catAx>
        <c:axId val="3623905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2512"/>
        <c:crosses val="autoZero"/>
        <c:auto val="1"/>
        <c:lblAlgn val="ctr"/>
        <c:lblOffset val="100"/>
        <c:noMultiLvlLbl val="0"/>
      </c:catAx>
      <c:valAx>
        <c:axId val="36239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4D-4874-8E30-787C7396A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401368"/>
        <c:axId val="362402680"/>
      </c:lineChart>
      <c:catAx>
        <c:axId val="36240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2680"/>
        <c:crosses val="autoZero"/>
        <c:auto val="1"/>
        <c:lblAlgn val="ctr"/>
        <c:lblOffset val="100"/>
        <c:noMultiLvlLbl val="0"/>
      </c:catAx>
      <c:valAx>
        <c:axId val="36240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0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5</c:v>
                </c:pt>
                <c:pt idx="22">
                  <c:v>6</c:v>
                </c:pt>
                <c:pt idx="23">
                  <c:v>5</c:v>
                </c:pt>
                <c:pt idx="24">
                  <c:v>4</c:v>
                </c:pt>
                <c:pt idx="25">
                  <c:v>3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BB-4238-BB9A-B1C394035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840720"/>
        <c:axId val="358841704"/>
      </c:lineChart>
      <c:catAx>
        <c:axId val="35884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41704"/>
        <c:crosses val="autoZero"/>
        <c:auto val="1"/>
        <c:lblAlgn val="ctr"/>
        <c:lblOffset val="100"/>
        <c:noMultiLvlLbl val="0"/>
      </c:catAx>
      <c:valAx>
        <c:axId val="35884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4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4</c:v>
                </c:pt>
                <c:pt idx="21">
                  <c:v>5</c:v>
                </c:pt>
                <c:pt idx="22">
                  <c:v>5</c:v>
                </c:pt>
                <c:pt idx="23">
                  <c:v>6</c:v>
                </c:pt>
                <c:pt idx="24">
                  <c:v>5</c:v>
                </c:pt>
                <c:pt idx="25">
                  <c:v>5</c:v>
                </c:pt>
                <c:pt idx="26">
                  <c:v>3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41-4827-9CCA-CF4414C79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838752"/>
        <c:axId val="358842032"/>
      </c:lineChart>
      <c:catAx>
        <c:axId val="35883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42032"/>
        <c:crosses val="autoZero"/>
        <c:auto val="1"/>
        <c:lblAlgn val="ctr"/>
        <c:lblOffset val="100"/>
        <c:noMultiLvlLbl val="0"/>
      </c:catAx>
      <c:valAx>
        <c:axId val="35884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3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9-4DAB-80B4-33D1575908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79-4DAB-80B4-33D1575908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79-4DAB-80B4-33D1575908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79-4DAB-80B4-33D1575908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79-4DAB-80B4-33D1575908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79-4DAB-80B4-33D1575908C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79-4DAB-80B4-33D1575908C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جريدة كوووورة و بس - Koooora Wa Bas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79-4DAB-80B4-33D157590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491168"/>
        <c:axId val="358492480"/>
      </c:barChart>
      <c:catAx>
        <c:axId val="35849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92480"/>
        <c:crosses val="autoZero"/>
        <c:auto val="1"/>
        <c:lblAlgn val="ctr"/>
        <c:lblOffset val="100"/>
        <c:noMultiLvlLbl val="0"/>
      </c:catAx>
      <c:valAx>
        <c:axId val="35849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9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جريدة كوووورة و بس - Koooora Wa 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5B-4D1F-A659-A526A76A8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96088"/>
        <c:axId val="174097760"/>
      </c:lineChart>
      <c:catAx>
        <c:axId val="35849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97760"/>
        <c:crosses val="autoZero"/>
        <c:auto val="1"/>
        <c:lblAlgn val="ctr"/>
        <c:lblOffset val="100"/>
        <c:noMultiLvlLbl val="0"/>
      </c:catAx>
      <c:valAx>
        <c:axId val="17409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9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A-4164-AE13-3ED41CA97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877816"/>
        <c:axId val="361876504"/>
      </c:radarChart>
      <c:catAx>
        <c:axId val="36187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76504"/>
        <c:crosses val="autoZero"/>
        <c:auto val="1"/>
        <c:lblAlgn val="ctr"/>
        <c:lblOffset val="100"/>
        <c:noMultiLvlLbl val="0"/>
      </c:catAx>
      <c:valAx>
        <c:axId val="36187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7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7145</c:v>
                </c:pt>
                <c:pt idx="1">
                  <c:v>7148</c:v>
                </c:pt>
                <c:pt idx="2">
                  <c:v>7149</c:v>
                </c:pt>
                <c:pt idx="3">
                  <c:v>7153</c:v>
                </c:pt>
                <c:pt idx="4">
                  <c:v>7164</c:v>
                </c:pt>
                <c:pt idx="5">
                  <c:v>7170</c:v>
                </c:pt>
                <c:pt idx="6">
                  <c:v>7170</c:v>
                </c:pt>
                <c:pt idx="7">
                  <c:v>7173</c:v>
                </c:pt>
                <c:pt idx="8">
                  <c:v>7171</c:v>
                </c:pt>
                <c:pt idx="9">
                  <c:v>7175</c:v>
                </c:pt>
                <c:pt idx="10">
                  <c:v>7181</c:v>
                </c:pt>
                <c:pt idx="11">
                  <c:v>7187</c:v>
                </c:pt>
                <c:pt idx="12">
                  <c:v>7195</c:v>
                </c:pt>
                <c:pt idx="13">
                  <c:v>7195</c:v>
                </c:pt>
                <c:pt idx="14">
                  <c:v>7203</c:v>
                </c:pt>
                <c:pt idx="15">
                  <c:v>7209</c:v>
                </c:pt>
                <c:pt idx="16">
                  <c:v>7210</c:v>
                </c:pt>
                <c:pt idx="17">
                  <c:v>7214</c:v>
                </c:pt>
                <c:pt idx="18">
                  <c:v>7218</c:v>
                </c:pt>
                <c:pt idx="19">
                  <c:v>7223</c:v>
                </c:pt>
                <c:pt idx="20">
                  <c:v>7225</c:v>
                </c:pt>
                <c:pt idx="21">
                  <c:v>7231</c:v>
                </c:pt>
                <c:pt idx="22">
                  <c:v>7239</c:v>
                </c:pt>
                <c:pt idx="23">
                  <c:v>7251</c:v>
                </c:pt>
                <c:pt idx="24">
                  <c:v>7256</c:v>
                </c:pt>
                <c:pt idx="25">
                  <c:v>7258</c:v>
                </c:pt>
                <c:pt idx="26">
                  <c:v>7264</c:v>
                </c:pt>
                <c:pt idx="27">
                  <c:v>7264</c:v>
                </c:pt>
                <c:pt idx="28">
                  <c:v>7268</c:v>
                </c:pt>
                <c:pt idx="29">
                  <c:v>7290</c:v>
                </c:pt>
                <c:pt idx="30">
                  <c:v>7303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AA-4545-A917-1949A29B7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396776"/>
        <c:axId val="362394808"/>
      </c:lineChart>
      <c:catAx>
        <c:axId val="36239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4808"/>
        <c:crosses val="autoZero"/>
        <c:auto val="1"/>
        <c:lblAlgn val="ctr"/>
        <c:lblOffset val="100"/>
        <c:noMultiLvlLbl val="0"/>
      </c:catAx>
      <c:valAx>
        <c:axId val="36239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9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6124</c:v>
                </c:pt>
                <c:pt idx="1">
                  <c:v>6124</c:v>
                </c:pt>
                <c:pt idx="2">
                  <c:v>6124</c:v>
                </c:pt>
                <c:pt idx="3">
                  <c:v>6127</c:v>
                </c:pt>
                <c:pt idx="4">
                  <c:v>6127</c:v>
                </c:pt>
                <c:pt idx="5">
                  <c:v>6127</c:v>
                </c:pt>
                <c:pt idx="6">
                  <c:v>6127</c:v>
                </c:pt>
                <c:pt idx="7">
                  <c:v>6128</c:v>
                </c:pt>
                <c:pt idx="8">
                  <c:v>6128</c:v>
                </c:pt>
                <c:pt idx="9">
                  <c:v>6128</c:v>
                </c:pt>
                <c:pt idx="10">
                  <c:v>6128</c:v>
                </c:pt>
                <c:pt idx="11">
                  <c:v>6128</c:v>
                </c:pt>
                <c:pt idx="12">
                  <c:v>6128</c:v>
                </c:pt>
                <c:pt idx="13">
                  <c:v>6129</c:v>
                </c:pt>
                <c:pt idx="14">
                  <c:v>6129</c:v>
                </c:pt>
                <c:pt idx="15">
                  <c:v>6130</c:v>
                </c:pt>
                <c:pt idx="16">
                  <c:v>6133</c:v>
                </c:pt>
                <c:pt idx="17">
                  <c:v>6138</c:v>
                </c:pt>
                <c:pt idx="18">
                  <c:v>6139</c:v>
                </c:pt>
                <c:pt idx="19">
                  <c:v>6139</c:v>
                </c:pt>
                <c:pt idx="20">
                  <c:v>6139</c:v>
                </c:pt>
                <c:pt idx="21">
                  <c:v>6140</c:v>
                </c:pt>
                <c:pt idx="22">
                  <c:v>6141</c:v>
                </c:pt>
                <c:pt idx="23">
                  <c:v>6165</c:v>
                </c:pt>
                <c:pt idx="24">
                  <c:v>6165</c:v>
                </c:pt>
                <c:pt idx="25">
                  <c:v>6165</c:v>
                </c:pt>
                <c:pt idx="26">
                  <c:v>6167</c:v>
                </c:pt>
                <c:pt idx="27">
                  <c:v>6167</c:v>
                </c:pt>
                <c:pt idx="28">
                  <c:v>6170</c:v>
                </c:pt>
                <c:pt idx="29">
                  <c:v>6175</c:v>
                </c:pt>
                <c:pt idx="30">
                  <c:v>6184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A7-428B-97D5-0BAC992AC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30640"/>
        <c:axId val="286130968"/>
      </c:lineChart>
      <c:catAx>
        <c:axId val="28613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0968"/>
        <c:crosses val="autoZero"/>
        <c:auto val="1"/>
        <c:lblAlgn val="ctr"/>
        <c:lblOffset val="100"/>
        <c:noMultiLvlLbl val="0"/>
      </c:catAx>
      <c:valAx>
        <c:axId val="28613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6</c:v>
                </c:pt>
                <c:pt idx="5">
                  <c:v>21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36-48DF-9A7A-6E5164AD3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28672"/>
        <c:axId val="286129000"/>
      </c:barChart>
      <c:catAx>
        <c:axId val="28612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29000"/>
        <c:crosses val="autoZero"/>
        <c:auto val="1"/>
        <c:lblAlgn val="ctr"/>
        <c:lblOffset val="100"/>
        <c:noMultiLvlLbl val="0"/>
      </c:catAx>
      <c:valAx>
        <c:axId val="28612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5.5509297807383E-2</c:v>
                </c:pt>
                <c:pt idx="16">
                  <c:v>0.18033014287696</c:v>
                </c:pt>
                <c:pt idx="17">
                  <c:v>4.1597337770382999E-2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0.60815480304076996</c:v>
                </c:pt>
                <c:pt idx="23">
                  <c:v>6.6712675408327995E-2</c:v>
                </c:pt>
                <c:pt idx="24">
                  <c:v>0</c:v>
                </c:pt>
                <c:pt idx="25">
                  <c:v>0</c:v>
                </c:pt>
                <c:pt idx="26">
                  <c:v>8.2633246109350994E-2</c:v>
                </c:pt>
                <c:pt idx="27">
                  <c:v>5.9654919236416998E-2</c:v>
                </c:pt>
                <c:pt idx="28">
                  <c:v>0</c:v>
                </c:pt>
                <c:pt idx="29">
                  <c:v>0.35719192196729999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D9-428E-B1FF-0A702B64E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05176"/>
        <c:axId val="362497304"/>
      </c:lineChart>
      <c:catAx>
        <c:axId val="36250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97304"/>
        <c:crosses val="autoZero"/>
        <c:auto val="1"/>
        <c:lblAlgn val="ctr"/>
        <c:lblOffset val="100"/>
        <c:noMultiLvlLbl val="0"/>
      </c:catAx>
      <c:valAx>
        <c:axId val="36249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0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@KooooraWaBas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13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44</c:v>
                </c:pt>
                <c:pt idx="23">
                  <c:v>4</c:v>
                </c:pt>
                <c:pt idx="24">
                  <c:v>0</c:v>
                </c:pt>
                <c:pt idx="25">
                  <c:v>0</c:v>
                </c:pt>
                <c:pt idx="26">
                  <c:v>6</c:v>
                </c:pt>
                <c:pt idx="27">
                  <c:v>4</c:v>
                </c:pt>
                <c:pt idx="28">
                  <c:v>0</c:v>
                </c:pt>
                <c:pt idx="29">
                  <c:v>26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8-4C58-A77B-A6CCD99D0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00912"/>
        <c:axId val="362501896"/>
      </c:lineChart>
      <c:catAx>
        <c:axId val="36250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01896"/>
        <c:crosses val="autoZero"/>
        <c:auto val="1"/>
        <c:lblAlgn val="ctr"/>
        <c:lblOffset val="100"/>
        <c:noMultiLvlLbl val="0"/>
      </c:catAx>
      <c:valAx>
        <c:axId val="36250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0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@KooooraWaBas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5-415D-86B7-E2E30E3061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@KooooraWaBas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5-415D-86B7-E2E30E3061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@KooooraWaBas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75-415D-86B7-E2E30E3061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504848"/>
        <c:axId val="362498288"/>
      </c:barChart>
      <c:catAx>
        <c:axId val="36250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98288"/>
        <c:crosses val="autoZero"/>
        <c:auto val="1"/>
        <c:lblAlgn val="ctr"/>
        <c:lblOffset val="100"/>
        <c:noMultiLvlLbl val="0"/>
      </c:catAx>
      <c:valAx>
        <c:axId val="36249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0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23544-4EE6-4478-9371-2F4106DEF7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Koooora Wa Bas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EF4DA4-7663-451B-93FC-E7D8142D7B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33488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858E4-387E-4E93-8EA1-5728CABFB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5A09D3-00B9-4110-8AB5-884BA323C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4204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20460-C51F-4656-AEB3-328AB0C83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5DF52-AE91-4E8C-AC47-01CE83D3D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88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FEE3-3B31-42EC-9443-D87374790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Koooora Wa Bas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C1C5B9-A588-4B2E-AE20-5E4F593C9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769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82094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0124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6745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353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9482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6145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8156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0037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235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326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55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جريدة كوووورة و بس - </a:t>
                      </a:r>
                      <a:r>
                        <a:rPr lang="en-US" sz="1000"/>
                        <a:t>Koooora Wa 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075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E1ECC-B463-44E3-BF73-D0ACC3628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98172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B761D-9989-45A8-A529-19F396F77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994EAA-6582-474F-9E5B-FDA589DE8F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624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58D42-9171-4454-9948-2BA5CA1E7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D58FC-63EB-463C-A019-DCBC7630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02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7C1A-915A-4E14-A72A-9AFE8B98B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A6272A-673B-4060-A08B-84CC834F0D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8968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95C46-E9FE-458F-BA17-816247C39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E0114-6F05-48EB-94C6-D1749CDE7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75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1B91F-7DF3-49A2-81F2-8206EAA53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2865F2-854E-45B4-BBE0-D3D1B02432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1391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2EB29-3358-48BA-82FF-6FE241C1B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BB08C-2A09-4881-81B5-A39AF9D4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29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C360-9D0C-43EE-8A2A-CF92D79F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B049FE-0302-4A63-B9BE-C6F507F0B9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7248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41179-49AF-4EF9-A6D3-354C33E10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71138-CAA5-43E3-B6A9-1EE8D09BE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041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B099-EAED-475D-998E-A7768912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1EAD23-87F7-4177-91DF-5C4BB4FA38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008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BF2B7-C3EE-4C00-99F7-BC1CE0043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61FE-CE02-490F-84B2-1682695C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47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5288-ADE7-4FE6-8EA0-84423453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46D0B-E206-43D5-9DF3-F7D6C81778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364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99DEE-82A2-4B16-83B6-3BAB69EF0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41C0F-5EC2-4C5E-B9BB-F7B50EBF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132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D6760-7223-4FC6-B1AE-98231FEFB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5BD22B-F297-4776-9239-BCA529756A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0285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5836C-8731-48EB-9833-88CD122E0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9F3A9-6A19-4E41-BE64-D435E278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0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606FC-1C41-4464-97DA-7261CA491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FCE71A-AAAC-46AB-9F4F-8CDDC43535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816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AD4B3-115F-496E-B544-4F7CFBE08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4AFAB-6170-4828-A851-44A4F6FB6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59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6C2FC-7174-4D5D-805F-F92EA0D7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Koooora Wa Bas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8FCAF-F100-499E-AE78-EC0F364AD7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087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85E8C-19F5-4FCA-9843-E7BB6D8E6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111EF-48CD-4CB1-866C-166BE5DD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334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BCC5-FDB2-4C71-84C4-D4B930AD9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DADB72-F07F-4C02-9440-748DF513F6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4623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77FDF-EBFC-4D16-BAC7-8F9267DC8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5165D-3224-487D-A26A-42BCFBA00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69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BDE97-B9B1-473C-99E6-51BD3E323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403E25-AA04-4667-B15A-25B3838F8C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8172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34E86-2FD0-4C16-BCCA-260321F72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25C98-B2F7-4F79-9A10-8A74F5174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36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8061D-52DD-4630-B304-8CCA7B038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Koooora Wa Bas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93DC4-DCCA-4A55-9A49-FF7E027EE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839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40494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612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125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378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783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828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243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624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523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422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033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585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764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250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2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@KooooraWaBas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96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3808B-4289-453A-98AC-3DEFD7809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3996845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7FCF1-2087-4497-8E54-2FA74369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E6D426-4FB6-4593-A6F5-09ADE9B24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107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28057-F5D5-4990-A95C-5B6FA3DBF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5A6D1-2C3C-42EA-A9A6-3E0B1512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52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BE860-23F3-4383-AE59-82BE68252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57B9A1-F6FC-4C2D-9A50-D008138503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3737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1FF79-492B-4534-94D0-AFC322BEE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2BF7E-C266-4B79-B274-2EEA1C028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01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0A9A9-D4D5-45DE-9A23-54F005A3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92F80-D876-4C9C-A9F5-A4EBBF6109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214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45AF7-5195-4803-A86C-F816D2F69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72B0D-EFD6-4BCA-8321-B8A155CA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641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F3C56-6219-41CC-B948-96AF646F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343210-F27F-4838-8581-65E250687B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412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F5A13-0320-4494-94F9-E1E8AD4BE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320C9-A205-4DAC-ADE1-F6A646F13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94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83033-0433-411B-92E6-C5049AB5C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Koooora Wa Bas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BD9F8-4554-46FC-8C11-7F22487211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87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BC313-9F03-4E4F-9BAC-9EA8A931E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C35A3-7103-4CF9-A3C8-514590FBF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10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1BF16-5210-462D-B4C2-C3B6B300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Interactions Distribution | Koooora Wa Bas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486C72-7872-4AFB-9A6D-F0719D8A1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351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B24CF-8078-4FC2-AC05-80E215E4C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98AEC-FA46-44C4-83FC-373C76F68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83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359</Words>
  <Application>Microsoft Office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Koooora Wa Bas</vt:lpstr>
      <vt:lpstr>Facebook Key Metrics Radar | Koooora Wa Bas</vt:lpstr>
      <vt:lpstr>Facebook Key Metrics Table | Koooora Wa Bas</vt:lpstr>
      <vt:lpstr>Facebook Fans Total | Koooora Wa Bas</vt:lpstr>
      <vt:lpstr>Facebook Fan Demographics | Koooora Wa Bas</vt:lpstr>
      <vt:lpstr>Facebook Own Posts | Koooora Wa Bas</vt:lpstr>
      <vt:lpstr>Facebook Own Posts By Weekday | Koooora Wa Bas</vt:lpstr>
      <vt:lpstr>Facebook Post Type Distribution Per Profile | Koooora Wa Bas</vt:lpstr>
      <vt:lpstr>Facebook Interaction Rate | Koooora Wa Bas</vt:lpstr>
      <vt:lpstr>Facebook People Talking About This | Koooora Wa Bas</vt:lpstr>
      <vt:lpstr>Facebook Average People Talking About This | Koooora Wa Bas</vt:lpstr>
      <vt:lpstr>Facebook Interactions Distribution | Koooora Wa Bas</vt:lpstr>
      <vt:lpstr>Facebook Average Interactions Per Post | Koooora Wa Bas</vt:lpstr>
      <vt:lpstr>Twitter Key Metrics Radar | Koooora Wa Bas</vt:lpstr>
      <vt:lpstr>Twitter Key Metrics Table | Koooora Wa Bas</vt:lpstr>
      <vt:lpstr>Twitter Followers Total | Koooora Wa Bas</vt:lpstr>
      <vt:lpstr>Twitter Tweets Total | Koooora Wa Bas</vt:lpstr>
      <vt:lpstr>Twitter Own Tweets By Weekday | Koooora Wa Bas</vt:lpstr>
      <vt:lpstr>Twitter Interaction Rate | Koooora Wa Bas</vt:lpstr>
      <vt:lpstr>Twitter Average Interactions Per Own Tweet | Koooora Wa Bas</vt:lpstr>
      <vt:lpstr>Twitter Interactions Distribution | Koooora Wa Bas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Koooora Wa Bas</dc:title>
  <dc:creator>Administrator</dc:creator>
  <cp:lastModifiedBy>Administrator</cp:lastModifiedBy>
  <cp:revision>1</cp:revision>
  <dcterms:created xsi:type="dcterms:W3CDTF">2018-04-23T10:36:10Z</dcterms:created>
  <dcterms:modified xsi:type="dcterms:W3CDTF">2018-04-23T10:36:47Z</dcterms:modified>
</cp:coreProperties>
</file>