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7.4577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6-4F8D-8B72-8EB1AC53A4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79.022599999999997</c:v>
                </c:pt>
                <c:pt idx="1">
                  <c:v>33.928600000000003</c:v>
                </c:pt>
                <c:pt idx="2">
                  <c:v>10.727600000000001</c:v>
                </c:pt>
                <c:pt idx="3">
                  <c:v>0</c:v>
                </c:pt>
                <c:pt idx="4">
                  <c:v>40.035899999999998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26-4F8D-8B72-8EB1AC53A4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22.023800000000001</c:v>
                </c:pt>
                <c:pt idx="2">
                  <c:v>7.3348000000000004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26-4F8D-8B72-8EB1AC53A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591296"/>
        <c:axId val="276592280"/>
      </c:radarChart>
      <c:catAx>
        <c:axId val="27659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2280"/>
        <c:crosses val="autoZero"/>
        <c:auto val="1"/>
        <c:lblAlgn val="ctr"/>
        <c:lblOffset val="100"/>
        <c:noMultiLvlLbl val="0"/>
      </c:catAx>
      <c:valAx>
        <c:axId val="27659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9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122685</c:v>
                </c:pt>
                <c:pt idx="1">
                  <c:v>122678</c:v>
                </c:pt>
                <c:pt idx="2">
                  <c:v>122676</c:v>
                </c:pt>
                <c:pt idx="3">
                  <c:v>122672</c:v>
                </c:pt>
                <c:pt idx="4">
                  <c:v>122673</c:v>
                </c:pt>
                <c:pt idx="5">
                  <c:v>122665</c:v>
                </c:pt>
                <c:pt idx="6">
                  <c:v>122662</c:v>
                </c:pt>
                <c:pt idx="7">
                  <c:v>122669</c:v>
                </c:pt>
                <c:pt idx="8">
                  <c:v>122658</c:v>
                </c:pt>
                <c:pt idx="9">
                  <c:v>122659</c:v>
                </c:pt>
                <c:pt idx="10">
                  <c:v>122649</c:v>
                </c:pt>
                <c:pt idx="11">
                  <c:v>122647</c:v>
                </c:pt>
                <c:pt idx="12">
                  <c:v>122650</c:v>
                </c:pt>
                <c:pt idx="13">
                  <c:v>122658</c:v>
                </c:pt>
                <c:pt idx="14">
                  <c:v>122671</c:v>
                </c:pt>
                <c:pt idx="15">
                  <c:v>122658</c:v>
                </c:pt>
                <c:pt idx="16">
                  <c:v>122657</c:v>
                </c:pt>
                <c:pt idx="17">
                  <c:v>122666</c:v>
                </c:pt>
                <c:pt idx="18">
                  <c:v>122684</c:v>
                </c:pt>
                <c:pt idx="19">
                  <c:v>122694</c:v>
                </c:pt>
                <c:pt idx="20">
                  <c:v>122686</c:v>
                </c:pt>
                <c:pt idx="21">
                  <c:v>122687</c:v>
                </c:pt>
                <c:pt idx="22">
                  <c:v>122687</c:v>
                </c:pt>
                <c:pt idx="23">
                  <c:v>122679</c:v>
                </c:pt>
                <c:pt idx="24">
                  <c:v>122679</c:v>
                </c:pt>
                <c:pt idx="25">
                  <c:v>122690</c:v>
                </c:pt>
                <c:pt idx="26">
                  <c:v>122705</c:v>
                </c:pt>
                <c:pt idx="27">
                  <c:v>122704</c:v>
                </c:pt>
                <c:pt idx="28">
                  <c:v>122706</c:v>
                </c:pt>
                <c:pt idx="29">
                  <c:v>122701</c:v>
                </c:pt>
                <c:pt idx="30">
                  <c:v>122699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2C-4105-9232-50CAA03A5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96842</c:v>
                </c:pt>
                <c:pt idx="1">
                  <c:v>96853</c:v>
                </c:pt>
                <c:pt idx="2">
                  <c:v>96853</c:v>
                </c:pt>
                <c:pt idx="3">
                  <c:v>96850</c:v>
                </c:pt>
                <c:pt idx="4">
                  <c:v>96852</c:v>
                </c:pt>
                <c:pt idx="5">
                  <c:v>96853</c:v>
                </c:pt>
                <c:pt idx="6">
                  <c:v>96852</c:v>
                </c:pt>
                <c:pt idx="7">
                  <c:v>96853</c:v>
                </c:pt>
                <c:pt idx="8">
                  <c:v>96871</c:v>
                </c:pt>
                <c:pt idx="9">
                  <c:v>96872</c:v>
                </c:pt>
                <c:pt idx="10">
                  <c:v>96878</c:v>
                </c:pt>
                <c:pt idx="11">
                  <c:v>96887</c:v>
                </c:pt>
                <c:pt idx="12">
                  <c:v>96900</c:v>
                </c:pt>
                <c:pt idx="13">
                  <c:v>96914</c:v>
                </c:pt>
                <c:pt idx="14">
                  <c:v>96929</c:v>
                </c:pt>
                <c:pt idx="15">
                  <c:v>96924</c:v>
                </c:pt>
                <c:pt idx="16">
                  <c:v>96921</c:v>
                </c:pt>
                <c:pt idx="17">
                  <c:v>96932</c:v>
                </c:pt>
                <c:pt idx="18">
                  <c:v>96939</c:v>
                </c:pt>
                <c:pt idx="19">
                  <c:v>96952</c:v>
                </c:pt>
                <c:pt idx="20">
                  <c:v>96955</c:v>
                </c:pt>
                <c:pt idx="21">
                  <c:v>96961</c:v>
                </c:pt>
                <c:pt idx="22">
                  <c:v>96957</c:v>
                </c:pt>
                <c:pt idx="23">
                  <c:v>96957</c:v>
                </c:pt>
                <c:pt idx="24">
                  <c:v>96964</c:v>
                </c:pt>
                <c:pt idx="25">
                  <c:v>96964</c:v>
                </c:pt>
                <c:pt idx="26">
                  <c:v>96958</c:v>
                </c:pt>
                <c:pt idx="27">
                  <c:v>96964</c:v>
                </c:pt>
                <c:pt idx="28">
                  <c:v>96957</c:v>
                </c:pt>
                <c:pt idx="29">
                  <c:v>96958</c:v>
                </c:pt>
                <c:pt idx="30">
                  <c:v>96960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2C-4105-9232-50CAA03A5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2C-4105-9232-50CAA03A5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75952"/>
        <c:axId val="324676280"/>
      </c:lineChart>
      <c:catAx>
        <c:axId val="32467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6280"/>
        <c:crosses val="autoZero"/>
        <c:auto val="1"/>
        <c:lblAlgn val="ctr"/>
        <c:lblOffset val="100"/>
        <c:noMultiLvlLbl val="0"/>
      </c:catAx>
      <c:valAx>
        <c:axId val="32467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  <c:pt idx="7">
                  <c:v>7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6</c:v>
                </c:pt>
                <c:pt idx="12">
                  <c:v>5</c:v>
                </c:pt>
                <c:pt idx="13">
                  <c:v>5</c:v>
                </c:pt>
                <c:pt idx="14">
                  <c:v>7</c:v>
                </c:pt>
                <c:pt idx="15">
                  <c:v>2</c:v>
                </c:pt>
                <c:pt idx="16">
                  <c:v>2</c:v>
                </c:pt>
                <c:pt idx="17">
                  <c:v>6</c:v>
                </c:pt>
                <c:pt idx="18">
                  <c:v>9</c:v>
                </c:pt>
                <c:pt idx="19">
                  <c:v>11</c:v>
                </c:pt>
                <c:pt idx="20">
                  <c:v>8</c:v>
                </c:pt>
                <c:pt idx="21">
                  <c:v>10</c:v>
                </c:pt>
                <c:pt idx="22">
                  <c:v>1</c:v>
                </c:pt>
                <c:pt idx="23">
                  <c:v>2</c:v>
                </c:pt>
                <c:pt idx="24">
                  <c:v>7</c:v>
                </c:pt>
                <c:pt idx="25">
                  <c:v>9</c:v>
                </c:pt>
                <c:pt idx="26">
                  <c:v>8</c:v>
                </c:pt>
                <c:pt idx="27">
                  <c:v>8</c:v>
                </c:pt>
                <c:pt idx="28">
                  <c:v>8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E3-4E3B-B1D2-5784EFA8BE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E3-4E3B-B1D2-5784EFA8BE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E3-4E3B-B1D2-5784EFA8B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021904"/>
        <c:axId val="326020264"/>
      </c:lineChart>
      <c:catAx>
        <c:axId val="32602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20264"/>
        <c:crosses val="autoZero"/>
        <c:auto val="1"/>
        <c:lblAlgn val="ctr"/>
        <c:lblOffset val="100"/>
        <c:noMultiLvlLbl val="0"/>
      </c:catAx>
      <c:valAx>
        <c:axId val="32602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2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22</c:v>
                </c:pt>
                <c:pt idx="7">
                  <c:v>13</c:v>
                </c:pt>
                <c:pt idx="8">
                  <c:v>7</c:v>
                </c:pt>
                <c:pt idx="9">
                  <c:v>12</c:v>
                </c:pt>
                <c:pt idx="10">
                  <c:v>10</c:v>
                </c:pt>
                <c:pt idx="11">
                  <c:v>6</c:v>
                </c:pt>
                <c:pt idx="12">
                  <c:v>8</c:v>
                </c:pt>
                <c:pt idx="13">
                  <c:v>4</c:v>
                </c:pt>
                <c:pt idx="14">
                  <c:v>6</c:v>
                </c:pt>
                <c:pt idx="15">
                  <c:v>9</c:v>
                </c:pt>
                <c:pt idx="16">
                  <c:v>16</c:v>
                </c:pt>
                <c:pt idx="17">
                  <c:v>12</c:v>
                </c:pt>
                <c:pt idx="18">
                  <c:v>23</c:v>
                </c:pt>
                <c:pt idx="19">
                  <c:v>4</c:v>
                </c:pt>
                <c:pt idx="20">
                  <c:v>11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5-41C2-A2D3-4D22CA441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6</c:v>
                </c:pt>
                <c:pt idx="11">
                  <c:v>6</c:v>
                </c:pt>
                <c:pt idx="12">
                  <c:v>8</c:v>
                </c:pt>
                <c:pt idx="13">
                  <c:v>5</c:v>
                </c:pt>
                <c:pt idx="14">
                  <c:v>1</c:v>
                </c:pt>
                <c:pt idx="15">
                  <c:v>4</c:v>
                </c:pt>
                <c:pt idx="16">
                  <c:v>7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35-41C2-A2D3-4D22CA4417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6</c:v>
                </c:pt>
                <c:pt idx="16">
                  <c:v>6</c:v>
                </c:pt>
                <c:pt idx="17">
                  <c:v>4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35-41C2-A2D3-4D22CA441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015016"/>
        <c:axId val="326017640"/>
      </c:lineChart>
      <c:catAx>
        <c:axId val="32601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7640"/>
        <c:crosses val="autoZero"/>
        <c:auto val="1"/>
        <c:lblAlgn val="ctr"/>
        <c:lblOffset val="100"/>
        <c:noMultiLvlLbl val="0"/>
      </c:catAx>
      <c:valAx>
        <c:axId val="32601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32</c:v>
                </c:pt>
                <c:pt idx="2">
                  <c:v>27</c:v>
                </c:pt>
                <c:pt idx="3">
                  <c:v>40</c:v>
                </c:pt>
                <c:pt idx="4">
                  <c:v>8</c:v>
                </c:pt>
                <c:pt idx="5">
                  <c:v>7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E5-470C-A6A8-8FD51E1DFF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5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E5-470C-A6A8-8FD51E1DFF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9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E5-470C-A6A8-8FD51E1DF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013376"/>
        <c:axId val="326016984"/>
      </c:barChart>
      <c:catAx>
        <c:axId val="32601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6984"/>
        <c:crosses val="autoZero"/>
        <c:auto val="1"/>
        <c:lblAlgn val="ctr"/>
        <c:lblOffset val="100"/>
        <c:noMultiLvlLbl val="0"/>
      </c:catAx>
      <c:valAx>
        <c:axId val="32601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47-4A20-AA55-AE4B0B0F02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21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47-4A20-AA55-AE4B0B0F02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145</c:v>
                </c:pt>
                <c:pt idx="1">
                  <c:v>20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47-4A20-AA55-AE4B0B0F02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19</c:v>
                </c:pt>
                <c:pt idx="1">
                  <c:v>16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47-4A20-AA55-AE4B0B0F02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47-4A20-AA55-AE4B0B0F02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Merge 104.8</c:v>
                </c:pt>
                <c:pt idx="1">
                  <c:v>Hi FM Oman</c:v>
                </c:pt>
                <c:pt idx="2">
                  <c:v>TFM Oman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47-4A20-AA55-AE4B0B0F0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009440"/>
        <c:axId val="326012392"/>
      </c:barChart>
      <c:catAx>
        <c:axId val="32600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2392"/>
        <c:crosses val="autoZero"/>
        <c:auto val="1"/>
        <c:lblAlgn val="ctr"/>
        <c:lblOffset val="100"/>
        <c:noMultiLvlLbl val="0"/>
      </c:catAx>
      <c:valAx>
        <c:axId val="32601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0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1198</c:v>
                </c:pt>
                <c:pt idx="1">
                  <c:v>1294</c:v>
                </c:pt>
                <c:pt idx="2">
                  <c:v>1238</c:v>
                </c:pt>
                <c:pt idx="3">
                  <c:v>1267</c:v>
                </c:pt>
                <c:pt idx="4">
                  <c:v>1686</c:v>
                </c:pt>
                <c:pt idx="5">
                  <c:v>1895</c:v>
                </c:pt>
                <c:pt idx="6">
                  <c:v>1877</c:v>
                </c:pt>
                <c:pt idx="7">
                  <c:v>2082</c:v>
                </c:pt>
                <c:pt idx="8">
                  <c:v>2155</c:v>
                </c:pt>
                <c:pt idx="9">
                  <c:v>2252</c:v>
                </c:pt>
                <c:pt idx="10">
                  <c:v>2366</c:v>
                </c:pt>
                <c:pt idx="11">
                  <c:v>2715</c:v>
                </c:pt>
                <c:pt idx="12">
                  <c:v>2884</c:v>
                </c:pt>
                <c:pt idx="13">
                  <c:v>3240</c:v>
                </c:pt>
                <c:pt idx="14">
                  <c:v>3168</c:v>
                </c:pt>
                <c:pt idx="15">
                  <c:v>4061</c:v>
                </c:pt>
                <c:pt idx="16">
                  <c:v>4674</c:v>
                </c:pt>
                <c:pt idx="17">
                  <c:v>4902</c:v>
                </c:pt>
                <c:pt idx="18">
                  <c:v>5349</c:v>
                </c:pt>
                <c:pt idx="19">
                  <c:v>5233</c:v>
                </c:pt>
                <c:pt idx="20">
                  <c:v>5153</c:v>
                </c:pt>
                <c:pt idx="21">
                  <c:v>5345</c:v>
                </c:pt>
                <c:pt idx="22">
                  <c:v>4924</c:v>
                </c:pt>
                <c:pt idx="23">
                  <c:v>3847</c:v>
                </c:pt>
                <c:pt idx="24">
                  <c:v>3192</c:v>
                </c:pt>
                <c:pt idx="25">
                  <c:v>2900</c:v>
                </c:pt>
                <c:pt idx="26">
                  <c:v>3081</c:v>
                </c:pt>
                <c:pt idx="27">
                  <c:v>2892</c:v>
                </c:pt>
                <c:pt idx="28">
                  <c:v>2494</c:v>
                </c:pt>
                <c:pt idx="29">
                  <c:v>2549</c:v>
                </c:pt>
                <c:pt idx="30">
                  <c:v>2392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06-4536-AEB0-E74AB24C5B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657</c:v>
                </c:pt>
                <c:pt idx="1">
                  <c:v>535</c:v>
                </c:pt>
                <c:pt idx="2">
                  <c:v>513</c:v>
                </c:pt>
                <c:pt idx="3">
                  <c:v>425</c:v>
                </c:pt>
                <c:pt idx="4">
                  <c:v>355</c:v>
                </c:pt>
                <c:pt idx="5">
                  <c:v>337</c:v>
                </c:pt>
                <c:pt idx="6">
                  <c:v>336</c:v>
                </c:pt>
                <c:pt idx="7">
                  <c:v>320</c:v>
                </c:pt>
                <c:pt idx="8">
                  <c:v>380</c:v>
                </c:pt>
                <c:pt idx="9">
                  <c:v>418</c:v>
                </c:pt>
                <c:pt idx="10">
                  <c:v>397</c:v>
                </c:pt>
                <c:pt idx="11">
                  <c:v>413</c:v>
                </c:pt>
                <c:pt idx="12">
                  <c:v>417</c:v>
                </c:pt>
                <c:pt idx="13">
                  <c:v>426</c:v>
                </c:pt>
                <c:pt idx="14">
                  <c:v>441</c:v>
                </c:pt>
                <c:pt idx="15">
                  <c:v>395</c:v>
                </c:pt>
                <c:pt idx="16">
                  <c:v>366</c:v>
                </c:pt>
                <c:pt idx="17">
                  <c:v>522</c:v>
                </c:pt>
                <c:pt idx="18">
                  <c:v>583</c:v>
                </c:pt>
                <c:pt idx="19">
                  <c:v>717</c:v>
                </c:pt>
                <c:pt idx="20">
                  <c:v>682</c:v>
                </c:pt>
                <c:pt idx="21">
                  <c:v>709</c:v>
                </c:pt>
                <c:pt idx="22">
                  <c:v>662</c:v>
                </c:pt>
                <c:pt idx="23">
                  <c:v>625</c:v>
                </c:pt>
                <c:pt idx="24">
                  <c:v>466</c:v>
                </c:pt>
                <c:pt idx="25">
                  <c:v>473</c:v>
                </c:pt>
                <c:pt idx="26">
                  <c:v>341</c:v>
                </c:pt>
                <c:pt idx="27">
                  <c:v>233</c:v>
                </c:pt>
                <c:pt idx="28">
                  <c:v>265</c:v>
                </c:pt>
                <c:pt idx="29">
                  <c:v>285</c:v>
                </c:pt>
                <c:pt idx="30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06-4536-AEB0-E74AB24C5B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06-4536-AEB0-E74AB24C5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78248"/>
        <c:axId val="324678576"/>
      </c:lineChart>
      <c:catAx>
        <c:axId val="32467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8576"/>
        <c:crosses val="autoZero"/>
        <c:auto val="1"/>
        <c:lblAlgn val="ctr"/>
        <c:lblOffset val="100"/>
        <c:noMultiLvlLbl val="0"/>
      </c:catAx>
      <c:valAx>
        <c:axId val="32467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2.5675301175358E-2</c:v>
                </c:pt>
                <c:pt idx="1">
                  <c:v>4.4016595886894001E-2</c:v>
                </c:pt>
                <c:pt idx="2">
                  <c:v>1.4672677029923999E-2</c:v>
                </c:pt>
                <c:pt idx="3">
                  <c:v>0.14183934656079999</c:v>
                </c:pt>
                <c:pt idx="4">
                  <c:v>0.20298030520412</c:v>
                </c:pt>
                <c:pt idx="5">
                  <c:v>0.1224840831832</c:v>
                </c:pt>
                <c:pt idx="6">
                  <c:v>0.12894407169780001</c:v>
                </c:pt>
                <c:pt idx="7">
                  <c:v>0.14150036976433999</c:v>
                </c:pt>
                <c:pt idx="8">
                  <c:v>2.4049631918344999E-2</c:v>
                </c:pt>
                <c:pt idx="9">
                  <c:v>4.6470674558528997E-2</c:v>
                </c:pt>
                <c:pt idx="10">
                  <c:v>8.0103380240351005E-2</c:v>
                </c:pt>
                <c:pt idx="11">
                  <c:v>8.3844280651402994E-2</c:v>
                </c:pt>
                <c:pt idx="12">
                  <c:v>7.3706868436500997E-2</c:v>
                </c:pt>
                <c:pt idx="13">
                  <c:v>7.1909599360804002E-2</c:v>
                </c:pt>
                <c:pt idx="14">
                  <c:v>9.6780054224781004E-2</c:v>
                </c:pt>
                <c:pt idx="15">
                  <c:v>6.9702602230482996E-2</c:v>
                </c:pt>
                <c:pt idx="16">
                  <c:v>5.9923200469601999E-2</c:v>
                </c:pt>
                <c:pt idx="17">
                  <c:v>0.1233752646182</c:v>
                </c:pt>
                <c:pt idx="18">
                  <c:v>0.11040916604397</c:v>
                </c:pt>
                <c:pt idx="19">
                  <c:v>0.10973792567905</c:v>
                </c:pt>
                <c:pt idx="20">
                  <c:v>6.8567120384708996E-2</c:v>
                </c:pt>
                <c:pt idx="21">
                  <c:v>7.8737590271099001E-2</c:v>
                </c:pt>
                <c:pt idx="22">
                  <c:v>5.2165266083611002E-2</c:v>
                </c:pt>
                <c:pt idx="23">
                  <c:v>3.6272344171563997E-2</c:v>
                </c:pt>
                <c:pt idx="24">
                  <c:v>3.2838313228600001E-2</c:v>
                </c:pt>
                <c:pt idx="25">
                  <c:v>6.3940240328359002E-2</c:v>
                </c:pt>
                <c:pt idx="26">
                  <c:v>0.11349095739912</c:v>
                </c:pt>
                <c:pt idx="27">
                  <c:v>8.8220432911723004E-2</c:v>
                </c:pt>
                <c:pt idx="28">
                  <c:v>5.5621205329855997E-2</c:v>
                </c:pt>
                <c:pt idx="29">
                  <c:v>1.7929471977049999E-2</c:v>
                </c:pt>
                <c:pt idx="30">
                  <c:v>6.8459657701712001E-2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C-4786-ACE6-E1562C9A13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6.4799611718660999E-2</c:v>
                </c:pt>
                <c:pt idx="1">
                  <c:v>0</c:v>
                </c:pt>
                <c:pt idx="2">
                  <c:v>1.6003634373741998E-2</c:v>
                </c:pt>
                <c:pt idx="3">
                  <c:v>3.9235526736945997E-2</c:v>
                </c:pt>
                <c:pt idx="4">
                  <c:v>1.5143536635312999E-2</c:v>
                </c:pt>
                <c:pt idx="5">
                  <c:v>1.5143380277812001E-2</c:v>
                </c:pt>
                <c:pt idx="6">
                  <c:v>8.9483610732526992E-3</c:v>
                </c:pt>
                <c:pt idx="7">
                  <c:v>2.9426341221657999E-2</c:v>
                </c:pt>
                <c:pt idx="8">
                  <c:v>4.4393054035638001E-2</c:v>
                </c:pt>
                <c:pt idx="9">
                  <c:v>4.0259726853237997E-2</c:v>
                </c:pt>
                <c:pt idx="10">
                  <c:v>1.5483870967742E-2</c:v>
                </c:pt>
                <c:pt idx="11">
                  <c:v>2.1331791939335001E-2</c:v>
                </c:pt>
                <c:pt idx="12">
                  <c:v>2.3049480698640001E-2</c:v>
                </c:pt>
                <c:pt idx="13">
                  <c:v>3.0957515968918999E-2</c:v>
                </c:pt>
                <c:pt idx="14">
                  <c:v>1.1865333622228001E-2</c:v>
                </c:pt>
                <c:pt idx="15">
                  <c:v>7.8410333656604006E-2</c:v>
                </c:pt>
                <c:pt idx="16">
                  <c:v>2.2698664905801001E-2</c:v>
                </c:pt>
                <c:pt idx="17">
                  <c:v>0.18364525514310001</c:v>
                </c:pt>
                <c:pt idx="18">
                  <c:v>5.0549337184711003E-2</c:v>
                </c:pt>
                <c:pt idx="19">
                  <c:v>2.7335086904946002E-2</c:v>
                </c:pt>
                <c:pt idx="20">
                  <c:v>1.2377131187276E-2</c:v>
                </c:pt>
                <c:pt idx="21">
                  <c:v>3.4035355514759003E-2</c:v>
                </c:pt>
                <c:pt idx="22">
                  <c:v>3.0940913169484E-2</c:v>
                </c:pt>
                <c:pt idx="23">
                  <c:v>6.1883102818775003E-3</c:v>
                </c:pt>
                <c:pt idx="24">
                  <c:v>4.5379537953794999E-2</c:v>
                </c:pt>
                <c:pt idx="25">
                  <c:v>2.0110556495193999E-2</c:v>
                </c:pt>
                <c:pt idx="26">
                  <c:v>1.0313424985303001E-2</c:v>
                </c:pt>
                <c:pt idx="27">
                  <c:v>8.2507399882426995E-3</c:v>
                </c:pt>
                <c:pt idx="28">
                  <c:v>0.14232673267327001</c:v>
                </c:pt>
                <c:pt idx="29">
                  <c:v>1.4439390657713999E-2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C-4786-ACE6-E1562C9A13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C-4786-ACE6-E1562C9A1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70408"/>
        <c:axId val="326374016"/>
      </c:lineChart>
      <c:catAx>
        <c:axId val="32637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74016"/>
        <c:crosses val="autoZero"/>
        <c:auto val="1"/>
        <c:lblAlgn val="ctr"/>
        <c:lblOffset val="100"/>
        <c:noMultiLvlLbl val="0"/>
      </c:catAx>
      <c:valAx>
        <c:axId val="32637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7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1257</c:v>
                </c:pt>
                <c:pt idx="1">
                  <c:v>1271</c:v>
                </c:pt>
                <c:pt idx="2">
                  <c:v>1266</c:v>
                </c:pt>
                <c:pt idx="3">
                  <c:v>1368</c:v>
                </c:pt>
                <c:pt idx="4">
                  <c:v>1696</c:v>
                </c:pt>
                <c:pt idx="5">
                  <c:v>1835</c:v>
                </c:pt>
                <c:pt idx="6">
                  <c:v>1941</c:v>
                </c:pt>
                <c:pt idx="7">
                  <c:v>2014</c:v>
                </c:pt>
                <c:pt idx="8">
                  <c:v>2151</c:v>
                </c:pt>
                <c:pt idx="9">
                  <c:v>2201</c:v>
                </c:pt>
                <c:pt idx="10">
                  <c:v>2299</c:v>
                </c:pt>
                <c:pt idx="11">
                  <c:v>2519</c:v>
                </c:pt>
                <c:pt idx="12">
                  <c:v>2773</c:v>
                </c:pt>
                <c:pt idx="13">
                  <c:v>3223</c:v>
                </c:pt>
                <c:pt idx="14">
                  <c:v>3318</c:v>
                </c:pt>
                <c:pt idx="15">
                  <c:v>3758</c:v>
                </c:pt>
                <c:pt idx="16">
                  <c:v>4550</c:v>
                </c:pt>
                <c:pt idx="17">
                  <c:v>4829</c:v>
                </c:pt>
                <c:pt idx="18">
                  <c:v>5274</c:v>
                </c:pt>
                <c:pt idx="19">
                  <c:v>5257</c:v>
                </c:pt>
                <c:pt idx="20">
                  <c:v>5206</c:v>
                </c:pt>
                <c:pt idx="21">
                  <c:v>5290</c:v>
                </c:pt>
                <c:pt idx="22">
                  <c:v>4945</c:v>
                </c:pt>
                <c:pt idx="23">
                  <c:v>4105</c:v>
                </c:pt>
                <c:pt idx="24">
                  <c:v>3561</c:v>
                </c:pt>
                <c:pt idx="25">
                  <c:v>3087</c:v>
                </c:pt>
                <c:pt idx="26">
                  <c:v>3084</c:v>
                </c:pt>
                <c:pt idx="27">
                  <c:v>2786</c:v>
                </c:pt>
                <c:pt idx="28">
                  <c:v>2572</c:v>
                </c:pt>
                <c:pt idx="29">
                  <c:v>2557</c:v>
                </c:pt>
                <c:pt idx="30">
                  <c:v>2398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3-4061-A8E2-E471851082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622</c:v>
                </c:pt>
                <c:pt idx="1">
                  <c:v>609</c:v>
                </c:pt>
                <c:pt idx="2">
                  <c:v>536</c:v>
                </c:pt>
                <c:pt idx="3">
                  <c:v>474</c:v>
                </c:pt>
                <c:pt idx="4">
                  <c:v>420</c:v>
                </c:pt>
                <c:pt idx="5">
                  <c:v>355</c:v>
                </c:pt>
                <c:pt idx="6">
                  <c:v>340</c:v>
                </c:pt>
                <c:pt idx="7">
                  <c:v>324</c:v>
                </c:pt>
                <c:pt idx="8">
                  <c:v>355</c:v>
                </c:pt>
                <c:pt idx="9">
                  <c:v>396</c:v>
                </c:pt>
                <c:pt idx="10">
                  <c:v>422</c:v>
                </c:pt>
                <c:pt idx="11">
                  <c:v>415</c:v>
                </c:pt>
                <c:pt idx="12">
                  <c:v>422</c:v>
                </c:pt>
                <c:pt idx="13">
                  <c:v>428</c:v>
                </c:pt>
                <c:pt idx="14">
                  <c:v>443</c:v>
                </c:pt>
                <c:pt idx="15">
                  <c:v>381</c:v>
                </c:pt>
                <c:pt idx="16">
                  <c:v>398</c:v>
                </c:pt>
                <c:pt idx="17">
                  <c:v>416</c:v>
                </c:pt>
                <c:pt idx="18">
                  <c:v>549</c:v>
                </c:pt>
                <c:pt idx="19">
                  <c:v>663</c:v>
                </c:pt>
                <c:pt idx="20">
                  <c:v>712</c:v>
                </c:pt>
                <c:pt idx="21">
                  <c:v>701</c:v>
                </c:pt>
                <c:pt idx="22">
                  <c:v>684</c:v>
                </c:pt>
                <c:pt idx="23">
                  <c:v>656</c:v>
                </c:pt>
                <c:pt idx="24">
                  <c:v>544</c:v>
                </c:pt>
                <c:pt idx="25">
                  <c:v>473</c:v>
                </c:pt>
                <c:pt idx="26">
                  <c:v>342</c:v>
                </c:pt>
                <c:pt idx="27">
                  <c:v>279</c:v>
                </c:pt>
                <c:pt idx="28">
                  <c:v>262</c:v>
                </c:pt>
                <c:pt idx="29">
                  <c:v>278</c:v>
                </c:pt>
                <c:pt idx="30">
                  <c:v>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3-4061-A8E2-E471851082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93-4061-A8E2-E47185108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71720"/>
        <c:axId val="326372048"/>
      </c:lineChart>
      <c:catAx>
        <c:axId val="32637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72048"/>
        <c:crosses val="autoZero"/>
        <c:auto val="1"/>
        <c:lblAlgn val="ctr"/>
        <c:lblOffset val="100"/>
        <c:noMultiLvlLbl val="0"/>
      </c:catAx>
      <c:valAx>
        <c:axId val="32637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7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Merge 104.8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54</c:v>
                </c:pt>
                <c:pt idx="2">
                  <c:v>18</c:v>
                </c:pt>
                <c:pt idx="3">
                  <c:v>174</c:v>
                </c:pt>
                <c:pt idx="4">
                  <c:v>249</c:v>
                </c:pt>
                <c:pt idx="5">
                  <c:v>150</c:v>
                </c:pt>
                <c:pt idx="6">
                  <c:v>158</c:v>
                </c:pt>
                <c:pt idx="7">
                  <c:v>173</c:v>
                </c:pt>
                <c:pt idx="8">
                  <c:v>29</c:v>
                </c:pt>
                <c:pt idx="9">
                  <c:v>57</c:v>
                </c:pt>
                <c:pt idx="10">
                  <c:v>98</c:v>
                </c:pt>
                <c:pt idx="11">
                  <c:v>102</c:v>
                </c:pt>
                <c:pt idx="12">
                  <c:v>90</c:v>
                </c:pt>
                <c:pt idx="13">
                  <c:v>88</c:v>
                </c:pt>
                <c:pt idx="14">
                  <c:v>118</c:v>
                </c:pt>
                <c:pt idx="15">
                  <c:v>85</c:v>
                </c:pt>
                <c:pt idx="16">
                  <c:v>73</c:v>
                </c:pt>
                <c:pt idx="17">
                  <c:v>151</c:v>
                </c:pt>
                <c:pt idx="18">
                  <c:v>135</c:v>
                </c:pt>
                <c:pt idx="19">
                  <c:v>134</c:v>
                </c:pt>
                <c:pt idx="20">
                  <c:v>84</c:v>
                </c:pt>
                <c:pt idx="21">
                  <c:v>96</c:v>
                </c:pt>
                <c:pt idx="22">
                  <c:v>64</c:v>
                </c:pt>
                <c:pt idx="23">
                  <c:v>44</c:v>
                </c:pt>
                <c:pt idx="24">
                  <c:v>40</c:v>
                </c:pt>
                <c:pt idx="25">
                  <c:v>78</c:v>
                </c:pt>
                <c:pt idx="26">
                  <c:v>139</c:v>
                </c:pt>
                <c:pt idx="27">
                  <c:v>108</c:v>
                </c:pt>
                <c:pt idx="28">
                  <c:v>68</c:v>
                </c:pt>
                <c:pt idx="29">
                  <c:v>22</c:v>
                </c:pt>
                <c:pt idx="30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A2-4BFD-B866-49BFCE645A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62</c:v>
                </c:pt>
                <c:pt idx="1">
                  <c:v>0</c:v>
                </c:pt>
                <c:pt idx="2">
                  <c:v>15</c:v>
                </c:pt>
                <c:pt idx="3">
                  <c:v>38</c:v>
                </c:pt>
                <c:pt idx="4">
                  <c:v>14</c:v>
                </c:pt>
                <c:pt idx="5">
                  <c:v>14</c:v>
                </c:pt>
                <c:pt idx="6">
                  <c:v>8</c:v>
                </c:pt>
                <c:pt idx="7">
                  <c:v>28</c:v>
                </c:pt>
                <c:pt idx="8">
                  <c:v>43</c:v>
                </c:pt>
                <c:pt idx="9">
                  <c:v>39</c:v>
                </c:pt>
                <c:pt idx="10">
                  <c:v>15</c:v>
                </c:pt>
                <c:pt idx="11">
                  <c:v>20</c:v>
                </c:pt>
                <c:pt idx="12">
                  <c:v>22</c:v>
                </c:pt>
                <c:pt idx="13">
                  <c:v>30</c:v>
                </c:pt>
                <c:pt idx="14">
                  <c:v>11</c:v>
                </c:pt>
                <c:pt idx="15">
                  <c:v>76</c:v>
                </c:pt>
                <c:pt idx="16">
                  <c:v>22</c:v>
                </c:pt>
                <c:pt idx="17">
                  <c:v>178</c:v>
                </c:pt>
                <c:pt idx="18">
                  <c:v>49</c:v>
                </c:pt>
                <c:pt idx="19">
                  <c:v>26</c:v>
                </c:pt>
                <c:pt idx="20">
                  <c:v>12</c:v>
                </c:pt>
                <c:pt idx="21">
                  <c:v>33</c:v>
                </c:pt>
                <c:pt idx="22">
                  <c:v>30</c:v>
                </c:pt>
                <c:pt idx="23">
                  <c:v>6</c:v>
                </c:pt>
                <c:pt idx="24">
                  <c:v>44</c:v>
                </c:pt>
                <c:pt idx="25">
                  <c:v>19</c:v>
                </c:pt>
                <c:pt idx="26">
                  <c:v>10</c:v>
                </c:pt>
                <c:pt idx="27">
                  <c:v>8</c:v>
                </c:pt>
                <c:pt idx="28">
                  <c:v>138</c:v>
                </c:pt>
                <c:pt idx="29">
                  <c:v>14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A2-4BFD-B866-49BFCE645A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107</c:v>
                </c:pt>
                <c:pt idx="5">
                  <c:v>18</c:v>
                </c:pt>
                <c:pt idx="6">
                  <c:v>53</c:v>
                </c:pt>
                <c:pt idx="7">
                  <c:v>21</c:v>
                </c:pt>
                <c:pt idx="8">
                  <c:v>75</c:v>
                </c:pt>
                <c:pt idx="9">
                  <c:v>0</c:v>
                </c:pt>
                <c:pt idx="10">
                  <c:v>25</c:v>
                </c:pt>
                <c:pt idx="11">
                  <c:v>12</c:v>
                </c:pt>
                <c:pt idx="12">
                  <c:v>21</c:v>
                </c:pt>
                <c:pt idx="13">
                  <c:v>16</c:v>
                </c:pt>
                <c:pt idx="14">
                  <c:v>0</c:v>
                </c:pt>
                <c:pt idx="15">
                  <c:v>18</c:v>
                </c:pt>
                <c:pt idx="16">
                  <c:v>30</c:v>
                </c:pt>
                <c:pt idx="17">
                  <c:v>19</c:v>
                </c:pt>
                <c:pt idx="18">
                  <c:v>0</c:v>
                </c:pt>
                <c:pt idx="19">
                  <c:v>48</c:v>
                </c:pt>
                <c:pt idx="20">
                  <c:v>72</c:v>
                </c:pt>
                <c:pt idx="21">
                  <c:v>36</c:v>
                </c:pt>
                <c:pt idx="22">
                  <c:v>13</c:v>
                </c:pt>
                <c:pt idx="23">
                  <c:v>29</c:v>
                </c:pt>
                <c:pt idx="24">
                  <c:v>21</c:v>
                </c:pt>
                <c:pt idx="25">
                  <c:v>0</c:v>
                </c:pt>
                <c:pt idx="26">
                  <c:v>23</c:v>
                </c:pt>
                <c:pt idx="27">
                  <c:v>23</c:v>
                </c:pt>
                <c:pt idx="28">
                  <c:v>78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A2-4BFD-B866-49BFCE645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72240"/>
        <c:axId val="328874864"/>
      </c:lineChart>
      <c:catAx>
        <c:axId val="32887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4864"/>
        <c:crosses val="autoZero"/>
        <c:auto val="1"/>
        <c:lblAlgn val="ctr"/>
        <c:lblOffset val="100"/>
        <c:noMultiLvlLbl val="0"/>
      </c:catAx>
      <c:valAx>
        <c:axId val="32887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68.581000000000003</c:v>
                </c:pt>
                <c:pt idx="1">
                  <c:v>84.848500000000001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C-428C-BB84-DD1C61AA6F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2.8369</c:v>
                </c:pt>
                <c:pt idx="4">
                  <c:v>16.300899999999999</c:v>
                </c:pt>
                <c:pt idx="5">
                  <c:v>1.7668999999999999</c:v>
                </c:pt>
                <c:pt idx="6">
                  <c:v>58.463000000000001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C-428C-BB84-DD1C61AA6F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16.1616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0.75729999999999997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8C-428C-BB84-DD1C61AA6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870928"/>
        <c:axId val="328876832"/>
      </c:radarChart>
      <c:catAx>
        <c:axId val="32887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6832"/>
        <c:crosses val="autoZero"/>
        <c:auto val="1"/>
        <c:lblAlgn val="ctr"/>
        <c:lblOffset val="100"/>
        <c:noMultiLvlLbl val="0"/>
      </c:catAx>
      <c:valAx>
        <c:axId val="32887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8857</c:v>
                </c:pt>
                <c:pt idx="1">
                  <c:v>8865</c:v>
                </c:pt>
                <c:pt idx="2">
                  <c:v>8867</c:v>
                </c:pt>
                <c:pt idx="3">
                  <c:v>8863</c:v>
                </c:pt>
                <c:pt idx="4">
                  <c:v>8866</c:v>
                </c:pt>
                <c:pt idx="5">
                  <c:v>8868</c:v>
                </c:pt>
                <c:pt idx="6">
                  <c:v>8877</c:v>
                </c:pt>
                <c:pt idx="7">
                  <c:v>8882</c:v>
                </c:pt>
                <c:pt idx="8">
                  <c:v>8877</c:v>
                </c:pt>
                <c:pt idx="9">
                  <c:v>8874</c:v>
                </c:pt>
                <c:pt idx="10">
                  <c:v>8877</c:v>
                </c:pt>
                <c:pt idx="11">
                  <c:v>8881</c:v>
                </c:pt>
                <c:pt idx="12">
                  <c:v>8882</c:v>
                </c:pt>
                <c:pt idx="13">
                  <c:v>8884</c:v>
                </c:pt>
                <c:pt idx="14">
                  <c:v>8887</c:v>
                </c:pt>
                <c:pt idx="15">
                  <c:v>8888</c:v>
                </c:pt>
                <c:pt idx="16">
                  <c:v>8891</c:v>
                </c:pt>
                <c:pt idx="17">
                  <c:v>8892</c:v>
                </c:pt>
                <c:pt idx="18">
                  <c:v>8896</c:v>
                </c:pt>
                <c:pt idx="19">
                  <c:v>8898</c:v>
                </c:pt>
                <c:pt idx="20">
                  <c:v>8901</c:v>
                </c:pt>
                <c:pt idx="21">
                  <c:v>8904</c:v>
                </c:pt>
                <c:pt idx="22">
                  <c:v>8904</c:v>
                </c:pt>
                <c:pt idx="23">
                  <c:v>8904</c:v>
                </c:pt>
                <c:pt idx="24">
                  <c:v>8906</c:v>
                </c:pt>
                <c:pt idx="25">
                  <c:v>8909</c:v>
                </c:pt>
                <c:pt idx="26">
                  <c:v>8933</c:v>
                </c:pt>
                <c:pt idx="27">
                  <c:v>8966</c:v>
                </c:pt>
                <c:pt idx="28">
                  <c:v>8983</c:v>
                </c:pt>
                <c:pt idx="29">
                  <c:v>9001</c:v>
                </c:pt>
                <c:pt idx="30">
                  <c:v>9028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9-4014-A881-784D5290D5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12999</c:v>
                </c:pt>
                <c:pt idx="1">
                  <c:v>13000</c:v>
                </c:pt>
                <c:pt idx="2">
                  <c:v>13002</c:v>
                </c:pt>
                <c:pt idx="3">
                  <c:v>13002</c:v>
                </c:pt>
                <c:pt idx="4">
                  <c:v>13003</c:v>
                </c:pt>
                <c:pt idx="5">
                  <c:v>13007</c:v>
                </c:pt>
                <c:pt idx="6">
                  <c:v>13013</c:v>
                </c:pt>
                <c:pt idx="7">
                  <c:v>13015</c:v>
                </c:pt>
                <c:pt idx="8">
                  <c:v>13010</c:v>
                </c:pt>
                <c:pt idx="9">
                  <c:v>13013</c:v>
                </c:pt>
                <c:pt idx="10">
                  <c:v>13015</c:v>
                </c:pt>
                <c:pt idx="11">
                  <c:v>13016</c:v>
                </c:pt>
                <c:pt idx="12">
                  <c:v>13016</c:v>
                </c:pt>
                <c:pt idx="13">
                  <c:v>13018</c:v>
                </c:pt>
                <c:pt idx="14">
                  <c:v>13016</c:v>
                </c:pt>
                <c:pt idx="15">
                  <c:v>13017</c:v>
                </c:pt>
                <c:pt idx="16">
                  <c:v>13016</c:v>
                </c:pt>
                <c:pt idx="17">
                  <c:v>13015</c:v>
                </c:pt>
                <c:pt idx="18">
                  <c:v>13020</c:v>
                </c:pt>
                <c:pt idx="19">
                  <c:v>13022</c:v>
                </c:pt>
                <c:pt idx="20">
                  <c:v>13023</c:v>
                </c:pt>
                <c:pt idx="21">
                  <c:v>13025</c:v>
                </c:pt>
                <c:pt idx="22">
                  <c:v>13025</c:v>
                </c:pt>
                <c:pt idx="23">
                  <c:v>13024</c:v>
                </c:pt>
                <c:pt idx="24">
                  <c:v>13024</c:v>
                </c:pt>
                <c:pt idx="25">
                  <c:v>13028</c:v>
                </c:pt>
                <c:pt idx="26">
                  <c:v>13058</c:v>
                </c:pt>
                <c:pt idx="27">
                  <c:v>13095</c:v>
                </c:pt>
                <c:pt idx="28">
                  <c:v>13114</c:v>
                </c:pt>
                <c:pt idx="29">
                  <c:v>13152</c:v>
                </c:pt>
                <c:pt idx="30">
                  <c:v>13164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99-4014-A881-784D5290D5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99-4014-A881-784D5290D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51864"/>
        <c:axId val="328961376"/>
      </c:lineChart>
      <c:catAx>
        <c:axId val="32895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1376"/>
        <c:crosses val="autoZero"/>
        <c:auto val="1"/>
        <c:lblAlgn val="ctr"/>
        <c:lblOffset val="100"/>
        <c:noMultiLvlLbl val="0"/>
      </c:catAx>
      <c:valAx>
        <c:axId val="32896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3</c:v>
                </c:pt>
                <c:pt idx="2">
                  <c:v>1</c:v>
                </c:pt>
                <c:pt idx="3">
                  <c:v>11</c:v>
                </c:pt>
                <c:pt idx="4">
                  <c:v>5</c:v>
                </c:pt>
                <c:pt idx="5">
                  <c:v>4</c:v>
                </c:pt>
                <c:pt idx="6">
                  <c:v>13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7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4</c:v>
                </c:pt>
                <c:pt idx="25">
                  <c:v>9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8D-4ABC-8C56-5E96B9CF79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2</c:v>
                </c:pt>
                <c:pt idx="11">
                  <c:v>3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5</c:v>
                </c:pt>
                <c:pt idx="20">
                  <c:v>7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5</c:v>
                </c:pt>
                <c:pt idx="25">
                  <c:v>5</c:v>
                </c:pt>
                <c:pt idx="26">
                  <c:v>2</c:v>
                </c:pt>
                <c:pt idx="27">
                  <c:v>6</c:v>
                </c:pt>
                <c:pt idx="28">
                  <c:v>2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8D-4ABC-8C56-5E96B9CF79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8D-4ABC-8C56-5E96B9CF7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60064"/>
        <c:axId val="328960392"/>
      </c:lineChart>
      <c:catAx>
        <c:axId val="32896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0392"/>
        <c:crosses val="autoZero"/>
        <c:auto val="1"/>
        <c:lblAlgn val="ctr"/>
        <c:lblOffset val="100"/>
        <c:noMultiLvlLbl val="0"/>
      </c:catAx>
      <c:valAx>
        <c:axId val="32896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13</c:v>
                </c:pt>
                <c:pt idx="7">
                  <c:v>7</c:v>
                </c:pt>
                <c:pt idx="8">
                  <c:v>5</c:v>
                </c:pt>
                <c:pt idx="9">
                  <c:v>11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4</c:v>
                </c:pt>
                <c:pt idx="15">
                  <c:v>6</c:v>
                </c:pt>
                <c:pt idx="16">
                  <c:v>4</c:v>
                </c:pt>
                <c:pt idx="17">
                  <c:v>1</c:v>
                </c:pt>
                <c:pt idx="18">
                  <c:v>11</c:v>
                </c:pt>
                <c:pt idx="19">
                  <c:v>6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7A-4A8F-9C9C-EC14730FD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8</c:v>
                </c:pt>
                <c:pt idx="9">
                  <c:v>3</c:v>
                </c:pt>
                <c:pt idx="10">
                  <c:v>13</c:v>
                </c:pt>
                <c:pt idx="11">
                  <c:v>13</c:v>
                </c:pt>
                <c:pt idx="12">
                  <c:v>6</c:v>
                </c:pt>
                <c:pt idx="13">
                  <c:v>7</c:v>
                </c:pt>
                <c:pt idx="14">
                  <c:v>10</c:v>
                </c:pt>
                <c:pt idx="15">
                  <c:v>4</c:v>
                </c:pt>
                <c:pt idx="16">
                  <c:v>10</c:v>
                </c:pt>
                <c:pt idx="17">
                  <c:v>9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7A-4A8F-9C9C-EC14730FD0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7A-4A8F-9C9C-EC14730FD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65312"/>
        <c:axId val="328967280"/>
      </c:lineChart>
      <c:catAx>
        <c:axId val="32896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7280"/>
        <c:crosses val="autoZero"/>
        <c:auto val="1"/>
        <c:lblAlgn val="ctr"/>
        <c:lblOffset val="100"/>
        <c:noMultiLvlLbl val="0"/>
      </c:catAx>
      <c:valAx>
        <c:axId val="32896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12</c:v>
                </c:pt>
                <c:pt idx="3">
                  <c:v>20</c:v>
                </c:pt>
                <c:pt idx="4">
                  <c:v>7</c:v>
                </c:pt>
                <c:pt idx="5">
                  <c:v>5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5-4240-A53B-3B36C785AB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13</c:v>
                </c:pt>
                <c:pt idx="2">
                  <c:v>17</c:v>
                </c:pt>
                <c:pt idx="3">
                  <c:v>17</c:v>
                </c:pt>
                <c:pt idx="4">
                  <c:v>14</c:v>
                </c:pt>
                <c:pt idx="5">
                  <c:v>17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5-4240-A53B-3B36C785AB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B5-4240-A53B-3B36C785A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184056"/>
        <c:axId val="332192912"/>
      </c:barChart>
      <c:catAx>
        <c:axId val="33218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92912"/>
        <c:crosses val="autoZero"/>
        <c:auto val="1"/>
        <c:lblAlgn val="ctr"/>
        <c:lblOffset val="100"/>
        <c:noMultiLvlLbl val="0"/>
      </c:catAx>
      <c:valAx>
        <c:axId val="33219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8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5.0799796518200004</c:v>
                </c:pt>
                <c:pt idx="1">
                  <c:v>5.6427039837489999E-2</c:v>
                </c:pt>
                <c:pt idx="2">
                  <c:v>6.7674261222647997E-2</c:v>
                </c:pt>
                <c:pt idx="3">
                  <c:v>0.14438804286519999</c:v>
                </c:pt>
                <c:pt idx="4">
                  <c:v>0.33562725631769003</c:v>
                </c:pt>
                <c:pt idx="5">
                  <c:v>0.54133303259276</c:v>
                </c:pt>
                <c:pt idx="6">
                  <c:v>9.3928464081754995E-2</c:v>
                </c:pt>
                <c:pt idx="7">
                  <c:v>3.941885347449E-2</c:v>
                </c:pt>
                <c:pt idx="8">
                  <c:v>2.2525059128280001E-2</c:v>
                </c:pt>
                <c:pt idx="9">
                  <c:v>2.2535211267605999E-2</c:v>
                </c:pt>
                <c:pt idx="10">
                  <c:v>1.1267605633803E-2</c:v>
                </c:pt>
                <c:pt idx="11">
                  <c:v>3.3787588692419997E-2</c:v>
                </c:pt>
                <c:pt idx="12">
                  <c:v>0.10133993919603999</c:v>
                </c:pt>
                <c:pt idx="13">
                  <c:v>7.1297234417802002E-2</c:v>
                </c:pt>
                <c:pt idx="14">
                  <c:v>2.9262802476083E-2</c:v>
                </c:pt>
                <c:pt idx="15">
                  <c:v>5.6261955665578997E-2</c:v>
                </c:pt>
                <c:pt idx="16">
                  <c:v>0.10124873439081999</c:v>
                </c:pt>
                <c:pt idx="17">
                  <c:v>5.6236643797098002E-2</c:v>
                </c:pt>
                <c:pt idx="18">
                  <c:v>5.6217674836969003E-2</c:v>
                </c:pt>
                <c:pt idx="19">
                  <c:v>3.3719231201528997E-2</c:v>
                </c:pt>
                <c:pt idx="20">
                  <c:v>5.6186088324531001E-2</c:v>
                </c:pt>
                <c:pt idx="21">
                  <c:v>3.3700292069198001E-2</c:v>
                </c:pt>
                <c:pt idx="22">
                  <c:v>3.3692722371967999E-2</c:v>
                </c:pt>
                <c:pt idx="23">
                  <c:v>4.4923629829289997E-2</c:v>
                </c:pt>
                <c:pt idx="24">
                  <c:v>2.5266704098821001E-2</c:v>
                </c:pt>
                <c:pt idx="25">
                  <c:v>1.8711874555592999E-2</c:v>
                </c:pt>
                <c:pt idx="26">
                  <c:v>2.2419011321600998E-2</c:v>
                </c:pt>
                <c:pt idx="27">
                  <c:v>1.6761649346295999E-2</c:v>
                </c:pt>
                <c:pt idx="28">
                  <c:v>2.2286605749944E-2</c:v>
                </c:pt>
                <c:pt idx="29">
                  <c:v>2.2241992882562001E-2</c:v>
                </c:pt>
                <c:pt idx="30">
                  <c:v>5.5469270024405999E-2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79-4C2A-80EB-0417EA4A8F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2.0003077396523E-2</c:v>
                </c:pt>
                <c:pt idx="1">
                  <c:v>7.6928994538040998E-3</c:v>
                </c:pt>
                <c:pt idx="2">
                  <c:v>1.9778698341885999E-2</c:v>
                </c:pt>
                <c:pt idx="3">
                  <c:v>1.7945957032250999E-2</c:v>
                </c:pt>
                <c:pt idx="4">
                  <c:v>2.6918935548377002E-2</c:v>
                </c:pt>
                <c:pt idx="5">
                  <c:v>2.3068050749712E-2</c:v>
                </c:pt>
                <c:pt idx="6">
                  <c:v>1.5372790161413999E-2</c:v>
                </c:pt>
                <c:pt idx="7">
                  <c:v>7.6840325802980999E-3</c:v>
                </c:pt>
                <c:pt idx="8">
                  <c:v>7.6852136489394002E-3</c:v>
                </c:pt>
                <c:pt idx="9">
                  <c:v>1.383444777496E-2</c:v>
                </c:pt>
                <c:pt idx="10">
                  <c:v>3.8420162901490998E-3</c:v>
                </c:pt>
                <c:pt idx="11">
                  <c:v>1.2805736970163E-2</c:v>
                </c:pt>
                <c:pt idx="12">
                  <c:v>7.0682237246465995E-2</c:v>
                </c:pt>
                <c:pt idx="13">
                  <c:v>0</c:v>
                </c:pt>
                <c:pt idx="14">
                  <c:v>9.6028270722901005E-3</c:v>
                </c:pt>
                <c:pt idx="15">
                  <c:v>5.7621389059619001E-3</c:v>
                </c:pt>
                <c:pt idx="16">
                  <c:v>7.6828518746158998E-3</c:v>
                </c:pt>
                <c:pt idx="17">
                  <c:v>3.0733768728389999E-2</c:v>
                </c:pt>
                <c:pt idx="18">
                  <c:v>1.5364523315664E-2</c:v>
                </c:pt>
                <c:pt idx="19">
                  <c:v>1.1519852545886999E-2</c:v>
                </c:pt>
                <c:pt idx="20">
                  <c:v>2.8523158610702998E-2</c:v>
                </c:pt>
                <c:pt idx="21">
                  <c:v>7.6781326781327E-3</c:v>
                </c:pt>
                <c:pt idx="22">
                  <c:v>1.5355086372361E-2</c:v>
                </c:pt>
                <c:pt idx="23">
                  <c:v>1.023751023751E-2</c:v>
                </c:pt>
                <c:pt idx="24">
                  <c:v>1.7915642915643001E-2</c:v>
                </c:pt>
                <c:pt idx="25">
                  <c:v>5.7577153385536999E-3</c:v>
                </c:pt>
                <c:pt idx="26">
                  <c:v>0</c:v>
                </c:pt>
                <c:pt idx="27">
                  <c:v>6.3729988783522004E-3</c:v>
                </c:pt>
                <c:pt idx="28">
                  <c:v>2.2893772893773E-2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79-4C2A-80EB-0417EA4A8F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79-4C2A-80EB-0417EA4A8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91928"/>
        <c:axId val="332185696"/>
      </c:lineChart>
      <c:catAx>
        <c:axId val="33219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85696"/>
        <c:crosses val="autoZero"/>
        <c:auto val="1"/>
        <c:lblAlgn val="ctr"/>
        <c:lblOffset val="100"/>
        <c:noMultiLvlLbl val="0"/>
      </c:catAx>
      <c:valAx>
        <c:axId val="33218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9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@radiomerge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449</c:v>
                </c:pt>
                <c:pt idx="1">
                  <c:v>5</c:v>
                </c:pt>
                <c:pt idx="2">
                  <c:v>6</c:v>
                </c:pt>
                <c:pt idx="3">
                  <c:v>12</c:v>
                </c:pt>
                <c:pt idx="4">
                  <c:v>29</c:v>
                </c:pt>
                <c:pt idx="5">
                  <c:v>48</c:v>
                </c:pt>
                <c:pt idx="6">
                  <c:v>8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9</c:v>
                </c:pt>
                <c:pt idx="13">
                  <c:v>6</c:v>
                </c:pt>
                <c:pt idx="14">
                  <c:v>2</c:v>
                </c:pt>
                <c:pt idx="15">
                  <c:v>5</c:v>
                </c:pt>
                <c:pt idx="16">
                  <c:v>9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8B-4431-B033-378E5C599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9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8B-4431-B033-378E5C5999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4</c:v>
                </c:pt>
                <c:pt idx="15">
                  <c:v>7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18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8B-4431-B033-378E5C59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91272"/>
        <c:axId val="332186680"/>
      </c:lineChart>
      <c:catAx>
        <c:axId val="33219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86680"/>
        <c:crosses val="autoZero"/>
        <c:auto val="1"/>
        <c:lblAlgn val="ctr"/>
        <c:lblOffset val="100"/>
        <c:noMultiLvlLbl val="0"/>
      </c:catAx>
      <c:valAx>
        <c:axId val="33218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4079</c:v>
                </c:pt>
                <c:pt idx="1">
                  <c:v>4079</c:v>
                </c:pt>
                <c:pt idx="2">
                  <c:v>4079</c:v>
                </c:pt>
                <c:pt idx="3">
                  <c:v>4085</c:v>
                </c:pt>
                <c:pt idx="4">
                  <c:v>4087</c:v>
                </c:pt>
                <c:pt idx="5">
                  <c:v>4089</c:v>
                </c:pt>
                <c:pt idx="6">
                  <c:v>4093</c:v>
                </c:pt>
                <c:pt idx="7">
                  <c:v>4095</c:v>
                </c:pt>
                <c:pt idx="8">
                  <c:v>4096</c:v>
                </c:pt>
                <c:pt idx="9">
                  <c:v>4096</c:v>
                </c:pt>
                <c:pt idx="10">
                  <c:v>4101</c:v>
                </c:pt>
                <c:pt idx="11">
                  <c:v>4105</c:v>
                </c:pt>
                <c:pt idx="12">
                  <c:v>4108</c:v>
                </c:pt>
                <c:pt idx="13">
                  <c:v>4108</c:v>
                </c:pt>
                <c:pt idx="14">
                  <c:v>4106</c:v>
                </c:pt>
                <c:pt idx="15">
                  <c:v>4105</c:v>
                </c:pt>
                <c:pt idx="16">
                  <c:v>4106</c:v>
                </c:pt>
                <c:pt idx="17">
                  <c:v>4110</c:v>
                </c:pt>
                <c:pt idx="18">
                  <c:v>4116</c:v>
                </c:pt>
                <c:pt idx="19">
                  <c:v>4120</c:v>
                </c:pt>
                <c:pt idx="20">
                  <c:v>4123</c:v>
                </c:pt>
                <c:pt idx="21">
                  <c:v>4123</c:v>
                </c:pt>
                <c:pt idx="22">
                  <c:v>4124</c:v>
                </c:pt>
                <c:pt idx="23">
                  <c:v>4125</c:v>
                </c:pt>
                <c:pt idx="24">
                  <c:v>4126</c:v>
                </c:pt>
                <c:pt idx="25">
                  <c:v>4132</c:v>
                </c:pt>
                <c:pt idx="26">
                  <c:v>4136</c:v>
                </c:pt>
                <c:pt idx="27">
                  <c:v>4133</c:v>
                </c:pt>
                <c:pt idx="28">
                  <c:v>4134</c:v>
                </c:pt>
                <c:pt idx="29">
                  <c:v>4136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4-4AFC-9BE7-E83FBBF8CD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4382</c:v>
                </c:pt>
                <c:pt idx="1">
                  <c:v>4383</c:v>
                </c:pt>
                <c:pt idx="2">
                  <c:v>4387</c:v>
                </c:pt>
                <c:pt idx="3">
                  <c:v>4400</c:v>
                </c:pt>
                <c:pt idx="4">
                  <c:v>4402</c:v>
                </c:pt>
                <c:pt idx="5">
                  <c:v>4412</c:v>
                </c:pt>
                <c:pt idx="6">
                  <c:v>4426</c:v>
                </c:pt>
                <c:pt idx="7">
                  <c:v>4441</c:v>
                </c:pt>
                <c:pt idx="8">
                  <c:v>4447</c:v>
                </c:pt>
                <c:pt idx="9">
                  <c:v>4448</c:v>
                </c:pt>
                <c:pt idx="10">
                  <c:v>4454</c:v>
                </c:pt>
                <c:pt idx="11">
                  <c:v>4466</c:v>
                </c:pt>
                <c:pt idx="12">
                  <c:v>4476</c:v>
                </c:pt>
                <c:pt idx="13">
                  <c:v>4482</c:v>
                </c:pt>
                <c:pt idx="14">
                  <c:v>4485</c:v>
                </c:pt>
                <c:pt idx="15">
                  <c:v>4494</c:v>
                </c:pt>
                <c:pt idx="16">
                  <c:v>4505</c:v>
                </c:pt>
                <c:pt idx="17">
                  <c:v>4514</c:v>
                </c:pt>
                <c:pt idx="18">
                  <c:v>4517</c:v>
                </c:pt>
                <c:pt idx="19">
                  <c:v>4520</c:v>
                </c:pt>
                <c:pt idx="20">
                  <c:v>4528</c:v>
                </c:pt>
                <c:pt idx="21">
                  <c:v>4536</c:v>
                </c:pt>
                <c:pt idx="22">
                  <c:v>4536</c:v>
                </c:pt>
                <c:pt idx="23">
                  <c:v>4534</c:v>
                </c:pt>
                <c:pt idx="24">
                  <c:v>4535</c:v>
                </c:pt>
                <c:pt idx="25">
                  <c:v>4540</c:v>
                </c:pt>
                <c:pt idx="26">
                  <c:v>4544</c:v>
                </c:pt>
                <c:pt idx="27">
                  <c:v>4556</c:v>
                </c:pt>
                <c:pt idx="28">
                  <c:v>4561</c:v>
                </c:pt>
                <c:pt idx="29">
                  <c:v>4559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4-4AFC-9BE7-E83FBBF8CD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4-4AFC-9BE7-E83FBBF8C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74032"/>
        <c:axId val="321479936"/>
      </c:lineChart>
      <c:catAx>
        <c:axId val="32147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9936"/>
        <c:crosses val="autoZero"/>
        <c:auto val="1"/>
        <c:lblAlgn val="ctr"/>
        <c:lblOffset val="100"/>
        <c:noMultiLvlLbl val="0"/>
      </c:catAx>
      <c:valAx>
        <c:axId val="32147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1.1281000000000001</c:v>
                </c:pt>
                <c:pt idx="1">
                  <c:v>1.1276999999999999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0.97850000000000004</c:v>
                </c:pt>
                <c:pt idx="6">
                  <c:v>0.66</c:v>
                </c:pt>
                <c:pt idx="7">
                  <c:v>1.1235999999999999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1.5583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2.5644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18-4AEB-B885-181AE70BCF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0.85399999999999998</c:v>
                </c:pt>
                <c:pt idx="1">
                  <c:v>1.4527000000000001</c:v>
                </c:pt>
                <c:pt idx="2">
                  <c:v>0.99580000000000002</c:v>
                </c:pt>
                <c:pt idx="3">
                  <c:v>0.79659999999999997</c:v>
                </c:pt>
                <c:pt idx="4">
                  <c:v>0.77259999999999995</c:v>
                </c:pt>
                <c:pt idx="5">
                  <c:v>0.95299999999999996</c:v>
                </c:pt>
                <c:pt idx="6">
                  <c:v>0.70150000000000001</c:v>
                </c:pt>
                <c:pt idx="7">
                  <c:v>1.6295999999999999</c:v>
                </c:pt>
                <c:pt idx="8">
                  <c:v>0.70320000000000005</c:v>
                </c:pt>
                <c:pt idx="9">
                  <c:v>0.84689999999999999</c:v>
                </c:pt>
                <c:pt idx="10">
                  <c:v>0.72640000000000005</c:v>
                </c:pt>
                <c:pt idx="11">
                  <c:v>0.75109999999999999</c:v>
                </c:pt>
                <c:pt idx="12">
                  <c:v>0.79959999999999998</c:v>
                </c:pt>
                <c:pt idx="13">
                  <c:v>1.0627</c:v>
                </c:pt>
                <c:pt idx="14">
                  <c:v>1.0483</c:v>
                </c:pt>
                <c:pt idx="15">
                  <c:v>1.3252999999999999</c:v>
                </c:pt>
                <c:pt idx="16">
                  <c:v>1.0223</c:v>
                </c:pt>
                <c:pt idx="17">
                  <c:v>0.76139999999999997</c:v>
                </c:pt>
                <c:pt idx="18">
                  <c:v>0.97440000000000004</c:v>
                </c:pt>
                <c:pt idx="19">
                  <c:v>1.0697000000000001</c:v>
                </c:pt>
                <c:pt idx="20">
                  <c:v>1.155</c:v>
                </c:pt>
                <c:pt idx="21">
                  <c:v>0.5847</c:v>
                </c:pt>
                <c:pt idx="22">
                  <c:v>0.85980000000000001</c:v>
                </c:pt>
                <c:pt idx="23">
                  <c:v>1.47</c:v>
                </c:pt>
                <c:pt idx="24">
                  <c:v>0.85270000000000001</c:v>
                </c:pt>
                <c:pt idx="25">
                  <c:v>1.8953</c:v>
                </c:pt>
                <c:pt idx="26">
                  <c:v>1.4751000000000001</c:v>
                </c:pt>
                <c:pt idx="27">
                  <c:v>1.2015</c:v>
                </c:pt>
                <c:pt idx="28">
                  <c:v>1.8208</c:v>
                </c:pt>
                <c:pt idx="29">
                  <c:v>1.155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18-4AEB-B885-181AE70BCF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18-4AEB-B885-181AE70BCF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72064"/>
        <c:axId val="321475344"/>
      </c:lineChart>
      <c:catAx>
        <c:axId val="3214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5344"/>
        <c:crosses val="autoZero"/>
        <c:auto val="1"/>
        <c:lblAlgn val="ctr"/>
        <c:lblOffset val="100"/>
        <c:noMultiLvlLbl val="0"/>
      </c:catAx>
      <c:valAx>
        <c:axId val="32147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radiomerge (Merge 104.8)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53-4055-9526-BAF757973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53-4055-9526-BAF757973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53-4055-9526-BAF757973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72720"/>
        <c:axId val="321473376"/>
      </c:lineChart>
      <c:catAx>
        <c:axId val="32147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3376"/>
        <c:crosses val="autoZero"/>
        <c:auto val="1"/>
        <c:lblAlgn val="ctr"/>
        <c:lblOffset val="100"/>
        <c:noMultiLvlLbl val="0"/>
      </c:catAx>
      <c:valAx>
        <c:axId val="32147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97EC-7982-411F-8105-AA269D01C2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Merge vs Hi FM vs TFM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668098-5FCA-4667-8309-DF0895F68C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29067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0820-DD3E-4F95-B004-DAE2F5CB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B72B3-0D5C-4422-AE28-62F455ED34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971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B573E-5DA1-4E5F-A420-B6184A83F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813E0-6987-4789-BAF7-2B036072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88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F377-AC1D-4C4F-9CA2-A9ABD0AA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Merge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2AAAA-70EB-46B2-8619-D100FE09B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025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82696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1980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329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0898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5238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797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565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6604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4257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0561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4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Merge 104.8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0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68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60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1F038-8937-4477-BD5A-D0DEAF422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188559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738A5-0D43-4E19-A106-495EE423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C20D9-6CDD-4CF5-B84A-E7AD05F61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9447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4B848-FE4A-4948-B8DD-B7FC25576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9185A-DEBD-4568-99A3-303F4AE6A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17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BE2BA-C91D-4618-B541-C94AD9852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82CF72-B109-465E-837A-F71233172C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695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768B8-A036-43A1-AD22-690BFF53E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D9C09-D9A0-4750-9D83-3AA04B0E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0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EAD4-0621-492D-B651-07935FAA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58A722-5D0B-4AAC-8127-DE0F59859B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65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58BD1-D9F4-4F4E-96BE-0E46DFBF9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D75F1-36AA-4B35-8A3A-FBD3DA59A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89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00FC3-5846-42ED-AA3D-34206C8EC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1108A-8CD3-4F8D-B1FF-9D2B2C32F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032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E5BB4-9769-4E40-9DD7-A3E99C454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23AFA-B3E6-47A1-8231-AB8140EE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635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908C-BD78-40B5-9833-7EFCBD21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7A452-24B5-4719-BE60-DBF67CAF56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5431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5B98E-154D-491B-A41D-6CC73E047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0DE59-3735-46C3-8672-7C87C885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2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9A6A6-5CCF-4621-898E-8F2EAAC9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70F9F-A359-4105-86FC-AD65B758F6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600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B5B45-95A1-4D3F-A6F0-4535A9CED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53D09-5C07-43BC-BF1F-9F3BD87A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10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90126-7464-4F58-825A-96597C73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A83018-2649-4E2F-AA2A-BE8729EDA9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850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00030-CC6A-4559-ADE2-099B4D9EE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80491-5FFE-4D84-AA75-3C70CD6EA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163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D673-50CB-48F8-BED7-1BCB04594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B01EA-002A-4E75-9DE9-C4ABD7E1D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6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CCC99-F2B1-4767-B363-25FC9BC83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439D0-4B22-43CB-B839-8E1C4233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73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4D7C-5683-4AFB-B1DB-412B41DA5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EA4192-7C15-4A1E-BA0F-60C9CA806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32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A5B6A-10CE-4607-9DCE-2852FEFC3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11077-F64D-4AED-A241-6FF7388E7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2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FF2B1-86D2-44D6-B9BA-0BB132AD0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431E2-731C-487A-AC71-428DAAAAC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0912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643E-A96F-43A5-A42F-F1399C901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95EE4-BC6B-48E7-BD73-956A6199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55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F654-6EAF-4735-9A5C-9FB0C5325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Merge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B76D8-BD34-43A7-BB27-EF048B139D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001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4270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27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95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019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62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06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007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36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973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480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508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993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888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998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6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@radiomerge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4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5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8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23739-8D00-452D-B5A7-84E86DBBB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246528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D8D40-8B26-445B-B739-8F6258AB1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F4563-237B-48B5-99AB-A936A1A43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733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B3581-1B82-4AA7-B286-30729EC8F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FDBC2-07D9-4BBA-BE14-3AF29C7C9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43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44C6-4200-4AF0-A74A-2BAEBF31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7BED9D-0888-42EA-9851-1B103BB25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69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39AF4-DA5C-4FE7-A1E5-E15E02554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EB22A-2604-4C96-878B-673729C1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97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6147-7779-4B7A-80A3-2F294005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0A16D0-6555-48A9-964E-F2AD99BFB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9883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5315F-840E-4B5E-8FD9-C58C41EB6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41F9F-F167-4AEA-A02A-D885975A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58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FDD70-0865-46E7-9C73-57E771024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984A34-A012-4FAB-8798-8DE65A25AD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340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DFB14-470F-4430-9655-D8C9583F1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C9B24-3033-49B3-B1C8-EBECD391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026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D5B34-CECC-42A1-96E8-CA1437E61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87A54-61EC-4E1F-A680-4F4C215D9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451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1026F-80AB-47C4-9249-75BAEB857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1562B-861A-453B-B3D2-780FEA77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23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9A89-97A3-49DB-93C2-B694FFEE8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3223A4-33BC-4922-AB0B-8FB5AD621D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73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7F314-5199-4592-A804-DE0305C63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38FC9-A23A-4641-A1CB-53DE980C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1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0B3F4-FDA6-4D7D-9B0E-F4ABE485D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Merge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91D5B-54DD-4F2B-8A79-4C4254E45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529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63753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6994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41783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02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425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2522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76969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859747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2208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88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33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35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radiomerge (Merge 104.8)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0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3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F3769-5638-445E-BCE1-1977C676C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2639856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8CA6A-B5C7-4E05-BDF5-79FB373CB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5FA694-21BF-45F9-B57C-84F9F7657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54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775DC-1D04-4510-989B-36D72A993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AA0AB-D641-4F72-97C8-BD39C9F6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16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9C0C-22F7-4F12-B8EA-D040F18B0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4F0F9A-EEE6-4E4D-9ECC-9176071921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336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75809-DF32-4E82-8CA1-F79C970AF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2B25C-0108-42D9-A55F-966DC62F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68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8E362-CD83-4F54-B506-ED3A4A3E1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Merge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9C6F1-6BCB-45FB-8BC7-37F3C0C5C1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6239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10AFD-1D2E-4811-9B0C-3E8F658CC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72A1-3D06-4687-871B-864A9E22B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25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517</Words>
  <Application>Microsoft Office PowerPoint</Application>
  <PresentationFormat>On-screen Show (4:3)</PresentationFormat>
  <Paragraphs>204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Merge vs Hi FM vs TFM</vt:lpstr>
      <vt:lpstr>Facebook Key Metrics Radar | Merge vs Hi</vt:lpstr>
      <vt:lpstr>Facebook Key Metrics Table | Merge vs Hi</vt:lpstr>
      <vt:lpstr>Facebook Fans Total | Merge vs Hi</vt:lpstr>
      <vt:lpstr>Facebook Own Posts | Merge vs Hi</vt:lpstr>
      <vt:lpstr>Facebook Own Posts By Hour | Merge vs Hi</vt:lpstr>
      <vt:lpstr>Facebook Own Posts By Weekday | Merge vs Hi</vt:lpstr>
      <vt:lpstr>Facebook Post Type Distribution Per Profile | Merge vs Hi</vt:lpstr>
      <vt:lpstr>Facebook People Talking About This | Merge vs Hi</vt:lpstr>
      <vt:lpstr>Facebook Interaction Rate | Merge vs Hi</vt:lpstr>
      <vt:lpstr>Facebook Average People Talking About This | Merge vs Hi</vt:lpstr>
      <vt:lpstr>Facebook Average Interactions Per Post | Merge vs Hi</vt:lpstr>
      <vt:lpstr>Twitter Key Metrics Radar | Merge vs Hi</vt:lpstr>
      <vt:lpstr>Twitter Key Metrics Table | Merge vs Hi</vt:lpstr>
      <vt:lpstr>Twitter Followers Total | Merge vs Hi</vt:lpstr>
      <vt:lpstr>Twitter Tweets Change | Merge vs Hi</vt:lpstr>
      <vt:lpstr>Twitter Own Tweets By Hour | Merge vs Hi</vt:lpstr>
      <vt:lpstr>Twitter Own Tweets By Weekday | Merge vs Hi</vt:lpstr>
      <vt:lpstr>Twitter Interaction Rate | Merge vs Hi</vt:lpstr>
      <vt:lpstr>Twitter Average Interactions Per Own Tweet | Merge vs Hi</vt:lpstr>
      <vt:lpstr>Instagram Key Metrics Table | Merge vs Hi</vt:lpstr>
      <vt:lpstr>Instagram Followers Total | Merge vs Hi</vt:lpstr>
      <vt:lpstr>Instagram Interaction Rate | Merge vs Hi</vt:lpstr>
      <vt:lpstr>Instagram Posts | Merge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Merge vs Hi FM vs TFM</dc:title>
  <dc:creator>Administrator</dc:creator>
  <cp:lastModifiedBy>Administrator</cp:lastModifiedBy>
  <cp:revision>1</cp:revision>
  <dcterms:created xsi:type="dcterms:W3CDTF">2018-04-23T10:27:33Z</dcterms:created>
  <dcterms:modified xsi:type="dcterms:W3CDTF">2018-04-23T10:28:13Z</dcterms:modified>
</cp:coreProperties>
</file>