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2.3140000000000001</c:v>
                </c:pt>
                <c:pt idx="5">
                  <c:v>-9.9487000000000005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81-4C6F-ABE7-BDEFB1BF70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3.8805999999999998</c:v>
                </c:pt>
                <c:pt idx="1">
                  <c:v>18.75</c:v>
                </c:pt>
                <c:pt idx="2">
                  <c:v>31.1111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81-4C6F-ABE7-BDEFB1BF7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394376"/>
        <c:axId val="271600552"/>
      </c:radarChart>
      <c:catAx>
        <c:axId val="16839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00552"/>
        <c:crosses val="autoZero"/>
        <c:auto val="1"/>
        <c:lblAlgn val="ctr"/>
        <c:lblOffset val="100"/>
        <c:noMultiLvlLbl val="0"/>
      </c:catAx>
      <c:valAx>
        <c:axId val="27160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39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18664</c:v>
                </c:pt>
                <c:pt idx="1">
                  <c:v>18661</c:v>
                </c:pt>
                <c:pt idx="2">
                  <c:v>18660</c:v>
                </c:pt>
                <c:pt idx="3">
                  <c:v>18659</c:v>
                </c:pt>
                <c:pt idx="4">
                  <c:v>18660</c:v>
                </c:pt>
                <c:pt idx="5">
                  <c:v>18660</c:v>
                </c:pt>
                <c:pt idx="6">
                  <c:v>18657</c:v>
                </c:pt>
                <c:pt idx="7">
                  <c:v>18656</c:v>
                </c:pt>
                <c:pt idx="8">
                  <c:v>18655</c:v>
                </c:pt>
                <c:pt idx="9">
                  <c:v>18655</c:v>
                </c:pt>
                <c:pt idx="10">
                  <c:v>18653</c:v>
                </c:pt>
                <c:pt idx="11">
                  <c:v>18650</c:v>
                </c:pt>
                <c:pt idx="12">
                  <c:v>18652</c:v>
                </c:pt>
                <c:pt idx="13">
                  <c:v>18655</c:v>
                </c:pt>
                <c:pt idx="14">
                  <c:v>18651</c:v>
                </c:pt>
                <c:pt idx="15">
                  <c:v>18648</c:v>
                </c:pt>
                <c:pt idx="16">
                  <c:v>18647</c:v>
                </c:pt>
                <c:pt idx="17">
                  <c:v>18642</c:v>
                </c:pt>
                <c:pt idx="18">
                  <c:v>18644</c:v>
                </c:pt>
                <c:pt idx="19">
                  <c:v>18640</c:v>
                </c:pt>
                <c:pt idx="20">
                  <c:v>18641</c:v>
                </c:pt>
                <c:pt idx="21">
                  <c:v>18640</c:v>
                </c:pt>
                <c:pt idx="22">
                  <c:v>18638</c:v>
                </c:pt>
                <c:pt idx="23">
                  <c:v>18637</c:v>
                </c:pt>
                <c:pt idx="24">
                  <c:v>18636</c:v>
                </c:pt>
                <c:pt idx="25">
                  <c:v>18636</c:v>
                </c:pt>
                <c:pt idx="26">
                  <c:v>18634</c:v>
                </c:pt>
                <c:pt idx="27">
                  <c:v>18635</c:v>
                </c:pt>
                <c:pt idx="28">
                  <c:v>18632</c:v>
                </c:pt>
                <c:pt idx="29">
                  <c:v>18631</c:v>
                </c:pt>
                <c:pt idx="30">
                  <c:v>18631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50-483A-8FA1-F80B39A7FA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710</c:v>
                </c:pt>
                <c:pt idx="1">
                  <c:v>710</c:v>
                </c:pt>
                <c:pt idx="2">
                  <c:v>710</c:v>
                </c:pt>
                <c:pt idx="3">
                  <c:v>710</c:v>
                </c:pt>
                <c:pt idx="4">
                  <c:v>709</c:v>
                </c:pt>
                <c:pt idx="5">
                  <c:v>710</c:v>
                </c:pt>
                <c:pt idx="6">
                  <c:v>710</c:v>
                </c:pt>
                <c:pt idx="7">
                  <c:v>711</c:v>
                </c:pt>
                <c:pt idx="8">
                  <c:v>711</c:v>
                </c:pt>
                <c:pt idx="9">
                  <c:v>711</c:v>
                </c:pt>
                <c:pt idx="10">
                  <c:v>711</c:v>
                </c:pt>
                <c:pt idx="11">
                  <c:v>711</c:v>
                </c:pt>
                <c:pt idx="12">
                  <c:v>713</c:v>
                </c:pt>
                <c:pt idx="13">
                  <c:v>714</c:v>
                </c:pt>
                <c:pt idx="14">
                  <c:v>714</c:v>
                </c:pt>
                <c:pt idx="15">
                  <c:v>716</c:v>
                </c:pt>
                <c:pt idx="16">
                  <c:v>717</c:v>
                </c:pt>
                <c:pt idx="17">
                  <c:v>717</c:v>
                </c:pt>
                <c:pt idx="18">
                  <c:v>719</c:v>
                </c:pt>
                <c:pt idx="19">
                  <c:v>719</c:v>
                </c:pt>
                <c:pt idx="20">
                  <c:v>720</c:v>
                </c:pt>
                <c:pt idx="21">
                  <c:v>721</c:v>
                </c:pt>
                <c:pt idx="22">
                  <c:v>722</c:v>
                </c:pt>
                <c:pt idx="23">
                  <c:v>722</c:v>
                </c:pt>
                <c:pt idx="24">
                  <c:v>722</c:v>
                </c:pt>
                <c:pt idx="25">
                  <c:v>722</c:v>
                </c:pt>
                <c:pt idx="26">
                  <c:v>722</c:v>
                </c:pt>
                <c:pt idx="27">
                  <c:v>722</c:v>
                </c:pt>
                <c:pt idx="28">
                  <c:v>723</c:v>
                </c:pt>
                <c:pt idx="29">
                  <c:v>723</c:v>
                </c:pt>
                <c:pt idx="30">
                  <c:v>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50-483A-8FA1-F80B39A7F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03168"/>
        <c:axId val="277807104"/>
      </c:lineChart>
      <c:catAx>
        <c:axId val="27780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07104"/>
        <c:crosses val="autoZero"/>
        <c:auto val="1"/>
        <c:lblAlgn val="ctr"/>
        <c:lblOffset val="100"/>
        <c:noMultiLvlLbl val="0"/>
      </c:catAx>
      <c:valAx>
        <c:axId val="27780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0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AC-4D15-B3F0-E5EDA99212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AC-4D15-B3F0-E5EDA9921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542368"/>
        <c:axId val="322541056"/>
      </c:lineChart>
      <c:catAx>
        <c:axId val="32254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41056"/>
        <c:crosses val="autoZero"/>
        <c:auto val="1"/>
        <c:lblAlgn val="ctr"/>
        <c:lblOffset val="100"/>
        <c:noMultiLvlLbl val="0"/>
      </c:catAx>
      <c:valAx>
        <c:axId val="3225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4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58-4B78-BC46-4FC5FE1070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58-4B78-BC46-4FC5FE107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868408"/>
        <c:axId val="318866112"/>
      </c:lineChart>
      <c:catAx>
        <c:axId val="31886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66112"/>
        <c:crosses val="autoZero"/>
        <c:auto val="1"/>
        <c:lblAlgn val="ctr"/>
        <c:lblOffset val="100"/>
        <c:noMultiLvlLbl val="0"/>
      </c:catAx>
      <c:valAx>
        <c:axId val="3188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6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5A-4AB3-8A08-6A9A20716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5A-4AB3-8A08-6A9A2071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300888"/>
        <c:axId val="321297280"/>
      </c:barChart>
      <c:catAx>
        <c:axId val="32130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297280"/>
        <c:crosses val="autoZero"/>
        <c:auto val="1"/>
        <c:lblAlgn val="ctr"/>
        <c:lblOffset val="100"/>
        <c:noMultiLvlLbl val="0"/>
      </c:catAx>
      <c:valAx>
        <c:axId val="32129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0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8D-4232-BE1B-F92F62D7FE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8D-4232-BE1B-F92F62D7F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301544"/>
        <c:axId val="321299248"/>
      </c:barChart>
      <c:catAx>
        <c:axId val="32130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299248"/>
        <c:crosses val="autoZero"/>
        <c:auto val="1"/>
        <c:lblAlgn val="ctr"/>
        <c:lblOffset val="100"/>
        <c:noMultiLvlLbl val="0"/>
      </c:catAx>
      <c:valAx>
        <c:axId val="32129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0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13</c:v>
                </c:pt>
                <c:pt idx="2">
                  <c:v>17</c:v>
                </c:pt>
                <c:pt idx="3">
                  <c:v>13</c:v>
                </c:pt>
                <c:pt idx="4">
                  <c:v>16</c:v>
                </c:pt>
                <c:pt idx="5">
                  <c:v>15</c:v>
                </c:pt>
                <c:pt idx="6">
                  <c:v>13</c:v>
                </c:pt>
                <c:pt idx="7">
                  <c:v>17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19</c:v>
                </c:pt>
                <c:pt idx="12">
                  <c:v>23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31</c:v>
                </c:pt>
                <c:pt idx="17">
                  <c:v>24</c:v>
                </c:pt>
                <c:pt idx="18">
                  <c:v>26</c:v>
                </c:pt>
                <c:pt idx="19">
                  <c:v>16</c:v>
                </c:pt>
                <c:pt idx="20">
                  <c:v>13</c:v>
                </c:pt>
                <c:pt idx="21">
                  <c:v>13</c:v>
                </c:pt>
                <c:pt idx="22">
                  <c:v>19</c:v>
                </c:pt>
                <c:pt idx="23">
                  <c:v>18</c:v>
                </c:pt>
                <c:pt idx="24">
                  <c:v>19</c:v>
                </c:pt>
                <c:pt idx="25">
                  <c:v>16</c:v>
                </c:pt>
                <c:pt idx="26">
                  <c:v>18</c:v>
                </c:pt>
                <c:pt idx="27">
                  <c:v>21</c:v>
                </c:pt>
                <c:pt idx="28">
                  <c:v>23</c:v>
                </c:pt>
                <c:pt idx="29">
                  <c:v>24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FA-4C31-B826-14D4177DF9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4</c:v>
                </c:pt>
                <c:pt idx="13">
                  <c:v>5</c:v>
                </c:pt>
                <c:pt idx="14">
                  <c:v>4</c:v>
                </c:pt>
                <c:pt idx="15">
                  <c:v>6</c:v>
                </c:pt>
                <c:pt idx="16">
                  <c:v>7</c:v>
                </c:pt>
                <c:pt idx="17">
                  <c:v>8</c:v>
                </c:pt>
                <c:pt idx="18">
                  <c:v>10</c:v>
                </c:pt>
                <c:pt idx="19">
                  <c:v>7</c:v>
                </c:pt>
                <c:pt idx="20">
                  <c:v>7</c:v>
                </c:pt>
                <c:pt idx="21">
                  <c:v>9</c:v>
                </c:pt>
                <c:pt idx="22">
                  <c:v>6</c:v>
                </c:pt>
                <c:pt idx="23">
                  <c:v>6</c:v>
                </c:pt>
                <c:pt idx="24">
                  <c:v>5</c:v>
                </c:pt>
                <c:pt idx="25">
                  <c:v>3</c:v>
                </c:pt>
                <c:pt idx="26">
                  <c:v>10</c:v>
                </c:pt>
                <c:pt idx="27">
                  <c:v>11</c:v>
                </c:pt>
                <c:pt idx="28">
                  <c:v>12</c:v>
                </c:pt>
                <c:pt idx="29">
                  <c:v>12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FA-4C31-B826-14D4177DF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629664"/>
        <c:axId val="323621464"/>
      </c:lineChart>
      <c:catAx>
        <c:axId val="32362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21464"/>
        <c:crosses val="autoZero"/>
        <c:auto val="1"/>
        <c:lblAlgn val="ctr"/>
        <c:lblOffset val="100"/>
        <c:noMultiLvlLbl val="0"/>
      </c:catAx>
      <c:valAx>
        <c:axId val="32362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2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2.6792412388810999E-2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1.3401951324113001E-2</c:v>
                </c:pt>
                <c:pt idx="11">
                  <c:v>0</c:v>
                </c:pt>
                <c:pt idx="12">
                  <c:v>3.2169856844137E-2</c:v>
                </c:pt>
                <c:pt idx="13">
                  <c:v>8.9351132078842998E-3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5.3636558678395001E-3</c:v>
                </c:pt>
                <c:pt idx="18">
                  <c:v>0</c:v>
                </c:pt>
                <c:pt idx="19">
                  <c:v>0</c:v>
                </c:pt>
                <c:pt idx="20">
                  <c:v>1.6094420600858E-2</c:v>
                </c:pt>
                <c:pt idx="21">
                  <c:v>1.3412017167382001E-2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2.1466137168616999E-2</c:v>
                </c:pt>
                <c:pt idx="28">
                  <c:v>3.7567756131594E-2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DE-43B5-B1E1-0BB8295C59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0.42253521126761001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0.13947001394700001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1.3850415512465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DE-43B5-B1E1-0BB8295C5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615944"/>
        <c:axId val="317612008"/>
      </c:lineChart>
      <c:catAx>
        <c:axId val="31761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12008"/>
        <c:crosses val="autoZero"/>
        <c:auto val="1"/>
        <c:lblAlgn val="ctr"/>
        <c:lblOffset val="100"/>
        <c:noMultiLvlLbl val="0"/>
      </c:catAx>
      <c:valAx>
        <c:axId val="31761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1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13</c:v>
                </c:pt>
                <c:pt idx="2">
                  <c:v>16</c:v>
                </c:pt>
                <c:pt idx="3">
                  <c:v>15</c:v>
                </c:pt>
                <c:pt idx="4">
                  <c:v>15</c:v>
                </c:pt>
                <c:pt idx="5">
                  <c:v>16</c:v>
                </c:pt>
                <c:pt idx="6">
                  <c:v>14</c:v>
                </c:pt>
                <c:pt idx="7">
                  <c:v>16</c:v>
                </c:pt>
                <c:pt idx="8">
                  <c:v>15</c:v>
                </c:pt>
                <c:pt idx="9">
                  <c:v>13</c:v>
                </c:pt>
                <c:pt idx="10">
                  <c:v>14</c:v>
                </c:pt>
                <c:pt idx="11">
                  <c:v>18</c:v>
                </c:pt>
                <c:pt idx="12">
                  <c:v>21</c:v>
                </c:pt>
                <c:pt idx="13">
                  <c:v>28</c:v>
                </c:pt>
                <c:pt idx="14">
                  <c:v>32</c:v>
                </c:pt>
                <c:pt idx="15">
                  <c:v>33</c:v>
                </c:pt>
                <c:pt idx="16">
                  <c:v>32</c:v>
                </c:pt>
                <c:pt idx="17">
                  <c:v>29</c:v>
                </c:pt>
                <c:pt idx="18">
                  <c:v>25</c:v>
                </c:pt>
                <c:pt idx="19">
                  <c:v>21</c:v>
                </c:pt>
                <c:pt idx="20">
                  <c:v>14</c:v>
                </c:pt>
                <c:pt idx="21">
                  <c:v>13</c:v>
                </c:pt>
                <c:pt idx="22">
                  <c:v>19</c:v>
                </c:pt>
                <c:pt idx="23">
                  <c:v>19</c:v>
                </c:pt>
                <c:pt idx="24">
                  <c:v>19</c:v>
                </c:pt>
                <c:pt idx="25">
                  <c:v>17</c:v>
                </c:pt>
                <c:pt idx="26">
                  <c:v>17</c:v>
                </c:pt>
                <c:pt idx="27">
                  <c:v>19</c:v>
                </c:pt>
                <c:pt idx="28">
                  <c:v>22</c:v>
                </c:pt>
                <c:pt idx="29">
                  <c:v>23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21-4987-9CCB-27DC573072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7</c:v>
                </c:pt>
                <c:pt idx="18">
                  <c:v>9</c:v>
                </c:pt>
                <c:pt idx="19">
                  <c:v>9</c:v>
                </c:pt>
                <c:pt idx="20">
                  <c:v>7</c:v>
                </c:pt>
                <c:pt idx="21">
                  <c:v>9</c:v>
                </c:pt>
                <c:pt idx="22">
                  <c:v>8</c:v>
                </c:pt>
                <c:pt idx="23">
                  <c:v>6</c:v>
                </c:pt>
                <c:pt idx="24">
                  <c:v>6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12</c:v>
                </c:pt>
                <c:pt idx="29">
                  <c:v>12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21-4987-9CCB-27DC57307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616600"/>
        <c:axId val="317610368"/>
      </c:lineChart>
      <c:catAx>
        <c:axId val="31761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10368"/>
        <c:crosses val="autoZero"/>
        <c:auto val="1"/>
        <c:lblAlgn val="ctr"/>
        <c:lblOffset val="100"/>
        <c:noMultiLvlLbl val="0"/>
      </c:catAx>
      <c:valAx>
        <c:axId val="31761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1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6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7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57-43AC-9D46-D9466935D0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57-43AC-9D46-D9466935D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610040"/>
        <c:axId val="317613320"/>
      </c:lineChart>
      <c:catAx>
        <c:axId val="31761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13320"/>
        <c:crosses val="autoZero"/>
        <c:auto val="1"/>
        <c:lblAlgn val="ctr"/>
        <c:lblOffset val="100"/>
        <c:noMultiLvlLbl val="0"/>
      </c:catAx>
      <c:valAx>
        <c:axId val="31761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1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4.2121000000000004</c:v>
                </c:pt>
                <c:pt idx="4">
                  <c:v>100</c:v>
                </c:pt>
                <c:pt idx="5">
                  <c:v>100</c:v>
                </c:pt>
                <c:pt idx="6">
                  <c:v>18.8169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3-4F1A-95E9-5BE1ECF0AB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11.1409</c:v>
                </c:pt>
                <c:pt idx="1">
                  <c:v>20.512799999999999</c:v>
                </c:pt>
                <c:pt idx="2">
                  <c:v>100</c:v>
                </c:pt>
                <c:pt idx="3">
                  <c:v>100</c:v>
                </c:pt>
                <c:pt idx="4">
                  <c:v>90.013800000000003</c:v>
                </c:pt>
                <c:pt idx="5">
                  <c:v>83.126000000000005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83-4F1A-95E9-5BE1ECF0A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7618568"/>
        <c:axId val="317622176"/>
      </c:radarChart>
      <c:catAx>
        <c:axId val="31761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22176"/>
        <c:crosses val="autoZero"/>
        <c:auto val="1"/>
        <c:lblAlgn val="ctr"/>
        <c:lblOffset val="100"/>
        <c:noMultiLvlLbl val="0"/>
      </c:catAx>
      <c:valAx>
        <c:axId val="31762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1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524175</c:v>
                </c:pt>
                <c:pt idx="1">
                  <c:v>524331</c:v>
                </c:pt>
                <c:pt idx="2">
                  <c:v>524518</c:v>
                </c:pt>
                <c:pt idx="3">
                  <c:v>524555</c:v>
                </c:pt>
                <c:pt idx="4">
                  <c:v>524631</c:v>
                </c:pt>
                <c:pt idx="5">
                  <c:v>524721</c:v>
                </c:pt>
                <c:pt idx="6">
                  <c:v>524808</c:v>
                </c:pt>
                <c:pt idx="7">
                  <c:v>524856</c:v>
                </c:pt>
                <c:pt idx="8">
                  <c:v>524822</c:v>
                </c:pt>
                <c:pt idx="9">
                  <c:v>524834</c:v>
                </c:pt>
                <c:pt idx="10">
                  <c:v>524934</c:v>
                </c:pt>
                <c:pt idx="11">
                  <c:v>525033</c:v>
                </c:pt>
                <c:pt idx="12">
                  <c:v>525100</c:v>
                </c:pt>
                <c:pt idx="13">
                  <c:v>525165</c:v>
                </c:pt>
                <c:pt idx="14">
                  <c:v>525231</c:v>
                </c:pt>
                <c:pt idx="15">
                  <c:v>525283</c:v>
                </c:pt>
                <c:pt idx="16">
                  <c:v>525359</c:v>
                </c:pt>
                <c:pt idx="17">
                  <c:v>525469</c:v>
                </c:pt>
                <c:pt idx="18">
                  <c:v>525561</c:v>
                </c:pt>
                <c:pt idx="19">
                  <c:v>525664</c:v>
                </c:pt>
                <c:pt idx="20">
                  <c:v>525827</c:v>
                </c:pt>
                <c:pt idx="21">
                  <c:v>525956</c:v>
                </c:pt>
                <c:pt idx="22">
                  <c:v>526074</c:v>
                </c:pt>
                <c:pt idx="23">
                  <c:v>526142</c:v>
                </c:pt>
                <c:pt idx="24">
                  <c:v>526220</c:v>
                </c:pt>
                <c:pt idx="25">
                  <c:v>526335</c:v>
                </c:pt>
                <c:pt idx="26">
                  <c:v>526493</c:v>
                </c:pt>
                <c:pt idx="27">
                  <c:v>526619</c:v>
                </c:pt>
                <c:pt idx="28">
                  <c:v>526764</c:v>
                </c:pt>
                <c:pt idx="29">
                  <c:v>526848</c:v>
                </c:pt>
                <c:pt idx="30">
                  <c:v>526912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26-4E73-9716-7BC8C7B999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57114</c:v>
                </c:pt>
                <c:pt idx="1">
                  <c:v>57235</c:v>
                </c:pt>
                <c:pt idx="2">
                  <c:v>57268</c:v>
                </c:pt>
                <c:pt idx="3">
                  <c:v>57305</c:v>
                </c:pt>
                <c:pt idx="4">
                  <c:v>57340</c:v>
                </c:pt>
                <c:pt idx="5">
                  <c:v>57383</c:v>
                </c:pt>
                <c:pt idx="6">
                  <c:v>57418</c:v>
                </c:pt>
                <c:pt idx="7">
                  <c:v>57441</c:v>
                </c:pt>
                <c:pt idx="8">
                  <c:v>57449</c:v>
                </c:pt>
                <c:pt idx="9">
                  <c:v>57468</c:v>
                </c:pt>
                <c:pt idx="10">
                  <c:v>57509</c:v>
                </c:pt>
                <c:pt idx="11">
                  <c:v>57534</c:v>
                </c:pt>
                <c:pt idx="12">
                  <c:v>57560</c:v>
                </c:pt>
                <c:pt idx="13">
                  <c:v>57588</c:v>
                </c:pt>
                <c:pt idx="14">
                  <c:v>57609</c:v>
                </c:pt>
                <c:pt idx="15">
                  <c:v>57639</c:v>
                </c:pt>
                <c:pt idx="16">
                  <c:v>57651</c:v>
                </c:pt>
                <c:pt idx="17">
                  <c:v>57696</c:v>
                </c:pt>
                <c:pt idx="18">
                  <c:v>57729</c:v>
                </c:pt>
                <c:pt idx="19">
                  <c:v>57783</c:v>
                </c:pt>
                <c:pt idx="20">
                  <c:v>57922</c:v>
                </c:pt>
                <c:pt idx="21">
                  <c:v>58032</c:v>
                </c:pt>
                <c:pt idx="22">
                  <c:v>58133</c:v>
                </c:pt>
                <c:pt idx="23">
                  <c:v>58145</c:v>
                </c:pt>
                <c:pt idx="24">
                  <c:v>58181</c:v>
                </c:pt>
                <c:pt idx="25">
                  <c:v>58219</c:v>
                </c:pt>
                <c:pt idx="26">
                  <c:v>58336</c:v>
                </c:pt>
                <c:pt idx="27">
                  <c:v>58434</c:v>
                </c:pt>
                <c:pt idx="28">
                  <c:v>58519</c:v>
                </c:pt>
                <c:pt idx="29">
                  <c:v>58614</c:v>
                </c:pt>
                <c:pt idx="30">
                  <c:v>58703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26-4E73-9716-7BC8C7B99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49000"/>
        <c:axId val="271599896"/>
      </c:lineChart>
      <c:catAx>
        <c:axId val="27504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99896"/>
        <c:crosses val="autoZero"/>
        <c:auto val="1"/>
        <c:lblAlgn val="ctr"/>
        <c:lblOffset val="100"/>
        <c:noMultiLvlLbl val="0"/>
      </c:catAx>
      <c:valAx>
        <c:axId val="27159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4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1</c:v>
                </c:pt>
                <c:pt idx="2">
                  <c:v>1</c:v>
                </c:pt>
                <c:pt idx="3">
                  <c:v>37</c:v>
                </c:pt>
                <c:pt idx="4">
                  <c:v>21</c:v>
                </c:pt>
                <c:pt idx="5">
                  <c:v>43</c:v>
                </c:pt>
                <c:pt idx="6">
                  <c:v>29</c:v>
                </c:pt>
                <c:pt idx="7">
                  <c:v>41</c:v>
                </c:pt>
                <c:pt idx="8">
                  <c:v>0</c:v>
                </c:pt>
                <c:pt idx="9">
                  <c:v>1</c:v>
                </c:pt>
                <c:pt idx="10">
                  <c:v>20</c:v>
                </c:pt>
                <c:pt idx="11">
                  <c:v>62</c:v>
                </c:pt>
                <c:pt idx="12">
                  <c:v>25</c:v>
                </c:pt>
                <c:pt idx="13">
                  <c:v>55</c:v>
                </c:pt>
                <c:pt idx="14">
                  <c:v>30</c:v>
                </c:pt>
                <c:pt idx="15">
                  <c:v>0</c:v>
                </c:pt>
                <c:pt idx="16">
                  <c:v>0</c:v>
                </c:pt>
                <c:pt idx="17">
                  <c:v>30</c:v>
                </c:pt>
                <c:pt idx="18">
                  <c:v>19</c:v>
                </c:pt>
                <c:pt idx="19">
                  <c:v>42</c:v>
                </c:pt>
                <c:pt idx="20">
                  <c:v>38</c:v>
                </c:pt>
                <c:pt idx="21">
                  <c:v>33</c:v>
                </c:pt>
                <c:pt idx="22">
                  <c:v>8</c:v>
                </c:pt>
                <c:pt idx="23">
                  <c:v>5</c:v>
                </c:pt>
                <c:pt idx="24">
                  <c:v>50</c:v>
                </c:pt>
                <c:pt idx="25">
                  <c:v>30</c:v>
                </c:pt>
                <c:pt idx="26">
                  <c:v>21</c:v>
                </c:pt>
                <c:pt idx="27">
                  <c:v>29</c:v>
                </c:pt>
                <c:pt idx="28">
                  <c:v>15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C0-48A3-86FD-EEFD68E3F7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16</c:v>
                </c:pt>
                <c:pt idx="4">
                  <c:v>14</c:v>
                </c:pt>
                <c:pt idx="5">
                  <c:v>13</c:v>
                </c:pt>
                <c:pt idx="6">
                  <c:v>11</c:v>
                </c:pt>
                <c:pt idx="7">
                  <c:v>10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  <c:pt idx="11">
                  <c:v>8</c:v>
                </c:pt>
                <c:pt idx="12">
                  <c:v>12</c:v>
                </c:pt>
                <c:pt idx="13">
                  <c:v>6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7</c:v>
                </c:pt>
                <c:pt idx="18">
                  <c:v>10</c:v>
                </c:pt>
                <c:pt idx="19">
                  <c:v>13</c:v>
                </c:pt>
                <c:pt idx="20">
                  <c:v>8</c:v>
                </c:pt>
                <c:pt idx="21">
                  <c:v>16</c:v>
                </c:pt>
                <c:pt idx="22">
                  <c:v>1</c:v>
                </c:pt>
                <c:pt idx="23">
                  <c:v>2</c:v>
                </c:pt>
                <c:pt idx="24">
                  <c:v>11</c:v>
                </c:pt>
                <c:pt idx="25">
                  <c:v>15</c:v>
                </c:pt>
                <c:pt idx="26">
                  <c:v>10</c:v>
                </c:pt>
                <c:pt idx="27">
                  <c:v>7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C0-48A3-86FD-EEFD68E3F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690808"/>
        <c:axId val="317685888"/>
      </c:lineChart>
      <c:catAx>
        <c:axId val="31769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85888"/>
        <c:crosses val="autoZero"/>
        <c:auto val="1"/>
        <c:lblAlgn val="ctr"/>
        <c:lblOffset val="100"/>
        <c:noMultiLvlLbl val="0"/>
      </c:catAx>
      <c:valAx>
        <c:axId val="31768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9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88</c:v>
                </c:pt>
                <c:pt idx="7">
                  <c:v>93</c:v>
                </c:pt>
                <c:pt idx="8">
                  <c:v>36</c:v>
                </c:pt>
                <c:pt idx="9">
                  <c:v>52</c:v>
                </c:pt>
                <c:pt idx="10">
                  <c:v>51</c:v>
                </c:pt>
                <c:pt idx="11">
                  <c:v>37</c:v>
                </c:pt>
                <c:pt idx="12">
                  <c:v>28</c:v>
                </c:pt>
                <c:pt idx="13">
                  <c:v>29</c:v>
                </c:pt>
                <c:pt idx="14">
                  <c:v>31</c:v>
                </c:pt>
                <c:pt idx="15">
                  <c:v>39</c:v>
                </c:pt>
                <c:pt idx="16">
                  <c:v>57</c:v>
                </c:pt>
                <c:pt idx="17">
                  <c:v>22</c:v>
                </c:pt>
                <c:pt idx="18">
                  <c:v>11</c:v>
                </c:pt>
                <c:pt idx="19">
                  <c:v>25</c:v>
                </c:pt>
                <c:pt idx="20">
                  <c:v>15</c:v>
                </c:pt>
                <c:pt idx="21">
                  <c:v>6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88-4869-9C0A-FD2EDA6A84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19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12</c:v>
                </c:pt>
                <c:pt idx="12">
                  <c:v>11</c:v>
                </c:pt>
                <c:pt idx="13">
                  <c:v>14</c:v>
                </c:pt>
                <c:pt idx="14">
                  <c:v>17</c:v>
                </c:pt>
                <c:pt idx="15">
                  <c:v>6</c:v>
                </c:pt>
                <c:pt idx="16">
                  <c:v>6</c:v>
                </c:pt>
                <c:pt idx="17">
                  <c:v>14</c:v>
                </c:pt>
                <c:pt idx="18">
                  <c:v>6</c:v>
                </c:pt>
                <c:pt idx="19">
                  <c:v>4</c:v>
                </c:pt>
                <c:pt idx="20">
                  <c:v>7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88-4869-9C0A-FD2EDA6A8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691136"/>
        <c:axId val="317686872"/>
      </c:lineChart>
      <c:catAx>
        <c:axId val="31769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86872"/>
        <c:crosses val="autoZero"/>
        <c:auto val="1"/>
        <c:lblAlgn val="ctr"/>
        <c:lblOffset val="100"/>
        <c:noMultiLvlLbl val="0"/>
      </c:catAx>
      <c:valAx>
        <c:axId val="31768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9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113</c:v>
                </c:pt>
                <c:pt idx="1">
                  <c:v>119</c:v>
                </c:pt>
                <c:pt idx="2">
                  <c:v>133</c:v>
                </c:pt>
                <c:pt idx="3">
                  <c:v>117</c:v>
                </c:pt>
                <c:pt idx="4">
                  <c:v>6</c:v>
                </c:pt>
                <c:pt idx="5">
                  <c:v>8</c:v>
                </c:pt>
                <c:pt idx="6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42-45D9-A465-9A7A3C19A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27</c:v>
                </c:pt>
                <c:pt idx="2">
                  <c:v>21</c:v>
                </c:pt>
                <c:pt idx="3">
                  <c:v>25</c:v>
                </c:pt>
                <c:pt idx="4">
                  <c:v>0</c:v>
                </c:pt>
                <c:pt idx="5">
                  <c:v>3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42-45D9-A465-9A7A3C19A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299904"/>
        <c:axId val="323624744"/>
      </c:barChart>
      <c:catAx>
        <c:axId val="32129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24744"/>
        <c:crosses val="autoZero"/>
        <c:auto val="1"/>
        <c:lblAlgn val="ctr"/>
        <c:lblOffset val="100"/>
        <c:noMultiLvlLbl val="0"/>
      </c:catAx>
      <c:valAx>
        <c:axId val="32362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29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2.9575693740828998E-3</c:v>
                </c:pt>
                <c:pt idx="1">
                  <c:v>4.9594375234858004E-3</c:v>
                </c:pt>
                <c:pt idx="2">
                  <c:v>1.3729348771222999E-2</c:v>
                </c:pt>
                <c:pt idx="3">
                  <c:v>2.255962094753E-3</c:v>
                </c:pt>
                <c:pt idx="4">
                  <c:v>2.9697207870523E-3</c:v>
                </c:pt>
                <c:pt idx="5">
                  <c:v>2.8500423827454002E-3</c:v>
                </c:pt>
                <c:pt idx="6">
                  <c:v>2.9956323223391998E-3</c:v>
                </c:pt>
                <c:pt idx="7">
                  <c:v>2.8020170936491999E-3</c:v>
                </c:pt>
                <c:pt idx="8">
                  <c:v>0</c:v>
                </c:pt>
                <c:pt idx="9">
                  <c:v>4.0013109056680997E-3</c:v>
                </c:pt>
                <c:pt idx="10">
                  <c:v>3.3791927559733001E-3</c:v>
                </c:pt>
                <c:pt idx="11">
                  <c:v>3.2245942113499999E-3</c:v>
                </c:pt>
                <c:pt idx="12">
                  <c:v>2.9021294919296002E-3</c:v>
                </c:pt>
                <c:pt idx="13">
                  <c:v>2.5315763745228002E-3</c:v>
                </c:pt>
                <c:pt idx="14">
                  <c:v>3.7641481439820001E-3</c:v>
                </c:pt>
                <c:pt idx="15">
                  <c:v>0</c:v>
                </c:pt>
                <c:pt idx="16">
                  <c:v>0</c:v>
                </c:pt>
                <c:pt idx="17">
                  <c:v>3.6584906801536E-3</c:v>
                </c:pt>
                <c:pt idx="18">
                  <c:v>8.7533181736011E-3</c:v>
                </c:pt>
                <c:pt idx="19">
                  <c:v>5.7877393650790001E-3</c:v>
                </c:pt>
                <c:pt idx="20">
                  <c:v>3.7425882487204E-3</c:v>
                </c:pt>
                <c:pt idx="21">
                  <c:v>2.5353796382394001E-3</c:v>
                </c:pt>
                <c:pt idx="22">
                  <c:v>9.8856496487742997E-3</c:v>
                </c:pt>
                <c:pt idx="23">
                  <c:v>9.7413458833547004E-3</c:v>
                </c:pt>
                <c:pt idx="24">
                  <c:v>3.4787169863767001E-3</c:v>
                </c:pt>
                <c:pt idx="25">
                  <c:v>4.0361595339232E-3</c:v>
                </c:pt>
                <c:pt idx="26">
                  <c:v>6.6040617997151999E-3</c:v>
                </c:pt>
                <c:pt idx="27">
                  <c:v>3.9468942896200999E-3</c:v>
                </c:pt>
                <c:pt idx="28">
                  <c:v>8.3394394290157003E-3</c:v>
                </c:pt>
                <c:pt idx="29">
                  <c:v>0</c:v>
                </c:pt>
                <c:pt idx="30">
                  <c:v>3.4163376860005998E-3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5-4A81-8AA9-9AE9E28FC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4.7316953489186998E-2</c:v>
                </c:pt>
                <c:pt idx="1">
                  <c:v>0</c:v>
                </c:pt>
                <c:pt idx="2">
                  <c:v>0</c:v>
                </c:pt>
                <c:pt idx="3">
                  <c:v>0.18438187340712001</c:v>
                </c:pt>
                <c:pt idx="4">
                  <c:v>4.0124210599769998E-2</c:v>
                </c:pt>
                <c:pt idx="5">
                  <c:v>0.19372918882167001</c:v>
                </c:pt>
                <c:pt idx="6">
                  <c:v>0.20333499253359999</c:v>
                </c:pt>
                <c:pt idx="7">
                  <c:v>4.4692867134490999E-2</c:v>
                </c:pt>
                <c:pt idx="8">
                  <c:v>0</c:v>
                </c:pt>
                <c:pt idx="9">
                  <c:v>1.9144418531796999E-2</c:v>
                </c:pt>
                <c:pt idx="10">
                  <c:v>4.3238837421971002E-2</c:v>
                </c:pt>
                <c:pt idx="11">
                  <c:v>2.7236429593829999E-2</c:v>
                </c:pt>
                <c:pt idx="12">
                  <c:v>7.7328097033729004E-2</c:v>
                </c:pt>
                <c:pt idx="13">
                  <c:v>5.6883315385417001E-2</c:v>
                </c:pt>
                <c:pt idx="14">
                  <c:v>4.1668113476161998E-2</c:v>
                </c:pt>
                <c:pt idx="15">
                  <c:v>0</c:v>
                </c:pt>
                <c:pt idx="16">
                  <c:v>0</c:v>
                </c:pt>
                <c:pt idx="17">
                  <c:v>5.9299845681688002E-2</c:v>
                </c:pt>
                <c:pt idx="18">
                  <c:v>0.12450988157947</c:v>
                </c:pt>
                <c:pt idx="19">
                  <c:v>4.1207839878107999E-2</c:v>
                </c:pt>
                <c:pt idx="20">
                  <c:v>0.24228491092212001</c:v>
                </c:pt>
                <c:pt idx="21">
                  <c:v>4.5338175976188E-2</c:v>
                </c:pt>
                <c:pt idx="22">
                  <c:v>0</c:v>
                </c:pt>
                <c:pt idx="23">
                  <c:v>2.3220213625964999E-2</c:v>
                </c:pt>
                <c:pt idx="24">
                  <c:v>8.4245998315080006E-2</c:v>
                </c:pt>
                <c:pt idx="25">
                  <c:v>6.1364752086401998E-2</c:v>
                </c:pt>
                <c:pt idx="26">
                  <c:v>2.7240592343462999E-2</c:v>
                </c:pt>
                <c:pt idx="27">
                  <c:v>5.2239445062944E-2</c:v>
                </c:pt>
                <c:pt idx="28">
                  <c:v>6.6694028319309998E-2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5-4A81-8AA9-9AE9E28FC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96008"/>
        <c:axId val="277193712"/>
      </c:lineChart>
      <c:catAx>
        <c:axId val="27719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93712"/>
        <c:crosses val="autoZero"/>
        <c:auto val="1"/>
        <c:lblAlgn val="ctr"/>
        <c:lblOffset val="100"/>
        <c:noMultiLvlLbl val="0"/>
      </c:catAx>
      <c:valAx>
        <c:axId val="27719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9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26</c:v>
                </c:pt>
                <c:pt idx="2">
                  <c:v>72</c:v>
                </c:pt>
                <c:pt idx="3">
                  <c:v>11</c:v>
                </c:pt>
                <c:pt idx="4">
                  <c:v>15</c:v>
                </c:pt>
                <c:pt idx="5">
                  <c:v>14</c:v>
                </c:pt>
                <c:pt idx="6">
                  <c:v>15</c:v>
                </c:pt>
                <c:pt idx="7">
                  <c:v>14</c:v>
                </c:pt>
                <c:pt idx="8">
                  <c:v>0</c:v>
                </c:pt>
                <c:pt idx="9">
                  <c:v>21</c:v>
                </c:pt>
                <c:pt idx="10">
                  <c:v>17</c:v>
                </c:pt>
                <c:pt idx="11">
                  <c:v>16</c:v>
                </c:pt>
                <c:pt idx="12">
                  <c:v>15</c:v>
                </c:pt>
                <c:pt idx="13">
                  <c:v>13</c:v>
                </c:pt>
                <c:pt idx="14">
                  <c:v>19</c:v>
                </c:pt>
                <c:pt idx="15">
                  <c:v>0</c:v>
                </c:pt>
                <c:pt idx="16">
                  <c:v>0</c:v>
                </c:pt>
                <c:pt idx="17">
                  <c:v>19</c:v>
                </c:pt>
                <c:pt idx="18">
                  <c:v>46</c:v>
                </c:pt>
                <c:pt idx="19">
                  <c:v>30</c:v>
                </c:pt>
                <c:pt idx="20">
                  <c:v>19</c:v>
                </c:pt>
                <c:pt idx="21">
                  <c:v>13</c:v>
                </c:pt>
                <c:pt idx="22">
                  <c:v>52</c:v>
                </c:pt>
                <c:pt idx="23">
                  <c:v>51</c:v>
                </c:pt>
                <c:pt idx="24">
                  <c:v>18</c:v>
                </c:pt>
                <c:pt idx="25">
                  <c:v>21</c:v>
                </c:pt>
                <c:pt idx="26">
                  <c:v>34</c:v>
                </c:pt>
                <c:pt idx="27">
                  <c:v>20</c:v>
                </c:pt>
                <c:pt idx="28">
                  <c:v>43</c:v>
                </c:pt>
                <c:pt idx="29">
                  <c:v>0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77-45F6-A481-B6E6C8848F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</c:v>
                </c:pt>
                <c:pt idx="1">
                  <c:v>0</c:v>
                </c:pt>
                <c:pt idx="2">
                  <c:v>0</c:v>
                </c:pt>
                <c:pt idx="3">
                  <c:v>105</c:v>
                </c:pt>
                <c:pt idx="4">
                  <c:v>23</c:v>
                </c:pt>
                <c:pt idx="5">
                  <c:v>111</c:v>
                </c:pt>
                <c:pt idx="6">
                  <c:v>116</c:v>
                </c:pt>
                <c:pt idx="7">
                  <c:v>25</c:v>
                </c:pt>
                <c:pt idx="8">
                  <c:v>0</c:v>
                </c:pt>
                <c:pt idx="9">
                  <c:v>11</c:v>
                </c:pt>
                <c:pt idx="10">
                  <c:v>24</c:v>
                </c:pt>
                <c:pt idx="11">
                  <c:v>15</c:v>
                </c:pt>
                <c:pt idx="12">
                  <c:v>44</c:v>
                </c:pt>
                <c:pt idx="13">
                  <c:v>32</c:v>
                </c:pt>
                <c:pt idx="14">
                  <c:v>24</c:v>
                </c:pt>
                <c:pt idx="15">
                  <c:v>0</c:v>
                </c:pt>
                <c:pt idx="16">
                  <c:v>0</c:v>
                </c:pt>
                <c:pt idx="17">
                  <c:v>34</c:v>
                </c:pt>
                <c:pt idx="18">
                  <c:v>71</c:v>
                </c:pt>
                <c:pt idx="19">
                  <c:v>23</c:v>
                </c:pt>
                <c:pt idx="20">
                  <c:v>140</c:v>
                </c:pt>
                <c:pt idx="21">
                  <c:v>26</c:v>
                </c:pt>
                <c:pt idx="22">
                  <c:v>0</c:v>
                </c:pt>
                <c:pt idx="23">
                  <c:v>13</c:v>
                </c:pt>
                <c:pt idx="24">
                  <c:v>49</c:v>
                </c:pt>
                <c:pt idx="25">
                  <c:v>35</c:v>
                </c:pt>
                <c:pt idx="26">
                  <c:v>15</c:v>
                </c:pt>
                <c:pt idx="27">
                  <c:v>30</c:v>
                </c:pt>
                <c:pt idx="28">
                  <c:v>39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77-45F6-A481-B6E6C8848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96664"/>
        <c:axId val="277198304"/>
      </c:lineChart>
      <c:catAx>
        <c:axId val="27719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98304"/>
        <c:crosses val="autoZero"/>
        <c:auto val="1"/>
        <c:lblAlgn val="ctr"/>
        <c:lblOffset val="100"/>
        <c:noMultiLvlLbl val="0"/>
      </c:catAx>
      <c:valAx>
        <c:axId val="27719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9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alwisal (Al Wisal)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560</c:v>
                </c:pt>
                <c:pt idx="1">
                  <c:v>560</c:v>
                </c:pt>
                <c:pt idx="2">
                  <c:v>560</c:v>
                </c:pt>
                <c:pt idx="3">
                  <c:v>562</c:v>
                </c:pt>
                <c:pt idx="4">
                  <c:v>561</c:v>
                </c:pt>
                <c:pt idx="5">
                  <c:v>562</c:v>
                </c:pt>
                <c:pt idx="6">
                  <c:v>562</c:v>
                </c:pt>
                <c:pt idx="7">
                  <c:v>562</c:v>
                </c:pt>
                <c:pt idx="8">
                  <c:v>562</c:v>
                </c:pt>
                <c:pt idx="9">
                  <c:v>562</c:v>
                </c:pt>
                <c:pt idx="10">
                  <c:v>561</c:v>
                </c:pt>
                <c:pt idx="11">
                  <c:v>561</c:v>
                </c:pt>
                <c:pt idx="12">
                  <c:v>561</c:v>
                </c:pt>
                <c:pt idx="13">
                  <c:v>561</c:v>
                </c:pt>
                <c:pt idx="14">
                  <c:v>561</c:v>
                </c:pt>
                <c:pt idx="15">
                  <c:v>561</c:v>
                </c:pt>
                <c:pt idx="16">
                  <c:v>561</c:v>
                </c:pt>
                <c:pt idx="17">
                  <c:v>562</c:v>
                </c:pt>
                <c:pt idx="18">
                  <c:v>562</c:v>
                </c:pt>
                <c:pt idx="19">
                  <c:v>563</c:v>
                </c:pt>
                <c:pt idx="20">
                  <c:v>563</c:v>
                </c:pt>
                <c:pt idx="21">
                  <c:v>563</c:v>
                </c:pt>
                <c:pt idx="22">
                  <c:v>564</c:v>
                </c:pt>
                <c:pt idx="23">
                  <c:v>564</c:v>
                </c:pt>
                <c:pt idx="24">
                  <c:v>565</c:v>
                </c:pt>
                <c:pt idx="25">
                  <c:v>564</c:v>
                </c:pt>
                <c:pt idx="26">
                  <c:v>565</c:v>
                </c:pt>
                <c:pt idx="27">
                  <c:v>563</c:v>
                </c:pt>
                <c:pt idx="28">
                  <c:v>563</c:v>
                </c:pt>
                <c:pt idx="29">
                  <c:v>564</c:v>
                </c:pt>
                <c:pt idx="30">
                  <c:v>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2C-47F9-BF9A-99F374FB46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33451</c:v>
                </c:pt>
                <c:pt idx="1">
                  <c:v>33462</c:v>
                </c:pt>
                <c:pt idx="2">
                  <c:v>33479</c:v>
                </c:pt>
                <c:pt idx="3">
                  <c:v>33518</c:v>
                </c:pt>
                <c:pt idx="4">
                  <c:v>33550</c:v>
                </c:pt>
                <c:pt idx="5">
                  <c:v>33572</c:v>
                </c:pt>
                <c:pt idx="6">
                  <c:v>33605</c:v>
                </c:pt>
                <c:pt idx="7">
                  <c:v>33637</c:v>
                </c:pt>
                <c:pt idx="8">
                  <c:v>33655</c:v>
                </c:pt>
                <c:pt idx="9">
                  <c:v>33671</c:v>
                </c:pt>
                <c:pt idx="10">
                  <c:v>33689</c:v>
                </c:pt>
                <c:pt idx="11">
                  <c:v>33707</c:v>
                </c:pt>
                <c:pt idx="12">
                  <c:v>33736</c:v>
                </c:pt>
                <c:pt idx="13">
                  <c:v>33762</c:v>
                </c:pt>
                <c:pt idx="14">
                  <c:v>33781</c:v>
                </c:pt>
                <c:pt idx="15">
                  <c:v>33795</c:v>
                </c:pt>
                <c:pt idx="16">
                  <c:v>33804</c:v>
                </c:pt>
                <c:pt idx="17">
                  <c:v>33804</c:v>
                </c:pt>
                <c:pt idx="18">
                  <c:v>33824</c:v>
                </c:pt>
                <c:pt idx="19">
                  <c:v>33846</c:v>
                </c:pt>
                <c:pt idx="20">
                  <c:v>33868</c:v>
                </c:pt>
                <c:pt idx="21">
                  <c:v>33894</c:v>
                </c:pt>
                <c:pt idx="22">
                  <c:v>33917</c:v>
                </c:pt>
                <c:pt idx="23">
                  <c:v>33944</c:v>
                </c:pt>
                <c:pt idx="24">
                  <c:v>33965</c:v>
                </c:pt>
                <c:pt idx="25">
                  <c:v>33985</c:v>
                </c:pt>
                <c:pt idx="26">
                  <c:v>34011</c:v>
                </c:pt>
                <c:pt idx="27">
                  <c:v>34038</c:v>
                </c:pt>
                <c:pt idx="28">
                  <c:v>34050</c:v>
                </c:pt>
                <c:pt idx="29">
                  <c:v>34055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2C-47F9-BF9A-99F374FB4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85720"/>
        <c:axId val="326386376"/>
      </c:lineChart>
      <c:catAx>
        <c:axId val="32638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86376"/>
        <c:crosses val="autoZero"/>
        <c:auto val="1"/>
        <c:lblAlgn val="ctr"/>
        <c:lblOffset val="100"/>
        <c:noMultiLvlLbl val="0"/>
      </c:catAx>
      <c:valAx>
        <c:axId val="32638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8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alwisal (Al Wisal)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64-41A1-AF01-FE9F7B62C3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0.317</c:v>
                </c:pt>
                <c:pt idx="1">
                  <c:v>0</c:v>
                </c:pt>
                <c:pt idx="2">
                  <c:v>0</c:v>
                </c:pt>
                <c:pt idx="3">
                  <c:v>0.25080000000000002</c:v>
                </c:pt>
                <c:pt idx="4">
                  <c:v>0.25650000000000001</c:v>
                </c:pt>
                <c:pt idx="5">
                  <c:v>0.27710000000000001</c:v>
                </c:pt>
                <c:pt idx="6">
                  <c:v>0.61029999999999995</c:v>
                </c:pt>
                <c:pt idx="7">
                  <c:v>0.24390000000000001</c:v>
                </c:pt>
                <c:pt idx="8">
                  <c:v>0</c:v>
                </c:pt>
                <c:pt idx="9">
                  <c:v>0</c:v>
                </c:pt>
                <c:pt idx="10">
                  <c:v>0.48099999999999998</c:v>
                </c:pt>
                <c:pt idx="11">
                  <c:v>0</c:v>
                </c:pt>
                <c:pt idx="12">
                  <c:v>0.26100000000000001</c:v>
                </c:pt>
                <c:pt idx="13">
                  <c:v>0.30220000000000002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0.26919999999999999</c:v>
                </c:pt>
                <c:pt idx="18">
                  <c:v>0.98480000000000001</c:v>
                </c:pt>
                <c:pt idx="19">
                  <c:v>0.44330000000000003</c:v>
                </c:pt>
                <c:pt idx="20">
                  <c:v>0.20080000000000001</c:v>
                </c:pt>
                <c:pt idx="21">
                  <c:v>0.69950000000000001</c:v>
                </c:pt>
                <c:pt idx="22">
                  <c:v>0</c:v>
                </c:pt>
                <c:pt idx="23">
                  <c:v>0</c:v>
                </c:pt>
                <c:pt idx="24">
                  <c:v>0.377</c:v>
                </c:pt>
                <c:pt idx="25">
                  <c:v>0.312</c:v>
                </c:pt>
                <c:pt idx="26">
                  <c:v>0.33529999999999999</c:v>
                </c:pt>
                <c:pt idx="27">
                  <c:v>0.5232</c:v>
                </c:pt>
                <c:pt idx="28">
                  <c:v>0.51400000000000001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64-41A1-AF01-FE9F7B62C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93264"/>
        <c:axId val="326395888"/>
      </c:lineChart>
      <c:catAx>
        <c:axId val="32639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5888"/>
        <c:crosses val="autoZero"/>
        <c:auto val="1"/>
        <c:lblAlgn val="ctr"/>
        <c:lblOffset val="100"/>
        <c:noMultiLvlLbl val="0"/>
      </c:catAx>
      <c:valAx>
        <c:axId val="32639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alwisal (Al Wisal)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A7-4732-950D-1E086C58C1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1/3/2018</c:v>
                </c:pt>
                <c:pt idx="1">
                  <c:v>2/3/2018</c:v>
                </c:pt>
                <c:pt idx="2">
                  <c:v>3/3/2018</c:v>
                </c:pt>
                <c:pt idx="3">
                  <c:v>4/3/2018</c:v>
                </c:pt>
                <c:pt idx="4">
                  <c:v>5/3/2018</c:v>
                </c:pt>
                <c:pt idx="5">
                  <c:v>6/3/2018</c:v>
                </c:pt>
                <c:pt idx="6">
                  <c:v>7/3/2018</c:v>
                </c:pt>
                <c:pt idx="7">
                  <c:v>8/3/2018</c:v>
                </c:pt>
                <c:pt idx="8">
                  <c:v>9/3/2018</c:v>
                </c:pt>
                <c:pt idx="9">
                  <c:v>10/3/2018</c:v>
                </c:pt>
                <c:pt idx="10">
                  <c:v>11/3/2018</c:v>
                </c:pt>
                <c:pt idx="11">
                  <c:v>12/3/2018</c:v>
                </c:pt>
                <c:pt idx="12">
                  <c:v>13/03/2018</c:v>
                </c:pt>
                <c:pt idx="13">
                  <c:v>14/03/2018</c:v>
                </c:pt>
                <c:pt idx="14">
                  <c:v>15/03/2018</c:v>
                </c:pt>
                <c:pt idx="15">
                  <c:v>16/03/2018</c:v>
                </c:pt>
                <c:pt idx="16">
                  <c:v>17/03/2018</c:v>
                </c:pt>
                <c:pt idx="17">
                  <c:v>18/03/2018</c:v>
                </c:pt>
                <c:pt idx="18">
                  <c:v>19/03/2018</c:v>
                </c:pt>
                <c:pt idx="19">
                  <c:v>20/03/2018</c:v>
                </c:pt>
                <c:pt idx="20">
                  <c:v>21/03/2018</c:v>
                </c:pt>
                <c:pt idx="21">
                  <c:v>22/03/2018</c:v>
                </c:pt>
                <c:pt idx="22">
                  <c:v>23/03/2018</c:v>
                </c:pt>
                <c:pt idx="23">
                  <c:v>24/03/2018</c:v>
                </c:pt>
                <c:pt idx="24">
                  <c:v>25/03/2018</c:v>
                </c:pt>
                <c:pt idx="25">
                  <c:v>26/03/2018</c:v>
                </c:pt>
                <c:pt idx="26">
                  <c:v>27/03/2018</c:v>
                </c:pt>
                <c:pt idx="27">
                  <c:v>28/03/2018</c:v>
                </c:pt>
                <c:pt idx="28">
                  <c:v>29/03/2018</c:v>
                </c:pt>
                <c:pt idx="29">
                  <c:v>30/03/2018</c:v>
                </c:pt>
                <c:pt idx="30">
                  <c:v>31/03/2018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A7-4732-950D-1E086C58C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01464"/>
        <c:axId val="326400152"/>
      </c:lineChart>
      <c:catAx>
        <c:axId val="32640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00152"/>
        <c:crosses val="autoZero"/>
        <c:auto val="1"/>
        <c:lblAlgn val="ctr"/>
        <c:lblOffset val="100"/>
        <c:noMultiLvlLbl val="0"/>
      </c:catAx>
      <c:valAx>
        <c:axId val="32640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0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22BA-5CE8-4439-BDB1-BC6870359A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 Wisal vs Hala 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7AB075-4DA0-4D66-BA92-945B2D7E0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78579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0CDA-6CB9-443E-AE1E-8EC1644EE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D9422B-CF77-41F7-9831-3843696EE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8637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59396-8B8A-450E-BAC8-F4CDEA28C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A0A1F-04BC-4B68-8823-AE9ACAAC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83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3722-6BF8-4AAD-86C3-8732EFFC2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C9227-B56F-4F13-A1F9-104638608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270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84710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396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18267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0861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8876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3805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1684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9942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5739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946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0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Al-Wisal 96.5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9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 FM 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55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37727-BB21-4454-B32C-B202AE810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625056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D87B-9B69-4A15-895A-DE8C057B9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C0CD14-970F-4A73-B9C8-1C179974B2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339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19B36-36CF-4090-9342-0551C58FD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0AD40-E484-470B-B9A1-55D144994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46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25DCE-804C-42B9-8E71-598FD5A0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1F9E2B-ED64-4E44-A803-3CF6FB159D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004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8332A-D4CF-41F2-A8A3-A42155DAA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657A1-A5D0-4D94-B554-1B3A5CB6B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6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C4401-8886-4439-8C55-8C3C0990B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1AC2FD-3B25-4E2F-A2FE-8FF1793CD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3111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59C56-0E8D-40AB-84D5-992E17E17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DAFC0-6461-491F-AE57-E67CA854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29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79F-FBCA-4C30-9130-BC70AE439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94108E-A7C4-41A1-B7B5-739553AB1A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7018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D0512-98B0-42CB-ABA8-54F7C3B0D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1617B-DDA0-4380-87AE-4FF2686EB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790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0D47E-F79C-418D-A23F-53197C1C6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239EE-AF3E-4F6F-9903-4F9741C9C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9126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14041-C9DA-49CB-8D6D-52D1E15A3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1E646-BB11-4613-9F86-164302B1C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24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B6A6-BC26-4017-BA0D-950D4764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FF609-9F05-4E94-8C1C-80E9A2A277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227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72726-EB24-47D2-B8A1-7C5E3ADBC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8222E-CFD0-4853-A36F-D235B6229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06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59906-C8E7-4B03-AB99-771EF6C7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904FB6-31CA-46B0-999D-F5E593CC74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1922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16D09-513E-4C80-B087-C37CDEE9F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FC6D6-308F-4224-8174-6561FBED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33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BB49F-F2B5-4847-9611-95C8C26C5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A1A8B3-6560-4178-8AAC-D688E0FC8C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2690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FA244-FDAF-4F05-8CDB-F1853FB24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8A16C-459E-473A-93A7-777810A31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8B80E-7903-4F55-8CA2-BF6506BE7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B21898-B824-48F4-80CA-78716E8D0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491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33942-55A6-4726-8118-0702AAC89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91E9B-93BB-4047-9B28-19C4401DF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7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8CDA-A4F7-4F6D-9B47-62765147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125E0-F9A0-41F8-9893-91BD66A128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5023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EA78A-30C9-42D3-9AFF-80A87590F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3168C-4EF8-4422-B4EA-9C1632335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64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814DF-B693-4789-A60F-6B6F5C192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C53C9-37E3-45FF-A3A7-851C8730D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415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98040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199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85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220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977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608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2227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631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88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554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429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864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641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874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66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85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26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D6602-5CF3-4FD9-A34C-00CC2318F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1798185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FCF20-B204-47E3-B7CE-7202D5B88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D5DFAA-1DB4-40F8-8509-1CED39E72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711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C466F-48EF-4B7A-9280-60B1492D4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AE294-49AB-4510-AF4F-81307DC3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659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30284-3845-4B0A-9567-A63B5A3D5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C1AB72-455A-4AC1-9778-C1A5DC8F1C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3158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BA2CE-ABB8-4659-82EF-CF93E8150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97174-56D2-4AB6-ADFB-E56F11086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157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2C0E0-29C3-449B-A726-D479E5AAD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60F14F-CF99-4361-92F6-14AB2C7FB6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8040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E3E06-6405-4A63-B441-5CE8A15A6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F93C0-EDC9-4395-BAEA-B70BCDF2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1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AE24C-3C9B-47A5-B035-B9FC822E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48A41-4039-4147-9A3E-38009A7207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5186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19F75-930C-4D37-8F56-FC15ACC37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B960D-7F9B-447B-ABB6-45BB63DF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47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1E68D-570C-43F2-8FD0-92BC0994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5D9385-5531-4688-9B52-5C5CF51EC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968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B5F5D-D628-4A3B-8F30-B4CBA8257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BE89D-6A19-43A0-90C9-3D024D346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76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5EB8B-8694-4EE6-B543-01F4B3B4D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C4701B-D21E-4BD5-A85F-A8EFAE2ADD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279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BA3C5-0695-40BE-A22E-2E39C389C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E5153-769B-4433-8AFB-E5B8500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875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5C24-D8CB-4D14-91C6-0DB22FD2E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401A3-E4D6-4CC0-920E-904632C05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383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82751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91981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08138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312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013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47850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67591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681066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8821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48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7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alwisal (Al Wisal)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33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513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22C71-4A7D-40FD-BF39-4D93D382F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1152722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7BF58-E763-47A6-8ADC-779BC7F27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4A821C-DA9B-400F-B75E-0DEB2708EB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4462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72BF8-DC05-4D00-A7B9-7F91DF4FD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742C3-35D1-4DAF-AC54-7A012F4F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264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C2F5E-1E2A-4673-B5B6-50B1A8D57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0F9BC3-82A5-4E88-814F-1EBFDED25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2377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C9626-2645-45CA-BF93-FBB2D1501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0127B-1BFF-45D7-A990-7A1AD9F07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321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80C7C-FB73-4807-8690-191D98A9D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33D7BD-FD33-472F-A7F5-5D0D16730A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9741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6DC4D-949A-4DB6-9824-A368C503B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B2B7C-EEAE-4F28-A0C9-CE7B5BF1F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701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488</Words>
  <Application>Microsoft Office PowerPoint</Application>
  <PresentationFormat>On-screen Show (4:3)</PresentationFormat>
  <Paragraphs>170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Al Wisal vs Hala FM</vt:lpstr>
      <vt:lpstr>Facebook Key Metrics Radar | Al Wisal vs Hala</vt:lpstr>
      <vt:lpstr>Facebook Key Metrics Table | Al Wisal vs Hala</vt:lpstr>
      <vt:lpstr>Facebook Fans Total | Al Wisal vs Hala</vt:lpstr>
      <vt:lpstr>Facebook Own Posts | Al Wisal vs Hala</vt:lpstr>
      <vt:lpstr>Facebook Own Posts By Hour | Al Wisal vs Hala</vt:lpstr>
      <vt:lpstr>Facebook Own Posts By Weekday | Al Wisal vs Hala</vt:lpstr>
      <vt:lpstr>Facebook Post Type Distribution Per Profile | Al Wisal vs Hala</vt:lpstr>
      <vt:lpstr>Facebook People Talking About This | Al Wisal vs Hala</vt:lpstr>
      <vt:lpstr>Facebook Interaction Rate | Al Wisal vs Hala</vt:lpstr>
      <vt:lpstr>Facebook Average People Talking About This | Al Wisal vs Hala</vt:lpstr>
      <vt:lpstr>Facebook Average Interactions Per Post | Al Wisal vs Hala</vt:lpstr>
      <vt:lpstr>Twitter Key Metrics Radar | Al Wisal vs Hala</vt:lpstr>
      <vt:lpstr>Twitter Key Metrics Table | Al Wisal vs Hala</vt:lpstr>
      <vt:lpstr>Twitter Followers Total | Al Wisal vs Hala</vt:lpstr>
      <vt:lpstr>Twitter Tweets Change | Al Wisal vs Hala</vt:lpstr>
      <vt:lpstr>Twitter Own Tweets By Hour | Al Wisal vs Hala</vt:lpstr>
      <vt:lpstr>Twitter Own Tweets By Weekday | Al Wisal vs Hala</vt:lpstr>
      <vt:lpstr>Twitter Interaction Rate | Al Wisal vs Hala</vt:lpstr>
      <vt:lpstr>Twitter Average Interactions Per Own Tweet | Al Wisal vs Hala</vt:lpstr>
      <vt:lpstr>Instagram Key Metrics Table | Al Wisal vs Hala</vt:lpstr>
      <vt:lpstr>Instagram Followers Total | Al Wisal vs Hala</vt:lpstr>
      <vt:lpstr>Instagram Interaction Rate | Al Wisal vs Hala</vt:lpstr>
      <vt:lpstr>Instagram Posts | Al Wisal vs Hala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Wisal vs Hala FM</dc:title>
  <dc:creator>Administrator</dc:creator>
  <cp:lastModifiedBy>Administrator</cp:lastModifiedBy>
  <cp:revision>1</cp:revision>
  <dcterms:created xsi:type="dcterms:W3CDTF">2018-04-23T09:23:38Z</dcterms:created>
  <dcterms:modified xsi:type="dcterms:W3CDTF">2018-04-23T09:24:22Z</dcterms:modified>
</cp:coreProperties>
</file>