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A53-4254-8329-8EB88D7789A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A53-4254-8329-8EB88D7789A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AA53-4254-8329-8EB88D7789A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AA53-4254-8329-8EB88D7789A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AA53-4254-8329-8EB88D7789A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AA53-4254-8329-8EB88D778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353800"/>
        <c:axId val="386354128"/>
      </c:barChart>
      <c:catAx>
        <c:axId val="38635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54128"/>
        <c:crosses val="autoZero"/>
        <c:auto val="1"/>
        <c:lblAlgn val="ctr"/>
        <c:lblOffset val="100"/>
        <c:noMultiLvlLbl val="0"/>
      </c:catAx>
      <c:valAx>
        <c:axId val="38635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5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A5CD0-ABEA-476E-BAC2-7F605E95B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bradescard México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3C2BF4-83EE-4EC2-BA8F-0764329146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0610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3D9B7-6699-4833-9ADC-2F2E31A12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15/08/2021 - 15/09/2021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74EDA-4581-472A-8DAE-8A4118EA9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243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Reactions Distribution | bradescard México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Reactions Distribution | bradescard México</dc:title>
  <dc:creator>Frederik Peiniger</dc:creator>
  <cp:lastModifiedBy>Frederik Peiniger</cp:lastModifiedBy>
  <cp:revision>1</cp:revision>
  <dcterms:created xsi:type="dcterms:W3CDTF">2021-09-21T03:10:16Z</dcterms:created>
  <dcterms:modified xsi:type="dcterms:W3CDTF">2021-09-21T03:10:28Z</dcterms:modified>
</cp:coreProperties>
</file>