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brotatos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215511</c:v>
                </c:pt>
                <c:pt idx="1">
                  <c:v>215517</c:v>
                </c:pt>
                <c:pt idx="2">
                  <c:v>215521</c:v>
                </c:pt>
                <c:pt idx="3">
                  <c:v>215528</c:v>
                </c:pt>
                <c:pt idx="4">
                  <c:v>215524</c:v>
                </c:pt>
                <c:pt idx="5">
                  <c:v>215554</c:v>
                </c:pt>
                <c:pt idx="6">
                  <c:v>215656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15-4233-9961-A0049F513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juliagly_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117129</c:v>
                </c:pt>
                <c:pt idx="1">
                  <c:v>117133</c:v>
                </c:pt>
                <c:pt idx="2">
                  <c:v>117117</c:v>
                </c:pt>
                <c:pt idx="3">
                  <c:v>117105</c:v>
                </c:pt>
                <c:pt idx="4">
                  <c:v>117084</c:v>
                </c:pt>
                <c:pt idx="5">
                  <c:v>117079</c:v>
                </c:pt>
                <c:pt idx="6">
                  <c:v>117062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15-4233-9961-A0049F513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niklasneo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163852</c:v>
                </c:pt>
                <c:pt idx="1">
                  <c:v>163819</c:v>
                </c:pt>
                <c:pt idx="2">
                  <c:v>163795</c:v>
                </c:pt>
                <c:pt idx="3">
                  <c:v>163780</c:v>
                </c:pt>
                <c:pt idx="4">
                  <c:v>163743</c:v>
                </c:pt>
                <c:pt idx="5">
                  <c:v>163720</c:v>
                </c:pt>
                <c:pt idx="6">
                  <c:v>163684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15-4233-9961-A0049F5133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classcloown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154851</c:v>
                </c:pt>
                <c:pt idx="1">
                  <c:v>154891</c:v>
                </c:pt>
                <c:pt idx="2">
                  <c:v>154906</c:v>
                </c:pt>
                <c:pt idx="3">
                  <c:v>154911</c:v>
                </c:pt>
                <c:pt idx="4">
                  <c:v>154909</c:v>
                </c:pt>
                <c:pt idx="5">
                  <c:v>154888</c:v>
                </c:pt>
                <c:pt idx="6">
                  <c:v>154846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15-4233-9961-A0049F5133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gianna_fs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53720</c:v>
                </c:pt>
                <c:pt idx="1">
                  <c:v>53736</c:v>
                </c:pt>
                <c:pt idx="2">
                  <c:v>53735</c:v>
                </c:pt>
                <c:pt idx="3">
                  <c:v>53736</c:v>
                </c:pt>
                <c:pt idx="4">
                  <c:v>53728</c:v>
                </c:pt>
                <c:pt idx="5">
                  <c:v>53720</c:v>
                </c:pt>
                <c:pt idx="6">
                  <c:v>53728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15-4233-9961-A0049F5133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hannesundjere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204011</c:v>
                </c:pt>
                <c:pt idx="1">
                  <c:v>203902</c:v>
                </c:pt>
                <c:pt idx="2">
                  <c:v>203796</c:v>
                </c:pt>
                <c:pt idx="3">
                  <c:v>203667</c:v>
                </c:pt>
                <c:pt idx="4">
                  <c:v>203670</c:v>
                </c:pt>
                <c:pt idx="5">
                  <c:v>203532</c:v>
                </c:pt>
                <c:pt idx="6">
                  <c:v>203374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15-4233-9961-A0049F5133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prinzessinjeanniefee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168089</c:v>
                </c:pt>
                <c:pt idx="1">
                  <c:v>168120</c:v>
                </c:pt>
                <c:pt idx="2">
                  <c:v>168124</c:v>
                </c:pt>
                <c:pt idx="3">
                  <c:v>168197</c:v>
                </c:pt>
                <c:pt idx="4">
                  <c:v>168255</c:v>
                </c:pt>
                <c:pt idx="5">
                  <c:v>168719</c:v>
                </c:pt>
                <c:pt idx="6">
                  <c:v>169076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515-4233-9961-A0049F513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52936"/>
        <c:axId val="340762976"/>
      </c:lineChart>
      <c:dateAx>
        <c:axId val="335852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62976"/>
        <c:crosses val="autoZero"/>
        <c:auto val="1"/>
        <c:lblOffset val="100"/>
        <c:baseTimeUnit val="days"/>
      </c:dateAx>
      <c:valAx>
        <c:axId val="34076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brotatos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474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6-414A-BBF4-EF3CD70A0C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juliagly_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</c:v>
                </c:pt>
                <c:pt idx="1">
                  <c:v>0</c:v>
                </c:pt>
                <c:pt idx="2">
                  <c:v>1030</c:v>
                </c:pt>
                <c:pt idx="3">
                  <c:v>452</c:v>
                </c:pt>
                <c:pt idx="4">
                  <c:v>407</c:v>
                </c:pt>
                <c:pt idx="5">
                  <c:v>1090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F6-414A-BBF4-EF3CD70A0C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niklasneo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5573</c:v>
                </c:pt>
                <c:pt idx="3">
                  <c:v>0</c:v>
                </c:pt>
                <c:pt idx="4">
                  <c:v>9033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F6-414A-BBF4-EF3CD70A0C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classcloown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9001</c:v>
                </c:pt>
                <c:pt idx="1">
                  <c:v>0</c:v>
                </c:pt>
                <c:pt idx="2">
                  <c:v>3547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F6-414A-BBF4-EF3CD70A0C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gianna_fs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585</c:v>
                </c:pt>
                <c:pt idx="1">
                  <c:v>166</c:v>
                </c:pt>
                <c:pt idx="2">
                  <c:v>645</c:v>
                </c:pt>
                <c:pt idx="3">
                  <c:v>444</c:v>
                </c:pt>
                <c:pt idx="4">
                  <c:v>339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F6-414A-BBF4-EF3CD70A0C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hannesundjere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499</c:v>
                </c:pt>
                <c:pt idx="2">
                  <c:v>728</c:v>
                </c:pt>
                <c:pt idx="3">
                  <c:v>0</c:v>
                </c:pt>
                <c:pt idx="4">
                  <c:v>0</c:v>
                </c:pt>
                <c:pt idx="5">
                  <c:v>1247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F6-414A-BBF4-EF3CD70A0C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prinzessinjeanniefee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46293</c:v>
                </c:pt>
                <c:pt idx="1">
                  <c:v>46294</c:v>
                </c:pt>
                <c:pt idx="2">
                  <c:v>46295</c:v>
                </c:pt>
                <c:pt idx="3">
                  <c:v>46296</c:v>
                </c:pt>
                <c:pt idx="4">
                  <c:v>46297</c:v>
                </c:pt>
                <c:pt idx="5">
                  <c:v>46298</c:v>
                </c:pt>
                <c:pt idx="6">
                  <c:v>46299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1885</c:v>
                </c:pt>
                <c:pt idx="1">
                  <c:v>0</c:v>
                </c:pt>
                <c:pt idx="2">
                  <c:v>5181</c:v>
                </c:pt>
                <c:pt idx="3">
                  <c:v>6081</c:v>
                </c:pt>
                <c:pt idx="4">
                  <c:v>0</c:v>
                </c:pt>
                <c:pt idx="5">
                  <c:v>62784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F6-414A-BBF4-EF3CD70A0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258376"/>
        <c:axId val="505267232"/>
      </c:lineChart>
      <c:dateAx>
        <c:axId val="50525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267232"/>
        <c:crosses val="autoZero"/>
        <c:auto val="1"/>
        <c:lblOffset val="100"/>
        <c:baseTimeUnit val="days"/>
      </c:dateAx>
      <c:valAx>
        <c:axId val="50526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25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A272F-04CD-420B-B6DF-ABC96BF30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funny-frisch - Creator Squad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5526F-507F-4B10-88EC-91C191DA9F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Omnicom Media Group Germany GmbH</a:t>
            </a:r>
          </a:p>
        </p:txBody>
      </p:sp>
    </p:spTree>
    <p:extLst>
      <p:ext uri="{BB962C8B-B14F-4D97-AF65-F5344CB8AC3E}">
        <p14:creationId xmlns:p14="http://schemas.microsoft.com/office/powerpoint/2010/main" val="179914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DBE4-CC1B-4AED-A23B-D51CD31F7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FunnyFrisch_Creator Squad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4F766A-53FF-4885-A3FF-F27C19C9F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2480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6A48A-6C1B-4D95-962C-499824494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3AA28-DEC4-48AD-BC73-11E9CFF6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9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55558-C066-4C43-87D8-E24EB1CB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FunnyFrisch_Creator Squad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5BE85-0F30-4591-B29B-B8340F866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154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62541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5995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398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9405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4282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3111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589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3497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35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1558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35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4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brotatos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5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hannesundjere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3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prinzessinjeanniefee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niklasneo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2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classcloown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61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juliagly_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9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gianna_fs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62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7DADF-842B-4639-9C37-E6B187B53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369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E16C-6450-4000-9C7F-07CABD92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FunnyFrisch_Creator Squad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F7143-D345-4E72-BC24-389201EFD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451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37331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89670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42230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547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817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350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85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90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0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10/04/2026 12:00:10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10/04/2026 12:00:10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5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13:53:51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13:53:51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funny-frisch squad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53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11:43:18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11:43:18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36.8441 %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7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09:39:47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09:39:47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6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02:03:29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10/03/2026 02:03:29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9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21:51:15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21:51:15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94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C2484-EED6-4360-88CF-4F0AF7307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104261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67AB-50EF-41F0-A33F-64FFDD2BA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FunnyFrisch_Creator Squad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349F5-7CC9-418A-A801-59548390A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28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0302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14516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92946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101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59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90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659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89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20:08:20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20:08:20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funny-frisch squad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7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16:23:04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10/02/2026 16:23:04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8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22:24:25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22:24:25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53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19:45:06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19:45:06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0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18:44:31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18:44:31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2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16:23:02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10/01/2026 16:23:02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282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C580D-1E3A-48CE-AEA4-882F9FA21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151180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1005-0133-4749-977E-78E6DA22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FunnyFrisch_Creator Squad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ADA24-1E1B-4EA4-A511-BA5966BEF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041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63600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1470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55946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763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06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77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72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20:58:26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20:58:26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3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18:57:08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18:57:08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7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18:45:16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18:45:16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76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17:58:56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17:58:56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3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17:24:36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17:24:36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17:15:08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102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277D6-3515-4A46-ADC0-46D7FE7BE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334421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9D85-97B3-4944-9C93-37E37760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FunnyFrisch_Creator Squad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5AD23-F9FD-4D1A-B914-B56784477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36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81620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2909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4724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369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32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512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461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765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1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16:30:24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16:30:24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0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08:06:06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09/30/2026 08:06:06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97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09/29/2026 16:52:09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09/29/2026 16:52:09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8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09/29/2026 16:12:37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09/29/2026 16:12:37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73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18:50:01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18:50:01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funny-frisch squad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16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17:54:58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17:54:58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532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69AF8-349F-4A48-BFE0-050402FF9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298953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D168D-9718-4A4A-82A9-7C00B39D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FunnyFrisch_Creator Squad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529B6-9D71-4997-9E3B-1FC420BAD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070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0539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1753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2213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487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8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580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30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379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6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17:31:51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09/28/2026 17:31:51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964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5D980-0E2A-4019-A158-FF7B96688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348191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94666-C17E-482F-A218-7D004B2BC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Post Overview | FunnyFrisch_Creator Squad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D4CE6-36D7-433D-9F31-4E1AD403F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27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802904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197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1999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6357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2508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99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3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juliagly_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12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prinzessinjeanniefee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0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gianna_fs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7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classcloown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0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hannesundjere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51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brotatos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1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niklasneo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74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F8891-5A7E-45FE-857D-35FDB896F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</p:spTree>
    <p:extLst>
      <p:ext uri="{BB962C8B-B14F-4D97-AF65-F5344CB8AC3E}">
        <p14:creationId xmlns:p14="http://schemas.microsoft.com/office/powerpoint/2010/main" val="553867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85EA6-8F3A-40E2-A5C9-9E68A7F0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FunnyFrisch_Creator Squad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685B6-02A6-40C1-BD9D-387EF8F7AA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666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3EA0-8883-4DDC-BAFE-E4A447A2E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09/28/2026 - 10/04/2026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5B6BB-7DEE-4515-A9C4-13E8F2ED1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95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654</Words>
  <Application>Microsoft Office PowerPoint</Application>
  <PresentationFormat>On-screen Show (4:3)</PresentationFormat>
  <Paragraphs>376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funny-frisch - Creator Squad</vt:lpstr>
      <vt:lpstr>Instagram Followers Total | FunnyFrisch_Creator Squad</vt:lpstr>
      <vt:lpstr>Instagram Key Metrics Table | FunnyFrisch_Creator Squad</vt:lpstr>
      <vt:lpstr>Instagram Posts Table | FunnyFrisch_Creator Squad - 1 of 5</vt:lpstr>
      <vt:lpstr>Instagram Posts Table | FunnyFrisch_Creator Squad - 2 of 5</vt:lpstr>
      <vt:lpstr>Instagram Posts Table | FunnyFrisch_Creator Squad - 3 of 5</vt:lpstr>
      <vt:lpstr>Instagram Posts Table | FunnyFrisch_Creator Squad - 4 of 5</vt:lpstr>
      <vt:lpstr>Instagram Posts Table | FunnyFrisch_Creator Squad - 5 of 5</vt:lpstr>
      <vt:lpstr>Instagram Key Metrics: Post Overview | FunnyFrisch_Creator Squad</vt:lpstr>
      <vt:lpstr>Instagram Total Interactions | FunnyFrisch_Creator Squad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funny-frisch - Creator Squad</dc:title>
  <dc:creator>Frederik Born</dc:creator>
  <cp:lastModifiedBy>Frederik Born</cp:lastModifiedBy>
  <cp:revision>1</cp:revision>
  <dcterms:created xsi:type="dcterms:W3CDTF">2026-10-05T04:41:37Z</dcterms:created>
  <dcterms:modified xsi:type="dcterms:W3CDTF">2026-10-05T04:41:59Z</dcterms:modified>
</cp:coreProperties>
</file>