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9" r:id="rId81"/>
    <p:sldId id="340" r:id="rId82"/>
    <p:sldId id="341" r:id="rId83"/>
    <p:sldId id="342" r:id="rId84"/>
    <p:sldId id="343" r:id="rId85"/>
    <p:sldId id="344" r:id="rId86"/>
    <p:sldId id="345" r:id="rId87"/>
    <p:sldId id="346" r:id="rId88"/>
    <p:sldId id="347" r:id="rId89"/>
    <p:sldId id="349" r:id="rId90"/>
    <p:sldId id="350" r:id="rId91"/>
    <p:sldId id="351" r:id="rId92"/>
    <p:sldId id="353" r:id="rId93"/>
    <p:sldId id="354" r:id="rId94"/>
    <p:sldId id="355" r:id="rId95"/>
    <p:sldId id="356" r:id="rId96"/>
    <p:sldId id="357" r:id="rId97"/>
    <p:sldId id="359" r:id="rId98"/>
    <p:sldId id="360" r:id="rId99"/>
    <p:sldId id="361" r:id="rId100"/>
    <p:sldId id="362" r:id="rId101"/>
    <p:sldId id="364" r:id="rId102"/>
    <p:sldId id="365" r:id="rId103"/>
    <p:sldId id="366" r:id="rId104"/>
    <p:sldId id="367" r:id="rId105"/>
    <p:sldId id="368" r:id="rId106"/>
    <p:sldId id="369" r:id="rId107"/>
    <p:sldId id="370" r:id="rId108"/>
    <p:sldId id="371" r:id="rId109"/>
    <p:sldId id="372" r:id="rId110"/>
    <p:sldId id="373" r:id="rId111"/>
    <p:sldId id="375" r:id="rId112"/>
    <p:sldId id="376" r:id="rId113"/>
    <p:sldId id="377" r:id="rId114"/>
    <p:sldId id="378" r:id="rId115"/>
    <p:sldId id="379" r:id="rId116"/>
    <p:sldId id="380" r:id="rId117"/>
    <p:sldId id="381" r:id="rId118"/>
    <p:sldId id="382" r:id="rId119"/>
    <p:sldId id="383" r:id="rId120"/>
    <p:sldId id="384" r:id="rId121"/>
    <p:sldId id="385" r:id="rId122"/>
    <p:sldId id="387" r:id="rId123"/>
    <p:sldId id="388" r:id="rId124"/>
    <p:sldId id="389" r:id="rId125"/>
    <p:sldId id="390" r:id="rId126"/>
    <p:sldId id="391" r:id="rId127"/>
    <p:sldId id="392" r:id="rId128"/>
    <p:sldId id="393" r:id="rId129"/>
    <p:sldId id="394" r:id="rId130"/>
    <p:sldId id="395" r:id="rId131"/>
    <p:sldId id="396" r:id="rId132"/>
    <p:sldId id="397" r:id="rId133"/>
    <p:sldId id="398" r:id="rId134"/>
    <p:sldId id="399" r:id="rId135"/>
    <p:sldId id="400" r:id="rId136"/>
    <p:sldId id="402" r:id="rId137"/>
    <p:sldId id="403" r:id="rId138"/>
    <p:sldId id="404" r:id="rId139"/>
    <p:sldId id="405" r:id="rId140"/>
    <p:sldId id="406" r:id="rId141"/>
    <p:sldId id="407" r:id="rId142"/>
    <p:sldId id="408" r:id="rId143"/>
    <p:sldId id="409" r:id="rId144"/>
    <p:sldId id="410" r:id="rId145"/>
    <p:sldId id="411" r:id="rId146"/>
    <p:sldId id="412" r:id="rId147"/>
    <p:sldId id="413" r:id="rId148"/>
    <p:sldId id="414" r:id="rId149"/>
  </p:sldIdLst>
  <p:sldSz cx="9144000" cy="6858000" type="screen4x3"/>
  <p:notesSz cx="6858000" cy="9144000"/>
  <p:embeddedFontLst>
    <p:embeddedFont>
      <p:font typeface="Calibri" panose="020F0502020204030204" pitchFamily="34" charset="0"/>
      <p:regular r:id="rId150"/>
      <p:bold r:id="rId151"/>
      <p:italic r:id="rId152"/>
      <p:boldItalic r:id="rId1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font" Target="fonts/font1.fntdata"/><Relationship Id="rId155"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font" Target="fonts/font2.fntdata"/><Relationship Id="rId15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font" Target="fonts/font3.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gamescom</c:v>
                </c:pt>
              </c:strCache>
            </c:strRef>
          </c:tx>
          <c:spPr>
            <a:ln w="28575" cap="rnd">
              <a:solidFill>
                <a:schemeClr val="accent1"/>
              </a:solidFill>
              <a:round/>
            </a:ln>
            <a:effectLst/>
          </c:spPr>
          <c:marker>
            <c:symbol val="none"/>
          </c:marker>
          <c:cat>
            <c:numRef>
              <c:f>Sheet1!$A$2:$A$372</c:f>
              <c:numCache>
                <c:formatCode>m/d/yyyy</c:formatCode>
                <c:ptCount val="371"/>
                <c:pt idx="0">
                  <c:v>45895</c:v>
                </c:pt>
                <c:pt idx="1">
                  <c:v>45896</c:v>
                </c:pt>
                <c:pt idx="2">
                  <c:v>45897</c:v>
                </c:pt>
                <c:pt idx="3">
                  <c:v>45898</c:v>
                </c:pt>
                <c:pt idx="4">
                  <c:v>45899</c:v>
                </c:pt>
                <c:pt idx="5">
                  <c:v>45900</c:v>
                </c:pt>
                <c:pt idx="6">
                  <c:v>45901</c:v>
                </c:pt>
                <c:pt idx="7">
                  <c:v>45902</c:v>
                </c:pt>
                <c:pt idx="8">
                  <c:v>45903</c:v>
                </c:pt>
                <c:pt idx="9">
                  <c:v>45904</c:v>
                </c:pt>
                <c:pt idx="10">
                  <c:v>45905</c:v>
                </c:pt>
                <c:pt idx="11">
                  <c:v>45906</c:v>
                </c:pt>
                <c:pt idx="12">
                  <c:v>45907</c:v>
                </c:pt>
                <c:pt idx="13">
                  <c:v>45908</c:v>
                </c:pt>
                <c:pt idx="14">
                  <c:v>45909</c:v>
                </c:pt>
                <c:pt idx="15">
                  <c:v>45910</c:v>
                </c:pt>
                <c:pt idx="16">
                  <c:v>45911</c:v>
                </c:pt>
                <c:pt idx="17">
                  <c:v>45912</c:v>
                </c:pt>
                <c:pt idx="18">
                  <c:v>45913</c:v>
                </c:pt>
                <c:pt idx="19">
                  <c:v>45914</c:v>
                </c:pt>
                <c:pt idx="20">
                  <c:v>45915</c:v>
                </c:pt>
                <c:pt idx="21">
                  <c:v>45916</c:v>
                </c:pt>
                <c:pt idx="22">
                  <c:v>45917</c:v>
                </c:pt>
                <c:pt idx="23">
                  <c:v>45918</c:v>
                </c:pt>
                <c:pt idx="24">
                  <c:v>45919</c:v>
                </c:pt>
                <c:pt idx="25">
                  <c:v>45920</c:v>
                </c:pt>
                <c:pt idx="26">
                  <c:v>45921</c:v>
                </c:pt>
                <c:pt idx="27">
                  <c:v>45922</c:v>
                </c:pt>
                <c:pt idx="28">
                  <c:v>45923</c:v>
                </c:pt>
                <c:pt idx="29">
                  <c:v>45924</c:v>
                </c:pt>
                <c:pt idx="30">
                  <c:v>45925</c:v>
                </c:pt>
                <c:pt idx="31">
                  <c:v>45926</c:v>
                </c:pt>
                <c:pt idx="32">
                  <c:v>45927</c:v>
                </c:pt>
                <c:pt idx="33">
                  <c:v>45928</c:v>
                </c:pt>
                <c:pt idx="34">
                  <c:v>45929</c:v>
                </c:pt>
                <c:pt idx="35">
                  <c:v>45930</c:v>
                </c:pt>
                <c:pt idx="36">
                  <c:v>45931</c:v>
                </c:pt>
                <c:pt idx="37">
                  <c:v>45932</c:v>
                </c:pt>
                <c:pt idx="38">
                  <c:v>45933</c:v>
                </c:pt>
                <c:pt idx="39">
                  <c:v>45934</c:v>
                </c:pt>
                <c:pt idx="40">
                  <c:v>45935</c:v>
                </c:pt>
                <c:pt idx="41">
                  <c:v>45936</c:v>
                </c:pt>
                <c:pt idx="42">
                  <c:v>45937</c:v>
                </c:pt>
                <c:pt idx="43">
                  <c:v>45938</c:v>
                </c:pt>
                <c:pt idx="44">
                  <c:v>45939</c:v>
                </c:pt>
                <c:pt idx="45">
                  <c:v>45940</c:v>
                </c:pt>
                <c:pt idx="46">
                  <c:v>45941</c:v>
                </c:pt>
                <c:pt idx="47">
                  <c:v>45942</c:v>
                </c:pt>
                <c:pt idx="48">
                  <c:v>45943</c:v>
                </c:pt>
                <c:pt idx="49">
                  <c:v>45944</c:v>
                </c:pt>
                <c:pt idx="50">
                  <c:v>45945</c:v>
                </c:pt>
                <c:pt idx="51">
                  <c:v>45946</c:v>
                </c:pt>
                <c:pt idx="52">
                  <c:v>45947</c:v>
                </c:pt>
                <c:pt idx="53">
                  <c:v>45948</c:v>
                </c:pt>
                <c:pt idx="54">
                  <c:v>45949</c:v>
                </c:pt>
                <c:pt idx="55">
                  <c:v>45950</c:v>
                </c:pt>
                <c:pt idx="56">
                  <c:v>45951</c:v>
                </c:pt>
                <c:pt idx="57">
                  <c:v>45952</c:v>
                </c:pt>
                <c:pt idx="58">
                  <c:v>45953</c:v>
                </c:pt>
                <c:pt idx="59">
                  <c:v>45954</c:v>
                </c:pt>
                <c:pt idx="60">
                  <c:v>45955</c:v>
                </c:pt>
                <c:pt idx="61">
                  <c:v>45956</c:v>
                </c:pt>
                <c:pt idx="62">
                  <c:v>45957</c:v>
                </c:pt>
                <c:pt idx="63">
                  <c:v>45958</c:v>
                </c:pt>
                <c:pt idx="64">
                  <c:v>45959</c:v>
                </c:pt>
                <c:pt idx="65">
                  <c:v>45960</c:v>
                </c:pt>
                <c:pt idx="66">
                  <c:v>45961</c:v>
                </c:pt>
                <c:pt idx="67">
                  <c:v>45962</c:v>
                </c:pt>
                <c:pt idx="68">
                  <c:v>45963</c:v>
                </c:pt>
                <c:pt idx="69">
                  <c:v>45964</c:v>
                </c:pt>
                <c:pt idx="70">
                  <c:v>45965</c:v>
                </c:pt>
                <c:pt idx="71">
                  <c:v>45966</c:v>
                </c:pt>
                <c:pt idx="72">
                  <c:v>45967</c:v>
                </c:pt>
                <c:pt idx="73">
                  <c:v>45968</c:v>
                </c:pt>
                <c:pt idx="74">
                  <c:v>45969</c:v>
                </c:pt>
                <c:pt idx="75">
                  <c:v>45970</c:v>
                </c:pt>
                <c:pt idx="76">
                  <c:v>45971</c:v>
                </c:pt>
                <c:pt idx="77">
                  <c:v>45972</c:v>
                </c:pt>
                <c:pt idx="78">
                  <c:v>45973</c:v>
                </c:pt>
                <c:pt idx="79">
                  <c:v>45974</c:v>
                </c:pt>
                <c:pt idx="80">
                  <c:v>45975</c:v>
                </c:pt>
                <c:pt idx="81">
                  <c:v>45976</c:v>
                </c:pt>
                <c:pt idx="82">
                  <c:v>45977</c:v>
                </c:pt>
                <c:pt idx="83">
                  <c:v>45978</c:v>
                </c:pt>
                <c:pt idx="84">
                  <c:v>45979</c:v>
                </c:pt>
                <c:pt idx="85">
                  <c:v>45980</c:v>
                </c:pt>
                <c:pt idx="86">
                  <c:v>45981</c:v>
                </c:pt>
                <c:pt idx="87">
                  <c:v>45982</c:v>
                </c:pt>
                <c:pt idx="88">
                  <c:v>45983</c:v>
                </c:pt>
                <c:pt idx="89">
                  <c:v>45984</c:v>
                </c:pt>
                <c:pt idx="90">
                  <c:v>45985</c:v>
                </c:pt>
                <c:pt idx="91">
                  <c:v>45986</c:v>
                </c:pt>
                <c:pt idx="92">
                  <c:v>45987</c:v>
                </c:pt>
                <c:pt idx="93">
                  <c:v>45988</c:v>
                </c:pt>
                <c:pt idx="94">
                  <c:v>45989</c:v>
                </c:pt>
                <c:pt idx="95">
                  <c:v>45990</c:v>
                </c:pt>
                <c:pt idx="96">
                  <c:v>45991</c:v>
                </c:pt>
                <c:pt idx="97">
                  <c:v>45992</c:v>
                </c:pt>
                <c:pt idx="98">
                  <c:v>45993</c:v>
                </c:pt>
                <c:pt idx="99">
                  <c:v>45994</c:v>
                </c:pt>
                <c:pt idx="100">
                  <c:v>45995</c:v>
                </c:pt>
                <c:pt idx="101">
                  <c:v>45996</c:v>
                </c:pt>
                <c:pt idx="102">
                  <c:v>45997</c:v>
                </c:pt>
                <c:pt idx="103">
                  <c:v>45998</c:v>
                </c:pt>
                <c:pt idx="104">
                  <c:v>45999</c:v>
                </c:pt>
                <c:pt idx="105">
                  <c:v>46000</c:v>
                </c:pt>
                <c:pt idx="106">
                  <c:v>46001</c:v>
                </c:pt>
                <c:pt idx="107">
                  <c:v>46002</c:v>
                </c:pt>
                <c:pt idx="108">
                  <c:v>46003</c:v>
                </c:pt>
                <c:pt idx="109">
                  <c:v>46004</c:v>
                </c:pt>
                <c:pt idx="110">
                  <c:v>46005</c:v>
                </c:pt>
                <c:pt idx="111">
                  <c:v>46006</c:v>
                </c:pt>
                <c:pt idx="112">
                  <c:v>46007</c:v>
                </c:pt>
                <c:pt idx="113">
                  <c:v>46008</c:v>
                </c:pt>
                <c:pt idx="114">
                  <c:v>46009</c:v>
                </c:pt>
                <c:pt idx="115">
                  <c:v>46010</c:v>
                </c:pt>
                <c:pt idx="116">
                  <c:v>46011</c:v>
                </c:pt>
                <c:pt idx="117">
                  <c:v>46012</c:v>
                </c:pt>
                <c:pt idx="118">
                  <c:v>46013</c:v>
                </c:pt>
                <c:pt idx="119">
                  <c:v>46014</c:v>
                </c:pt>
                <c:pt idx="120">
                  <c:v>46015</c:v>
                </c:pt>
                <c:pt idx="121">
                  <c:v>46016</c:v>
                </c:pt>
                <c:pt idx="122">
                  <c:v>46017</c:v>
                </c:pt>
                <c:pt idx="123">
                  <c:v>46018</c:v>
                </c:pt>
                <c:pt idx="124">
                  <c:v>46019</c:v>
                </c:pt>
                <c:pt idx="125">
                  <c:v>46020</c:v>
                </c:pt>
                <c:pt idx="126">
                  <c:v>46021</c:v>
                </c:pt>
                <c:pt idx="127">
                  <c:v>46022</c:v>
                </c:pt>
                <c:pt idx="128">
                  <c:v>46023</c:v>
                </c:pt>
                <c:pt idx="129">
                  <c:v>46024</c:v>
                </c:pt>
                <c:pt idx="130">
                  <c:v>46025</c:v>
                </c:pt>
                <c:pt idx="131">
                  <c:v>46026</c:v>
                </c:pt>
                <c:pt idx="132">
                  <c:v>46027</c:v>
                </c:pt>
                <c:pt idx="133">
                  <c:v>46028</c:v>
                </c:pt>
                <c:pt idx="134">
                  <c:v>46029</c:v>
                </c:pt>
                <c:pt idx="135">
                  <c:v>46030</c:v>
                </c:pt>
                <c:pt idx="136">
                  <c:v>46031</c:v>
                </c:pt>
                <c:pt idx="137">
                  <c:v>46032</c:v>
                </c:pt>
                <c:pt idx="138">
                  <c:v>46033</c:v>
                </c:pt>
                <c:pt idx="139">
                  <c:v>46034</c:v>
                </c:pt>
                <c:pt idx="140">
                  <c:v>46035</c:v>
                </c:pt>
                <c:pt idx="141">
                  <c:v>46036</c:v>
                </c:pt>
                <c:pt idx="142">
                  <c:v>46037</c:v>
                </c:pt>
                <c:pt idx="143">
                  <c:v>46038</c:v>
                </c:pt>
                <c:pt idx="144">
                  <c:v>46039</c:v>
                </c:pt>
                <c:pt idx="145">
                  <c:v>46040</c:v>
                </c:pt>
                <c:pt idx="146">
                  <c:v>46041</c:v>
                </c:pt>
                <c:pt idx="147">
                  <c:v>46042</c:v>
                </c:pt>
                <c:pt idx="148">
                  <c:v>46043</c:v>
                </c:pt>
                <c:pt idx="149">
                  <c:v>46044</c:v>
                </c:pt>
                <c:pt idx="150">
                  <c:v>46045</c:v>
                </c:pt>
                <c:pt idx="151">
                  <c:v>46046</c:v>
                </c:pt>
                <c:pt idx="152">
                  <c:v>46047</c:v>
                </c:pt>
                <c:pt idx="153">
                  <c:v>46048</c:v>
                </c:pt>
                <c:pt idx="154">
                  <c:v>46049</c:v>
                </c:pt>
                <c:pt idx="155">
                  <c:v>46050</c:v>
                </c:pt>
                <c:pt idx="156">
                  <c:v>46051</c:v>
                </c:pt>
                <c:pt idx="157">
                  <c:v>46052</c:v>
                </c:pt>
                <c:pt idx="158">
                  <c:v>46053</c:v>
                </c:pt>
                <c:pt idx="159">
                  <c:v>46054</c:v>
                </c:pt>
                <c:pt idx="160">
                  <c:v>46055</c:v>
                </c:pt>
                <c:pt idx="161">
                  <c:v>46056</c:v>
                </c:pt>
                <c:pt idx="162">
                  <c:v>46057</c:v>
                </c:pt>
                <c:pt idx="163">
                  <c:v>46058</c:v>
                </c:pt>
                <c:pt idx="164">
                  <c:v>46059</c:v>
                </c:pt>
                <c:pt idx="165">
                  <c:v>46060</c:v>
                </c:pt>
                <c:pt idx="166">
                  <c:v>46061</c:v>
                </c:pt>
                <c:pt idx="167">
                  <c:v>46062</c:v>
                </c:pt>
                <c:pt idx="168">
                  <c:v>46063</c:v>
                </c:pt>
                <c:pt idx="169">
                  <c:v>46064</c:v>
                </c:pt>
                <c:pt idx="170">
                  <c:v>46065</c:v>
                </c:pt>
                <c:pt idx="171">
                  <c:v>46066</c:v>
                </c:pt>
                <c:pt idx="172">
                  <c:v>46067</c:v>
                </c:pt>
                <c:pt idx="173">
                  <c:v>46068</c:v>
                </c:pt>
                <c:pt idx="174">
                  <c:v>46069</c:v>
                </c:pt>
                <c:pt idx="175">
                  <c:v>46070</c:v>
                </c:pt>
                <c:pt idx="176">
                  <c:v>46071</c:v>
                </c:pt>
                <c:pt idx="177">
                  <c:v>46072</c:v>
                </c:pt>
                <c:pt idx="178">
                  <c:v>46073</c:v>
                </c:pt>
                <c:pt idx="179">
                  <c:v>46074</c:v>
                </c:pt>
                <c:pt idx="180">
                  <c:v>46075</c:v>
                </c:pt>
                <c:pt idx="181">
                  <c:v>46076</c:v>
                </c:pt>
                <c:pt idx="182">
                  <c:v>46077</c:v>
                </c:pt>
                <c:pt idx="183">
                  <c:v>46078</c:v>
                </c:pt>
                <c:pt idx="184">
                  <c:v>46079</c:v>
                </c:pt>
                <c:pt idx="185">
                  <c:v>46080</c:v>
                </c:pt>
                <c:pt idx="186">
                  <c:v>46081</c:v>
                </c:pt>
                <c:pt idx="187">
                  <c:v>46082</c:v>
                </c:pt>
                <c:pt idx="188">
                  <c:v>46083</c:v>
                </c:pt>
                <c:pt idx="189">
                  <c:v>46084</c:v>
                </c:pt>
                <c:pt idx="190">
                  <c:v>46085</c:v>
                </c:pt>
                <c:pt idx="191">
                  <c:v>46086</c:v>
                </c:pt>
                <c:pt idx="192">
                  <c:v>46087</c:v>
                </c:pt>
                <c:pt idx="193">
                  <c:v>46088</c:v>
                </c:pt>
                <c:pt idx="194">
                  <c:v>46089</c:v>
                </c:pt>
                <c:pt idx="195">
                  <c:v>46090</c:v>
                </c:pt>
                <c:pt idx="196">
                  <c:v>46091</c:v>
                </c:pt>
                <c:pt idx="197">
                  <c:v>46092</c:v>
                </c:pt>
                <c:pt idx="198">
                  <c:v>46093</c:v>
                </c:pt>
                <c:pt idx="199">
                  <c:v>46094</c:v>
                </c:pt>
                <c:pt idx="200">
                  <c:v>46095</c:v>
                </c:pt>
                <c:pt idx="201">
                  <c:v>46096</c:v>
                </c:pt>
                <c:pt idx="202">
                  <c:v>46097</c:v>
                </c:pt>
                <c:pt idx="203">
                  <c:v>46098</c:v>
                </c:pt>
                <c:pt idx="204">
                  <c:v>46099</c:v>
                </c:pt>
                <c:pt idx="205">
                  <c:v>46100</c:v>
                </c:pt>
                <c:pt idx="206">
                  <c:v>46101</c:v>
                </c:pt>
                <c:pt idx="207">
                  <c:v>46102</c:v>
                </c:pt>
                <c:pt idx="208">
                  <c:v>46103</c:v>
                </c:pt>
                <c:pt idx="209">
                  <c:v>46104</c:v>
                </c:pt>
                <c:pt idx="210">
                  <c:v>46105</c:v>
                </c:pt>
                <c:pt idx="211">
                  <c:v>46106</c:v>
                </c:pt>
                <c:pt idx="212">
                  <c:v>46107</c:v>
                </c:pt>
                <c:pt idx="213">
                  <c:v>46108</c:v>
                </c:pt>
                <c:pt idx="214">
                  <c:v>46109</c:v>
                </c:pt>
                <c:pt idx="215">
                  <c:v>46110</c:v>
                </c:pt>
                <c:pt idx="216">
                  <c:v>46111</c:v>
                </c:pt>
                <c:pt idx="217">
                  <c:v>46112</c:v>
                </c:pt>
                <c:pt idx="218">
                  <c:v>46113</c:v>
                </c:pt>
                <c:pt idx="219">
                  <c:v>46114</c:v>
                </c:pt>
                <c:pt idx="220">
                  <c:v>46115</c:v>
                </c:pt>
                <c:pt idx="221">
                  <c:v>46116</c:v>
                </c:pt>
                <c:pt idx="222">
                  <c:v>46117</c:v>
                </c:pt>
                <c:pt idx="223">
                  <c:v>46118</c:v>
                </c:pt>
                <c:pt idx="224">
                  <c:v>46119</c:v>
                </c:pt>
                <c:pt idx="225">
                  <c:v>46120</c:v>
                </c:pt>
                <c:pt idx="226">
                  <c:v>46121</c:v>
                </c:pt>
                <c:pt idx="227">
                  <c:v>46122</c:v>
                </c:pt>
                <c:pt idx="228">
                  <c:v>46123</c:v>
                </c:pt>
                <c:pt idx="229">
                  <c:v>46124</c:v>
                </c:pt>
                <c:pt idx="230">
                  <c:v>46125</c:v>
                </c:pt>
                <c:pt idx="231">
                  <c:v>46126</c:v>
                </c:pt>
                <c:pt idx="232">
                  <c:v>46127</c:v>
                </c:pt>
                <c:pt idx="233">
                  <c:v>46128</c:v>
                </c:pt>
                <c:pt idx="234">
                  <c:v>46129</c:v>
                </c:pt>
                <c:pt idx="235">
                  <c:v>46130</c:v>
                </c:pt>
                <c:pt idx="236">
                  <c:v>46131</c:v>
                </c:pt>
                <c:pt idx="237">
                  <c:v>46132</c:v>
                </c:pt>
                <c:pt idx="238">
                  <c:v>46133</c:v>
                </c:pt>
                <c:pt idx="239">
                  <c:v>46134</c:v>
                </c:pt>
                <c:pt idx="240">
                  <c:v>46135</c:v>
                </c:pt>
                <c:pt idx="241">
                  <c:v>46136</c:v>
                </c:pt>
                <c:pt idx="242">
                  <c:v>46137</c:v>
                </c:pt>
                <c:pt idx="243">
                  <c:v>46138</c:v>
                </c:pt>
                <c:pt idx="244">
                  <c:v>46139</c:v>
                </c:pt>
                <c:pt idx="245">
                  <c:v>46140</c:v>
                </c:pt>
                <c:pt idx="246">
                  <c:v>46141</c:v>
                </c:pt>
                <c:pt idx="247">
                  <c:v>46142</c:v>
                </c:pt>
                <c:pt idx="248">
                  <c:v>46143</c:v>
                </c:pt>
                <c:pt idx="249">
                  <c:v>46144</c:v>
                </c:pt>
                <c:pt idx="250">
                  <c:v>46145</c:v>
                </c:pt>
                <c:pt idx="251">
                  <c:v>46146</c:v>
                </c:pt>
                <c:pt idx="252">
                  <c:v>46147</c:v>
                </c:pt>
                <c:pt idx="253">
                  <c:v>46148</c:v>
                </c:pt>
                <c:pt idx="254">
                  <c:v>46149</c:v>
                </c:pt>
                <c:pt idx="255">
                  <c:v>46150</c:v>
                </c:pt>
                <c:pt idx="256">
                  <c:v>46151</c:v>
                </c:pt>
                <c:pt idx="257">
                  <c:v>46152</c:v>
                </c:pt>
                <c:pt idx="258">
                  <c:v>46153</c:v>
                </c:pt>
                <c:pt idx="259">
                  <c:v>46154</c:v>
                </c:pt>
                <c:pt idx="260">
                  <c:v>46155</c:v>
                </c:pt>
                <c:pt idx="261">
                  <c:v>46156</c:v>
                </c:pt>
                <c:pt idx="262">
                  <c:v>46157</c:v>
                </c:pt>
                <c:pt idx="263">
                  <c:v>46158</c:v>
                </c:pt>
                <c:pt idx="264">
                  <c:v>46159</c:v>
                </c:pt>
                <c:pt idx="265">
                  <c:v>46160</c:v>
                </c:pt>
                <c:pt idx="266">
                  <c:v>46161</c:v>
                </c:pt>
                <c:pt idx="267">
                  <c:v>46162</c:v>
                </c:pt>
                <c:pt idx="268">
                  <c:v>46163</c:v>
                </c:pt>
                <c:pt idx="269">
                  <c:v>46164</c:v>
                </c:pt>
                <c:pt idx="270">
                  <c:v>46165</c:v>
                </c:pt>
                <c:pt idx="271">
                  <c:v>46166</c:v>
                </c:pt>
                <c:pt idx="272">
                  <c:v>46167</c:v>
                </c:pt>
                <c:pt idx="273">
                  <c:v>46168</c:v>
                </c:pt>
                <c:pt idx="274">
                  <c:v>46169</c:v>
                </c:pt>
                <c:pt idx="275">
                  <c:v>46170</c:v>
                </c:pt>
                <c:pt idx="276">
                  <c:v>46171</c:v>
                </c:pt>
                <c:pt idx="277">
                  <c:v>46172</c:v>
                </c:pt>
                <c:pt idx="278">
                  <c:v>46173</c:v>
                </c:pt>
                <c:pt idx="279">
                  <c:v>46174</c:v>
                </c:pt>
                <c:pt idx="280">
                  <c:v>46175</c:v>
                </c:pt>
                <c:pt idx="281">
                  <c:v>46176</c:v>
                </c:pt>
                <c:pt idx="282">
                  <c:v>46177</c:v>
                </c:pt>
                <c:pt idx="283">
                  <c:v>46178</c:v>
                </c:pt>
                <c:pt idx="284">
                  <c:v>46179</c:v>
                </c:pt>
                <c:pt idx="285">
                  <c:v>46180</c:v>
                </c:pt>
                <c:pt idx="286">
                  <c:v>46181</c:v>
                </c:pt>
                <c:pt idx="287">
                  <c:v>46182</c:v>
                </c:pt>
                <c:pt idx="288">
                  <c:v>46183</c:v>
                </c:pt>
                <c:pt idx="289">
                  <c:v>46184</c:v>
                </c:pt>
                <c:pt idx="290">
                  <c:v>46185</c:v>
                </c:pt>
                <c:pt idx="291">
                  <c:v>46186</c:v>
                </c:pt>
                <c:pt idx="292">
                  <c:v>46187</c:v>
                </c:pt>
                <c:pt idx="293">
                  <c:v>46188</c:v>
                </c:pt>
                <c:pt idx="294">
                  <c:v>46189</c:v>
                </c:pt>
                <c:pt idx="295">
                  <c:v>46190</c:v>
                </c:pt>
                <c:pt idx="296">
                  <c:v>46191</c:v>
                </c:pt>
                <c:pt idx="297">
                  <c:v>46192</c:v>
                </c:pt>
                <c:pt idx="298">
                  <c:v>46193</c:v>
                </c:pt>
                <c:pt idx="299">
                  <c:v>46194</c:v>
                </c:pt>
                <c:pt idx="300">
                  <c:v>46195</c:v>
                </c:pt>
                <c:pt idx="301">
                  <c:v>46196</c:v>
                </c:pt>
                <c:pt idx="302">
                  <c:v>46197</c:v>
                </c:pt>
                <c:pt idx="303">
                  <c:v>46198</c:v>
                </c:pt>
                <c:pt idx="304">
                  <c:v>46199</c:v>
                </c:pt>
                <c:pt idx="305">
                  <c:v>46200</c:v>
                </c:pt>
                <c:pt idx="306">
                  <c:v>46201</c:v>
                </c:pt>
                <c:pt idx="307">
                  <c:v>46202</c:v>
                </c:pt>
                <c:pt idx="308">
                  <c:v>46203</c:v>
                </c:pt>
                <c:pt idx="309">
                  <c:v>46204</c:v>
                </c:pt>
                <c:pt idx="310">
                  <c:v>46205</c:v>
                </c:pt>
                <c:pt idx="311">
                  <c:v>46206</c:v>
                </c:pt>
                <c:pt idx="312">
                  <c:v>46207</c:v>
                </c:pt>
                <c:pt idx="313">
                  <c:v>46208</c:v>
                </c:pt>
                <c:pt idx="314">
                  <c:v>46209</c:v>
                </c:pt>
                <c:pt idx="315">
                  <c:v>46210</c:v>
                </c:pt>
                <c:pt idx="316">
                  <c:v>46211</c:v>
                </c:pt>
                <c:pt idx="317">
                  <c:v>46212</c:v>
                </c:pt>
                <c:pt idx="318">
                  <c:v>46213</c:v>
                </c:pt>
                <c:pt idx="319">
                  <c:v>46214</c:v>
                </c:pt>
                <c:pt idx="320">
                  <c:v>46215</c:v>
                </c:pt>
                <c:pt idx="321">
                  <c:v>46216</c:v>
                </c:pt>
                <c:pt idx="322">
                  <c:v>46217</c:v>
                </c:pt>
                <c:pt idx="323">
                  <c:v>46218</c:v>
                </c:pt>
                <c:pt idx="324">
                  <c:v>46219</c:v>
                </c:pt>
                <c:pt idx="325">
                  <c:v>46220</c:v>
                </c:pt>
                <c:pt idx="326">
                  <c:v>46221</c:v>
                </c:pt>
                <c:pt idx="327">
                  <c:v>46222</c:v>
                </c:pt>
                <c:pt idx="328">
                  <c:v>46223</c:v>
                </c:pt>
                <c:pt idx="329">
                  <c:v>46224</c:v>
                </c:pt>
                <c:pt idx="330">
                  <c:v>46225</c:v>
                </c:pt>
                <c:pt idx="331">
                  <c:v>46226</c:v>
                </c:pt>
                <c:pt idx="332">
                  <c:v>46227</c:v>
                </c:pt>
                <c:pt idx="333">
                  <c:v>46228</c:v>
                </c:pt>
                <c:pt idx="334">
                  <c:v>46229</c:v>
                </c:pt>
                <c:pt idx="335">
                  <c:v>46230</c:v>
                </c:pt>
                <c:pt idx="336">
                  <c:v>46231</c:v>
                </c:pt>
                <c:pt idx="337">
                  <c:v>46232</c:v>
                </c:pt>
                <c:pt idx="338">
                  <c:v>46233</c:v>
                </c:pt>
                <c:pt idx="339">
                  <c:v>46234</c:v>
                </c:pt>
                <c:pt idx="340">
                  <c:v>46235</c:v>
                </c:pt>
                <c:pt idx="341">
                  <c:v>46236</c:v>
                </c:pt>
                <c:pt idx="342">
                  <c:v>46237</c:v>
                </c:pt>
                <c:pt idx="343">
                  <c:v>46238</c:v>
                </c:pt>
                <c:pt idx="344">
                  <c:v>46239</c:v>
                </c:pt>
                <c:pt idx="345">
                  <c:v>46240</c:v>
                </c:pt>
                <c:pt idx="346">
                  <c:v>46241</c:v>
                </c:pt>
                <c:pt idx="347">
                  <c:v>46242</c:v>
                </c:pt>
                <c:pt idx="348">
                  <c:v>46243</c:v>
                </c:pt>
                <c:pt idx="349">
                  <c:v>46244</c:v>
                </c:pt>
                <c:pt idx="350">
                  <c:v>46245</c:v>
                </c:pt>
                <c:pt idx="351">
                  <c:v>46246</c:v>
                </c:pt>
                <c:pt idx="352">
                  <c:v>46247</c:v>
                </c:pt>
                <c:pt idx="353">
                  <c:v>46248</c:v>
                </c:pt>
                <c:pt idx="354">
                  <c:v>46249</c:v>
                </c:pt>
                <c:pt idx="355">
                  <c:v>46250</c:v>
                </c:pt>
                <c:pt idx="356">
                  <c:v>46251</c:v>
                </c:pt>
                <c:pt idx="357">
                  <c:v>46252</c:v>
                </c:pt>
                <c:pt idx="358">
                  <c:v>46253</c:v>
                </c:pt>
                <c:pt idx="359">
                  <c:v>46254</c:v>
                </c:pt>
                <c:pt idx="360">
                  <c:v>46255</c:v>
                </c:pt>
                <c:pt idx="361">
                  <c:v>46256</c:v>
                </c:pt>
                <c:pt idx="362">
                  <c:v>46257</c:v>
                </c:pt>
                <c:pt idx="363">
                  <c:v>46258</c:v>
                </c:pt>
                <c:pt idx="364">
                  <c:v>46259</c:v>
                </c:pt>
                <c:pt idx="365">
                  <c:v>46260</c:v>
                </c:pt>
                <c:pt idx="366">
                  <c:v>46261</c:v>
                </c:pt>
                <c:pt idx="367">
                  <c:v>46262</c:v>
                </c:pt>
                <c:pt idx="368">
                  <c:v>46263</c:v>
                </c:pt>
                <c:pt idx="369">
                  <c:v>46264</c:v>
                </c:pt>
                <c:pt idx="370">
                  <c:v>46265</c:v>
                </c:pt>
              </c:numCache>
            </c:numRef>
          </c:cat>
          <c:val>
            <c:numRef>
              <c:f>Sheet1!$B$2:$B$372</c:f>
              <c:numCache>
                <c:formatCode>General</c:formatCode>
                <c:ptCount val="371"/>
                <c:pt idx="0">
                  <c:v>234459</c:v>
                </c:pt>
                <c:pt idx="1">
                  <c:v>234742</c:v>
                </c:pt>
                <c:pt idx="2">
                  <c:v>234928</c:v>
                </c:pt>
                <c:pt idx="3">
                  <c:v>235025</c:v>
                </c:pt>
                <c:pt idx="4">
                  <c:v>235094</c:v>
                </c:pt>
                <c:pt idx="5">
                  <c:v>235194</c:v>
                </c:pt>
                <c:pt idx="6">
                  <c:v>235266</c:v>
                </c:pt>
                <c:pt idx="7">
                  <c:v>235321</c:v>
                </c:pt>
                <c:pt idx="8">
                  <c:v>235374</c:v>
                </c:pt>
                <c:pt idx="9">
                  <c:v>235364</c:v>
                </c:pt>
                <c:pt idx="10">
                  <c:v>235394</c:v>
                </c:pt>
                <c:pt idx="11">
                  <c:v>235432</c:v>
                </c:pt>
                <c:pt idx="12">
                  <c:v>235437</c:v>
                </c:pt>
                <c:pt idx="13">
                  <c:v>235410</c:v>
                </c:pt>
                <c:pt idx="14">
                  <c:v>235395</c:v>
                </c:pt>
                <c:pt idx="15">
                  <c:v>235389</c:v>
                </c:pt>
                <c:pt idx="16">
                  <c:v>235361</c:v>
                </c:pt>
                <c:pt idx="17">
                  <c:v>235334</c:v>
                </c:pt>
                <c:pt idx="18">
                  <c:v>235306</c:v>
                </c:pt>
                <c:pt idx="19">
                  <c:v>235297</c:v>
                </c:pt>
                <c:pt idx="20">
                  <c:v>235290</c:v>
                </c:pt>
                <c:pt idx="21">
                  <c:v>235252</c:v>
                </c:pt>
                <c:pt idx="22">
                  <c:v>235233</c:v>
                </c:pt>
                <c:pt idx="23">
                  <c:v>235219</c:v>
                </c:pt>
                <c:pt idx="24">
                  <c:v>235198</c:v>
                </c:pt>
                <c:pt idx="25">
                  <c:v>235166</c:v>
                </c:pt>
                <c:pt idx="26">
                  <c:v>235160</c:v>
                </c:pt>
                <c:pt idx="27">
                  <c:v>235123</c:v>
                </c:pt>
                <c:pt idx="28">
                  <c:v>235090</c:v>
                </c:pt>
                <c:pt idx="29">
                  <c:v>235091</c:v>
                </c:pt>
                <c:pt idx="30">
                  <c:v>235057</c:v>
                </c:pt>
                <c:pt idx="31">
                  <c:v>235059</c:v>
                </c:pt>
                <c:pt idx="32">
                  <c:v>235055</c:v>
                </c:pt>
                <c:pt idx="33">
                  <c:v>235065</c:v>
                </c:pt>
                <c:pt idx="34">
                  <c:v>235098</c:v>
                </c:pt>
                <c:pt idx="35">
                  <c:v>235069</c:v>
                </c:pt>
                <c:pt idx="36">
                  <c:v>235046</c:v>
                </c:pt>
                <c:pt idx="37">
                  <c:v>235037</c:v>
                </c:pt>
                <c:pt idx="38">
                  <c:v>235011</c:v>
                </c:pt>
                <c:pt idx="39">
                  <c:v>234999</c:v>
                </c:pt>
                <c:pt idx="40">
                  <c:v>234985</c:v>
                </c:pt>
                <c:pt idx="41">
                  <c:v>234976</c:v>
                </c:pt>
                <c:pt idx="42">
                  <c:v>234891</c:v>
                </c:pt>
                <c:pt idx="43">
                  <c:v>234854</c:v>
                </c:pt>
                <c:pt idx="44">
                  <c:v>234850</c:v>
                </c:pt>
                <c:pt idx="45">
                  <c:v>234842</c:v>
                </c:pt>
                <c:pt idx="46">
                  <c:v>234802</c:v>
                </c:pt>
                <c:pt idx="47">
                  <c:v>234813</c:v>
                </c:pt>
                <c:pt idx="48">
                  <c:v>234789</c:v>
                </c:pt>
                <c:pt idx="49">
                  <c:v>234785</c:v>
                </c:pt>
                <c:pt idx="50">
                  <c:v>234753</c:v>
                </c:pt>
                <c:pt idx="51">
                  <c:v>234725</c:v>
                </c:pt>
                <c:pt idx="52">
                  <c:v>234772</c:v>
                </c:pt>
                <c:pt idx="53">
                  <c:v>235186</c:v>
                </c:pt>
                <c:pt idx="54">
                  <c:v>235382</c:v>
                </c:pt>
                <c:pt idx="55">
                  <c:v>235435</c:v>
                </c:pt>
                <c:pt idx="56">
                  <c:v>235501</c:v>
                </c:pt>
                <c:pt idx="57">
                  <c:v>235508</c:v>
                </c:pt>
                <c:pt idx="58">
                  <c:v>235529</c:v>
                </c:pt>
                <c:pt idx="59">
                  <c:v>235564</c:v>
                </c:pt>
                <c:pt idx="60">
                  <c:v>235569</c:v>
                </c:pt>
                <c:pt idx="61">
                  <c:v>235549</c:v>
                </c:pt>
                <c:pt idx="62">
                  <c:v>235547</c:v>
                </c:pt>
                <c:pt idx="63">
                  <c:v>235545</c:v>
                </c:pt>
                <c:pt idx="64">
                  <c:v>235530</c:v>
                </c:pt>
                <c:pt idx="65">
                  <c:v>235543</c:v>
                </c:pt>
                <c:pt idx="66">
                  <c:v>235560</c:v>
                </c:pt>
                <c:pt idx="67">
                  <c:v>235567</c:v>
                </c:pt>
                <c:pt idx="68">
                  <c:v>235589</c:v>
                </c:pt>
                <c:pt idx="69">
                  <c:v>235575</c:v>
                </c:pt>
                <c:pt idx="70">
                  <c:v>235616</c:v>
                </c:pt>
                <c:pt idx="71">
                  <c:v>235624</c:v>
                </c:pt>
                <c:pt idx="72">
                  <c:v>235649</c:v>
                </c:pt>
                <c:pt idx="73">
                  <c:v>235673</c:v>
                </c:pt>
                <c:pt idx="74">
                  <c:v>235714</c:v>
                </c:pt>
                <c:pt idx="75">
                  <c:v>235724</c:v>
                </c:pt>
                <c:pt idx="76">
                  <c:v>235705</c:v>
                </c:pt>
                <c:pt idx="77">
                  <c:v>235703</c:v>
                </c:pt>
                <c:pt idx="78">
                  <c:v>235704</c:v>
                </c:pt>
                <c:pt idx="79">
                  <c:v>235734</c:v>
                </c:pt>
                <c:pt idx="80">
                  <c:v>235712</c:v>
                </c:pt>
                <c:pt idx="81">
                  <c:v>235708</c:v>
                </c:pt>
                <c:pt idx="82">
                  <c:v>235713</c:v>
                </c:pt>
                <c:pt idx="83">
                  <c:v>235723</c:v>
                </c:pt>
                <c:pt idx="84">
                  <c:v>235694</c:v>
                </c:pt>
                <c:pt idx="85">
                  <c:v>235666</c:v>
                </c:pt>
                <c:pt idx="86">
                  <c:v>235712</c:v>
                </c:pt>
                <c:pt idx="87">
                  <c:v>235726</c:v>
                </c:pt>
                <c:pt idx="88">
                  <c:v>235721</c:v>
                </c:pt>
                <c:pt idx="89">
                  <c:v>235728</c:v>
                </c:pt>
                <c:pt idx="90">
                  <c:v>235717</c:v>
                </c:pt>
                <c:pt idx="91">
                  <c:v>235694</c:v>
                </c:pt>
                <c:pt idx="92">
                  <c:v>235683</c:v>
                </c:pt>
                <c:pt idx="93">
                  <c:v>235663</c:v>
                </c:pt>
                <c:pt idx="94">
                  <c:v>235651</c:v>
                </c:pt>
                <c:pt idx="95">
                  <c:v>235643</c:v>
                </c:pt>
                <c:pt idx="96">
                  <c:v>235651</c:v>
                </c:pt>
                <c:pt idx="97">
                  <c:v>235627</c:v>
                </c:pt>
                <c:pt idx="98">
                  <c:v>235610</c:v>
                </c:pt>
                <c:pt idx="99">
                  <c:v>235602</c:v>
                </c:pt>
                <c:pt idx="100">
                  <c:v>235588</c:v>
                </c:pt>
                <c:pt idx="101">
                  <c:v>235579</c:v>
                </c:pt>
                <c:pt idx="102">
                  <c:v>235583</c:v>
                </c:pt>
                <c:pt idx="103">
                  <c:v>235555</c:v>
                </c:pt>
                <c:pt idx="104">
                  <c:v>235549</c:v>
                </c:pt>
                <c:pt idx="105">
                  <c:v>235526</c:v>
                </c:pt>
                <c:pt idx="106">
                  <c:v>235509</c:v>
                </c:pt>
                <c:pt idx="107">
                  <c:v>235481</c:v>
                </c:pt>
                <c:pt idx="108">
                  <c:v>235492</c:v>
                </c:pt>
                <c:pt idx="109">
                  <c:v>235500</c:v>
                </c:pt>
                <c:pt idx="110">
                  <c:v>235508</c:v>
                </c:pt>
                <c:pt idx="111">
                  <c:v>235507</c:v>
                </c:pt>
                <c:pt idx="112">
                  <c:v>235491</c:v>
                </c:pt>
                <c:pt idx="113">
                  <c:v>235480</c:v>
                </c:pt>
                <c:pt idx="114">
                  <c:v>235482</c:v>
                </c:pt>
                <c:pt idx="115">
                  <c:v>235485</c:v>
                </c:pt>
                <c:pt idx="116">
                  <c:v>235481</c:v>
                </c:pt>
                <c:pt idx="117">
                  <c:v>235469</c:v>
                </c:pt>
                <c:pt idx="118">
                  <c:v>235441</c:v>
                </c:pt>
                <c:pt idx="119">
                  <c:v>235408</c:v>
                </c:pt>
                <c:pt idx="120">
                  <c:v>235391</c:v>
                </c:pt>
                <c:pt idx="121">
                  <c:v>235389</c:v>
                </c:pt>
                <c:pt idx="122">
                  <c:v>235372</c:v>
                </c:pt>
                <c:pt idx="123">
                  <c:v>235322</c:v>
                </c:pt>
                <c:pt idx="124">
                  <c:v>235301</c:v>
                </c:pt>
                <c:pt idx="125">
                  <c:v>235279</c:v>
                </c:pt>
                <c:pt idx="126">
                  <c:v>235253</c:v>
                </c:pt>
                <c:pt idx="127">
                  <c:v>235251</c:v>
                </c:pt>
                <c:pt idx="128">
                  <c:v>235234</c:v>
                </c:pt>
                <c:pt idx="129">
                  <c:v>235211</c:v>
                </c:pt>
                <c:pt idx="130">
                  <c:v>235206</c:v>
                </c:pt>
                <c:pt idx="131">
                  <c:v>235197</c:v>
                </c:pt>
                <c:pt idx="132">
                  <c:v>235186</c:v>
                </c:pt>
                <c:pt idx="133">
                  <c:v>235188</c:v>
                </c:pt>
                <c:pt idx="134">
                  <c:v>235189</c:v>
                </c:pt>
                <c:pt idx="135">
                  <c:v>235154</c:v>
                </c:pt>
                <c:pt idx="136">
                  <c:v>235146</c:v>
                </c:pt>
                <c:pt idx="137">
                  <c:v>235153</c:v>
                </c:pt>
                <c:pt idx="138">
                  <c:v>235154</c:v>
                </c:pt>
                <c:pt idx="139">
                  <c:v>235154</c:v>
                </c:pt>
                <c:pt idx="140">
                  <c:v>235136</c:v>
                </c:pt>
                <c:pt idx="141">
                  <c:v>235124</c:v>
                </c:pt>
                <c:pt idx="142">
                  <c:v>235094</c:v>
                </c:pt>
                <c:pt idx="143">
                  <c:v>235078</c:v>
                </c:pt>
                <c:pt idx="144">
                  <c:v>235069</c:v>
                </c:pt>
                <c:pt idx="145">
                  <c:v>235055</c:v>
                </c:pt>
                <c:pt idx="146">
                  <c:v>235047</c:v>
                </c:pt>
                <c:pt idx="147">
                  <c:v>235061</c:v>
                </c:pt>
                <c:pt idx="148">
                  <c:v>235039</c:v>
                </c:pt>
                <c:pt idx="149">
                  <c:v>235034</c:v>
                </c:pt>
                <c:pt idx="150">
                  <c:v>235016</c:v>
                </c:pt>
                <c:pt idx="151">
                  <c:v>235021</c:v>
                </c:pt>
                <c:pt idx="152">
                  <c:v>235009</c:v>
                </c:pt>
                <c:pt idx="153">
                  <c:v>234969</c:v>
                </c:pt>
                <c:pt idx="154">
                  <c:v>234953</c:v>
                </c:pt>
                <c:pt idx="155">
                  <c:v>234923</c:v>
                </c:pt>
                <c:pt idx="156">
                  <c:v>234912</c:v>
                </c:pt>
                <c:pt idx="157">
                  <c:v>234905</c:v>
                </c:pt>
                <c:pt idx="158">
                  <c:v>234888</c:v>
                </c:pt>
                <c:pt idx="159">
                  <c:v>234863</c:v>
                </c:pt>
                <c:pt idx="160">
                  <c:v>234853</c:v>
                </c:pt>
                <c:pt idx="161">
                  <c:v>234822</c:v>
                </c:pt>
                <c:pt idx="162">
                  <c:v>234821</c:v>
                </c:pt>
                <c:pt idx="163">
                  <c:v>234805</c:v>
                </c:pt>
                <c:pt idx="164">
                  <c:v>234787</c:v>
                </c:pt>
                <c:pt idx="165">
                  <c:v>234757</c:v>
                </c:pt>
                <c:pt idx="166">
                  <c:v>234738</c:v>
                </c:pt>
                <c:pt idx="167">
                  <c:v>234702</c:v>
                </c:pt>
                <c:pt idx="168">
                  <c:v>234671</c:v>
                </c:pt>
                <c:pt idx="169">
                  <c:v>234670</c:v>
                </c:pt>
                <c:pt idx="170">
                  <c:v>234646</c:v>
                </c:pt>
                <c:pt idx="171">
                  <c:v>234644</c:v>
                </c:pt>
                <c:pt idx="172">
                  <c:v>234647</c:v>
                </c:pt>
                <c:pt idx="173">
                  <c:v>234634</c:v>
                </c:pt>
                <c:pt idx="174">
                  <c:v>234624</c:v>
                </c:pt>
                <c:pt idx="175">
                  <c:v>234609</c:v>
                </c:pt>
                <c:pt idx="176">
                  <c:v>234589</c:v>
                </c:pt>
                <c:pt idx="177">
                  <c:v>234573</c:v>
                </c:pt>
                <c:pt idx="178">
                  <c:v>234532</c:v>
                </c:pt>
                <c:pt idx="179">
                  <c:v>234528</c:v>
                </c:pt>
                <c:pt idx="180">
                  <c:v>234496</c:v>
                </c:pt>
                <c:pt idx="181">
                  <c:v>234477</c:v>
                </c:pt>
                <c:pt idx="182">
                  <c:v>234457</c:v>
                </c:pt>
                <c:pt idx="183">
                  <c:v>234439</c:v>
                </c:pt>
                <c:pt idx="184">
                  <c:v>234439</c:v>
                </c:pt>
                <c:pt idx="185">
                  <c:v>234434</c:v>
                </c:pt>
                <c:pt idx="186">
                  <c:v>234457</c:v>
                </c:pt>
                <c:pt idx="187">
                  <c:v>234444</c:v>
                </c:pt>
                <c:pt idx="188">
                  <c:v>234442</c:v>
                </c:pt>
                <c:pt idx="189">
                  <c:v>234469</c:v>
                </c:pt>
                <c:pt idx="190">
                  <c:v>234508</c:v>
                </c:pt>
                <c:pt idx="191">
                  <c:v>234454</c:v>
                </c:pt>
                <c:pt idx="192">
                  <c:v>234457</c:v>
                </c:pt>
                <c:pt idx="193">
                  <c:v>234436</c:v>
                </c:pt>
                <c:pt idx="194">
                  <c:v>234425</c:v>
                </c:pt>
                <c:pt idx="195">
                  <c:v>234404</c:v>
                </c:pt>
                <c:pt idx="196">
                  <c:v>234373</c:v>
                </c:pt>
                <c:pt idx="197">
                  <c:v>234380</c:v>
                </c:pt>
                <c:pt idx="198">
                  <c:v>234377</c:v>
                </c:pt>
                <c:pt idx="199">
                  <c:v>234386</c:v>
                </c:pt>
                <c:pt idx="200">
                  <c:v>234390</c:v>
                </c:pt>
                <c:pt idx="201">
                  <c:v>234383</c:v>
                </c:pt>
                <c:pt idx="202">
                  <c:v>234454</c:v>
                </c:pt>
                <c:pt idx="203">
                  <c:v>234470</c:v>
                </c:pt>
                <c:pt idx="204">
                  <c:v>234516</c:v>
                </c:pt>
                <c:pt idx="205">
                  <c:v>234560</c:v>
                </c:pt>
                <c:pt idx="206">
                  <c:v>234603</c:v>
                </c:pt>
                <c:pt idx="207">
                  <c:v>234631</c:v>
                </c:pt>
                <c:pt idx="208">
                  <c:v>234656</c:v>
                </c:pt>
                <c:pt idx="209">
                  <c:v>234727</c:v>
                </c:pt>
                <c:pt idx="210">
                  <c:v>234764</c:v>
                </c:pt>
                <c:pt idx="211">
                  <c:v>234775</c:v>
                </c:pt>
                <c:pt idx="212">
                  <c:v>234773</c:v>
                </c:pt>
                <c:pt idx="213">
                  <c:v>234753</c:v>
                </c:pt>
                <c:pt idx="214">
                  <c:v>234744</c:v>
                </c:pt>
                <c:pt idx="215">
                  <c:v>234736</c:v>
                </c:pt>
                <c:pt idx="216">
                  <c:v>234748</c:v>
                </c:pt>
                <c:pt idx="217">
                  <c:v>234760</c:v>
                </c:pt>
                <c:pt idx="218">
                  <c:v>234740</c:v>
                </c:pt>
                <c:pt idx="219">
                  <c:v>234780</c:v>
                </c:pt>
                <c:pt idx="220">
                  <c:v>234771</c:v>
                </c:pt>
                <c:pt idx="221">
                  <c:v>234753</c:v>
                </c:pt>
                <c:pt idx="222">
                  <c:v>234732</c:v>
                </c:pt>
                <c:pt idx="223">
                  <c:v>234735</c:v>
                </c:pt>
                <c:pt idx="224">
                  <c:v>234719</c:v>
                </c:pt>
                <c:pt idx="225">
                  <c:v>234713</c:v>
                </c:pt>
                <c:pt idx="226">
                  <c:v>234710</c:v>
                </c:pt>
                <c:pt idx="227">
                  <c:v>234724</c:v>
                </c:pt>
                <c:pt idx="228">
                  <c:v>234719</c:v>
                </c:pt>
                <c:pt idx="229">
                  <c:v>234707</c:v>
                </c:pt>
                <c:pt idx="230">
                  <c:v>234688</c:v>
                </c:pt>
                <c:pt idx="231">
                  <c:v>234702</c:v>
                </c:pt>
                <c:pt idx="232">
                  <c:v>234797</c:v>
                </c:pt>
                <c:pt idx="233">
                  <c:v>234882</c:v>
                </c:pt>
                <c:pt idx="234">
                  <c:v>234987</c:v>
                </c:pt>
                <c:pt idx="235">
                  <c:v>235073</c:v>
                </c:pt>
                <c:pt idx="236">
                  <c:v>235141</c:v>
                </c:pt>
                <c:pt idx="237">
                  <c:v>235231</c:v>
                </c:pt>
                <c:pt idx="238">
                  <c:v>235293</c:v>
                </c:pt>
                <c:pt idx="239">
                  <c:v>235347</c:v>
                </c:pt>
                <c:pt idx="240">
                  <c:v>235435</c:v>
                </c:pt>
                <c:pt idx="241">
                  <c:v>235476</c:v>
                </c:pt>
                <c:pt idx="242">
                  <c:v>235524</c:v>
                </c:pt>
                <c:pt idx="243">
                  <c:v>235569</c:v>
                </c:pt>
                <c:pt idx="244">
                  <c:v>235652</c:v>
                </c:pt>
                <c:pt idx="245">
                  <c:v>235693</c:v>
                </c:pt>
                <c:pt idx="246">
                  <c:v>235775</c:v>
                </c:pt>
                <c:pt idx="247">
                  <c:v>235875</c:v>
                </c:pt>
                <c:pt idx="248">
                  <c:v>236027</c:v>
                </c:pt>
                <c:pt idx="249">
                  <c:v>236121</c:v>
                </c:pt>
                <c:pt idx="250">
                  <c:v>236263</c:v>
                </c:pt>
                <c:pt idx="251">
                  <c:v>236332</c:v>
                </c:pt>
                <c:pt idx="252">
                  <c:v>236426</c:v>
                </c:pt>
                <c:pt idx="253">
                  <c:v>236087</c:v>
                </c:pt>
                <c:pt idx="254">
                  <c:v>236155</c:v>
                </c:pt>
                <c:pt idx="255">
                  <c:v>236045</c:v>
                </c:pt>
                <c:pt idx="256">
                  <c:v>236067</c:v>
                </c:pt>
                <c:pt idx="257">
                  <c:v>236095</c:v>
                </c:pt>
                <c:pt idx="258">
                  <c:v>236134</c:v>
                </c:pt>
                <c:pt idx="259">
                  <c:v>236170</c:v>
                </c:pt>
                <c:pt idx="260">
                  <c:v>236212</c:v>
                </c:pt>
                <c:pt idx="261">
                  <c:v>236280</c:v>
                </c:pt>
                <c:pt idx="262">
                  <c:v>236260</c:v>
                </c:pt>
                <c:pt idx="263">
                  <c:v>236297</c:v>
                </c:pt>
                <c:pt idx="264">
                  <c:v>236365</c:v>
                </c:pt>
                <c:pt idx="265">
                  <c:v>236385</c:v>
                </c:pt>
                <c:pt idx="266">
                  <c:v>236448</c:v>
                </c:pt>
                <c:pt idx="267">
                  <c:v>236504</c:v>
                </c:pt>
                <c:pt idx="268">
                  <c:v>236584</c:v>
                </c:pt>
                <c:pt idx="269">
                  <c:v>236609</c:v>
                </c:pt>
                <c:pt idx="270">
                  <c:v>236683</c:v>
                </c:pt>
                <c:pt idx="271">
                  <c:v>236731</c:v>
                </c:pt>
                <c:pt idx="272">
                  <c:v>236765</c:v>
                </c:pt>
                <c:pt idx="273">
                  <c:v>236810</c:v>
                </c:pt>
                <c:pt idx="274">
                  <c:v>236861</c:v>
                </c:pt>
                <c:pt idx="275">
                  <c:v>237161</c:v>
                </c:pt>
                <c:pt idx="276">
                  <c:v>237378</c:v>
                </c:pt>
                <c:pt idx="277">
                  <c:v>237303</c:v>
                </c:pt>
                <c:pt idx="278">
                  <c:v>237318</c:v>
                </c:pt>
                <c:pt idx="279">
                  <c:v>237330</c:v>
                </c:pt>
                <c:pt idx="280">
                  <c:v>237441</c:v>
                </c:pt>
                <c:pt idx="281">
                  <c:v>237551</c:v>
                </c:pt>
                <c:pt idx="282">
                  <c:v>237614</c:v>
                </c:pt>
                <c:pt idx="283">
                  <c:v>237695</c:v>
                </c:pt>
                <c:pt idx="284">
                  <c:v>237782</c:v>
                </c:pt>
                <c:pt idx="285">
                  <c:v>237886</c:v>
                </c:pt>
                <c:pt idx="286">
                  <c:v>237967</c:v>
                </c:pt>
                <c:pt idx="287">
                  <c:v>238001</c:v>
                </c:pt>
                <c:pt idx="288">
                  <c:v>238057</c:v>
                </c:pt>
                <c:pt idx="289">
                  <c:v>238113</c:v>
                </c:pt>
                <c:pt idx="290">
                  <c:v>238160</c:v>
                </c:pt>
                <c:pt idx="291">
                  <c:v>238270</c:v>
                </c:pt>
                <c:pt idx="292">
                  <c:v>238317</c:v>
                </c:pt>
                <c:pt idx="293">
                  <c:v>238367</c:v>
                </c:pt>
                <c:pt idx="294">
                  <c:v>238416</c:v>
                </c:pt>
                <c:pt idx="295">
                  <c:v>238458</c:v>
                </c:pt>
                <c:pt idx="296">
                  <c:v>238783</c:v>
                </c:pt>
                <c:pt idx="297">
                  <c:v>238871</c:v>
                </c:pt>
                <c:pt idx="298">
                  <c:v>238924</c:v>
                </c:pt>
                <c:pt idx="299">
                  <c:v>238970</c:v>
                </c:pt>
                <c:pt idx="300">
                  <c:v>238986</c:v>
                </c:pt>
                <c:pt idx="301">
                  <c:v>239083</c:v>
                </c:pt>
                <c:pt idx="302">
                  <c:v>239134</c:v>
                </c:pt>
                <c:pt idx="303">
                  <c:v>239183</c:v>
                </c:pt>
                <c:pt idx="304">
                  <c:v>239196</c:v>
                </c:pt>
                <c:pt idx="305">
                  <c:v>239270</c:v>
                </c:pt>
                <c:pt idx="306">
                  <c:v>239320</c:v>
                </c:pt>
                <c:pt idx="307">
                  <c:v>239421</c:v>
                </c:pt>
                <c:pt idx="308">
                  <c:v>239621</c:v>
                </c:pt>
                <c:pt idx="309">
                  <c:v>239741</c:v>
                </c:pt>
                <c:pt idx="310">
                  <c:v>239840</c:v>
                </c:pt>
                <c:pt idx="311">
                  <c:v>239924</c:v>
                </c:pt>
                <c:pt idx="312">
                  <c:v>239982</c:v>
                </c:pt>
                <c:pt idx="313">
                  <c:v>240074</c:v>
                </c:pt>
                <c:pt idx="314">
                  <c:v>240114</c:v>
                </c:pt>
                <c:pt idx="315">
                  <c:v>240191</c:v>
                </c:pt>
                <c:pt idx="316">
                  <c:v>240264</c:v>
                </c:pt>
                <c:pt idx="317">
                  <c:v>240384</c:v>
                </c:pt>
                <c:pt idx="318">
                  <c:v>240467</c:v>
                </c:pt>
                <c:pt idx="319">
                  <c:v>240527</c:v>
                </c:pt>
                <c:pt idx="320">
                  <c:v>240553</c:v>
                </c:pt>
                <c:pt idx="321">
                  <c:v>240618</c:v>
                </c:pt>
                <c:pt idx="322">
                  <c:v>240640</c:v>
                </c:pt>
                <c:pt idx="323">
                  <c:v>240770</c:v>
                </c:pt>
                <c:pt idx="324">
                  <c:v>240913</c:v>
                </c:pt>
                <c:pt idx="325">
                  <c:v>241117</c:v>
                </c:pt>
                <c:pt idx="326">
                  <c:v>241200</c:v>
                </c:pt>
                <c:pt idx="327">
                  <c:v>241325</c:v>
                </c:pt>
                <c:pt idx="328">
                  <c:v>241411</c:v>
                </c:pt>
                <c:pt idx="329">
                  <c:v>241693</c:v>
                </c:pt>
                <c:pt idx="330">
                  <c:v>241814</c:v>
                </c:pt>
                <c:pt idx="331">
                  <c:v>241949</c:v>
                </c:pt>
                <c:pt idx="332">
                  <c:v>242115</c:v>
                </c:pt>
                <c:pt idx="333">
                  <c:v>242203</c:v>
                </c:pt>
                <c:pt idx="334">
                  <c:v>242385</c:v>
                </c:pt>
                <c:pt idx="335">
                  <c:v>242527</c:v>
                </c:pt>
                <c:pt idx="336">
                  <c:v>242804</c:v>
                </c:pt>
                <c:pt idx="337">
                  <c:v>243272</c:v>
                </c:pt>
                <c:pt idx="338">
                  <c:v>243431</c:v>
                </c:pt>
                <c:pt idx="339">
                  <c:v>243570</c:v>
                </c:pt>
                <c:pt idx="340">
                  <c:v>243664</c:v>
                </c:pt>
                <c:pt idx="341">
                  <c:v>243814</c:v>
                </c:pt>
                <c:pt idx="342">
                  <c:v>244002</c:v>
                </c:pt>
                <c:pt idx="343">
                  <c:v>244129</c:v>
                </c:pt>
                <c:pt idx="344">
                  <c:v>244307</c:v>
                </c:pt>
                <c:pt idx="345">
                  <c:v>244808</c:v>
                </c:pt>
                <c:pt idx="346">
                  <c:v>245066</c:v>
                </c:pt>
                <c:pt idx="347">
                  <c:v>245334</c:v>
                </c:pt>
                <c:pt idx="348">
                  <c:v>245461</c:v>
                </c:pt>
                <c:pt idx="349">
                  <c:v>245668</c:v>
                </c:pt>
                <c:pt idx="350">
                  <c:v>245894</c:v>
                </c:pt>
                <c:pt idx="351">
                  <c:v>246320</c:v>
                </c:pt>
                <c:pt idx="352">
                  <c:v>246705</c:v>
                </c:pt>
                <c:pt idx="353">
                  <c:v>246922</c:v>
                </c:pt>
                <c:pt idx="354">
                  <c:v>247304</c:v>
                </c:pt>
                <c:pt idx="355">
                  <c:v>247592</c:v>
                </c:pt>
                <c:pt idx="356">
                  <c:v>247694</c:v>
                </c:pt>
                <c:pt idx="357">
                  <c:v>251122</c:v>
                </c:pt>
                <c:pt idx="358">
                  <c:v>255138</c:v>
                </c:pt>
                <c:pt idx="359">
                  <c:v>258387</c:v>
                </c:pt>
                <c:pt idx="360">
                  <c:v>260614</c:v>
                </c:pt>
                <c:pt idx="361">
                  <c:v>263377</c:v>
                </c:pt>
                <c:pt idx="362">
                  <c:v>266116</c:v>
                </c:pt>
                <c:pt idx="363">
                  <c:v>269115</c:v>
                </c:pt>
                <c:pt idx="364">
                  <c:v>273922</c:v>
                </c:pt>
                <c:pt idx="365">
                  <c:v>284819</c:v>
                </c:pt>
                <c:pt idx="366">
                  <c:v>288488</c:v>
                </c:pt>
                <c:pt idx="367">
                  <c:v>291893</c:v>
                </c:pt>
                <c:pt idx="368">
                  <c:v>293832</c:v>
                </c:pt>
                <c:pt idx="369">
                  <c:v>295370</c:v>
                </c:pt>
                <c:pt idx="370">
                  <c:v>296396</c:v>
                </c:pt>
              </c:numCache>
            </c:numRef>
          </c:val>
          <c:smooth val="0"/>
          <c:extLst>
            <c:ext xmlns:c16="http://schemas.microsoft.com/office/drawing/2014/chart" uri="{C3380CC4-5D6E-409C-BE32-E72D297353CC}">
              <c16:uniqueId val="{00000000-FC80-4E08-BF26-89C4EA4C717D}"/>
            </c:ext>
          </c:extLst>
        </c:ser>
        <c:dLbls>
          <c:showLegendKey val="0"/>
          <c:showVal val="0"/>
          <c:showCatName val="0"/>
          <c:showSerName val="0"/>
          <c:showPercent val="0"/>
          <c:showBubbleSize val="0"/>
        </c:dLbls>
        <c:smooth val="0"/>
        <c:axId val="1062075272"/>
        <c:axId val="1062076912"/>
      </c:lineChart>
      <c:dateAx>
        <c:axId val="1062075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62076912"/>
        <c:crosses val="autoZero"/>
        <c:auto val="1"/>
        <c:lblOffset val="100"/>
        <c:baseTimeUnit val="days"/>
      </c:dateAx>
      <c:valAx>
        <c:axId val="1062076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62075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@gamescom</c:v>
                </c:pt>
              </c:strCache>
            </c:strRef>
          </c:tx>
          <c:spPr>
            <a:ln w="28575" cap="rnd">
              <a:solidFill>
                <a:schemeClr val="accent1"/>
              </a:solidFill>
              <a:round/>
            </a:ln>
            <a:effectLst/>
          </c:spPr>
          <c:marker>
            <c:symbol val="none"/>
          </c:marker>
          <c:cat>
            <c:numRef>
              <c:f>Sheet1!$A$2:$A$372</c:f>
              <c:numCache>
                <c:formatCode>m/d/yyyy</c:formatCode>
                <c:ptCount val="371"/>
                <c:pt idx="0">
                  <c:v>45895</c:v>
                </c:pt>
                <c:pt idx="1">
                  <c:v>45896</c:v>
                </c:pt>
                <c:pt idx="2">
                  <c:v>45897</c:v>
                </c:pt>
                <c:pt idx="3">
                  <c:v>45898</c:v>
                </c:pt>
                <c:pt idx="4">
                  <c:v>45899</c:v>
                </c:pt>
                <c:pt idx="5">
                  <c:v>45900</c:v>
                </c:pt>
                <c:pt idx="6">
                  <c:v>45901</c:v>
                </c:pt>
                <c:pt idx="7">
                  <c:v>45902</c:v>
                </c:pt>
                <c:pt idx="8">
                  <c:v>45903</c:v>
                </c:pt>
                <c:pt idx="9">
                  <c:v>45904</c:v>
                </c:pt>
                <c:pt idx="10">
                  <c:v>45905</c:v>
                </c:pt>
                <c:pt idx="11">
                  <c:v>45906</c:v>
                </c:pt>
                <c:pt idx="12">
                  <c:v>45907</c:v>
                </c:pt>
                <c:pt idx="13">
                  <c:v>45908</c:v>
                </c:pt>
                <c:pt idx="14">
                  <c:v>45909</c:v>
                </c:pt>
                <c:pt idx="15">
                  <c:v>45910</c:v>
                </c:pt>
                <c:pt idx="16">
                  <c:v>45911</c:v>
                </c:pt>
                <c:pt idx="17">
                  <c:v>45912</c:v>
                </c:pt>
                <c:pt idx="18">
                  <c:v>45913</c:v>
                </c:pt>
                <c:pt idx="19">
                  <c:v>45914</c:v>
                </c:pt>
                <c:pt idx="20">
                  <c:v>45915</c:v>
                </c:pt>
                <c:pt idx="21">
                  <c:v>45916</c:v>
                </c:pt>
                <c:pt idx="22">
                  <c:v>45917</c:v>
                </c:pt>
                <c:pt idx="23">
                  <c:v>45918</c:v>
                </c:pt>
                <c:pt idx="24">
                  <c:v>45919</c:v>
                </c:pt>
                <c:pt idx="25">
                  <c:v>45920</c:v>
                </c:pt>
                <c:pt idx="26">
                  <c:v>45921</c:v>
                </c:pt>
                <c:pt idx="27">
                  <c:v>45922</c:v>
                </c:pt>
                <c:pt idx="28">
                  <c:v>45923</c:v>
                </c:pt>
                <c:pt idx="29">
                  <c:v>45924</c:v>
                </c:pt>
                <c:pt idx="30">
                  <c:v>45925</c:v>
                </c:pt>
                <c:pt idx="31">
                  <c:v>45926</c:v>
                </c:pt>
                <c:pt idx="32">
                  <c:v>45927</c:v>
                </c:pt>
                <c:pt idx="33">
                  <c:v>45928</c:v>
                </c:pt>
                <c:pt idx="34">
                  <c:v>45929</c:v>
                </c:pt>
                <c:pt idx="35">
                  <c:v>45930</c:v>
                </c:pt>
                <c:pt idx="36">
                  <c:v>45931</c:v>
                </c:pt>
                <c:pt idx="37">
                  <c:v>45932</c:v>
                </c:pt>
                <c:pt idx="38">
                  <c:v>45933</c:v>
                </c:pt>
                <c:pt idx="39">
                  <c:v>45934</c:v>
                </c:pt>
                <c:pt idx="40">
                  <c:v>45935</c:v>
                </c:pt>
                <c:pt idx="41">
                  <c:v>45936</c:v>
                </c:pt>
                <c:pt idx="42">
                  <c:v>45937</c:v>
                </c:pt>
                <c:pt idx="43">
                  <c:v>45938</c:v>
                </c:pt>
                <c:pt idx="44">
                  <c:v>45939</c:v>
                </c:pt>
                <c:pt idx="45">
                  <c:v>45940</c:v>
                </c:pt>
                <c:pt idx="46">
                  <c:v>45941</c:v>
                </c:pt>
                <c:pt idx="47">
                  <c:v>45942</c:v>
                </c:pt>
                <c:pt idx="48">
                  <c:v>45943</c:v>
                </c:pt>
                <c:pt idx="49">
                  <c:v>45944</c:v>
                </c:pt>
                <c:pt idx="50">
                  <c:v>45945</c:v>
                </c:pt>
                <c:pt idx="51">
                  <c:v>45946</c:v>
                </c:pt>
                <c:pt idx="52">
                  <c:v>45947</c:v>
                </c:pt>
                <c:pt idx="53">
                  <c:v>45948</c:v>
                </c:pt>
                <c:pt idx="54">
                  <c:v>45949</c:v>
                </c:pt>
                <c:pt idx="55">
                  <c:v>45950</c:v>
                </c:pt>
                <c:pt idx="56">
                  <c:v>45951</c:v>
                </c:pt>
                <c:pt idx="57">
                  <c:v>45952</c:v>
                </c:pt>
                <c:pt idx="58">
                  <c:v>45953</c:v>
                </c:pt>
                <c:pt idx="59">
                  <c:v>45954</c:v>
                </c:pt>
                <c:pt idx="60">
                  <c:v>45955</c:v>
                </c:pt>
                <c:pt idx="61">
                  <c:v>45956</c:v>
                </c:pt>
                <c:pt idx="62">
                  <c:v>45957</c:v>
                </c:pt>
                <c:pt idx="63">
                  <c:v>45958</c:v>
                </c:pt>
                <c:pt idx="64">
                  <c:v>45959</c:v>
                </c:pt>
                <c:pt idx="65">
                  <c:v>45960</c:v>
                </c:pt>
                <c:pt idx="66">
                  <c:v>45961</c:v>
                </c:pt>
                <c:pt idx="67">
                  <c:v>45962</c:v>
                </c:pt>
                <c:pt idx="68">
                  <c:v>45963</c:v>
                </c:pt>
                <c:pt idx="69">
                  <c:v>45964</c:v>
                </c:pt>
                <c:pt idx="70">
                  <c:v>45965</c:v>
                </c:pt>
                <c:pt idx="71">
                  <c:v>45966</c:v>
                </c:pt>
                <c:pt idx="72">
                  <c:v>45967</c:v>
                </c:pt>
                <c:pt idx="73">
                  <c:v>45968</c:v>
                </c:pt>
                <c:pt idx="74">
                  <c:v>45969</c:v>
                </c:pt>
                <c:pt idx="75">
                  <c:v>45970</c:v>
                </c:pt>
                <c:pt idx="76">
                  <c:v>45971</c:v>
                </c:pt>
                <c:pt idx="77">
                  <c:v>45972</c:v>
                </c:pt>
                <c:pt idx="78">
                  <c:v>45973</c:v>
                </c:pt>
                <c:pt idx="79">
                  <c:v>45974</c:v>
                </c:pt>
                <c:pt idx="80">
                  <c:v>45975</c:v>
                </c:pt>
                <c:pt idx="81">
                  <c:v>45976</c:v>
                </c:pt>
                <c:pt idx="82">
                  <c:v>45977</c:v>
                </c:pt>
                <c:pt idx="83">
                  <c:v>45978</c:v>
                </c:pt>
                <c:pt idx="84">
                  <c:v>45979</c:v>
                </c:pt>
                <c:pt idx="85">
                  <c:v>45980</c:v>
                </c:pt>
                <c:pt idx="86">
                  <c:v>45981</c:v>
                </c:pt>
                <c:pt idx="87">
                  <c:v>45982</c:v>
                </c:pt>
                <c:pt idx="88">
                  <c:v>45983</c:v>
                </c:pt>
                <c:pt idx="89">
                  <c:v>45984</c:v>
                </c:pt>
                <c:pt idx="90">
                  <c:v>45985</c:v>
                </c:pt>
                <c:pt idx="91">
                  <c:v>45986</c:v>
                </c:pt>
                <c:pt idx="92">
                  <c:v>45987</c:v>
                </c:pt>
                <c:pt idx="93">
                  <c:v>45988</c:v>
                </c:pt>
                <c:pt idx="94">
                  <c:v>45989</c:v>
                </c:pt>
                <c:pt idx="95">
                  <c:v>45990</c:v>
                </c:pt>
                <c:pt idx="96">
                  <c:v>45991</c:v>
                </c:pt>
                <c:pt idx="97">
                  <c:v>45992</c:v>
                </c:pt>
                <c:pt idx="98">
                  <c:v>45993</c:v>
                </c:pt>
                <c:pt idx="99">
                  <c:v>45994</c:v>
                </c:pt>
                <c:pt idx="100">
                  <c:v>45995</c:v>
                </c:pt>
                <c:pt idx="101">
                  <c:v>45996</c:v>
                </c:pt>
                <c:pt idx="102">
                  <c:v>45997</c:v>
                </c:pt>
                <c:pt idx="103">
                  <c:v>45998</c:v>
                </c:pt>
                <c:pt idx="104">
                  <c:v>45999</c:v>
                </c:pt>
                <c:pt idx="105">
                  <c:v>46000</c:v>
                </c:pt>
                <c:pt idx="106">
                  <c:v>46001</c:v>
                </c:pt>
                <c:pt idx="107">
                  <c:v>46002</c:v>
                </c:pt>
                <c:pt idx="108">
                  <c:v>46003</c:v>
                </c:pt>
                <c:pt idx="109">
                  <c:v>46004</c:v>
                </c:pt>
                <c:pt idx="110">
                  <c:v>46005</c:v>
                </c:pt>
                <c:pt idx="111">
                  <c:v>46006</c:v>
                </c:pt>
                <c:pt idx="112">
                  <c:v>46007</c:v>
                </c:pt>
                <c:pt idx="113">
                  <c:v>46008</c:v>
                </c:pt>
                <c:pt idx="114">
                  <c:v>46009</c:v>
                </c:pt>
                <c:pt idx="115">
                  <c:v>46010</c:v>
                </c:pt>
                <c:pt idx="116">
                  <c:v>46011</c:v>
                </c:pt>
                <c:pt idx="117">
                  <c:v>46012</c:v>
                </c:pt>
                <c:pt idx="118">
                  <c:v>46013</c:v>
                </c:pt>
                <c:pt idx="119">
                  <c:v>46014</c:v>
                </c:pt>
                <c:pt idx="120">
                  <c:v>46015</c:v>
                </c:pt>
                <c:pt idx="121">
                  <c:v>46016</c:v>
                </c:pt>
                <c:pt idx="122">
                  <c:v>46017</c:v>
                </c:pt>
                <c:pt idx="123">
                  <c:v>46018</c:v>
                </c:pt>
                <c:pt idx="124">
                  <c:v>46019</c:v>
                </c:pt>
                <c:pt idx="125">
                  <c:v>46020</c:v>
                </c:pt>
                <c:pt idx="126">
                  <c:v>46021</c:v>
                </c:pt>
                <c:pt idx="127">
                  <c:v>46022</c:v>
                </c:pt>
                <c:pt idx="128">
                  <c:v>46023</c:v>
                </c:pt>
                <c:pt idx="129">
                  <c:v>46024</c:v>
                </c:pt>
                <c:pt idx="130">
                  <c:v>46025</c:v>
                </c:pt>
                <c:pt idx="131">
                  <c:v>46026</c:v>
                </c:pt>
                <c:pt idx="132">
                  <c:v>46027</c:v>
                </c:pt>
                <c:pt idx="133">
                  <c:v>46028</c:v>
                </c:pt>
                <c:pt idx="134">
                  <c:v>46029</c:v>
                </c:pt>
                <c:pt idx="135">
                  <c:v>46030</c:v>
                </c:pt>
                <c:pt idx="136">
                  <c:v>46031</c:v>
                </c:pt>
                <c:pt idx="137">
                  <c:v>46032</c:v>
                </c:pt>
                <c:pt idx="138">
                  <c:v>46033</c:v>
                </c:pt>
                <c:pt idx="139">
                  <c:v>46034</c:v>
                </c:pt>
                <c:pt idx="140">
                  <c:v>46035</c:v>
                </c:pt>
                <c:pt idx="141">
                  <c:v>46036</c:v>
                </c:pt>
                <c:pt idx="142">
                  <c:v>46037</c:v>
                </c:pt>
                <c:pt idx="143">
                  <c:v>46038</c:v>
                </c:pt>
                <c:pt idx="144">
                  <c:v>46039</c:v>
                </c:pt>
                <c:pt idx="145">
                  <c:v>46040</c:v>
                </c:pt>
                <c:pt idx="146">
                  <c:v>46041</c:v>
                </c:pt>
                <c:pt idx="147">
                  <c:v>46042</c:v>
                </c:pt>
                <c:pt idx="148">
                  <c:v>46043</c:v>
                </c:pt>
                <c:pt idx="149">
                  <c:v>46044</c:v>
                </c:pt>
                <c:pt idx="150">
                  <c:v>46045</c:v>
                </c:pt>
                <c:pt idx="151">
                  <c:v>46046</c:v>
                </c:pt>
                <c:pt idx="152">
                  <c:v>46047</c:v>
                </c:pt>
                <c:pt idx="153">
                  <c:v>46048</c:v>
                </c:pt>
                <c:pt idx="154">
                  <c:v>46049</c:v>
                </c:pt>
                <c:pt idx="155">
                  <c:v>46050</c:v>
                </c:pt>
                <c:pt idx="156">
                  <c:v>46051</c:v>
                </c:pt>
                <c:pt idx="157">
                  <c:v>46052</c:v>
                </c:pt>
                <c:pt idx="158">
                  <c:v>46053</c:v>
                </c:pt>
                <c:pt idx="159">
                  <c:v>46054</c:v>
                </c:pt>
                <c:pt idx="160">
                  <c:v>46055</c:v>
                </c:pt>
                <c:pt idx="161">
                  <c:v>46056</c:v>
                </c:pt>
                <c:pt idx="162">
                  <c:v>46057</c:v>
                </c:pt>
                <c:pt idx="163">
                  <c:v>46058</c:v>
                </c:pt>
                <c:pt idx="164">
                  <c:v>46059</c:v>
                </c:pt>
                <c:pt idx="165">
                  <c:v>46060</c:v>
                </c:pt>
                <c:pt idx="166">
                  <c:v>46061</c:v>
                </c:pt>
                <c:pt idx="167">
                  <c:v>46062</c:v>
                </c:pt>
                <c:pt idx="168">
                  <c:v>46063</c:v>
                </c:pt>
                <c:pt idx="169">
                  <c:v>46064</c:v>
                </c:pt>
                <c:pt idx="170">
                  <c:v>46065</c:v>
                </c:pt>
                <c:pt idx="171">
                  <c:v>46066</c:v>
                </c:pt>
                <c:pt idx="172">
                  <c:v>46067</c:v>
                </c:pt>
                <c:pt idx="173">
                  <c:v>46068</c:v>
                </c:pt>
                <c:pt idx="174">
                  <c:v>46069</c:v>
                </c:pt>
                <c:pt idx="175">
                  <c:v>46070</c:v>
                </c:pt>
                <c:pt idx="176">
                  <c:v>46071</c:v>
                </c:pt>
                <c:pt idx="177">
                  <c:v>46072</c:v>
                </c:pt>
                <c:pt idx="178">
                  <c:v>46073</c:v>
                </c:pt>
                <c:pt idx="179">
                  <c:v>46074</c:v>
                </c:pt>
                <c:pt idx="180">
                  <c:v>46075</c:v>
                </c:pt>
                <c:pt idx="181">
                  <c:v>46076</c:v>
                </c:pt>
                <c:pt idx="182">
                  <c:v>46077</c:v>
                </c:pt>
                <c:pt idx="183">
                  <c:v>46078</c:v>
                </c:pt>
                <c:pt idx="184">
                  <c:v>46079</c:v>
                </c:pt>
                <c:pt idx="185">
                  <c:v>46080</c:v>
                </c:pt>
                <c:pt idx="186">
                  <c:v>46081</c:v>
                </c:pt>
                <c:pt idx="187">
                  <c:v>46082</c:v>
                </c:pt>
                <c:pt idx="188">
                  <c:v>46083</c:v>
                </c:pt>
                <c:pt idx="189">
                  <c:v>46084</c:v>
                </c:pt>
                <c:pt idx="190">
                  <c:v>46085</c:v>
                </c:pt>
                <c:pt idx="191">
                  <c:v>46086</c:v>
                </c:pt>
                <c:pt idx="192">
                  <c:v>46087</c:v>
                </c:pt>
                <c:pt idx="193">
                  <c:v>46088</c:v>
                </c:pt>
                <c:pt idx="194">
                  <c:v>46089</c:v>
                </c:pt>
                <c:pt idx="195">
                  <c:v>46090</c:v>
                </c:pt>
                <c:pt idx="196">
                  <c:v>46091</c:v>
                </c:pt>
                <c:pt idx="197">
                  <c:v>46092</c:v>
                </c:pt>
                <c:pt idx="198">
                  <c:v>46093</c:v>
                </c:pt>
                <c:pt idx="199">
                  <c:v>46094</c:v>
                </c:pt>
                <c:pt idx="200">
                  <c:v>46095</c:v>
                </c:pt>
                <c:pt idx="201">
                  <c:v>46096</c:v>
                </c:pt>
                <c:pt idx="202">
                  <c:v>46097</c:v>
                </c:pt>
                <c:pt idx="203">
                  <c:v>46098</c:v>
                </c:pt>
                <c:pt idx="204">
                  <c:v>46099</c:v>
                </c:pt>
                <c:pt idx="205">
                  <c:v>46100</c:v>
                </c:pt>
                <c:pt idx="206">
                  <c:v>46101</c:v>
                </c:pt>
                <c:pt idx="207">
                  <c:v>46102</c:v>
                </c:pt>
                <c:pt idx="208">
                  <c:v>46103</c:v>
                </c:pt>
                <c:pt idx="209">
                  <c:v>46104</c:v>
                </c:pt>
                <c:pt idx="210">
                  <c:v>46105</c:v>
                </c:pt>
                <c:pt idx="211">
                  <c:v>46106</c:v>
                </c:pt>
                <c:pt idx="212">
                  <c:v>46107</c:v>
                </c:pt>
                <c:pt idx="213">
                  <c:v>46108</c:v>
                </c:pt>
                <c:pt idx="214">
                  <c:v>46109</c:v>
                </c:pt>
                <c:pt idx="215">
                  <c:v>46110</c:v>
                </c:pt>
                <c:pt idx="216">
                  <c:v>46111</c:v>
                </c:pt>
                <c:pt idx="217">
                  <c:v>46112</c:v>
                </c:pt>
                <c:pt idx="218">
                  <c:v>46113</c:v>
                </c:pt>
                <c:pt idx="219">
                  <c:v>46114</c:v>
                </c:pt>
                <c:pt idx="220">
                  <c:v>46115</c:v>
                </c:pt>
                <c:pt idx="221">
                  <c:v>46116</c:v>
                </c:pt>
                <c:pt idx="222">
                  <c:v>46117</c:v>
                </c:pt>
                <c:pt idx="223">
                  <c:v>46118</c:v>
                </c:pt>
                <c:pt idx="224">
                  <c:v>46119</c:v>
                </c:pt>
                <c:pt idx="225">
                  <c:v>46120</c:v>
                </c:pt>
                <c:pt idx="226">
                  <c:v>46121</c:v>
                </c:pt>
                <c:pt idx="227">
                  <c:v>46122</c:v>
                </c:pt>
                <c:pt idx="228">
                  <c:v>46123</c:v>
                </c:pt>
                <c:pt idx="229">
                  <c:v>46124</c:v>
                </c:pt>
                <c:pt idx="230">
                  <c:v>46125</c:v>
                </c:pt>
                <c:pt idx="231">
                  <c:v>46126</c:v>
                </c:pt>
                <c:pt idx="232">
                  <c:v>46127</c:v>
                </c:pt>
                <c:pt idx="233">
                  <c:v>46128</c:v>
                </c:pt>
                <c:pt idx="234">
                  <c:v>46129</c:v>
                </c:pt>
                <c:pt idx="235">
                  <c:v>46130</c:v>
                </c:pt>
                <c:pt idx="236">
                  <c:v>46131</c:v>
                </c:pt>
                <c:pt idx="237">
                  <c:v>46132</c:v>
                </c:pt>
                <c:pt idx="238">
                  <c:v>46133</c:v>
                </c:pt>
                <c:pt idx="239">
                  <c:v>46134</c:v>
                </c:pt>
                <c:pt idx="240">
                  <c:v>46135</c:v>
                </c:pt>
                <c:pt idx="241">
                  <c:v>46136</c:v>
                </c:pt>
                <c:pt idx="242">
                  <c:v>46137</c:v>
                </c:pt>
                <c:pt idx="243">
                  <c:v>46138</c:v>
                </c:pt>
                <c:pt idx="244">
                  <c:v>46139</c:v>
                </c:pt>
                <c:pt idx="245">
                  <c:v>46140</c:v>
                </c:pt>
                <c:pt idx="246">
                  <c:v>46141</c:v>
                </c:pt>
                <c:pt idx="247">
                  <c:v>46142</c:v>
                </c:pt>
                <c:pt idx="248">
                  <c:v>46143</c:v>
                </c:pt>
                <c:pt idx="249">
                  <c:v>46144</c:v>
                </c:pt>
                <c:pt idx="250">
                  <c:v>46145</c:v>
                </c:pt>
                <c:pt idx="251">
                  <c:v>46146</c:v>
                </c:pt>
                <c:pt idx="252">
                  <c:v>46147</c:v>
                </c:pt>
                <c:pt idx="253">
                  <c:v>46148</c:v>
                </c:pt>
                <c:pt idx="254">
                  <c:v>46149</c:v>
                </c:pt>
                <c:pt idx="255">
                  <c:v>46150</c:v>
                </c:pt>
                <c:pt idx="256">
                  <c:v>46151</c:v>
                </c:pt>
                <c:pt idx="257">
                  <c:v>46152</c:v>
                </c:pt>
                <c:pt idx="258">
                  <c:v>46153</c:v>
                </c:pt>
                <c:pt idx="259">
                  <c:v>46154</c:v>
                </c:pt>
                <c:pt idx="260">
                  <c:v>46155</c:v>
                </c:pt>
                <c:pt idx="261">
                  <c:v>46156</c:v>
                </c:pt>
                <c:pt idx="262">
                  <c:v>46157</c:v>
                </c:pt>
                <c:pt idx="263">
                  <c:v>46158</c:v>
                </c:pt>
                <c:pt idx="264">
                  <c:v>46159</c:v>
                </c:pt>
                <c:pt idx="265">
                  <c:v>46160</c:v>
                </c:pt>
                <c:pt idx="266">
                  <c:v>46161</c:v>
                </c:pt>
                <c:pt idx="267">
                  <c:v>46162</c:v>
                </c:pt>
                <c:pt idx="268">
                  <c:v>46163</c:v>
                </c:pt>
                <c:pt idx="269">
                  <c:v>46164</c:v>
                </c:pt>
                <c:pt idx="270">
                  <c:v>46165</c:v>
                </c:pt>
                <c:pt idx="271">
                  <c:v>46166</c:v>
                </c:pt>
                <c:pt idx="272">
                  <c:v>46167</c:v>
                </c:pt>
                <c:pt idx="273">
                  <c:v>46168</c:v>
                </c:pt>
                <c:pt idx="274">
                  <c:v>46169</c:v>
                </c:pt>
                <c:pt idx="275">
                  <c:v>46170</c:v>
                </c:pt>
                <c:pt idx="276">
                  <c:v>46171</c:v>
                </c:pt>
                <c:pt idx="277">
                  <c:v>46172</c:v>
                </c:pt>
                <c:pt idx="278">
                  <c:v>46173</c:v>
                </c:pt>
                <c:pt idx="279">
                  <c:v>46174</c:v>
                </c:pt>
                <c:pt idx="280">
                  <c:v>46175</c:v>
                </c:pt>
                <c:pt idx="281">
                  <c:v>46176</c:v>
                </c:pt>
                <c:pt idx="282">
                  <c:v>46177</c:v>
                </c:pt>
                <c:pt idx="283">
                  <c:v>46178</c:v>
                </c:pt>
                <c:pt idx="284">
                  <c:v>46179</c:v>
                </c:pt>
                <c:pt idx="285">
                  <c:v>46180</c:v>
                </c:pt>
                <c:pt idx="286">
                  <c:v>46181</c:v>
                </c:pt>
                <c:pt idx="287">
                  <c:v>46182</c:v>
                </c:pt>
                <c:pt idx="288">
                  <c:v>46183</c:v>
                </c:pt>
                <c:pt idx="289">
                  <c:v>46184</c:v>
                </c:pt>
                <c:pt idx="290">
                  <c:v>46185</c:v>
                </c:pt>
                <c:pt idx="291">
                  <c:v>46186</c:v>
                </c:pt>
                <c:pt idx="292">
                  <c:v>46187</c:v>
                </c:pt>
                <c:pt idx="293">
                  <c:v>46188</c:v>
                </c:pt>
                <c:pt idx="294">
                  <c:v>46189</c:v>
                </c:pt>
                <c:pt idx="295">
                  <c:v>46190</c:v>
                </c:pt>
                <c:pt idx="296">
                  <c:v>46191</c:v>
                </c:pt>
                <c:pt idx="297">
                  <c:v>46192</c:v>
                </c:pt>
                <c:pt idx="298">
                  <c:v>46193</c:v>
                </c:pt>
                <c:pt idx="299">
                  <c:v>46194</c:v>
                </c:pt>
                <c:pt idx="300">
                  <c:v>46195</c:v>
                </c:pt>
                <c:pt idx="301">
                  <c:v>46196</c:v>
                </c:pt>
                <c:pt idx="302">
                  <c:v>46197</c:v>
                </c:pt>
                <c:pt idx="303">
                  <c:v>46198</c:v>
                </c:pt>
                <c:pt idx="304">
                  <c:v>46199</c:v>
                </c:pt>
                <c:pt idx="305">
                  <c:v>46200</c:v>
                </c:pt>
                <c:pt idx="306">
                  <c:v>46201</c:v>
                </c:pt>
                <c:pt idx="307">
                  <c:v>46202</c:v>
                </c:pt>
                <c:pt idx="308">
                  <c:v>46203</c:v>
                </c:pt>
                <c:pt idx="309">
                  <c:v>46204</c:v>
                </c:pt>
                <c:pt idx="310">
                  <c:v>46205</c:v>
                </c:pt>
                <c:pt idx="311">
                  <c:v>46206</c:v>
                </c:pt>
                <c:pt idx="312">
                  <c:v>46207</c:v>
                </c:pt>
                <c:pt idx="313">
                  <c:v>46208</c:v>
                </c:pt>
                <c:pt idx="314">
                  <c:v>46209</c:v>
                </c:pt>
                <c:pt idx="315">
                  <c:v>46210</c:v>
                </c:pt>
                <c:pt idx="316">
                  <c:v>46211</c:v>
                </c:pt>
                <c:pt idx="317">
                  <c:v>46212</c:v>
                </c:pt>
                <c:pt idx="318">
                  <c:v>46213</c:v>
                </c:pt>
                <c:pt idx="319">
                  <c:v>46214</c:v>
                </c:pt>
                <c:pt idx="320">
                  <c:v>46215</c:v>
                </c:pt>
                <c:pt idx="321">
                  <c:v>46216</c:v>
                </c:pt>
                <c:pt idx="322">
                  <c:v>46217</c:v>
                </c:pt>
                <c:pt idx="323">
                  <c:v>46218</c:v>
                </c:pt>
                <c:pt idx="324">
                  <c:v>46219</c:v>
                </c:pt>
                <c:pt idx="325">
                  <c:v>46220</c:v>
                </c:pt>
                <c:pt idx="326">
                  <c:v>46221</c:v>
                </c:pt>
                <c:pt idx="327">
                  <c:v>46222</c:v>
                </c:pt>
                <c:pt idx="328">
                  <c:v>46223</c:v>
                </c:pt>
                <c:pt idx="329">
                  <c:v>46224</c:v>
                </c:pt>
                <c:pt idx="330">
                  <c:v>46225</c:v>
                </c:pt>
                <c:pt idx="331">
                  <c:v>46226</c:v>
                </c:pt>
                <c:pt idx="332">
                  <c:v>46227</c:v>
                </c:pt>
                <c:pt idx="333">
                  <c:v>46228</c:v>
                </c:pt>
                <c:pt idx="334">
                  <c:v>46229</c:v>
                </c:pt>
                <c:pt idx="335">
                  <c:v>46230</c:v>
                </c:pt>
                <c:pt idx="336">
                  <c:v>46231</c:v>
                </c:pt>
                <c:pt idx="337">
                  <c:v>46232</c:v>
                </c:pt>
                <c:pt idx="338">
                  <c:v>46233</c:v>
                </c:pt>
                <c:pt idx="339">
                  <c:v>46234</c:v>
                </c:pt>
                <c:pt idx="340">
                  <c:v>46235</c:v>
                </c:pt>
                <c:pt idx="341">
                  <c:v>46236</c:v>
                </c:pt>
                <c:pt idx="342">
                  <c:v>46237</c:v>
                </c:pt>
                <c:pt idx="343">
                  <c:v>46238</c:v>
                </c:pt>
                <c:pt idx="344">
                  <c:v>46239</c:v>
                </c:pt>
                <c:pt idx="345">
                  <c:v>46240</c:v>
                </c:pt>
                <c:pt idx="346">
                  <c:v>46241</c:v>
                </c:pt>
                <c:pt idx="347">
                  <c:v>46242</c:v>
                </c:pt>
                <c:pt idx="348">
                  <c:v>46243</c:v>
                </c:pt>
                <c:pt idx="349">
                  <c:v>46244</c:v>
                </c:pt>
                <c:pt idx="350">
                  <c:v>46245</c:v>
                </c:pt>
                <c:pt idx="351">
                  <c:v>46246</c:v>
                </c:pt>
                <c:pt idx="352">
                  <c:v>46247</c:v>
                </c:pt>
                <c:pt idx="353">
                  <c:v>46248</c:v>
                </c:pt>
                <c:pt idx="354">
                  <c:v>46249</c:v>
                </c:pt>
                <c:pt idx="355">
                  <c:v>46250</c:v>
                </c:pt>
                <c:pt idx="356">
                  <c:v>46251</c:v>
                </c:pt>
                <c:pt idx="357">
                  <c:v>46252</c:v>
                </c:pt>
                <c:pt idx="358">
                  <c:v>46253</c:v>
                </c:pt>
                <c:pt idx="359">
                  <c:v>46254</c:v>
                </c:pt>
                <c:pt idx="360">
                  <c:v>46255</c:v>
                </c:pt>
                <c:pt idx="361">
                  <c:v>46256</c:v>
                </c:pt>
                <c:pt idx="362">
                  <c:v>46257</c:v>
                </c:pt>
                <c:pt idx="363">
                  <c:v>46258</c:v>
                </c:pt>
                <c:pt idx="364">
                  <c:v>46259</c:v>
                </c:pt>
                <c:pt idx="365">
                  <c:v>46260</c:v>
                </c:pt>
                <c:pt idx="366">
                  <c:v>46261</c:v>
                </c:pt>
                <c:pt idx="367">
                  <c:v>46262</c:v>
                </c:pt>
                <c:pt idx="368">
                  <c:v>46263</c:v>
                </c:pt>
                <c:pt idx="369">
                  <c:v>46264</c:v>
                </c:pt>
                <c:pt idx="370">
                  <c:v>46265</c:v>
                </c:pt>
              </c:numCache>
            </c:numRef>
          </c:cat>
          <c:val>
            <c:numRef>
              <c:f>Sheet1!$B$2:$B$372</c:f>
              <c:numCache>
                <c:formatCode>General</c:formatCode>
                <c:ptCount val="371"/>
                <c:pt idx="0">
                  <c:v>166051</c:v>
                </c:pt>
                <c:pt idx="1">
                  <c:v>166086</c:v>
                </c:pt>
                <c:pt idx="2">
                  <c:v>166104</c:v>
                </c:pt>
                <c:pt idx="3">
                  <c:v>166107</c:v>
                </c:pt>
                <c:pt idx="4">
                  <c:v>166112</c:v>
                </c:pt>
                <c:pt idx="5">
                  <c:v>166127</c:v>
                </c:pt>
                <c:pt idx="6">
                  <c:v>166121</c:v>
                </c:pt>
                <c:pt idx="7">
                  <c:v>166100</c:v>
                </c:pt>
                <c:pt idx="8">
                  <c:v>166087</c:v>
                </c:pt>
                <c:pt idx="9">
                  <c:v>166074</c:v>
                </c:pt>
                <c:pt idx="10">
                  <c:v>166057</c:v>
                </c:pt>
                <c:pt idx="11">
                  <c:v>166046</c:v>
                </c:pt>
                <c:pt idx="12">
                  <c:v>166042</c:v>
                </c:pt>
                <c:pt idx="13">
                  <c:v>166034</c:v>
                </c:pt>
                <c:pt idx="14">
                  <c:v>166017</c:v>
                </c:pt>
                <c:pt idx="15">
                  <c:v>166002</c:v>
                </c:pt>
                <c:pt idx="16">
                  <c:v>165991</c:v>
                </c:pt>
                <c:pt idx="17">
                  <c:v>165982</c:v>
                </c:pt>
                <c:pt idx="18">
                  <c:v>165968</c:v>
                </c:pt>
                <c:pt idx="19">
                  <c:v>165958</c:v>
                </c:pt>
                <c:pt idx="20">
                  <c:v>165939</c:v>
                </c:pt>
                <c:pt idx="21">
                  <c:v>165931</c:v>
                </c:pt>
                <c:pt idx="22">
                  <c:v>165920</c:v>
                </c:pt>
                <c:pt idx="23">
                  <c:v>165899</c:v>
                </c:pt>
                <c:pt idx="24">
                  <c:v>165890</c:v>
                </c:pt>
                <c:pt idx="25">
                  <c:v>165876</c:v>
                </c:pt>
                <c:pt idx="26">
                  <c:v>165869</c:v>
                </c:pt>
                <c:pt idx="27">
                  <c:v>165845</c:v>
                </c:pt>
                <c:pt idx="28">
                  <c:v>165833</c:v>
                </c:pt>
                <c:pt idx="29">
                  <c:v>165823</c:v>
                </c:pt>
                <c:pt idx="30">
                  <c:v>165814</c:v>
                </c:pt>
                <c:pt idx="31">
                  <c:v>165808</c:v>
                </c:pt>
                <c:pt idx="32">
                  <c:v>165805</c:v>
                </c:pt>
                <c:pt idx="33">
                  <c:v>165788</c:v>
                </c:pt>
                <c:pt idx="34">
                  <c:v>165774</c:v>
                </c:pt>
                <c:pt idx="35">
                  <c:v>165754</c:v>
                </c:pt>
                <c:pt idx="36">
                  <c:v>165748</c:v>
                </c:pt>
                <c:pt idx="37">
                  <c:v>165740</c:v>
                </c:pt>
                <c:pt idx="38">
                  <c:v>165720</c:v>
                </c:pt>
                <c:pt idx="39">
                  <c:v>165702</c:v>
                </c:pt>
                <c:pt idx="40">
                  <c:v>165686</c:v>
                </c:pt>
                <c:pt idx="41">
                  <c:v>165678</c:v>
                </c:pt>
                <c:pt idx="42">
                  <c:v>165658</c:v>
                </c:pt>
                <c:pt idx="43">
                  <c:v>165658</c:v>
                </c:pt>
                <c:pt idx="44">
                  <c:v>165641</c:v>
                </c:pt>
                <c:pt idx="45">
                  <c:v>165625</c:v>
                </c:pt>
                <c:pt idx="46">
                  <c:v>165622</c:v>
                </c:pt>
                <c:pt idx="47">
                  <c:v>165608</c:v>
                </c:pt>
                <c:pt idx="48">
                  <c:v>165604</c:v>
                </c:pt>
                <c:pt idx="49">
                  <c:v>165610</c:v>
                </c:pt>
                <c:pt idx="50">
                  <c:v>165624</c:v>
                </c:pt>
                <c:pt idx="51">
                  <c:v>165620</c:v>
                </c:pt>
                <c:pt idx="52">
                  <c:v>165609</c:v>
                </c:pt>
                <c:pt idx="53">
                  <c:v>165609</c:v>
                </c:pt>
                <c:pt idx="54">
                  <c:v>165595</c:v>
                </c:pt>
                <c:pt idx="55">
                  <c:v>165579</c:v>
                </c:pt>
                <c:pt idx="56">
                  <c:v>165569</c:v>
                </c:pt>
                <c:pt idx="57">
                  <c:v>165561</c:v>
                </c:pt>
                <c:pt idx="58">
                  <c:v>165537</c:v>
                </c:pt>
                <c:pt idx="59">
                  <c:v>165521</c:v>
                </c:pt>
                <c:pt idx="60">
                  <c:v>165507</c:v>
                </c:pt>
                <c:pt idx="61">
                  <c:v>165492</c:v>
                </c:pt>
                <c:pt idx="62">
                  <c:v>165479</c:v>
                </c:pt>
                <c:pt idx="63">
                  <c:v>165461</c:v>
                </c:pt>
                <c:pt idx="64">
                  <c:v>165451</c:v>
                </c:pt>
                <c:pt idx="65">
                  <c:v>165447</c:v>
                </c:pt>
                <c:pt idx="66">
                  <c:v>165438</c:v>
                </c:pt>
                <c:pt idx="67">
                  <c:v>165437</c:v>
                </c:pt>
                <c:pt idx="68">
                  <c:v>165429</c:v>
                </c:pt>
                <c:pt idx="69">
                  <c:v>165407</c:v>
                </c:pt>
                <c:pt idx="70">
                  <c:v>165394</c:v>
                </c:pt>
                <c:pt idx="71">
                  <c:v>165390</c:v>
                </c:pt>
                <c:pt idx="72">
                  <c:v>165376</c:v>
                </c:pt>
                <c:pt idx="73">
                  <c:v>165352</c:v>
                </c:pt>
                <c:pt idx="74">
                  <c:v>165347</c:v>
                </c:pt>
                <c:pt idx="75">
                  <c:v>165336</c:v>
                </c:pt>
                <c:pt idx="76">
                  <c:v>165325</c:v>
                </c:pt>
                <c:pt idx="77">
                  <c:v>165313</c:v>
                </c:pt>
                <c:pt idx="78">
                  <c:v>165304</c:v>
                </c:pt>
                <c:pt idx="79">
                  <c:v>165291</c:v>
                </c:pt>
                <c:pt idx="80">
                  <c:v>165289</c:v>
                </c:pt>
                <c:pt idx="81">
                  <c:v>165278</c:v>
                </c:pt>
                <c:pt idx="82">
                  <c:v>165264</c:v>
                </c:pt>
                <c:pt idx="83">
                  <c:v>165258</c:v>
                </c:pt>
                <c:pt idx="84">
                  <c:v>165244</c:v>
                </c:pt>
                <c:pt idx="85">
                  <c:v>165230</c:v>
                </c:pt>
                <c:pt idx="86">
                  <c:v>165222</c:v>
                </c:pt>
                <c:pt idx="87">
                  <c:v>165207</c:v>
                </c:pt>
                <c:pt idx="88">
                  <c:v>165201</c:v>
                </c:pt>
                <c:pt idx="89">
                  <c:v>165187</c:v>
                </c:pt>
                <c:pt idx="90">
                  <c:v>165175</c:v>
                </c:pt>
                <c:pt idx="91">
                  <c:v>165158</c:v>
                </c:pt>
                <c:pt idx="92">
                  <c:v>165152</c:v>
                </c:pt>
                <c:pt idx="93">
                  <c:v>165142</c:v>
                </c:pt>
                <c:pt idx="94">
                  <c:v>165130</c:v>
                </c:pt>
                <c:pt idx="95">
                  <c:v>165126</c:v>
                </c:pt>
                <c:pt idx="96">
                  <c:v>165107</c:v>
                </c:pt>
                <c:pt idx="97">
                  <c:v>165090</c:v>
                </c:pt>
                <c:pt idx="98">
                  <c:v>165081</c:v>
                </c:pt>
                <c:pt idx="99">
                  <c:v>165064</c:v>
                </c:pt>
                <c:pt idx="100">
                  <c:v>165056</c:v>
                </c:pt>
                <c:pt idx="101">
                  <c:v>165049</c:v>
                </c:pt>
                <c:pt idx="102">
                  <c:v>165059</c:v>
                </c:pt>
                <c:pt idx="103">
                  <c:v>165056</c:v>
                </c:pt>
                <c:pt idx="104">
                  <c:v>165046</c:v>
                </c:pt>
                <c:pt idx="105">
                  <c:v>165039</c:v>
                </c:pt>
                <c:pt idx="106">
                  <c:v>165024</c:v>
                </c:pt>
                <c:pt idx="107">
                  <c:v>165008</c:v>
                </c:pt>
                <c:pt idx="108">
                  <c:v>165002</c:v>
                </c:pt>
                <c:pt idx="109">
                  <c:v>164989</c:v>
                </c:pt>
                <c:pt idx="110">
                  <c:v>164978</c:v>
                </c:pt>
                <c:pt idx="111">
                  <c:v>164965</c:v>
                </c:pt>
                <c:pt idx="112">
                  <c:v>164957</c:v>
                </c:pt>
                <c:pt idx="113">
                  <c:v>164950</c:v>
                </c:pt>
                <c:pt idx="114">
                  <c:v>164937</c:v>
                </c:pt>
                <c:pt idx="115">
                  <c:v>164928</c:v>
                </c:pt>
                <c:pt idx="116">
                  <c:v>164922</c:v>
                </c:pt>
                <c:pt idx="117">
                  <c:v>164912</c:v>
                </c:pt>
                <c:pt idx="118">
                  <c:v>164897</c:v>
                </c:pt>
                <c:pt idx="119">
                  <c:v>164895</c:v>
                </c:pt>
                <c:pt idx="120">
                  <c:v>164887</c:v>
                </c:pt>
                <c:pt idx="121">
                  <c:v>164880</c:v>
                </c:pt>
                <c:pt idx="122">
                  <c:v>164870</c:v>
                </c:pt>
                <c:pt idx="123">
                  <c:v>164852</c:v>
                </c:pt>
                <c:pt idx="124">
                  <c:v>164832</c:v>
                </c:pt>
                <c:pt idx="125">
                  <c:v>164809</c:v>
                </c:pt>
                <c:pt idx="126">
                  <c:v>164784</c:v>
                </c:pt>
                <c:pt idx="127">
                  <c:v>164767</c:v>
                </c:pt>
                <c:pt idx="128">
                  <c:v>164763</c:v>
                </c:pt>
                <c:pt idx="129">
                  <c:v>164746</c:v>
                </c:pt>
                <c:pt idx="130">
                  <c:v>164729</c:v>
                </c:pt>
                <c:pt idx="131">
                  <c:v>164714</c:v>
                </c:pt>
                <c:pt idx="132">
                  <c:v>164703</c:v>
                </c:pt>
                <c:pt idx="133">
                  <c:v>164686</c:v>
                </c:pt>
                <c:pt idx="134">
                  <c:v>164683</c:v>
                </c:pt>
                <c:pt idx="135">
                  <c:v>164664</c:v>
                </c:pt>
                <c:pt idx="136">
                  <c:v>164652</c:v>
                </c:pt>
                <c:pt idx="137">
                  <c:v>164639</c:v>
                </c:pt>
                <c:pt idx="138">
                  <c:v>164617</c:v>
                </c:pt>
                <c:pt idx="139">
                  <c:v>164614</c:v>
                </c:pt>
                <c:pt idx="140">
                  <c:v>164598</c:v>
                </c:pt>
                <c:pt idx="141">
                  <c:v>164570</c:v>
                </c:pt>
                <c:pt idx="142">
                  <c:v>164571</c:v>
                </c:pt>
                <c:pt idx="143">
                  <c:v>164557</c:v>
                </c:pt>
                <c:pt idx="144">
                  <c:v>164541</c:v>
                </c:pt>
                <c:pt idx="145">
                  <c:v>164514</c:v>
                </c:pt>
                <c:pt idx="146">
                  <c:v>164502</c:v>
                </c:pt>
                <c:pt idx="147">
                  <c:v>164502</c:v>
                </c:pt>
                <c:pt idx="148">
                  <c:v>164491</c:v>
                </c:pt>
                <c:pt idx="149">
                  <c:v>164482</c:v>
                </c:pt>
                <c:pt idx="150">
                  <c:v>164460</c:v>
                </c:pt>
                <c:pt idx="151">
                  <c:v>164453</c:v>
                </c:pt>
                <c:pt idx="152">
                  <c:v>164444</c:v>
                </c:pt>
                <c:pt idx="153">
                  <c:v>164435</c:v>
                </c:pt>
                <c:pt idx="154">
                  <c:v>164408</c:v>
                </c:pt>
                <c:pt idx="155">
                  <c:v>164408</c:v>
                </c:pt>
                <c:pt idx="156">
                  <c:v>164387</c:v>
                </c:pt>
                <c:pt idx="157">
                  <c:v>164359</c:v>
                </c:pt>
                <c:pt idx="158">
                  <c:v>164354</c:v>
                </c:pt>
                <c:pt idx="159">
                  <c:v>164341</c:v>
                </c:pt>
                <c:pt idx="160">
                  <c:v>164335</c:v>
                </c:pt>
                <c:pt idx="161">
                  <c:v>164317</c:v>
                </c:pt>
                <c:pt idx="162">
                  <c:v>164314</c:v>
                </c:pt>
                <c:pt idx="163">
                  <c:v>164304</c:v>
                </c:pt>
                <c:pt idx="164">
                  <c:v>164296</c:v>
                </c:pt>
                <c:pt idx="165">
                  <c:v>164284</c:v>
                </c:pt>
                <c:pt idx="166">
                  <c:v>164263</c:v>
                </c:pt>
                <c:pt idx="167">
                  <c:v>164249</c:v>
                </c:pt>
                <c:pt idx="168">
                  <c:v>164237</c:v>
                </c:pt>
                <c:pt idx="169">
                  <c:v>164229</c:v>
                </c:pt>
                <c:pt idx="170">
                  <c:v>164216</c:v>
                </c:pt>
                <c:pt idx="171">
                  <c:v>164203</c:v>
                </c:pt>
                <c:pt idx="172">
                  <c:v>164192</c:v>
                </c:pt>
                <c:pt idx="173">
                  <c:v>164182</c:v>
                </c:pt>
                <c:pt idx="174">
                  <c:v>164172</c:v>
                </c:pt>
                <c:pt idx="175">
                  <c:v>164155</c:v>
                </c:pt>
                <c:pt idx="176">
                  <c:v>164152</c:v>
                </c:pt>
                <c:pt idx="177">
                  <c:v>164135</c:v>
                </c:pt>
                <c:pt idx="178">
                  <c:v>164121</c:v>
                </c:pt>
                <c:pt idx="179">
                  <c:v>164121</c:v>
                </c:pt>
                <c:pt idx="180">
                  <c:v>164110</c:v>
                </c:pt>
                <c:pt idx="181">
                  <c:v>164097</c:v>
                </c:pt>
                <c:pt idx="182">
                  <c:v>164089</c:v>
                </c:pt>
                <c:pt idx="183">
                  <c:v>164078</c:v>
                </c:pt>
                <c:pt idx="184">
                  <c:v>164066</c:v>
                </c:pt>
                <c:pt idx="185">
                  <c:v>164056</c:v>
                </c:pt>
                <c:pt idx="186">
                  <c:v>164051</c:v>
                </c:pt>
                <c:pt idx="187">
                  <c:v>164042</c:v>
                </c:pt>
                <c:pt idx="188">
                  <c:v>164020</c:v>
                </c:pt>
                <c:pt idx="189">
                  <c:v>164017</c:v>
                </c:pt>
                <c:pt idx="190">
                  <c:v>164020</c:v>
                </c:pt>
                <c:pt idx="191">
                  <c:v>164014</c:v>
                </c:pt>
                <c:pt idx="192">
                  <c:v>164004</c:v>
                </c:pt>
                <c:pt idx="193">
                  <c:v>164005</c:v>
                </c:pt>
                <c:pt idx="194">
                  <c:v>164004</c:v>
                </c:pt>
                <c:pt idx="195">
                  <c:v>163991</c:v>
                </c:pt>
                <c:pt idx="196">
                  <c:v>163985</c:v>
                </c:pt>
                <c:pt idx="197">
                  <c:v>163980</c:v>
                </c:pt>
                <c:pt idx="198">
                  <c:v>163969</c:v>
                </c:pt>
                <c:pt idx="199">
                  <c:v>163961</c:v>
                </c:pt>
                <c:pt idx="200">
                  <c:v>163953</c:v>
                </c:pt>
                <c:pt idx="201">
                  <c:v>163946</c:v>
                </c:pt>
                <c:pt idx="202">
                  <c:v>163940</c:v>
                </c:pt>
                <c:pt idx="203">
                  <c:v>163936</c:v>
                </c:pt>
                <c:pt idx="204">
                  <c:v>163933</c:v>
                </c:pt>
                <c:pt idx="205">
                  <c:v>163927</c:v>
                </c:pt>
                <c:pt idx="206">
                  <c:v>163930</c:v>
                </c:pt>
                <c:pt idx="207">
                  <c:v>163934</c:v>
                </c:pt>
                <c:pt idx="208">
                  <c:v>163933</c:v>
                </c:pt>
                <c:pt idx="209">
                  <c:v>163928</c:v>
                </c:pt>
                <c:pt idx="210">
                  <c:v>163920</c:v>
                </c:pt>
                <c:pt idx="211">
                  <c:v>163914</c:v>
                </c:pt>
                <c:pt idx="212">
                  <c:v>163906</c:v>
                </c:pt>
                <c:pt idx="213">
                  <c:v>163902</c:v>
                </c:pt>
                <c:pt idx="214">
                  <c:v>163886</c:v>
                </c:pt>
                <c:pt idx="215">
                  <c:v>163876</c:v>
                </c:pt>
                <c:pt idx="216">
                  <c:v>163862</c:v>
                </c:pt>
                <c:pt idx="217">
                  <c:v>163847</c:v>
                </c:pt>
                <c:pt idx="218">
                  <c:v>163843</c:v>
                </c:pt>
                <c:pt idx="219">
                  <c:v>163837</c:v>
                </c:pt>
                <c:pt idx="220">
                  <c:v>163822</c:v>
                </c:pt>
                <c:pt idx="221">
                  <c:v>163814</c:v>
                </c:pt>
                <c:pt idx="222">
                  <c:v>163797</c:v>
                </c:pt>
                <c:pt idx="223">
                  <c:v>163787</c:v>
                </c:pt>
                <c:pt idx="224">
                  <c:v>163776</c:v>
                </c:pt>
                <c:pt idx="225">
                  <c:v>163757</c:v>
                </c:pt>
                <c:pt idx="226">
                  <c:v>163756</c:v>
                </c:pt>
                <c:pt idx="227">
                  <c:v>163746</c:v>
                </c:pt>
                <c:pt idx="228">
                  <c:v>163736</c:v>
                </c:pt>
                <c:pt idx="229">
                  <c:v>163727</c:v>
                </c:pt>
                <c:pt idx="230">
                  <c:v>163708</c:v>
                </c:pt>
                <c:pt idx="231">
                  <c:v>163696</c:v>
                </c:pt>
                <c:pt idx="232">
                  <c:v>163698</c:v>
                </c:pt>
                <c:pt idx="233">
                  <c:v>163688</c:v>
                </c:pt>
                <c:pt idx="234">
                  <c:v>163674</c:v>
                </c:pt>
                <c:pt idx="235">
                  <c:v>163722</c:v>
                </c:pt>
                <c:pt idx="236">
                  <c:v>163738</c:v>
                </c:pt>
                <c:pt idx="237">
                  <c:v>163785</c:v>
                </c:pt>
                <c:pt idx="238">
                  <c:v>163790</c:v>
                </c:pt>
                <c:pt idx="239">
                  <c:v>163790</c:v>
                </c:pt>
                <c:pt idx="240">
                  <c:v>163856</c:v>
                </c:pt>
                <c:pt idx="241">
                  <c:v>163864</c:v>
                </c:pt>
                <c:pt idx="249">
                  <c:v>164032</c:v>
                </c:pt>
                <c:pt idx="250">
                  <c:v>164040</c:v>
                </c:pt>
                <c:pt idx="251">
                  <c:v>164090</c:v>
                </c:pt>
                <c:pt idx="252">
                  <c:v>164121</c:v>
                </c:pt>
                <c:pt idx="253">
                  <c:v>164131</c:v>
                </c:pt>
                <c:pt idx="254">
                  <c:v>164143</c:v>
                </c:pt>
                <c:pt idx="255">
                  <c:v>164177</c:v>
                </c:pt>
                <c:pt idx="256">
                  <c:v>164186</c:v>
                </c:pt>
                <c:pt idx="257">
                  <c:v>164202</c:v>
                </c:pt>
                <c:pt idx="258">
                  <c:v>164247</c:v>
                </c:pt>
                <c:pt idx="259">
                  <c:v>164250</c:v>
                </c:pt>
                <c:pt idx="260">
                  <c:v>164271</c:v>
                </c:pt>
                <c:pt idx="261">
                  <c:v>164289</c:v>
                </c:pt>
                <c:pt idx="262">
                  <c:v>164307</c:v>
                </c:pt>
                <c:pt idx="263">
                  <c:v>164333</c:v>
                </c:pt>
                <c:pt idx="264">
                  <c:v>164346</c:v>
                </c:pt>
                <c:pt idx="265">
                  <c:v>164380</c:v>
                </c:pt>
                <c:pt idx="266">
                  <c:v>164384</c:v>
                </c:pt>
                <c:pt idx="267">
                  <c:v>164403</c:v>
                </c:pt>
                <c:pt idx="268">
                  <c:v>164471</c:v>
                </c:pt>
                <c:pt idx="269">
                  <c:v>164480</c:v>
                </c:pt>
                <c:pt idx="270">
                  <c:v>164501</c:v>
                </c:pt>
                <c:pt idx="271">
                  <c:v>164510</c:v>
                </c:pt>
                <c:pt idx="272">
                  <c:v>164520</c:v>
                </c:pt>
                <c:pt idx="273">
                  <c:v>164530</c:v>
                </c:pt>
                <c:pt idx="274">
                  <c:v>164530</c:v>
                </c:pt>
                <c:pt idx="275">
                  <c:v>164541</c:v>
                </c:pt>
                <c:pt idx="276">
                  <c:v>164550</c:v>
                </c:pt>
                <c:pt idx="277">
                  <c:v>164575</c:v>
                </c:pt>
                <c:pt idx="278">
                  <c:v>164581</c:v>
                </c:pt>
                <c:pt idx="279">
                  <c:v>164594</c:v>
                </c:pt>
                <c:pt idx="280">
                  <c:v>164629</c:v>
                </c:pt>
                <c:pt idx="281">
                  <c:v>164641</c:v>
                </c:pt>
                <c:pt idx="282">
                  <c:v>164671</c:v>
                </c:pt>
                <c:pt idx="283">
                  <c:v>164672</c:v>
                </c:pt>
                <c:pt idx="284">
                  <c:v>164682</c:v>
                </c:pt>
                <c:pt idx="285">
                  <c:v>164689</c:v>
                </c:pt>
                <c:pt idx="286">
                  <c:v>164713</c:v>
                </c:pt>
                <c:pt idx="287">
                  <c:v>164712</c:v>
                </c:pt>
                <c:pt idx="288">
                  <c:v>164717</c:v>
                </c:pt>
                <c:pt idx="289">
                  <c:v>164729</c:v>
                </c:pt>
                <c:pt idx="290">
                  <c:v>164751</c:v>
                </c:pt>
                <c:pt idx="291">
                  <c:v>164757</c:v>
                </c:pt>
                <c:pt idx="292">
                  <c:v>164781</c:v>
                </c:pt>
                <c:pt idx="293">
                  <c:v>164788</c:v>
                </c:pt>
                <c:pt idx="294">
                  <c:v>164800</c:v>
                </c:pt>
                <c:pt idx="295">
                  <c:v>164820</c:v>
                </c:pt>
                <c:pt idx="296">
                  <c:v>164827</c:v>
                </c:pt>
                <c:pt idx="297">
                  <c:v>164832</c:v>
                </c:pt>
                <c:pt idx="298">
                  <c:v>164839</c:v>
                </c:pt>
                <c:pt idx="299">
                  <c:v>164854</c:v>
                </c:pt>
                <c:pt idx="300">
                  <c:v>164859</c:v>
                </c:pt>
                <c:pt idx="301">
                  <c:v>164857</c:v>
                </c:pt>
                <c:pt idx="302">
                  <c:v>164870</c:v>
                </c:pt>
                <c:pt idx="303">
                  <c:v>164880</c:v>
                </c:pt>
                <c:pt idx="304">
                  <c:v>164883</c:v>
                </c:pt>
                <c:pt idx="305">
                  <c:v>164901</c:v>
                </c:pt>
                <c:pt idx="306">
                  <c:v>164913</c:v>
                </c:pt>
                <c:pt idx="307">
                  <c:v>164914</c:v>
                </c:pt>
                <c:pt idx="308">
                  <c:v>164933</c:v>
                </c:pt>
                <c:pt idx="309">
                  <c:v>164933</c:v>
                </c:pt>
                <c:pt idx="310">
                  <c:v>164936</c:v>
                </c:pt>
                <c:pt idx="311">
                  <c:v>164927</c:v>
                </c:pt>
                <c:pt idx="312">
                  <c:v>164916</c:v>
                </c:pt>
                <c:pt idx="313">
                  <c:v>164909</c:v>
                </c:pt>
                <c:pt idx="314">
                  <c:v>164901</c:v>
                </c:pt>
                <c:pt idx="315">
                  <c:v>164897</c:v>
                </c:pt>
                <c:pt idx="316">
                  <c:v>164891</c:v>
                </c:pt>
                <c:pt idx="317">
                  <c:v>164879</c:v>
                </c:pt>
                <c:pt idx="318">
                  <c:v>164868</c:v>
                </c:pt>
                <c:pt idx="319">
                  <c:v>164865</c:v>
                </c:pt>
                <c:pt idx="320">
                  <c:v>164866</c:v>
                </c:pt>
                <c:pt idx="321">
                  <c:v>164860</c:v>
                </c:pt>
                <c:pt idx="322">
                  <c:v>164856</c:v>
                </c:pt>
                <c:pt idx="323">
                  <c:v>164845</c:v>
                </c:pt>
                <c:pt idx="324">
                  <c:v>164833</c:v>
                </c:pt>
                <c:pt idx="325">
                  <c:v>164852</c:v>
                </c:pt>
                <c:pt idx="326">
                  <c:v>164867</c:v>
                </c:pt>
                <c:pt idx="327">
                  <c:v>164862</c:v>
                </c:pt>
                <c:pt idx="328">
                  <c:v>164863</c:v>
                </c:pt>
                <c:pt idx="329">
                  <c:v>164867</c:v>
                </c:pt>
                <c:pt idx="330">
                  <c:v>164872</c:v>
                </c:pt>
                <c:pt idx="331">
                  <c:v>164877</c:v>
                </c:pt>
                <c:pt idx="332">
                  <c:v>164872</c:v>
                </c:pt>
                <c:pt idx="333">
                  <c:v>164884</c:v>
                </c:pt>
                <c:pt idx="334">
                  <c:v>164874</c:v>
                </c:pt>
                <c:pt idx="335">
                  <c:v>164862</c:v>
                </c:pt>
                <c:pt idx="336">
                  <c:v>164859</c:v>
                </c:pt>
                <c:pt idx="337">
                  <c:v>164847</c:v>
                </c:pt>
                <c:pt idx="338">
                  <c:v>164854</c:v>
                </c:pt>
                <c:pt idx="339">
                  <c:v>164854</c:v>
                </c:pt>
                <c:pt idx="340">
                  <c:v>164859</c:v>
                </c:pt>
                <c:pt idx="341">
                  <c:v>164853</c:v>
                </c:pt>
                <c:pt idx="342">
                  <c:v>164842</c:v>
                </c:pt>
                <c:pt idx="343">
                  <c:v>164829</c:v>
                </c:pt>
                <c:pt idx="344">
                  <c:v>164819</c:v>
                </c:pt>
                <c:pt idx="345">
                  <c:v>164825</c:v>
                </c:pt>
                <c:pt idx="346">
                  <c:v>164818</c:v>
                </c:pt>
                <c:pt idx="347">
                  <c:v>164821</c:v>
                </c:pt>
                <c:pt idx="348">
                  <c:v>164808</c:v>
                </c:pt>
                <c:pt idx="349">
                  <c:v>164809</c:v>
                </c:pt>
                <c:pt idx="350">
                  <c:v>164806</c:v>
                </c:pt>
                <c:pt idx="351">
                  <c:v>164799</c:v>
                </c:pt>
                <c:pt idx="352">
                  <c:v>164804</c:v>
                </c:pt>
                <c:pt idx="353">
                  <c:v>164808</c:v>
                </c:pt>
                <c:pt idx="354">
                  <c:v>164816</c:v>
                </c:pt>
                <c:pt idx="355">
                  <c:v>164836</c:v>
                </c:pt>
                <c:pt idx="356">
                  <c:v>164839</c:v>
                </c:pt>
                <c:pt idx="357">
                  <c:v>164841</c:v>
                </c:pt>
                <c:pt idx="358">
                  <c:v>164856</c:v>
                </c:pt>
                <c:pt idx="359">
                  <c:v>164889</c:v>
                </c:pt>
                <c:pt idx="360">
                  <c:v>164898</c:v>
                </c:pt>
                <c:pt idx="361">
                  <c:v>165240</c:v>
                </c:pt>
                <c:pt idx="362">
                  <c:v>165280</c:v>
                </c:pt>
                <c:pt idx="363">
                  <c:v>165737</c:v>
                </c:pt>
                <c:pt idx="364">
                  <c:v>170048</c:v>
                </c:pt>
                <c:pt idx="365">
                  <c:v>172826</c:v>
                </c:pt>
                <c:pt idx="366">
                  <c:v>173891</c:v>
                </c:pt>
                <c:pt idx="367">
                  <c:v>174795</c:v>
                </c:pt>
                <c:pt idx="368">
                  <c:v>175325</c:v>
                </c:pt>
                <c:pt idx="369">
                  <c:v>176635</c:v>
                </c:pt>
                <c:pt idx="370">
                  <c:v>177066</c:v>
                </c:pt>
              </c:numCache>
            </c:numRef>
          </c:val>
          <c:smooth val="0"/>
          <c:extLst>
            <c:ext xmlns:c16="http://schemas.microsoft.com/office/drawing/2014/chart" uri="{C3380CC4-5D6E-409C-BE32-E72D297353CC}">
              <c16:uniqueId val="{00000000-BC62-4105-8DE3-A88AD043673B}"/>
            </c:ext>
          </c:extLst>
        </c:ser>
        <c:dLbls>
          <c:showLegendKey val="0"/>
          <c:showVal val="0"/>
          <c:showCatName val="0"/>
          <c:showSerName val="0"/>
          <c:showPercent val="0"/>
          <c:showBubbleSize val="0"/>
        </c:dLbls>
        <c:smooth val="0"/>
        <c:axId val="1062077240"/>
        <c:axId val="1062073632"/>
      </c:lineChart>
      <c:dateAx>
        <c:axId val="1062077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62073632"/>
        <c:crosses val="autoZero"/>
        <c:auto val="1"/>
        <c:lblOffset val="100"/>
        <c:baseTimeUnit val="days"/>
      </c:dateAx>
      <c:valAx>
        <c:axId val="1062073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62077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@gamescom</c:v>
                </c:pt>
              </c:strCache>
            </c:strRef>
          </c:tx>
          <c:spPr>
            <a:ln w="28575" cap="rnd">
              <a:solidFill>
                <a:schemeClr val="accent1"/>
              </a:solidFill>
              <a:round/>
            </a:ln>
            <a:effectLst/>
          </c:spPr>
          <c:marker>
            <c:symbol val="none"/>
          </c:marker>
          <c:cat>
            <c:numRef>
              <c:f>Sheet1!$A$2:$A$372</c:f>
              <c:numCache>
                <c:formatCode>m/d/yyyy</c:formatCode>
                <c:ptCount val="371"/>
                <c:pt idx="0">
                  <c:v>45895</c:v>
                </c:pt>
                <c:pt idx="1">
                  <c:v>45896</c:v>
                </c:pt>
                <c:pt idx="2">
                  <c:v>45897</c:v>
                </c:pt>
                <c:pt idx="3">
                  <c:v>45898</c:v>
                </c:pt>
                <c:pt idx="4">
                  <c:v>45899</c:v>
                </c:pt>
                <c:pt idx="5">
                  <c:v>45900</c:v>
                </c:pt>
                <c:pt idx="6">
                  <c:v>45901</c:v>
                </c:pt>
                <c:pt idx="7">
                  <c:v>45902</c:v>
                </c:pt>
                <c:pt idx="8">
                  <c:v>45903</c:v>
                </c:pt>
                <c:pt idx="9">
                  <c:v>45904</c:v>
                </c:pt>
                <c:pt idx="10">
                  <c:v>45905</c:v>
                </c:pt>
                <c:pt idx="11">
                  <c:v>45906</c:v>
                </c:pt>
                <c:pt idx="12">
                  <c:v>45907</c:v>
                </c:pt>
                <c:pt idx="13">
                  <c:v>45908</c:v>
                </c:pt>
                <c:pt idx="14">
                  <c:v>45909</c:v>
                </c:pt>
                <c:pt idx="15">
                  <c:v>45910</c:v>
                </c:pt>
                <c:pt idx="16">
                  <c:v>45911</c:v>
                </c:pt>
                <c:pt idx="17">
                  <c:v>45912</c:v>
                </c:pt>
                <c:pt idx="18">
                  <c:v>45913</c:v>
                </c:pt>
                <c:pt idx="19">
                  <c:v>45914</c:v>
                </c:pt>
                <c:pt idx="20">
                  <c:v>45915</c:v>
                </c:pt>
                <c:pt idx="21">
                  <c:v>45916</c:v>
                </c:pt>
                <c:pt idx="22">
                  <c:v>45917</c:v>
                </c:pt>
                <c:pt idx="23">
                  <c:v>45918</c:v>
                </c:pt>
                <c:pt idx="24">
                  <c:v>45919</c:v>
                </c:pt>
                <c:pt idx="25">
                  <c:v>45920</c:v>
                </c:pt>
                <c:pt idx="26">
                  <c:v>45921</c:v>
                </c:pt>
                <c:pt idx="27">
                  <c:v>45922</c:v>
                </c:pt>
                <c:pt idx="28">
                  <c:v>45923</c:v>
                </c:pt>
                <c:pt idx="29">
                  <c:v>45924</c:v>
                </c:pt>
                <c:pt idx="30">
                  <c:v>45925</c:v>
                </c:pt>
                <c:pt idx="31">
                  <c:v>45926</c:v>
                </c:pt>
                <c:pt idx="32">
                  <c:v>45927</c:v>
                </c:pt>
                <c:pt idx="33">
                  <c:v>45928</c:v>
                </c:pt>
                <c:pt idx="34">
                  <c:v>45929</c:v>
                </c:pt>
                <c:pt idx="35">
                  <c:v>45930</c:v>
                </c:pt>
                <c:pt idx="36">
                  <c:v>45931</c:v>
                </c:pt>
                <c:pt idx="37">
                  <c:v>45932</c:v>
                </c:pt>
                <c:pt idx="38">
                  <c:v>45933</c:v>
                </c:pt>
                <c:pt idx="39">
                  <c:v>45934</c:v>
                </c:pt>
                <c:pt idx="40">
                  <c:v>45935</c:v>
                </c:pt>
                <c:pt idx="41">
                  <c:v>45936</c:v>
                </c:pt>
                <c:pt idx="42">
                  <c:v>45937</c:v>
                </c:pt>
                <c:pt idx="43">
                  <c:v>45938</c:v>
                </c:pt>
                <c:pt idx="44">
                  <c:v>45939</c:v>
                </c:pt>
                <c:pt idx="45">
                  <c:v>45940</c:v>
                </c:pt>
                <c:pt idx="46">
                  <c:v>45941</c:v>
                </c:pt>
                <c:pt idx="47">
                  <c:v>45942</c:v>
                </c:pt>
                <c:pt idx="48">
                  <c:v>45943</c:v>
                </c:pt>
                <c:pt idx="49">
                  <c:v>45944</c:v>
                </c:pt>
                <c:pt idx="50">
                  <c:v>45945</c:v>
                </c:pt>
                <c:pt idx="51">
                  <c:v>45946</c:v>
                </c:pt>
                <c:pt idx="52">
                  <c:v>45947</c:v>
                </c:pt>
                <c:pt idx="53">
                  <c:v>45948</c:v>
                </c:pt>
                <c:pt idx="54">
                  <c:v>45949</c:v>
                </c:pt>
                <c:pt idx="55">
                  <c:v>45950</c:v>
                </c:pt>
                <c:pt idx="56">
                  <c:v>45951</c:v>
                </c:pt>
                <c:pt idx="57">
                  <c:v>45952</c:v>
                </c:pt>
                <c:pt idx="58">
                  <c:v>45953</c:v>
                </c:pt>
                <c:pt idx="59">
                  <c:v>45954</c:v>
                </c:pt>
                <c:pt idx="60">
                  <c:v>45955</c:v>
                </c:pt>
                <c:pt idx="61">
                  <c:v>45956</c:v>
                </c:pt>
                <c:pt idx="62">
                  <c:v>45957</c:v>
                </c:pt>
                <c:pt idx="63">
                  <c:v>45958</c:v>
                </c:pt>
                <c:pt idx="64">
                  <c:v>45959</c:v>
                </c:pt>
                <c:pt idx="65">
                  <c:v>45960</c:v>
                </c:pt>
                <c:pt idx="66">
                  <c:v>45961</c:v>
                </c:pt>
                <c:pt idx="67">
                  <c:v>45962</c:v>
                </c:pt>
                <c:pt idx="68">
                  <c:v>45963</c:v>
                </c:pt>
                <c:pt idx="69">
                  <c:v>45964</c:v>
                </c:pt>
                <c:pt idx="70">
                  <c:v>45965</c:v>
                </c:pt>
                <c:pt idx="71">
                  <c:v>45966</c:v>
                </c:pt>
                <c:pt idx="72">
                  <c:v>45967</c:v>
                </c:pt>
                <c:pt idx="73">
                  <c:v>45968</c:v>
                </c:pt>
                <c:pt idx="74">
                  <c:v>45969</c:v>
                </c:pt>
                <c:pt idx="75">
                  <c:v>45970</c:v>
                </c:pt>
                <c:pt idx="76">
                  <c:v>45971</c:v>
                </c:pt>
                <c:pt idx="77">
                  <c:v>45972</c:v>
                </c:pt>
                <c:pt idx="78">
                  <c:v>45973</c:v>
                </c:pt>
                <c:pt idx="79">
                  <c:v>45974</c:v>
                </c:pt>
                <c:pt idx="80">
                  <c:v>45975</c:v>
                </c:pt>
                <c:pt idx="81">
                  <c:v>45976</c:v>
                </c:pt>
                <c:pt idx="82">
                  <c:v>45977</c:v>
                </c:pt>
                <c:pt idx="83">
                  <c:v>45978</c:v>
                </c:pt>
                <c:pt idx="84">
                  <c:v>45979</c:v>
                </c:pt>
                <c:pt idx="85">
                  <c:v>45980</c:v>
                </c:pt>
                <c:pt idx="86">
                  <c:v>45981</c:v>
                </c:pt>
                <c:pt idx="87">
                  <c:v>45982</c:v>
                </c:pt>
                <c:pt idx="88">
                  <c:v>45983</c:v>
                </c:pt>
                <c:pt idx="89">
                  <c:v>45984</c:v>
                </c:pt>
                <c:pt idx="90">
                  <c:v>45985</c:v>
                </c:pt>
                <c:pt idx="91">
                  <c:v>45986</c:v>
                </c:pt>
                <c:pt idx="92">
                  <c:v>45987</c:v>
                </c:pt>
                <c:pt idx="93">
                  <c:v>45988</c:v>
                </c:pt>
                <c:pt idx="94">
                  <c:v>45989</c:v>
                </c:pt>
                <c:pt idx="95">
                  <c:v>45990</c:v>
                </c:pt>
                <c:pt idx="96">
                  <c:v>45991</c:v>
                </c:pt>
                <c:pt idx="97">
                  <c:v>45992</c:v>
                </c:pt>
                <c:pt idx="98">
                  <c:v>45993</c:v>
                </c:pt>
                <c:pt idx="99">
                  <c:v>45994</c:v>
                </c:pt>
                <c:pt idx="100">
                  <c:v>45995</c:v>
                </c:pt>
                <c:pt idx="101">
                  <c:v>45996</c:v>
                </c:pt>
                <c:pt idx="102">
                  <c:v>45997</c:v>
                </c:pt>
                <c:pt idx="103">
                  <c:v>45998</c:v>
                </c:pt>
                <c:pt idx="104">
                  <c:v>45999</c:v>
                </c:pt>
                <c:pt idx="105">
                  <c:v>46000</c:v>
                </c:pt>
                <c:pt idx="106">
                  <c:v>46001</c:v>
                </c:pt>
                <c:pt idx="107">
                  <c:v>46002</c:v>
                </c:pt>
                <c:pt idx="108">
                  <c:v>46003</c:v>
                </c:pt>
                <c:pt idx="109">
                  <c:v>46004</c:v>
                </c:pt>
                <c:pt idx="110">
                  <c:v>46005</c:v>
                </c:pt>
                <c:pt idx="111">
                  <c:v>46006</c:v>
                </c:pt>
                <c:pt idx="112">
                  <c:v>46007</c:v>
                </c:pt>
                <c:pt idx="113">
                  <c:v>46008</c:v>
                </c:pt>
                <c:pt idx="114">
                  <c:v>46009</c:v>
                </c:pt>
                <c:pt idx="115">
                  <c:v>46010</c:v>
                </c:pt>
                <c:pt idx="116">
                  <c:v>46011</c:v>
                </c:pt>
                <c:pt idx="117">
                  <c:v>46012</c:v>
                </c:pt>
                <c:pt idx="118">
                  <c:v>46013</c:v>
                </c:pt>
                <c:pt idx="119">
                  <c:v>46014</c:v>
                </c:pt>
                <c:pt idx="120">
                  <c:v>46015</c:v>
                </c:pt>
                <c:pt idx="121">
                  <c:v>46016</c:v>
                </c:pt>
                <c:pt idx="122">
                  <c:v>46017</c:v>
                </c:pt>
                <c:pt idx="123">
                  <c:v>46018</c:v>
                </c:pt>
                <c:pt idx="124">
                  <c:v>46019</c:v>
                </c:pt>
                <c:pt idx="125">
                  <c:v>46020</c:v>
                </c:pt>
                <c:pt idx="126">
                  <c:v>46021</c:v>
                </c:pt>
                <c:pt idx="127">
                  <c:v>46022</c:v>
                </c:pt>
                <c:pt idx="128">
                  <c:v>46023</c:v>
                </c:pt>
                <c:pt idx="129">
                  <c:v>46024</c:v>
                </c:pt>
                <c:pt idx="130">
                  <c:v>46025</c:v>
                </c:pt>
                <c:pt idx="131">
                  <c:v>46026</c:v>
                </c:pt>
                <c:pt idx="132">
                  <c:v>46027</c:v>
                </c:pt>
                <c:pt idx="133">
                  <c:v>46028</c:v>
                </c:pt>
                <c:pt idx="134">
                  <c:v>46029</c:v>
                </c:pt>
                <c:pt idx="135">
                  <c:v>46030</c:v>
                </c:pt>
                <c:pt idx="136">
                  <c:v>46031</c:v>
                </c:pt>
                <c:pt idx="137">
                  <c:v>46032</c:v>
                </c:pt>
                <c:pt idx="138">
                  <c:v>46033</c:v>
                </c:pt>
                <c:pt idx="139">
                  <c:v>46034</c:v>
                </c:pt>
                <c:pt idx="140">
                  <c:v>46035</c:v>
                </c:pt>
                <c:pt idx="141">
                  <c:v>46036</c:v>
                </c:pt>
                <c:pt idx="142">
                  <c:v>46037</c:v>
                </c:pt>
                <c:pt idx="143">
                  <c:v>46038</c:v>
                </c:pt>
                <c:pt idx="144">
                  <c:v>46039</c:v>
                </c:pt>
                <c:pt idx="145">
                  <c:v>46040</c:v>
                </c:pt>
                <c:pt idx="146">
                  <c:v>46041</c:v>
                </c:pt>
                <c:pt idx="147">
                  <c:v>46042</c:v>
                </c:pt>
                <c:pt idx="148">
                  <c:v>46043</c:v>
                </c:pt>
                <c:pt idx="149">
                  <c:v>46044</c:v>
                </c:pt>
                <c:pt idx="150">
                  <c:v>46045</c:v>
                </c:pt>
                <c:pt idx="151">
                  <c:v>46046</c:v>
                </c:pt>
                <c:pt idx="152">
                  <c:v>46047</c:v>
                </c:pt>
                <c:pt idx="153">
                  <c:v>46048</c:v>
                </c:pt>
                <c:pt idx="154">
                  <c:v>46049</c:v>
                </c:pt>
                <c:pt idx="155">
                  <c:v>46050</c:v>
                </c:pt>
                <c:pt idx="156">
                  <c:v>46051</c:v>
                </c:pt>
                <c:pt idx="157">
                  <c:v>46052</c:v>
                </c:pt>
                <c:pt idx="158">
                  <c:v>46053</c:v>
                </c:pt>
                <c:pt idx="159">
                  <c:v>46054</c:v>
                </c:pt>
                <c:pt idx="160">
                  <c:v>46055</c:v>
                </c:pt>
                <c:pt idx="161">
                  <c:v>46056</c:v>
                </c:pt>
                <c:pt idx="162">
                  <c:v>46057</c:v>
                </c:pt>
                <c:pt idx="163">
                  <c:v>46058</c:v>
                </c:pt>
                <c:pt idx="164">
                  <c:v>46059</c:v>
                </c:pt>
                <c:pt idx="165">
                  <c:v>46060</c:v>
                </c:pt>
                <c:pt idx="166">
                  <c:v>46061</c:v>
                </c:pt>
                <c:pt idx="167">
                  <c:v>46062</c:v>
                </c:pt>
                <c:pt idx="168">
                  <c:v>46063</c:v>
                </c:pt>
                <c:pt idx="169">
                  <c:v>46064</c:v>
                </c:pt>
                <c:pt idx="170">
                  <c:v>46065</c:v>
                </c:pt>
                <c:pt idx="171">
                  <c:v>46066</c:v>
                </c:pt>
                <c:pt idx="172">
                  <c:v>46067</c:v>
                </c:pt>
                <c:pt idx="173">
                  <c:v>46068</c:v>
                </c:pt>
                <c:pt idx="174">
                  <c:v>46069</c:v>
                </c:pt>
                <c:pt idx="175">
                  <c:v>46070</c:v>
                </c:pt>
                <c:pt idx="176">
                  <c:v>46071</c:v>
                </c:pt>
                <c:pt idx="177">
                  <c:v>46072</c:v>
                </c:pt>
                <c:pt idx="178">
                  <c:v>46073</c:v>
                </c:pt>
                <c:pt idx="179">
                  <c:v>46074</c:v>
                </c:pt>
                <c:pt idx="180">
                  <c:v>46075</c:v>
                </c:pt>
                <c:pt idx="181">
                  <c:v>46076</c:v>
                </c:pt>
                <c:pt idx="182">
                  <c:v>46077</c:v>
                </c:pt>
                <c:pt idx="183">
                  <c:v>46078</c:v>
                </c:pt>
                <c:pt idx="184">
                  <c:v>46079</c:v>
                </c:pt>
                <c:pt idx="185">
                  <c:v>46080</c:v>
                </c:pt>
                <c:pt idx="186">
                  <c:v>46081</c:v>
                </c:pt>
                <c:pt idx="187">
                  <c:v>46082</c:v>
                </c:pt>
                <c:pt idx="188">
                  <c:v>46083</c:v>
                </c:pt>
                <c:pt idx="189">
                  <c:v>46084</c:v>
                </c:pt>
                <c:pt idx="190">
                  <c:v>46085</c:v>
                </c:pt>
                <c:pt idx="191">
                  <c:v>46086</c:v>
                </c:pt>
                <c:pt idx="192">
                  <c:v>46087</c:v>
                </c:pt>
                <c:pt idx="193">
                  <c:v>46088</c:v>
                </c:pt>
                <c:pt idx="194">
                  <c:v>46089</c:v>
                </c:pt>
                <c:pt idx="195">
                  <c:v>46090</c:v>
                </c:pt>
                <c:pt idx="196">
                  <c:v>46091</c:v>
                </c:pt>
                <c:pt idx="197">
                  <c:v>46092</c:v>
                </c:pt>
                <c:pt idx="198">
                  <c:v>46093</c:v>
                </c:pt>
                <c:pt idx="199">
                  <c:v>46094</c:v>
                </c:pt>
                <c:pt idx="200">
                  <c:v>46095</c:v>
                </c:pt>
                <c:pt idx="201">
                  <c:v>46096</c:v>
                </c:pt>
                <c:pt idx="202">
                  <c:v>46097</c:v>
                </c:pt>
                <c:pt idx="203">
                  <c:v>46098</c:v>
                </c:pt>
                <c:pt idx="204">
                  <c:v>46099</c:v>
                </c:pt>
                <c:pt idx="205">
                  <c:v>46100</c:v>
                </c:pt>
                <c:pt idx="206">
                  <c:v>46101</c:v>
                </c:pt>
                <c:pt idx="207">
                  <c:v>46102</c:v>
                </c:pt>
                <c:pt idx="208">
                  <c:v>46103</c:v>
                </c:pt>
                <c:pt idx="209">
                  <c:v>46104</c:v>
                </c:pt>
                <c:pt idx="210">
                  <c:v>46105</c:v>
                </c:pt>
                <c:pt idx="211">
                  <c:v>46106</c:v>
                </c:pt>
                <c:pt idx="212">
                  <c:v>46107</c:v>
                </c:pt>
                <c:pt idx="213">
                  <c:v>46108</c:v>
                </c:pt>
                <c:pt idx="214">
                  <c:v>46109</c:v>
                </c:pt>
                <c:pt idx="215">
                  <c:v>46110</c:v>
                </c:pt>
                <c:pt idx="216">
                  <c:v>46111</c:v>
                </c:pt>
                <c:pt idx="217">
                  <c:v>46112</c:v>
                </c:pt>
                <c:pt idx="218">
                  <c:v>46113</c:v>
                </c:pt>
                <c:pt idx="219">
                  <c:v>46114</c:v>
                </c:pt>
                <c:pt idx="220">
                  <c:v>46115</c:v>
                </c:pt>
                <c:pt idx="221">
                  <c:v>46116</c:v>
                </c:pt>
                <c:pt idx="222">
                  <c:v>46117</c:v>
                </c:pt>
                <c:pt idx="223">
                  <c:v>46118</c:v>
                </c:pt>
                <c:pt idx="224">
                  <c:v>46119</c:v>
                </c:pt>
                <c:pt idx="225">
                  <c:v>46120</c:v>
                </c:pt>
                <c:pt idx="226">
                  <c:v>46121</c:v>
                </c:pt>
                <c:pt idx="227">
                  <c:v>46122</c:v>
                </c:pt>
                <c:pt idx="228">
                  <c:v>46123</c:v>
                </c:pt>
                <c:pt idx="229">
                  <c:v>46124</c:v>
                </c:pt>
                <c:pt idx="230">
                  <c:v>46125</c:v>
                </c:pt>
                <c:pt idx="231">
                  <c:v>46126</c:v>
                </c:pt>
                <c:pt idx="232">
                  <c:v>46127</c:v>
                </c:pt>
                <c:pt idx="233">
                  <c:v>46128</c:v>
                </c:pt>
                <c:pt idx="234">
                  <c:v>46129</c:v>
                </c:pt>
                <c:pt idx="235">
                  <c:v>46130</c:v>
                </c:pt>
                <c:pt idx="236">
                  <c:v>46131</c:v>
                </c:pt>
                <c:pt idx="237">
                  <c:v>46132</c:v>
                </c:pt>
                <c:pt idx="238">
                  <c:v>46133</c:v>
                </c:pt>
                <c:pt idx="239">
                  <c:v>46134</c:v>
                </c:pt>
                <c:pt idx="240">
                  <c:v>46135</c:v>
                </c:pt>
                <c:pt idx="241">
                  <c:v>46136</c:v>
                </c:pt>
                <c:pt idx="242">
                  <c:v>46137</c:v>
                </c:pt>
                <c:pt idx="243">
                  <c:v>46138</c:v>
                </c:pt>
                <c:pt idx="244">
                  <c:v>46139</c:v>
                </c:pt>
                <c:pt idx="245">
                  <c:v>46140</c:v>
                </c:pt>
                <c:pt idx="246">
                  <c:v>46141</c:v>
                </c:pt>
                <c:pt idx="247">
                  <c:v>46142</c:v>
                </c:pt>
                <c:pt idx="248">
                  <c:v>46143</c:v>
                </c:pt>
                <c:pt idx="249">
                  <c:v>46144</c:v>
                </c:pt>
                <c:pt idx="250">
                  <c:v>46145</c:v>
                </c:pt>
                <c:pt idx="251">
                  <c:v>46146</c:v>
                </c:pt>
                <c:pt idx="252">
                  <c:v>46147</c:v>
                </c:pt>
                <c:pt idx="253">
                  <c:v>46148</c:v>
                </c:pt>
                <c:pt idx="254">
                  <c:v>46149</c:v>
                </c:pt>
                <c:pt idx="255">
                  <c:v>46150</c:v>
                </c:pt>
                <c:pt idx="256">
                  <c:v>46151</c:v>
                </c:pt>
                <c:pt idx="257">
                  <c:v>46152</c:v>
                </c:pt>
                <c:pt idx="258">
                  <c:v>46153</c:v>
                </c:pt>
                <c:pt idx="259">
                  <c:v>46154</c:v>
                </c:pt>
                <c:pt idx="260">
                  <c:v>46155</c:v>
                </c:pt>
                <c:pt idx="261">
                  <c:v>46156</c:v>
                </c:pt>
                <c:pt idx="262">
                  <c:v>46157</c:v>
                </c:pt>
                <c:pt idx="263">
                  <c:v>46158</c:v>
                </c:pt>
                <c:pt idx="264">
                  <c:v>46159</c:v>
                </c:pt>
                <c:pt idx="265">
                  <c:v>46160</c:v>
                </c:pt>
                <c:pt idx="266">
                  <c:v>46161</c:v>
                </c:pt>
                <c:pt idx="267">
                  <c:v>46162</c:v>
                </c:pt>
                <c:pt idx="268">
                  <c:v>46163</c:v>
                </c:pt>
                <c:pt idx="269">
                  <c:v>46164</c:v>
                </c:pt>
                <c:pt idx="270">
                  <c:v>46165</c:v>
                </c:pt>
                <c:pt idx="271">
                  <c:v>46166</c:v>
                </c:pt>
                <c:pt idx="272">
                  <c:v>46167</c:v>
                </c:pt>
                <c:pt idx="273">
                  <c:v>46168</c:v>
                </c:pt>
                <c:pt idx="274">
                  <c:v>46169</c:v>
                </c:pt>
                <c:pt idx="275">
                  <c:v>46170</c:v>
                </c:pt>
                <c:pt idx="276">
                  <c:v>46171</c:v>
                </c:pt>
                <c:pt idx="277">
                  <c:v>46172</c:v>
                </c:pt>
                <c:pt idx="278">
                  <c:v>46173</c:v>
                </c:pt>
                <c:pt idx="279">
                  <c:v>46174</c:v>
                </c:pt>
                <c:pt idx="280">
                  <c:v>46175</c:v>
                </c:pt>
                <c:pt idx="281">
                  <c:v>46176</c:v>
                </c:pt>
                <c:pt idx="282">
                  <c:v>46177</c:v>
                </c:pt>
                <c:pt idx="283">
                  <c:v>46178</c:v>
                </c:pt>
                <c:pt idx="284">
                  <c:v>46179</c:v>
                </c:pt>
                <c:pt idx="285">
                  <c:v>46180</c:v>
                </c:pt>
                <c:pt idx="286">
                  <c:v>46181</c:v>
                </c:pt>
                <c:pt idx="287">
                  <c:v>46182</c:v>
                </c:pt>
                <c:pt idx="288">
                  <c:v>46183</c:v>
                </c:pt>
                <c:pt idx="289">
                  <c:v>46184</c:v>
                </c:pt>
                <c:pt idx="290">
                  <c:v>46185</c:v>
                </c:pt>
                <c:pt idx="291">
                  <c:v>46186</c:v>
                </c:pt>
                <c:pt idx="292">
                  <c:v>46187</c:v>
                </c:pt>
                <c:pt idx="293">
                  <c:v>46188</c:v>
                </c:pt>
                <c:pt idx="294">
                  <c:v>46189</c:v>
                </c:pt>
                <c:pt idx="295">
                  <c:v>46190</c:v>
                </c:pt>
                <c:pt idx="296">
                  <c:v>46191</c:v>
                </c:pt>
                <c:pt idx="297">
                  <c:v>46192</c:v>
                </c:pt>
                <c:pt idx="298">
                  <c:v>46193</c:v>
                </c:pt>
                <c:pt idx="299">
                  <c:v>46194</c:v>
                </c:pt>
                <c:pt idx="300">
                  <c:v>46195</c:v>
                </c:pt>
                <c:pt idx="301">
                  <c:v>46196</c:v>
                </c:pt>
                <c:pt idx="302">
                  <c:v>46197</c:v>
                </c:pt>
                <c:pt idx="303">
                  <c:v>46198</c:v>
                </c:pt>
                <c:pt idx="304">
                  <c:v>46199</c:v>
                </c:pt>
                <c:pt idx="305">
                  <c:v>46200</c:v>
                </c:pt>
                <c:pt idx="306">
                  <c:v>46201</c:v>
                </c:pt>
                <c:pt idx="307">
                  <c:v>46202</c:v>
                </c:pt>
                <c:pt idx="308">
                  <c:v>46203</c:v>
                </c:pt>
                <c:pt idx="309">
                  <c:v>46204</c:v>
                </c:pt>
                <c:pt idx="310">
                  <c:v>46205</c:v>
                </c:pt>
                <c:pt idx="311">
                  <c:v>46206</c:v>
                </c:pt>
                <c:pt idx="312">
                  <c:v>46207</c:v>
                </c:pt>
                <c:pt idx="313">
                  <c:v>46208</c:v>
                </c:pt>
                <c:pt idx="314">
                  <c:v>46209</c:v>
                </c:pt>
                <c:pt idx="315">
                  <c:v>46210</c:v>
                </c:pt>
                <c:pt idx="316">
                  <c:v>46211</c:v>
                </c:pt>
                <c:pt idx="317">
                  <c:v>46212</c:v>
                </c:pt>
                <c:pt idx="318">
                  <c:v>46213</c:v>
                </c:pt>
                <c:pt idx="319">
                  <c:v>46214</c:v>
                </c:pt>
                <c:pt idx="320">
                  <c:v>46215</c:v>
                </c:pt>
                <c:pt idx="321">
                  <c:v>46216</c:v>
                </c:pt>
                <c:pt idx="322">
                  <c:v>46217</c:v>
                </c:pt>
                <c:pt idx="323">
                  <c:v>46218</c:v>
                </c:pt>
                <c:pt idx="324">
                  <c:v>46219</c:v>
                </c:pt>
                <c:pt idx="325">
                  <c:v>46220</c:v>
                </c:pt>
                <c:pt idx="326">
                  <c:v>46221</c:v>
                </c:pt>
                <c:pt idx="327">
                  <c:v>46222</c:v>
                </c:pt>
                <c:pt idx="328">
                  <c:v>46223</c:v>
                </c:pt>
                <c:pt idx="329">
                  <c:v>46224</c:v>
                </c:pt>
                <c:pt idx="330">
                  <c:v>46225</c:v>
                </c:pt>
                <c:pt idx="331">
                  <c:v>46226</c:v>
                </c:pt>
                <c:pt idx="332">
                  <c:v>46227</c:v>
                </c:pt>
                <c:pt idx="333">
                  <c:v>46228</c:v>
                </c:pt>
                <c:pt idx="334">
                  <c:v>46229</c:v>
                </c:pt>
                <c:pt idx="335">
                  <c:v>46230</c:v>
                </c:pt>
                <c:pt idx="336">
                  <c:v>46231</c:v>
                </c:pt>
                <c:pt idx="337">
                  <c:v>46232</c:v>
                </c:pt>
                <c:pt idx="338">
                  <c:v>46233</c:v>
                </c:pt>
                <c:pt idx="339">
                  <c:v>46234</c:v>
                </c:pt>
                <c:pt idx="340">
                  <c:v>46235</c:v>
                </c:pt>
                <c:pt idx="341">
                  <c:v>46236</c:v>
                </c:pt>
                <c:pt idx="342">
                  <c:v>46237</c:v>
                </c:pt>
                <c:pt idx="343">
                  <c:v>46238</c:v>
                </c:pt>
                <c:pt idx="344">
                  <c:v>46239</c:v>
                </c:pt>
                <c:pt idx="345">
                  <c:v>46240</c:v>
                </c:pt>
                <c:pt idx="346">
                  <c:v>46241</c:v>
                </c:pt>
                <c:pt idx="347">
                  <c:v>46242</c:v>
                </c:pt>
                <c:pt idx="348">
                  <c:v>46243</c:v>
                </c:pt>
                <c:pt idx="349">
                  <c:v>46244</c:v>
                </c:pt>
                <c:pt idx="350">
                  <c:v>46245</c:v>
                </c:pt>
                <c:pt idx="351">
                  <c:v>46246</c:v>
                </c:pt>
                <c:pt idx="352">
                  <c:v>46247</c:v>
                </c:pt>
                <c:pt idx="353">
                  <c:v>46248</c:v>
                </c:pt>
                <c:pt idx="354">
                  <c:v>46249</c:v>
                </c:pt>
                <c:pt idx="355">
                  <c:v>46250</c:v>
                </c:pt>
                <c:pt idx="356">
                  <c:v>46251</c:v>
                </c:pt>
                <c:pt idx="357">
                  <c:v>46252</c:v>
                </c:pt>
                <c:pt idx="358">
                  <c:v>46253</c:v>
                </c:pt>
                <c:pt idx="359">
                  <c:v>46254</c:v>
                </c:pt>
                <c:pt idx="360">
                  <c:v>46255</c:v>
                </c:pt>
                <c:pt idx="361">
                  <c:v>46256</c:v>
                </c:pt>
                <c:pt idx="362">
                  <c:v>46257</c:v>
                </c:pt>
                <c:pt idx="363">
                  <c:v>46258</c:v>
                </c:pt>
                <c:pt idx="364">
                  <c:v>46259</c:v>
                </c:pt>
                <c:pt idx="365">
                  <c:v>46260</c:v>
                </c:pt>
                <c:pt idx="366">
                  <c:v>46261</c:v>
                </c:pt>
                <c:pt idx="367">
                  <c:v>46262</c:v>
                </c:pt>
                <c:pt idx="368">
                  <c:v>46263</c:v>
                </c:pt>
                <c:pt idx="369">
                  <c:v>46264</c:v>
                </c:pt>
                <c:pt idx="370">
                  <c:v>46265</c:v>
                </c:pt>
              </c:numCache>
            </c:numRef>
          </c:cat>
          <c:val>
            <c:numRef>
              <c:f>Sheet1!$B$2:$B$372</c:f>
              <c:numCache>
                <c:formatCode>General</c:formatCode>
                <c:ptCount val="371"/>
                <c:pt idx="0">
                  <c:v>312699</c:v>
                </c:pt>
                <c:pt idx="1">
                  <c:v>312724</c:v>
                </c:pt>
                <c:pt idx="2">
                  <c:v>312729</c:v>
                </c:pt>
                <c:pt idx="3">
                  <c:v>312733</c:v>
                </c:pt>
                <c:pt idx="4">
                  <c:v>312748</c:v>
                </c:pt>
                <c:pt idx="5">
                  <c:v>312732</c:v>
                </c:pt>
                <c:pt idx="6">
                  <c:v>312726</c:v>
                </c:pt>
                <c:pt idx="7">
                  <c:v>312709</c:v>
                </c:pt>
                <c:pt idx="8">
                  <c:v>312699</c:v>
                </c:pt>
                <c:pt idx="9">
                  <c:v>312720</c:v>
                </c:pt>
                <c:pt idx="10">
                  <c:v>312710</c:v>
                </c:pt>
                <c:pt idx="11">
                  <c:v>312667</c:v>
                </c:pt>
                <c:pt idx="12">
                  <c:v>312653</c:v>
                </c:pt>
                <c:pt idx="13">
                  <c:v>312656</c:v>
                </c:pt>
                <c:pt idx="14">
                  <c:v>312644</c:v>
                </c:pt>
                <c:pt idx="15">
                  <c:v>312621</c:v>
                </c:pt>
                <c:pt idx="16">
                  <c:v>312614</c:v>
                </c:pt>
                <c:pt idx="17">
                  <c:v>312564</c:v>
                </c:pt>
                <c:pt idx="18">
                  <c:v>312526</c:v>
                </c:pt>
                <c:pt idx="19">
                  <c:v>312527</c:v>
                </c:pt>
                <c:pt idx="20">
                  <c:v>312497</c:v>
                </c:pt>
                <c:pt idx="21">
                  <c:v>312493</c:v>
                </c:pt>
                <c:pt idx="22">
                  <c:v>312473</c:v>
                </c:pt>
                <c:pt idx="23">
                  <c:v>312458</c:v>
                </c:pt>
                <c:pt idx="24">
                  <c:v>312439</c:v>
                </c:pt>
                <c:pt idx="25">
                  <c:v>312387</c:v>
                </c:pt>
                <c:pt idx="26">
                  <c:v>312313</c:v>
                </c:pt>
                <c:pt idx="27">
                  <c:v>312237</c:v>
                </c:pt>
                <c:pt idx="28">
                  <c:v>312169</c:v>
                </c:pt>
                <c:pt idx="29">
                  <c:v>312111</c:v>
                </c:pt>
                <c:pt idx="30">
                  <c:v>312045</c:v>
                </c:pt>
                <c:pt idx="31">
                  <c:v>311982</c:v>
                </c:pt>
                <c:pt idx="32">
                  <c:v>311921</c:v>
                </c:pt>
                <c:pt idx="33">
                  <c:v>311868</c:v>
                </c:pt>
                <c:pt idx="34">
                  <c:v>311862</c:v>
                </c:pt>
                <c:pt idx="35">
                  <c:v>311848</c:v>
                </c:pt>
                <c:pt idx="36">
                  <c:v>311861</c:v>
                </c:pt>
                <c:pt idx="37">
                  <c:v>311813</c:v>
                </c:pt>
                <c:pt idx="38">
                  <c:v>311819</c:v>
                </c:pt>
                <c:pt idx="39">
                  <c:v>311798</c:v>
                </c:pt>
                <c:pt idx="40">
                  <c:v>311786</c:v>
                </c:pt>
                <c:pt idx="41">
                  <c:v>311755</c:v>
                </c:pt>
                <c:pt idx="42">
                  <c:v>311751</c:v>
                </c:pt>
                <c:pt idx="43">
                  <c:v>311735</c:v>
                </c:pt>
                <c:pt idx="44">
                  <c:v>311718</c:v>
                </c:pt>
                <c:pt idx="45">
                  <c:v>311719</c:v>
                </c:pt>
                <c:pt idx="46">
                  <c:v>311681</c:v>
                </c:pt>
                <c:pt idx="47">
                  <c:v>311623</c:v>
                </c:pt>
                <c:pt idx="48">
                  <c:v>311621</c:v>
                </c:pt>
                <c:pt idx="49">
                  <c:v>311581</c:v>
                </c:pt>
                <c:pt idx="50">
                  <c:v>311544</c:v>
                </c:pt>
                <c:pt idx="51">
                  <c:v>311546</c:v>
                </c:pt>
                <c:pt idx="52">
                  <c:v>311536</c:v>
                </c:pt>
                <c:pt idx="53">
                  <c:v>311519</c:v>
                </c:pt>
                <c:pt idx="54">
                  <c:v>311519</c:v>
                </c:pt>
                <c:pt idx="55">
                  <c:v>311497</c:v>
                </c:pt>
                <c:pt idx="56">
                  <c:v>311494</c:v>
                </c:pt>
                <c:pt idx="57">
                  <c:v>311444</c:v>
                </c:pt>
                <c:pt idx="58">
                  <c:v>311408</c:v>
                </c:pt>
                <c:pt idx="59">
                  <c:v>311348</c:v>
                </c:pt>
                <c:pt idx="60">
                  <c:v>311276</c:v>
                </c:pt>
                <c:pt idx="61">
                  <c:v>311194</c:v>
                </c:pt>
                <c:pt idx="62">
                  <c:v>311148</c:v>
                </c:pt>
                <c:pt idx="63">
                  <c:v>311125</c:v>
                </c:pt>
                <c:pt idx="64">
                  <c:v>310988</c:v>
                </c:pt>
                <c:pt idx="65">
                  <c:v>310977</c:v>
                </c:pt>
                <c:pt idx="66">
                  <c:v>310710</c:v>
                </c:pt>
                <c:pt idx="67">
                  <c:v>310702</c:v>
                </c:pt>
                <c:pt idx="68">
                  <c:v>310468</c:v>
                </c:pt>
                <c:pt idx="69">
                  <c:v>310439</c:v>
                </c:pt>
                <c:pt idx="70">
                  <c:v>310423</c:v>
                </c:pt>
                <c:pt idx="71">
                  <c:v>310196</c:v>
                </c:pt>
                <c:pt idx="72">
                  <c:v>309679</c:v>
                </c:pt>
                <c:pt idx="73">
                  <c:v>309005</c:v>
                </c:pt>
                <c:pt idx="74">
                  <c:v>308992</c:v>
                </c:pt>
                <c:pt idx="75">
                  <c:v>308962</c:v>
                </c:pt>
                <c:pt idx="76">
                  <c:v>308921</c:v>
                </c:pt>
                <c:pt idx="77">
                  <c:v>308909</c:v>
                </c:pt>
                <c:pt idx="78">
                  <c:v>308898</c:v>
                </c:pt>
                <c:pt idx="79">
                  <c:v>308863</c:v>
                </c:pt>
                <c:pt idx="80">
                  <c:v>308839</c:v>
                </c:pt>
                <c:pt idx="81">
                  <c:v>308818</c:v>
                </c:pt>
                <c:pt idx="82">
                  <c:v>308787</c:v>
                </c:pt>
                <c:pt idx="83">
                  <c:v>308768</c:v>
                </c:pt>
                <c:pt idx="84">
                  <c:v>308105</c:v>
                </c:pt>
                <c:pt idx="85">
                  <c:v>306999</c:v>
                </c:pt>
                <c:pt idx="86">
                  <c:v>306688</c:v>
                </c:pt>
                <c:pt idx="87">
                  <c:v>306670</c:v>
                </c:pt>
                <c:pt idx="88">
                  <c:v>306623</c:v>
                </c:pt>
                <c:pt idx="89">
                  <c:v>306602</c:v>
                </c:pt>
                <c:pt idx="90">
                  <c:v>306587</c:v>
                </c:pt>
                <c:pt idx="91">
                  <c:v>306515</c:v>
                </c:pt>
                <c:pt idx="92">
                  <c:v>305527</c:v>
                </c:pt>
                <c:pt idx="93">
                  <c:v>304821</c:v>
                </c:pt>
                <c:pt idx="94">
                  <c:v>304673</c:v>
                </c:pt>
                <c:pt idx="95">
                  <c:v>303803</c:v>
                </c:pt>
                <c:pt idx="96">
                  <c:v>302720</c:v>
                </c:pt>
                <c:pt idx="97">
                  <c:v>302128</c:v>
                </c:pt>
                <c:pt idx="98">
                  <c:v>301525</c:v>
                </c:pt>
                <c:pt idx="99">
                  <c:v>301454</c:v>
                </c:pt>
                <c:pt idx="100">
                  <c:v>301465</c:v>
                </c:pt>
                <c:pt idx="101">
                  <c:v>301429</c:v>
                </c:pt>
                <c:pt idx="102">
                  <c:v>301404</c:v>
                </c:pt>
                <c:pt idx="103">
                  <c:v>301381</c:v>
                </c:pt>
                <c:pt idx="104">
                  <c:v>301341</c:v>
                </c:pt>
                <c:pt idx="105">
                  <c:v>301313</c:v>
                </c:pt>
                <c:pt idx="106">
                  <c:v>301304</c:v>
                </c:pt>
                <c:pt idx="107">
                  <c:v>301282</c:v>
                </c:pt>
                <c:pt idx="108">
                  <c:v>301252</c:v>
                </c:pt>
                <c:pt idx="109">
                  <c:v>301256</c:v>
                </c:pt>
                <c:pt idx="110">
                  <c:v>301248</c:v>
                </c:pt>
                <c:pt idx="111">
                  <c:v>301198</c:v>
                </c:pt>
                <c:pt idx="112">
                  <c:v>301189</c:v>
                </c:pt>
                <c:pt idx="113">
                  <c:v>301185</c:v>
                </c:pt>
                <c:pt idx="114">
                  <c:v>301160</c:v>
                </c:pt>
                <c:pt idx="115">
                  <c:v>301151</c:v>
                </c:pt>
                <c:pt idx="116">
                  <c:v>301132</c:v>
                </c:pt>
                <c:pt idx="117">
                  <c:v>301135</c:v>
                </c:pt>
                <c:pt idx="118">
                  <c:v>301117</c:v>
                </c:pt>
                <c:pt idx="119">
                  <c:v>301097</c:v>
                </c:pt>
                <c:pt idx="120">
                  <c:v>301112</c:v>
                </c:pt>
                <c:pt idx="121">
                  <c:v>301051</c:v>
                </c:pt>
                <c:pt idx="122">
                  <c:v>301050</c:v>
                </c:pt>
                <c:pt idx="123">
                  <c:v>301017</c:v>
                </c:pt>
                <c:pt idx="124">
                  <c:v>301003</c:v>
                </c:pt>
                <c:pt idx="125">
                  <c:v>300995</c:v>
                </c:pt>
                <c:pt idx="126">
                  <c:v>300958</c:v>
                </c:pt>
                <c:pt idx="127">
                  <c:v>300935</c:v>
                </c:pt>
                <c:pt idx="128">
                  <c:v>300905</c:v>
                </c:pt>
                <c:pt idx="129">
                  <c:v>300871</c:v>
                </c:pt>
                <c:pt idx="130">
                  <c:v>300858</c:v>
                </c:pt>
                <c:pt idx="131">
                  <c:v>300835</c:v>
                </c:pt>
                <c:pt idx="132">
                  <c:v>300806</c:v>
                </c:pt>
                <c:pt idx="133">
                  <c:v>300788</c:v>
                </c:pt>
                <c:pt idx="134">
                  <c:v>300769</c:v>
                </c:pt>
                <c:pt idx="135">
                  <c:v>300752</c:v>
                </c:pt>
                <c:pt idx="136">
                  <c:v>300683</c:v>
                </c:pt>
                <c:pt idx="137">
                  <c:v>300662</c:v>
                </c:pt>
                <c:pt idx="138">
                  <c:v>300618</c:v>
                </c:pt>
                <c:pt idx="139">
                  <c:v>300585</c:v>
                </c:pt>
                <c:pt idx="140">
                  <c:v>300512</c:v>
                </c:pt>
                <c:pt idx="141">
                  <c:v>300457</c:v>
                </c:pt>
                <c:pt idx="142">
                  <c:v>300409</c:v>
                </c:pt>
                <c:pt idx="143">
                  <c:v>300393</c:v>
                </c:pt>
                <c:pt idx="144">
                  <c:v>300350</c:v>
                </c:pt>
                <c:pt idx="145">
                  <c:v>300342</c:v>
                </c:pt>
                <c:pt idx="146">
                  <c:v>300340</c:v>
                </c:pt>
                <c:pt idx="147">
                  <c:v>300300</c:v>
                </c:pt>
                <c:pt idx="148">
                  <c:v>300281</c:v>
                </c:pt>
                <c:pt idx="149">
                  <c:v>300246</c:v>
                </c:pt>
                <c:pt idx="150">
                  <c:v>300245</c:v>
                </c:pt>
                <c:pt idx="151">
                  <c:v>300213</c:v>
                </c:pt>
                <c:pt idx="152">
                  <c:v>300196</c:v>
                </c:pt>
                <c:pt idx="153">
                  <c:v>300175</c:v>
                </c:pt>
                <c:pt idx="154">
                  <c:v>300155</c:v>
                </c:pt>
                <c:pt idx="155">
                  <c:v>300138</c:v>
                </c:pt>
                <c:pt idx="156">
                  <c:v>300111</c:v>
                </c:pt>
                <c:pt idx="157">
                  <c:v>300084</c:v>
                </c:pt>
                <c:pt idx="158">
                  <c:v>300086</c:v>
                </c:pt>
                <c:pt idx="159">
                  <c:v>300041</c:v>
                </c:pt>
                <c:pt idx="160">
                  <c:v>299998</c:v>
                </c:pt>
                <c:pt idx="161">
                  <c:v>299967</c:v>
                </c:pt>
                <c:pt idx="162">
                  <c:v>299969</c:v>
                </c:pt>
                <c:pt idx="163">
                  <c:v>299965</c:v>
                </c:pt>
                <c:pt idx="164">
                  <c:v>299927</c:v>
                </c:pt>
                <c:pt idx="165">
                  <c:v>299933</c:v>
                </c:pt>
                <c:pt idx="166">
                  <c:v>299912</c:v>
                </c:pt>
                <c:pt idx="167">
                  <c:v>299880</c:v>
                </c:pt>
                <c:pt idx="168">
                  <c:v>299837</c:v>
                </c:pt>
                <c:pt idx="169">
                  <c:v>299818</c:v>
                </c:pt>
                <c:pt idx="170">
                  <c:v>299810</c:v>
                </c:pt>
                <c:pt idx="171">
                  <c:v>299793</c:v>
                </c:pt>
                <c:pt idx="172">
                  <c:v>299772</c:v>
                </c:pt>
                <c:pt idx="173">
                  <c:v>299780</c:v>
                </c:pt>
                <c:pt idx="174">
                  <c:v>299748</c:v>
                </c:pt>
                <c:pt idx="175">
                  <c:v>299726</c:v>
                </c:pt>
                <c:pt idx="176">
                  <c:v>299705</c:v>
                </c:pt>
                <c:pt idx="177">
                  <c:v>299692</c:v>
                </c:pt>
                <c:pt idx="178">
                  <c:v>299664</c:v>
                </c:pt>
                <c:pt idx="179">
                  <c:v>299659</c:v>
                </c:pt>
                <c:pt idx="180">
                  <c:v>299673</c:v>
                </c:pt>
                <c:pt idx="181">
                  <c:v>299661</c:v>
                </c:pt>
                <c:pt idx="182">
                  <c:v>299643</c:v>
                </c:pt>
                <c:pt idx="183">
                  <c:v>299627</c:v>
                </c:pt>
                <c:pt idx="184">
                  <c:v>299609</c:v>
                </c:pt>
                <c:pt idx="185">
                  <c:v>299623</c:v>
                </c:pt>
                <c:pt idx="186">
                  <c:v>299602</c:v>
                </c:pt>
                <c:pt idx="187">
                  <c:v>299593</c:v>
                </c:pt>
                <c:pt idx="188">
                  <c:v>299591</c:v>
                </c:pt>
                <c:pt idx="189">
                  <c:v>299571</c:v>
                </c:pt>
                <c:pt idx="190">
                  <c:v>299573</c:v>
                </c:pt>
                <c:pt idx="191">
                  <c:v>299571</c:v>
                </c:pt>
                <c:pt idx="192">
                  <c:v>299560</c:v>
                </c:pt>
                <c:pt idx="193">
                  <c:v>299522</c:v>
                </c:pt>
                <c:pt idx="194">
                  <c:v>299514</c:v>
                </c:pt>
                <c:pt idx="195">
                  <c:v>299499</c:v>
                </c:pt>
                <c:pt idx="196">
                  <c:v>299480</c:v>
                </c:pt>
                <c:pt idx="197">
                  <c:v>299480</c:v>
                </c:pt>
                <c:pt idx="198">
                  <c:v>299480</c:v>
                </c:pt>
                <c:pt idx="199">
                  <c:v>299394</c:v>
                </c:pt>
                <c:pt idx="200">
                  <c:v>299394</c:v>
                </c:pt>
                <c:pt idx="201">
                  <c:v>299394</c:v>
                </c:pt>
                <c:pt idx="202">
                  <c:v>299368</c:v>
                </c:pt>
                <c:pt idx="203">
                  <c:v>299368</c:v>
                </c:pt>
                <c:pt idx="204">
                  <c:v>299368</c:v>
                </c:pt>
                <c:pt idx="205">
                  <c:v>299311</c:v>
                </c:pt>
                <c:pt idx="206">
                  <c:v>299311</c:v>
                </c:pt>
                <c:pt idx="207">
                  <c:v>299311</c:v>
                </c:pt>
                <c:pt idx="208">
                  <c:v>299236</c:v>
                </c:pt>
                <c:pt idx="209">
                  <c:v>299236</c:v>
                </c:pt>
                <c:pt idx="210">
                  <c:v>299236</c:v>
                </c:pt>
                <c:pt idx="211">
                  <c:v>299182</c:v>
                </c:pt>
                <c:pt idx="212">
                  <c:v>299182</c:v>
                </c:pt>
                <c:pt idx="213">
                  <c:v>299182</c:v>
                </c:pt>
                <c:pt idx="214">
                  <c:v>299085</c:v>
                </c:pt>
                <c:pt idx="215">
                  <c:v>299085</c:v>
                </c:pt>
                <c:pt idx="216">
                  <c:v>299085</c:v>
                </c:pt>
                <c:pt idx="217">
                  <c:v>298986</c:v>
                </c:pt>
                <c:pt idx="218">
                  <c:v>298947</c:v>
                </c:pt>
                <c:pt idx="219">
                  <c:v>298947</c:v>
                </c:pt>
                <c:pt idx="220">
                  <c:v>298947</c:v>
                </c:pt>
                <c:pt idx="221">
                  <c:v>298891</c:v>
                </c:pt>
                <c:pt idx="222">
                  <c:v>298891</c:v>
                </c:pt>
                <c:pt idx="223">
                  <c:v>298891</c:v>
                </c:pt>
                <c:pt idx="224">
                  <c:v>298620</c:v>
                </c:pt>
                <c:pt idx="225">
                  <c:v>298620</c:v>
                </c:pt>
                <c:pt idx="226">
                  <c:v>298620</c:v>
                </c:pt>
                <c:pt idx="227">
                  <c:v>298286</c:v>
                </c:pt>
                <c:pt idx="228">
                  <c:v>298286</c:v>
                </c:pt>
                <c:pt idx="229">
                  <c:v>298286</c:v>
                </c:pt>
                <c:pt idx="230">
                  <c:v>298089</c:v>
                </c:pt>
                <c:pt idx="231">
                  <c:v>298089</c:v>
                </c:pt>
                <c:pt idx="232">
                  <c:v>298089</c:v>
                </c:pt>
                <c:pt idx="233">
                  <c:v>298029</c:v>
                </c:pt>
                <c:pt idx="234">
                  <c:v>298029</c:v>
                </c:pt>
                <c:pt idx="235">
                  <c:v>298029</c:v>
                </c:pt>
                <c:pt idx="236">
                  <c:v>298101</c:v>
                </c:pt>
                <c:pt idx="237">
                  <c:v>298101</c:v>
                </c:pt>
                <c:pt idx="238">
                  <c:v>298101</c:v>
                </c:pt>
                <c:pt idx="239">
                  <c:v>298270</c:v>
                </c:pt>
                <c:pt idx="240">
                  <c:v>298270</c:v>
                </c:pt>
                <c:pt idx="241">
                  <c:v>298270</c:v>
                </c:pt>
                <c:pt idx="242">
                  <c:v>298246</c:v>
                </c:pt>
                <c:pt idx="243">
                  <c:v>298246</c:v>
                </c:pt>
                <c:pt idx="244">
                  <c:v>298246</c:v>
                </c:pt>
                <c:pt idx="245">
                  <c:v>298547</c:v>
                </c:pt>
                <c:pt idx="246">
                  <c:v>298547</c:v>
                </c:pt>
                <c:pt idx="247">
                  <c:v>298547</c:v>
                </c:pt>
                <c:pt idx="248">
                  <c:v>298529</c:v>
                </c:pt>
                <c:pt idx="249">
                  <c:v>298529</c:v>
                </c:pt>
                <c:pt idx="250">
                  <c:v>298529</c:v>
                </c:pt>
                <c:pt idx="251">
                  <c:v>298517</c:v>
                </c:pt>
                <c:pt idx="252">
                  <c:v>298517</c:v>
                </c:pt>
                <c:pt idx="253">
                  <c:v>298517</c:v>
                </c:pt>
                <c:pt idx="254">
                  <c:v>298487</c:v>
                </c:pt>
                <c:pt idx="255">
                  <c:v>298487</c:v>
                </c:pt>
                <c:pt idx="256">
                  <c:v>298487</c:v>
                </c:pt>
                <c:pt idx="257">
                  <c:v>298417</c:v>
                </c:pt>
                <c:pt idx="258">
                  <c:v>298417</c:v>
                </c:pt>
                <c:pt idx="259">
                  <c:v>298417</c:v>
                </c:pt>
                <c:pt idx="260">
                  <c:v>298369</c:v>
                </c:pt>
                <c:pt idx="261">
                  <c:v>298369</c:v>
                </c:pt>
                <c:pt idx="262">
                  <c:v>298369</c:v>
                </c:pt>
                <c:pt idx="263">
                  <c:v>298333</c:v>
                </c:pt>
                <c:pt idx="264">
                  <c:v>298333</c:v>
                </c:pt>
                <c:pt idx="265">
                  <c:v>298333</c:v>
                </c:pt>
                <c:pt idx="266">
                  <c:v>298367</c:v>
                </c:pt>
                <c:pt idx="267">
                  <c:v>298367</c:v>
                </c:pt>
                <c:pt idx="268">
                  <c:v>298367</c:v>
                </c:pt>
                <c:pt idx="269">
                  <c:v>298457</c:v>
                </c:pt>
                <c:pt idx="270">
                  <c:v>298457</c:v>
                </c:pt>
                <c:pt idx="271">
                  <c:v>298457</c:v>
                </c:pt>
                <c:pt idx="272">
                  <c:v>298418</c:v>
                </c:pt>
                <c:pt idx="273">
                  <c:v>298418</c:v>
                </c:pt>
                <c:pt idx="274">
                  <c:v>298418</c:v>
                </c:pt>
                <c:pt idx="275">
                  <c:v>298380</c:v>
                </c:pt>
                <c:pt idx="276">
                  <c:v>298380</c:v>
                </c:pt>
                <c:pt idx="277">
                  <c:v>298380</c:v>
                </c:pt>
                <c:pt idx="278">
                  <c:v>298563</c:v>
                </c:pt>
                <c:pt idx="279">
                  <c:v>298527</c:v>
                </c:pt>
                <c:pt idx="280">
                  <c:v>298527</c:v>
                </c:pt>
                <c:pt idx="281">
                  <c:v>298527</c:v>
                </c:pt>
                <c:pt idx="282">
                  <c:v>298326</c:v>
                </c:pt>
                <c:pt idx="283">
                  <c:v>298326</c:v>
                </c:pt>
                <c:pt idx="284">
                  <c:v>298326</c:v>
                </c:pt>
                <c:pt idx="285">
                  <c:v>298680</c:v>
                </c:pt>
                <c:pt idx="286">
                  <c:v>298680</c:v>
                </c:pt>
                <c:pt idx="287">
                  <c:v>298680</c:v>
                </c:pt>
                <c:pt idx="288">
                  <c:v>298654</c:v>
                </c:pt>
                <c:pt idx="289">
                  <c:v>298654</c:v>
                </c:pt>
                <c:pt idx="290">
                  <c:v>298654</c:v>
                </c:pt>
                <c:pt idx="291">
                  <c:v>298775</c:v>
                </c:pt>
                <c:pt idx="292">
                  <c:v>298775</c:v>
                </c:pt>
                <c:pt idx="293">
                  <c:v>298775</c:v>
                </c:pt>
                <c:pt idx="294">
                  <c:v>298792</c:v>
                </c:pt>
                <c:pt idx="295">
                  <c:v>298792</c:v>
                </c:pt>
                <c:pt idx="296">
                  <c:v>298792</c:v>
                </c:pt>
                <c:pt idx="297">
                  <c:v>298954</c:v>
                </c:pt>
                <c:pt idx="298">
                  <c:v>298954</c:v>
                </c:pt>
                <c:pt idx="299">
                  <c:v>298954</c:v>
                </c:pt>
                <c:pt idx="300">
                  <c:v>298933</c:v>
                </c:pt>
                <c:pt idx="301">
                  <c:v>298933</c:v>
                </c:pt>
                <c:pt idx="302">
                  <c:v>298933</c:v>
                </c:pt>
                <c:pt idx="303">
                  <c:v>298924</c:v>
                </c:pt>
                <c:pt idx="304">
                  <c:v>298924</c:v>
                </c:pt>
                <c:pt idx="305">
                  <c:v>298924</c:v>
                </c:pt>
                <c:pt idx="306">
                  <c:v>298894</c:v>
                </c:pt>
                <c:pt idx="307">
                  <c:v>298894</c:v>
                </c:pt>
                <c:pt idx="308">
                  <c:v>298894</c:v>
                </c:pt>
                <c:pt idx="309">
                  <c:v>298853</c:v>
                </c:pt>
                <c:pt idx="310">
                  <c:v>298853</c:v>
                </c:pt>
                <c:pt idx="311">
                  <c:v>298853</c:v>
                </c:pt>
                <c:pt idx="312">
                  <c:v>298796</c:v>
                </c:pt>
                <c:pt idx="313">
                  <c:v>298796</c:v>
                </c:pt>
                <c:pt idx="314">
                  <c:v>298796</c:v>
                </c:pt>
                <c:pt idx="315">
                  <c:v>298784</c:v>
                </c:pt>
                <c:pt idx="316">
                  <c:v>298784</c:v>
                </c:pt>
                <c:pt idx="317">
                  <c:v>298784</c:v>
                </c:pt>
                <c:pt idx="318">
                  <c:v>298750</c:v>
                </c:pt>
                <c:pt idx="319">
                  <c:v>298750</c:v>
                </c:pt>
                <c:pt idx="320">
                  <c:v>298750</c:v>
                </c:pt>
                <c:pt idx="321">
                  <c:v>298705</c:v>
                </c:pt>
                <c:pt idx="322">
                  <c:v>298705</c:v>
                </c:pt>
                <c:pt idx="323">
                  <c:v>298705</c:v>
                </c:pt>
                <c:pt idx="324">
                  <c:v>298700</c:v>
                </c:pt>
                <c:pt idx="325">
                  <c:v>298719</c:v>
                </c:pt>
                <c:pt idx="326">
                  <c:v>298719</c:v>
                </c:pt>
                <c:pt idx="327">
                  <c:v>298800</c:v>
                </c:pt>
                <c:pt idx="328">
                  <c:v>298800</c:v>
                </c:pt>
                <c:pt idx="329">
                  <c:v>298800</c:v>
                </c:pt>
                <c:pt idx="330">
                  <c:v>298882</c:v>
                </c:pt>
                <c:pt idx="331">
                  <c:v>298882</c:v>
                </c:pt>
                <c:pt idx="332">
                  <c:v>298882</c:v>
                </c:pt>
                <c:pt idx="333">
                  <c:v>298985</c:v>
                </c:pt>
                <c:pt idx="334">
                  <c:v>298985</c:v>
                </c:pt>
                <c:pt idx="335">
                  <c:v>298985</c:v>
                </c:pt>
                <c:pt idx="336">
                  <c:v>298980</c:v>
                </c:pt>
                <c:pt idx="337">
                  <c:v>298980</c:v>
                </c:pt>
                <c:pt idx="338">
                  <c:v>298980</c:v>
                </c:pt>
                <c:pt idx="339">
                  <c:v>299197</c:v>
                </c:pt>
                <c:pt idx="340">
                  <c:v>299228</c:v>
                </c:pt>
                <c:pt idx="341">
                  <c:v>299228</c:v>
                </c:pt>
                <c:pt idx="342">
                  <c:v>299228</c:v>
                </c:pt>
                <c:pt idx="343">
                  <c:v>299259</c:v>
                </c:pt>
                <c:pt idx="344">
                  <c:v>299259</c:v>
                </c:pt>
                <c:pt idx="345">
                  <c:v>299259</c:v>
                </c:pt>
                <c:pt idx="346">
                  <c:v>299474</c:v>
                </c:pt>
                <c:pt idx="347">
                  <c:v>299474</c:v>
                </c:pt>
                <c:pt idx="348">
                  <c:v>299474</c:v>
                </c:pt>
                <c:pt idx="349">
                  <c:v>299517</c:v>
                </c:pt>
                <c:pt idx="350">
                  <c:v>299517</c:v>
                </c:pt>
                <c:pt idx="351">
                  <c:v>299517</c:v>
                </c:pt>
                <c:pt idx="352">
                  <c:v>299517</c:v>
                </c:pt>
                <c:pt idx="353">
                  <c:v>299517</c:v>
                </c:pt>
                <c:pt idx="354">
                  <c:v>299517</c:v>
                </c:pt>
                <c:pt idx="355">
                  <c:v>299759</c:v>
                </c:pt>
                <c:pt idx="356">
                  <c:v>299759</c:v>
                </c:pt>
                <c:pt idx="357">
                  <c:v>299759</c:v>
                </c:pt>
                <c:pt idx="358">
                  <c:v>299983</c:v>
                </c:pt>
                <c:pt idx="359">
                  <c:v>299983</c:v>
                </c:pt>
                <c:pt idx="360">
                  <c:v>299983</c:v>
                </c:pt>
                <c:pt idx="361">
                  <c:v>300696</c:v>
                </c:pt>
                <c:pt idx="362">
                  <c:v>300696</c:v>
                </c:pt>
                <c:pt idx="363">
                  <c:v>300696</c:v>
                </c:pt>
                <c:pt idx="364">
                  <c:v>301857</c:v>
                </c:pt>
                <c:pt idx="365">
                  <c:v>301857</c:v>
                </c:pt>
                <c:pt idx="366">
                  <c:v>301857</c:v>
                </c:pt>
                <c:pt idx="367">
                  <c:v>305090</c:v>
                </c:pt>
                <c:pt idx="368">
                  <c:v>305090</c:v>
                </c:pt>
                <c:pt idx="369">
                  <c:v>305090</c:v>
                </c:pt>
                <c:pt idx="370">
                  <c:v>305877</c:v>
                </c:pt>
              </c:numCache>
            </c:numRef>
          </c:val>
          <c:smooth val="0"/>
          <c:extLst>
            <c:ext xmlns:c16="http://schemas.microsoft.com/office/drawing/2014/chart" uri="{C3380CC4-5D6E-409C-BE32-E72D297353CC}">
              <c16:uniqueId val="{00000000-78AD-40FC-AEDB-F2C249D476B9}"/>
            </c:ext>
          </c:extLst>
        </c:ser>
        <c:dLbls>
          <c:showLegendKey val="0"/>
          <c:showVal val="0"/>
          <c:showCatName val="0"/>
          <c:showSerName val="0"/>
          <c:showPercent val="0"/>
          <c:showBubbleSize val="0"/>
        </c:dLbls>
        <c:smooth val="0"/>
        <c:axId val="1062080192"/>
        <c:axId val="1062083800"/>
      </c:lineChart>
      <c:dateAx>
        <c:axId val="1062080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62083800"/>
        <c:crosses val="autoZero"/>
        <c:auto val="1"/>
        <c:lblOffset val="100"/>
        <c:baseTimeUnit val="days"/>
      </c:dateAx>
      <c:valAx>
        <c:axId val="1062083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62080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gamescom</c:v>
                </c:pt>
              </c:strCache>
            </c:strRef>
          </c:tx>
          <c:spPr>
            <a:ln w="28575" cap="rnd">
              <a:solidFill>
                <a:schemeClr val="accent1"/>
              </a:solidFill>
              <a:round/>
            </a:ln>
            <a:effectLst/>
          </c:spPr>
          <c:marker>
            <c:symbol val="none"/>
          </c:marker>
          <c:cat>
            <c:numRef>
              <c:f>Sheet1!$A$2:$A$372</c:f>
              <c:numCache>
                <c:formatCode>m/d/yyyy</c:formatCode>
                <c:ptCount val="371"/>
                <c:pt idx="0">
                  <c:v>45895</c:v>
                </c:pt>
                <c:pt idx="1">
                  <c:v>45896</c:v>
                </c:pt>
                <c:pt idx="2">
                  <c:v>45897</c:v>
                </c:pt>
                <c:pt idx="3">
                  <c:v>45898</c:v>
                </c:pt>
                <c:pt idx="4">
                  <c:v>45899</c:v>
                </c:pt>
                <c:pt idx="5">
                  <c:v>45900</c:v>
                </c:pt>
                <c:pt idx="6">
                  <c:v>45901</c:v>
                </c:pt>
                <c:pt idx="7">
                  <c:v>45902</c:v>
                </c:pt>
                <c:pt idx="8">
                  <c:v>45903</c:v>
                </c:pt>
                <c:pt idx="9">
                  <c:v>45904</c:v>
                </c:pt>
                <c:pt idx="10">
                  <c:v>45905</c:v>
                </c:pt>
                <c:pt idx="11">
                  <c:v>45906</c:v>
                </c:pt>
                <c:pt idx="12">
                  <c:v>45907</c:v>
                </c:pt>
                <c:pt idx="13">
                  <c:v>45908</c:v>
                </c:pt>
                <c:pt idx="14">
                  <c:v>45909</c:v>
                </c:pt>
                <c:pt idx="15">
                  <c:v>45910</c:v>
                </c:pt>
                <c:pt idx="16">
                  <c:v>45911</c:v>
                </c:pt>
                <c:pt idx="17">
                  <c:v>45912</c:v>
                </c:pt>
                <c:pt idx="18">
                  <c:v>45913</c:v>
                </c:pt>
                <c:pt idx="19">
                  <c:v>45914</c:v>
                </c:pt>
                <c:pt idx="20">
                  <c:v>45915</c:v>
                </c:pt>
                <c:pt idx="21">
                  <c:v>45916</c:v>
                </c:pt>
                <c:pt idx="22">
                  <c:v>45917</c:v>
                </c:pt>
                <c:pt idx="23">
                  <c:v>45918</c:v>
                </c:pt>
                <c:pt idx="24">
                  <c:v>45919</c:v>
                </c:pt>
                <c:pt idx="25">
                  <c:v>45920</c:v>
                </c:pt>
                <c:pt idx="26">
                  <c:v>45921</c:v>
                </c:pt>
                <c:pt idx="27">
                  <c:v>45922</c:v>
                </c:pt>
                <c:pt idx="28">
                  <c:v>45923</c:v>
                </c:pt>
                <c:pt idx="29">
                  <c:v>45924</c:v>
                </c:pt>
                <c:pt idx="30">
                  <c:v>45925</c:v>
                </c:pt>
                <c:pt idx="31">
                  <c:v>45926</c:v>
                </c:pt>
                <c:pt idx="32">
                  <c:v>45927</c:v>
                </c:pt>
                <c:pt idx="33">
                  <c:v>45928</c:v>
                </c:pt>
                <c:pt idx="34">
                  <c:v>45929</c:v>
                </c:pt>
                <c:pt idx="35">
                  <c:v>45930</c:v>
                </c:pt>
                <c:pt idx="36">
                  <c:v>45931</c:v>
                </c:pt>
                <c:pt idx="37">
                  <c:v>45932</c:v>
                </c:pt>
                <c:pt idx="38">
                  <c:v>45933</c:v>
                </c:pt>
                <c:pt idx="39">
                  <c:v>45934</c:v>
                </c:pt>
                <c:pt idx="40">
                  <c:v>45935</c:v>
                </c:pt>
                <c:pt idx="41">
                  <c:v>45936</c:v>
                </c:pt>
                <c:pt idx="42">
                  <c:v>45937</c:v>
                </c:pt>
                <c:pt idx="43">
                  <c:v>45938</c:v>
                </c:pt>
                <c:pt idx="44">
                  <c:v>45939</c:v>
                </c:pt>
                <c:pt idx="45">
                  <c:v>45940</c:v>
                </c:pt>
                <c:pt idx="46">
                  <c:v>45941</c:v>
                </c:pt>
                <c:pt idx="47">
                  <c:v>45942</c:v>
                </c:pt>
                <c:pt idx="48">
                  <c:v>45943</c:v>
                </c:pt>
                <c:pt idx="49">
                  <c:v>45944</c:v>
                </c:pt>
                <c:pt idx="50">
                  <c:v>45945</c:v>
                </c:pt>
                <c:pt idx="51">
                  <c:v>45946</c:v>
                </c:pt>
                <c:pt idx="52">
                  <c:v>45947</c:v>
                </c:pt>
                <c:pt idx="53">
                  <c:v>45948</c:v>
                </c:pt>
                <c:pt idx="54">
                  <c:v>45949</c:v>
                </c:pt>
                <c:pt idx="55">
                  <c:v>45950</c:v>
                </c:pt>
                <c:pt idx="56">
                  <c:v>45951</c:v>
                </c:pt>
                <c:pt idx="57">
                  <c:v>45952</c:v>
                </c:pt>
                <c:pt idx="58">
                  <c:v>45953</c:v>
                </c:pt>
                <c:pt idx="59">
                  <c:v>45954</c:v>
                </c:pt>
                <c:pt idx="60">
                  <c:v>45955</c:v>
                </c:pt>
                <c:pt idx="61">
                  <c:v>45956</c:v>
                </c:pt>
                <c:pt idx="62">
                  <c:v>45957</c:v>
                </c:pt>
                <c:pt idx="63">
                  <c:v>45958</c:v>
                </c:pt>
                <c:pt idx="64">
                  <c:v>45959</c:v>
                </c:pt>
                <c:pt idx="65">
                  <c:v>45960</c:v>
                </c:pt>
                <c:pt idx="66">
                  <c:v>45961</c:v>
                </c:pt>
                <c:pt idx="67">
                  <c:v>45962</c:v>
                </c:pt>
                <c:pt idx="68">
                  <c:v>45963</c:v>
                </c:pt>
                <c:pt idx="69">
                  <c:v>45964</c:v>
                </c:pt>
                <c:pt idx="70">
                  <c:v>45965</c:v>
                </c:pt>
                <c:pt idx="71">
                  <c:v>45966</c:v>
                </c:pt>
                <c:pt idx="72">
                  <c:v>45967</c:v>
                </c:pt>
                <c:pt idx="73">
                  <c:v>45968</c:v>
                </c:pt>
                <c:pt idx="74">
                  <c:v>45969</c:v>
                </c:pt>
                <c:pt idx="75">
                  <c:v>45970</c:v>
                </c:pt>
                <c:pt idx="76">
                  <c:v>45971</c:v>
                </c:pt>
                <c:pt idx="77">
                  <c:v>45972</c:v>
                </c:pt>
                <c:pt idx="78">
                  <c:v>45973</c:v>
                </c:pt>
                <c:pt idx="79">
                  <c:v>45974</c:v>
                </c:pt>
                <c:pt idx="80">
                  <c:v>45975</c:v>
                </c:pt>
                <c:pt idx="81">
                  <c:v>45976</c:v>
                </c:pt>
                <c:pt idx="82">
                  <c:v>45977</c:v>
                </c:pt>
                <c:pt idx="83">
                  <c:v>45978</c:v>
                </c:pt>
                <c:pt idx="84">
                  <c:v>45979</c:v>
                </c:pt>
                <c:pt idx="85">
                  <c:v>45980</c:v>
                </c:pt>
                <c:pt idx="86">
                  <c:v>45981</c:v>
                </c:pt>
                <c:pt idx="87">
                  <c:v>45982</c:v>
                </c:pt>
                <c:pt idx="88">
                  <c:v>45983</c:v>
                </c:pt>
                <c:pt idx="89">
                  <c:v>45984</c:v>
                </c:pt>
                <c:pt idx="90">
                  <c:v>45985</c:v>
                </c:pt>
                <c:pt idx="91">
                  <c:v>45986</c:v>
                </c:pt>
                <c:pt idx="92">
                  <c:v>45987</c:v>
                </c:pt>
                <c:pt idx="93">
                  <c:v>45988</c:v>
                </c:pt>
                <c:pt idx="94">
                  <c:v>45989</c:v>
                </c:pt>
                <c:pt idx="95">
                  <c:v>45990</c:v>
                </c:pt>
                <c:pt idx="96">
                  <c:v>45991</c:v>
                </c:pt>
                <c:pt idx="97">
                  <c:v>45992</c:v>
                </c:pt>
                <c:pt idx="98">
                  <c:v>45993</c:v>
                </c:pt>
                <c:pt idx="99">
                  <c:v>45994</c:v>
                </c:pt>
                <c:pt idx="100">
                  <c:v>45995</c:v>
                </c:pt>
                <c:pt idx="101">
                  <c:v>45996</c:v>
                </c:pt>
                <c:pt idx="102">
                  <c:v>45997</c:v>
                </c:pt>
                <c:pt idx="103">
                  <c:v>45998</c:v>
                </c:pt>
                <c:pt idx="104">
                  <c:v>45999</c:v>
                </c:pt>
                <c:pt idx="105">
                  <c:v>46000</c:v>
                </c:pt>
                <c:pt idx="106">
                  <c:v>46001</c:v>
                </c:pt>
                <c:pt idx="107">
                  <c:v>46002</c:v>
                </c:pt>
                <c:pt idx="108">
                  <c:v>46003</c:v>
                </c:pt>
                <c:pt idx="109">
                  <c:v>46004</c:v>
                </c:pt>
                <c:pt idx="110">
                  <c:v>46005</c:v>
                </c:pt>
                <c:pt idx="111">
                  <c:v>46006</c:v>
                </c:pt>
                <c:pt idx="112">
                  <c:v>46007</c:v>
                </c:pt>
                <c:pt idx="113">
                  <c:v>46008</c:v>
                </c:pt>
                <c:pt idx="114">
                  <c:v>46009</c:v>
                </c:pt>
                <c:pt idx="115">
                  <c:v>46010</c:v>
                </c:pt>
                <c:pt idx="116">
                  <c:v>46011</c:v>
                </c:pt>
                <c:pt idx="117">
                  <c:v>46012</c:v>
                </c:pt>
                <c:pt idx="118">
                  <c:v>46013</c:v>
                </c:pt>
                <c:pt idx="119">
                  <c:v>46014</c:v>
                </c:pt>
                <c:pt idx="120">
                  <c:v>46015</c:v>
                </c:pt>
                <c:pt idx="121">
                  <c:v>46016</c:v>
                </c:pt>
                <c:pt idx="122">
                  <c:v>46017</c:v>
                </c:pt>
                <c:pt idx="123">
                  <c:v>46018</c:v>
                </c:pt>
                <c:pt idx="124">
                  <c:v>46019</c:v>
                </c:pt>
                <c:pt idx="125">
                  <c:v>46020</c:v>
                </c:pt>
                <c:pt idx="126">
                  <c:v>46021</c:v>
                </c:pt>
                <c:pt idx="127">
                  <c:v>46022</c:v>
                </c:pt>
                <c:pt idx="128">
                  <c:v>46023</c:v>
                </c:pt>
                <c:pt idx="129">
                  <c:v>46024</c:v>
                </c:pt>
                <c:pt idx="130">
                  <c:v>46025</c:v>
                </c:pt>
                <c:pt idx="131">
                  <c:v>46026</c:v>
                </c:pt>
                <c:pt idx="132">
                  <c:v>46027</c:v>
                </c:pt>
                <c:pt idx="133">
                  <c:v>46028</c:v>
                </c:pt>
                <c:pt idx="134">
                  <c:v>46029</c:v>
                </c:pt>
                <c:pt idx="135">
                  <c:v>46030</c:v>
                </c:pt>
                <c:pt idx="136">
                  <c:v>46031</c:v>
                </c:pt>
                <c:pt idx="137">
                  <c:v>46032</c:v>
                </c:pt>
                <c:pt idx="138">
                  <c:v>46033</c:v>
                </c:pt>
                <c:pt idx="139">
                  <c:v>46034</c:v>
                </c:pt>
                <c:pt idx="140">
                  <c:v>46035</c:v>
                </c:pt>
                <c:pt idx="141">
                  <c:v>46036</c:v>
                </c:pt>
                <c:pt idx="142">
                  <c:v>46037</c:v>
                </c:pt>
                <c:pt idx="143">
                  <c:v>46038</c:v>
                </c:pt>
                <c:pt idx="144">
                  <c:v>46039</c:v>
                </c:pt>
                <c:pt idx="145">
                  <c:v>46040</c:v>
                </c:pt>
                <c:pt idx="146">
                  <c:v>46041</c:v>
                </c:pt>
                <c:pt idx="147">
                  <c:v>46042</c:v>
                </c:pt>
                <c:pt idx="148">
                  <c:v>46043</c:v>
                </c:pt>
                <c:pt idx="149">
                  <c:v>46044</c:v>
                </c:pt>
                <c:pt idx="150">
                  <c:v>46045</c:v>
                </c:pt>
                <c:pt idx="151">
                  <c:v>46046</c:v>
                </c:pt>
                <c:pt idx="152">
                  <c:v>46047</c:v>
                </c:pt>
                <c:pt idx="153">
                  <c:v>46048</c:v>
                </c:pt>
                <c:pt idx="154">
                  <c:v>46049</c:v>
                </c:pt>
                <c:pt idx="155">
                  <c:v>46050</c:v>
                </c:pt>
                <c:pt idx="156">
                  <c:v>46051</c:v>
                </c:pt>
                <c:pt idx="157">
                  <c:v>46052</c:v>
                </c:pt>
                <c:pt idx="158">
                  <c:v>46053</c:v>
                </c:pt>
                <c:pt idx="159">
                  <c:v>46054</c:v>
                </c:pt>
                <c:pt idx="160">
                  <c:v>46055</c:v>
                </c:pt>
                <c:pt idx="161">
                  <c:v>46056</c:v>
                </c:pt>
                <c:pt idx="162">
                  <c:v>46057</c:v>
                </c:pt>
                <c:pt idx="163">
                  <c:v>46058</c:v>
                </c:pt>
                <c:pt idx="164">
                  <c:v>46059</c:v>
                </c:pt>
                <c:pt idx="165">
                  <c:v>46060</c:v>
                </c:pt>
                <c:pt idx="166">
                  <c:v>46061</c:v>
                </c:pt>
                <c:pt idx="167">
                  <c:v>46062</c:v>
                </c:pt>
                <c:pt idx="168">
                  <c:v>46063</c:v>
                </c:pt>
                <c:pt idx="169">
                  <c:v>46064</c:v>
                </c:pt>
                <c:pt idx="170">
                  <c:v>46065</c:v>
                </c:pt>
                <c:pt idx="171">
                  <c:v>46066</c:v>
                </c:pt>
                <c:pt idx="172">
                  <c:v>46067</c:v>
                </c:pt>
                <c:pt idx="173">
                  <c:v>46068</c:v>
                </c:pt>
                <c:pt idx="174">
                  <c:v>46069</c:v>
                </c:pt>
                <c:pt idx="175">
                  <c:v>46070</c:v>
                </c:pt>
                <c:pt idx="176">
                  <c:v>46071</c:v>
                </c:pt>
                <c:pt idx="177">
                  <c:v>46072</c:v>
                </c:pt>
                <c:pt idx="178">
                  <c:v>46073</c:v>
                </c:pt>
                <c:pt idx="179">
                  <c:v>46074</c:v>
                </c:pt>
                <c:pt idx="180">
                  <c:v>46075</c:v>
                </c:pt>
                <c:pt idx="181">
                  <c:v>46076</c:v>
                </c:pt>
                <c:pt idx="182">
                  <c:v>46077</c:v>
                </c:pt>
                <c:pt idx="183">
                  <c:v>46078</c:v>
                </c:pt>
                <c:pt idx="184">
                  <c:v>46079</c:v>
                </c:pt>
                <c:pt idx="185">
                  <c:v>46080</c:v>
                </c:pt>
                <c:pt idx="186">
                  <c:v>46081</c:v>
                </c:pt>
                <c:pt idx="187">
                  <c:v>46082</c:v>
                </c:pt>
                <c:pt idx="188">
                  <c:v>46083</c:v>
                </c:pt>
                <c:pt idx="189">
                  <c:v>46084</c:v>
                </c:pt>
                <c:pt idx="190">
                  <c:v>46085</c:v>
                </c:pt>
                <c:pt idx="191">
                  <c:v>46086</c:v>
                </c:pt>
                <c:pt idx="192">
                  <c:v>46087</c:v>
                </c:pt>
                <c:pt idx="193">
                  <c:v>46088</c:v>
                </c:pt>
                <c:pt idx="194">
                  <c:v>46089</c:v>
                </c:pt>
                <c:pt idx="195">
                  <c:v>46090</c:v>
                </c:pt>
                <c:pt idx="196">
                  <c:v>46091</c:v>
                </c:pt>
                <c:pt idx="197">
                  <c:v>46092</c:v>
                </c:pt>
                <c:pt idx="198">
                  <c:v>46093</c:v>
                </c:pt>
                <c:pt idx="199">
                  <c:v>46094</c:v>
                </c:pt>
                <c:pt idx="200">
                  <c:v>46095</c:v>
                </c:pt>
                <c:pt idx="201">
                  <c:v>46096</c:v>
                </c:pt>
                <c:pt idx="202">
                  <c:v>46097</c:v>
                </c:pt>
                <c:pt idx="203">
                  <c:v>46098</c:v>
                </c:pt>
                <c:pt idx="204">
                  <c:v>46099</c:v>
                </c:pt>
                <c:pt idx="205">
                  <c:v>46100</c:v>
                </c:pt>
                <c:pt idx="206">
                  <c:v>46101</c:v>
                </c:pt>
                <c:pt idx="207">
                  <c:v>46102</c:v>
                </c:pt>
                <c:pt idx="208">
                  <c:v>46103</c:v>
                </c:pt>
                <c:pt idx="209">
                  <c:v>46104</c:v>
                </c:pt>
                <c:pt idx="210">
                  <c:v>46105</c:v>
                </c:pt>
                <c:pt idx="211">
                  <c:v>46106</c:v>
                </c:pt>
                <c:pt idx="212">
                  <c:v>46107</c:v>
                </c:pt>
                <c:pt idx="213">
                  <c:v>46108</c:v>
                </c:pt>
                <c:pt idx="214">
                  <c:v>46109</c:v>
                </c:pt>
                <c:pt idx="215">
                  <c:v>46110</c:v>
                </c:pt>
                <c:pt idx="216">
                  <c:v>46111</c:v>
                </c:pt>
                <c:pt idx="217">
                  <c:v>46112</c:v>
                </c:pt>
                <c:pt idx="218">
                  <c:v>46113</c:v>
                </c:pt>
                <c:pt idx="219">
                  <c:v>46114</c:v>
                </c:pt>
                <c:pt idx="220">
                  <c:v>46115</c:v>
                </c:pt>
                <c:pt idx="221">
                  <c:v>46116</c:v>
                </c:pt>
                <c:pt idx="222">
                  <c:v>46117</c:v>
                </c:pt>
                <c:pt idx="223">
                  <c:v>46118</c:v>
                </c:pt>
                <c:pt idx="224">
                  <c:v>46119</c:v>
                </c:pt>
                <c:pt idx="225">
                  <c:v>46120</c:v>
                </c:pt>
                <c:pt idx="226">
                  <c:v>46121</c:v>
                </c:pt>
                <c:pt idx="227">
                  <c:v>46122</c:v>
                </c:pt>
                <c:pt idx="228">
                  <c:v>46123</c:v>
                </c:pt>
                <c:pt idx="229">
                  <c:v>46124</c:v>
                </c:pt>
                <c:pt idx="230">
                  <c:v>46125</c:v>
                </c:pt>
                <c:pt idx="231">
                  <c:v>46126</c:v>
                </c:pt>
                <c:pt idx="232">
                  <c:v>46127</c:v>
                </c:pt>
                <c:pt idx="233">
                  <c:v>46128</c:v>
                </c:pt>
                <c:pt idx="234">
                  <c:v>46129</c:v>
                </c:pt>
                <c:pt idx="235">
                  <c:v>46130</c:v>
                </c:pt>
                <c:pt idx="236">
                  <c:v>46131</c:v>
                </c:pt>
                <c:pt idx="237">
                  <c:v>46132</c:v>
                </c:pt>
                <c:pt idx="238">
                  <c:v>46133</c:v>
                </c:pt>
                <c:pt idx="239">
                  <c:v>46134</c:v>
                </c:pt>
                <c:pt idx="240">
                  <c:v>46135</c:v>
                </c:pt>
                <c:pt idx="241">
                  <c:v>46136</c:v>
                </c:pt>
                <c:pt idx="242">
                  <c:v>46137</c:v>
                </c:pt>
                <c:pt idx="243">
                  <c:v>46138</c:v>
                </c:pt>
                <c:pt idx="244">
                  <c:v>46139</c:v>
                </c:pt>
                <c:pt idx="245">
                  <c:v>46140</c:v>
                </c:pt>
                <c:pt idx="246">
                  <c:v>46141</c:v>
                </c:pt>
                <c:pt idx="247">
                  <c:v>46142</c:v>
                </c:pt>
                <c:pt idx="248">
                  <c:v>46143</c:v>
                </c:pt>
                <c:pt idx="249">
                  <c:v>46144</c:v>
                </c:pt>
                <c:pt idx="250">
                  <c:v>46145</c:v>
                </c:pt>
                <c:pt idx="251">
                  <c:v>46146</c:v>
                </c:pt>
                <c:pt idx="252">
                  <c:v>46147</c:v>
                </c:pt>
                <c:pt idx="253">
                  <c:v>46148</c:v>
                </c:pt>
                <c:pt idx="254">
                  <c:v>46149</c:v>
                </c:pt>
                <c:pt idx="255">
                  <c:v>46150</c:v>
                </c:pt>
                <c:pt idx="256">
                  <c:v>46151</c:v>
                </c:pt>
                <c:pt idx="257">
                  <c:v>46152</c:v>
                </c:pt>
                <c:pt idx="258">
                  <c:v>46153</c:v>
                </c:pt>
                <c:pt idx="259">
                  <c:v>46154</c:v>
                </c:pt>
                <c:pt idx="260">
                  <c:v>46155</c:v>
                </c:pt>
                <c:pt idx="261">
                  <c:v>46156</c:v>
                </c:pt>
                <c:pt idx="262">
                  <c:v>46157</c:v>
                </c:pt>
                <c:pt idx="263">
                  <c:v>46158</c:v>
                </c:pt>
                <c:pt idx="264">
                  <c:v>46159</c:v>
                </c:pt>
                <c:pt idx="265">
                  <c:v>46160</c:v>
                </c:pt>
                <c:pt idx="266">
                  <c:v>46161</c:v>
                </c:pt>
                <c:pt idx="267">
                  <c:v>46162</c:v>
                </c:pt>
                <c:pt idx="268">
                  <c:v>46163</c:v>
                </c:pt>
                <c:pt idx="269">
                  <c:v>46164</c:v>
                </c:pt>
                <c:pt idx="270">
                  <c:v>46165</c:v>
                </c:pt>
                <c:pt idx="271">
                  <c:v>46166</c:v>
                </c:pt>
                <c:pt idx="272">
                  <c:v>46167</c:v>
                </c:pt>
                <c:pt idx="273">
                  <c:v>46168</c:v>
                </c:pt>
                <c:pt idx="274">
                  <c:v>46169</c:v>
                </c:pt>
                <c:pt idx="275">
                  <c:v>46170</c:v>
                </c:pt>
                <c:pt idx="276">
                  <c:v>46171</c:v>
                </c:pt>
                <c:pt idx="277">
                  <c:v>46172</c:v>
                </c:pt>
                <c:pt idx="278">
                  <c:v>46173</c:v>
                </c:pt>
                <c:pt idx="279">
                  <c:v>46174</c:v>
                </c:pt>
                <c:pt idx="280">
                  <c:v>46175</c:v>
                </c:pt>
                <c:pt idx="281">
                  <c:v>46176</c:v>
                </c:pt>
                <c:pt idx="282">
                  <c:v>46177</c:v>
                </c:pt>
                <c:pt idx="283">
                  <c:v>46178</c:v>
                </c:pt>
                <c:pt idx="284">
                  <c:v>46179</c:v>
                </c:pt>
                <c:pt idx="285">
                  <c:v>46180</c:v>
                </c:pt>
                <c:pt idx="286">
                  <c:v>46181</c:v>
                </c:pt>
                <c:pt idx="287">
                  <c:v>46182</c:v>
                </c:pt>
                <c:pt idx="288">
                  <c:v>46183</c:v>
                </c:pt>
                <c:pt idx="289">
                  <c:v>46184</c:v>
                </c:pt>
                <c:pt idx="290">
                  <c:v>46185</c:v>
                </c:pt>
                <c:pt idx="291">
                  <c:v>46186</c:v>
                </c:pt>
                <c:pt idx="292">
                  <c:v>46187</c:v>
                </c:pt>
                <c:pt idx="293">
                  <c:v>46188</c:v>
                </c:pt>
                <c:pt idx="294">
                  <c:v>46189</c:v>
                </c:pt>
                <c:pt idx="295">
                  <c:v>46190</c:v>
                </c:pt>
                <c:pt idx="296">
                  <c:v>46191</c:v>
                </c:pt>
                <c:pt idx="297">
                  <c:v>46192</c:v>
                </c:pt>
                <c:pt idx="298">
                  <c:v>46193</c:v>
                </c:pt>
                <c:pt idx="299">
                  <c:v>46194</c:v>
                </c:pt>
                <c:pt idx="300">
                  <c:v>46195</c:v>
                </c:pt>
                <c:pt idx="301">
                  <c:v>46196</c:v>
                </c:pt>
                <c:pt idx="302">
                  <c:v>46197</c:v>
                </c:pt>
                <c:pt idx="303">
                  <c:v>46198</c:v>
                </c:pt>
                <c:pt idx="304">
                  <c:v>46199</c:v>
                </c:pt>
                <c:pt idx="305">
                  <c:v>46200</c:v>
                </c:pt>
                <c:pt idx="306">
                  <c:v>46201</c:v>
                </c:pt>
                <c:pt idx="307">
                  <c:v>46202</c:v>
                </c:pt>
                <c:pt idx="308">
                  <c:v>46203</c:v>
                </c:pt>
                <c:pt idx="309">
                  <c:v>46204</c:v>
                </c:pt>
                <c:pt idx="310">
                  <c:v>46205</c:v>
                </c:pt>
                <c:pt idx="311">
                  <c:v>46206</c:v>
                </c:pt>
                <c:pt idx="312">
                  <c:v>46207</c:v>
                </c:pt>
                <c:pt idx="313">
                  <c:v>46208</c:v>
                </c:pt>
                <c:pt idx="314">
                  <c:v>46209</c:v>
                </c:pt>
                <c:pt idx="315">
                  <c:v>46210</c:v>
                </c:pt>
                <c:pt idx="316">
                  <c:v>46211</c:v>
                </c:pt>
                <c:pt idx="317">
                  <c:v>46212</c:v>
                </c:pt>
                <c:pt idx="318">
                  <c:v>46213</c:v>
                </c:pt>
                <c:pt idx="319">
                  <c:v>46214</c:v>
                </c:pt>
                <c:pt idx="320">
                  <c:v>46215</c:v>
                </c:pt>
                <c:pt idx="321">
                  <c:v>46216</c:v>
                </c:pt>
                <c:pt idx="322">
                  <c:v>46217</c:v>
                </c:pt>
                <c:pt idx="323">
                  <c:v>46218</c:v>
                </c:pt>
                <c:pt idx="324">
                  <c:v>46219</c:v>
                </c:pt>
                <c:pt idx="325">
                  <c:v>46220</c:v>
                </c:pt>
                <c:pt idx="326">
                  <c:v>46221</c:v>
                </c:pt>
                <c:pt idx="327">
                  <c:v>46222</c:v>
                </c:pt>
                <c:pt idx="328">
                  <c:v>46223</c:v>
                </c:pt>
                <c:pt idx="329">
                  <c:v>46224</c:v>
                </c:pt>
                <c:pt idx="330">
                  <c:v>46225</c:v>
                </c:pt>
                <c:pt idx="331">
                  <c:v>46226</c:v>
                </c:pt>
                <c:pt idx="332">
                  <c:v>46227</c:v>
                </c:pt>
                <c:pt idx="333">
                  <c:v>46228</c:v>
                </c:pt>
                <c:pt idx="334">
                  <c:v>46229</c:v>
                </c:pt>
                <c:pt idx="335">
                  <c:v>46230</c:v>
                </c:pt>
                <c:pt idx="336">
                  <c:v>46231</c:v>
                </c:pt>
                <c:pt idx="337">
                  <c:v>46232</c:v>
                </c:pt>
                <c:pt idx="338">
                  <c:v>46233</c:v>
                </c:pt>
                <c:pt idx="339">
                  <c:v>46234</c:v>
                </c:pt>
                <c:pt idx="340">
                  <c:v>46235</c:v>
                </c:pt>
                <c:pt idx="341">
                  <c:v>46236</c:v>
                </c:pt>
                <c:pt idx="342">
                  <c:v>46237</c:v>
                </c:pt>
                <c:pt idx="343">
                  <c:v>46238</c:v>
                </c:pt>
                <c:pt idx="344">
                  <c:v>46239</c:v>
                </c:pt>
                <c:pt idx="345">
                  <c:v>46240</c:v>
                </c:pt>
                <c:pt idx="346">
                  <c:v>46241</c:v>
                </c:pt>
                <c:pt idx="347">
                  <c:v>46242</c:v>
                </c:pt>
                <c:pt idx="348">
                  <c:v>46243</c:v>
                </c:pt>
                <c:pt idx="349">
                  <c:v>46244</c:v>
                </c:pt>
                <c:pt idx="350">
                  <c:v>46245</c:v>
                </c:pt>
                <c:pt idx="351">
                  <c:v>46246</c:v>
                </c:pt>
                <c:pt idx="352">
                  <c:v>46247</c:v>
                </c:pt>
                <c:pt idx="353">
                  <c:v>46248</c:v>
                </c:pt>
                <c:pt idx="354">
                  <c:v>46249</c:v>
                </c:pt>
                <c:pt idx="355">
                  <c:v>46250</c:v>
                </c:pt>
                <c:pt idx="356">
                  <c:v>46251</c:v>
                </c:pt>
                <c:pt idx="357">
                  <c:v>46252</c:v>
                </c:pt>
                <c:pt idx="358">
                  <c:v>46253</c:v>
                </c:pt>
                <c:pt idx="359">
                  <c:v>46254</c:v>
                </c:pt>
                <c:pt idx="360">
                  <c:v>46255</c:v>
                </c:pt>
                <c:pt idx="361">
                  <c:v>46256</c:v>
                </c:pt>
                <c:pt idx="362">
                  <c:v>46257</c:v>
                </c:pt>
                <c:pt idx="363">
                  <c:v>46258</c:v>
                </c:pt>
                <c:pt idx="364">
                  <c:v>46259</c:v>
                </c:pt>
                <c:pt idx="365">
                  <c:v>46260</c:v>
                </c:pt>
                <c:pt idx="366">
                  <c:v>46261</c:v>
                </c:pt>
                <c:pt idx="367">
                  <c:v>46262</c:v>
                </c:pt>
                <c:pt idx="368">
                  <c:v>46263</c:v>
                </c:pt>
                <c:pt idx="369">
                  <c:v>46264</c:v>
                </c:pt>
                <c:pt idx="370">
                  <c:v>46265</c:v>
                </c:pt>
              </c:numCache>
            </c:numRef>
          </c:cat>
          <c:val>
            <c:numRef>
              <c:f>Sheet1!$B$2:$B$372</c:f>
              <c:numCache>
                <c:formatCode>General</c:formatCode>
                <c:ptCount val="371"/>
                <c:pt idx="0">
                  <c:v>23222</c:v>
                </c:pt>
                <c:pt idx="1">
                  <c:v>23349</c:v>
                </c:pt>
                <c:pt idx="2">
                  <c:v>23453</c:v>
                </c:pt>
                <c:pt idx="3">
                  <c:v>23527</c:v>
                </c:pt>
                <c:pt idx="4">
                  <c:v>23573</c:v>
                </c:pt>
                <c:pt idx="5">
                  <c:v>23614</c:v>
                </c:pt>
                <c:pt idx="6">
                  <c:v>23647</c:v>
                </c:pt>
                <c:pt idx="7">
                  <c:v>23730</c:v>
                </c:pt>
                <c:pt idx="8">
                  <c:v>23777</c:v>
                </c:pt>
                <c:pt idx="9">
                  <c:v>23855</c:v>
                </c:pt>
                <c:pt idx="10">
                  <c:v>23896</c:v>
                </c:pt>
                <c:pt idx="11">
                  <c:v>23920</c:v>
                </c:pt>
                <c:pt idx="12">
                  <c:v>23946</c:v>
                </c:pt>
                <c:pt idx="13">
                  <c:v>23976</c:v>
                </c:pt>
                <c:pt idx="14">
                  <c:v>23994</c:v>
                </c:pt>
                <c:pt idx="15">
                  <c:v>24049</c:v>
                </c:pt>
                <c:pt idx="16">
                  <c:v>24079</c:v>
                </c:pt>
                <c:pt idx="17">
                  <c:v>24108</c:v>
                </c:pt>
                <c:pt idx="18">
                  <c:v>24126</c:v>
                </c:pt>
                <c:pt idx="19">
                  <c:v>24141</c:v>
                </c:pt>
                <c:pt idx="20">
                  <c:v>24164</c:v>
                </c:pt>
                <c:pt idx="21">
                  <c:v>24193</c:v>
                </c:pt>
                <c:pt idx="22">
                  <c:v>24217</c:v>
                </c:pt>
                <c:pt idx="23">
                  <c:v>24231</c:v>
                </c:pt>
                <c:pt idx="24">
                  <c:v>24249</c:v>
                </c:pt>
                <c:pt idx="25">
                  <c:v>24268</c:v>
                </c:pt>
                <c:pt idx="26">
                  <c:v>24275</c:v>
                </c:pt>
                <c:pt idx="27">
                  <c:v>24290</c:v>
                </c:pt>
                <c:pt idx="28">
                  <c:v>24308</c:v>
                </c:pt>
                <c:pt idx="29">
                  <c:v>24311</c:v>
                </c:pt>
                <c:pt idx="30">
                  <c:v>24323</c:v>
                </c:pt>
                <c:pt idx="31">
                  <c:v>24332</c:v>
                </c:pt>
                <c:pt idx="32">
                  <c:v>24338</c:v>
                </c:pt>
                <c:pt idx="33">
                  <c:v>24338</c:v>
                </c:pt>
                <c:pt idx="34">
                  <c:v>24340</c:v>
                </c:pt>
                <c:pt idx="35">
                  <c:v>24350</c:v>
                </c:pt>
                <c:pt idx="36">
                  <c:v>24356</c:v>
                </c:pt>
                <c:pt idx="37">
                  <c:v>24365</c:v>
                </c:pt>
                <c:pt idx="38">
                  <c:v>24366</c:v>
                </c:pt>
                <c:pt idx="39">
                  <c:v>24363</c:v>
                </c:pt>
                <c:pt idx="40">
                  <c:v>24364</c:v>
                </c:pt>
                <c:pt idx="41">
                  <c:v>24371</c:v>
                </c:pt>
                <c:pt idx="42">
                  <c:v>24375</c:v>
                </c:pt>
                <c:pt idx="43">
                  <c:v>24381</c:v>
                </c:pt>
                <c:pt idx="44">
                  <c:v>24390</c:v>
                </c:pt>
                <c:pt idx="45">
                  <c:v>24391</c:v>
                </c:pt>
                <c:pt idx="46">
                  <c:v>24396</c:v>
                </c:pt>
                <c:pt idx="47">
                  <c:v>24401</c:v>
                </c:pt>
                <c:pt idx="48">
                  <c:v>24406</c:v>
                </c:pt>
                <c:pt idx="49">
                  <c:v>24407</c:v>
                </c:pt>
                <c:pt idx="50">
                  <c:v>24407</c:v>
                </c:pt>
                <c:pt idx="51">
                  <c:v>24416</c:v>
                </c:pt>
                <c:pt idx="52">
                  <c:v>24424</c:v>
                </c:pt>
                <c:pt idx="53">
                  <c:v>24431</c:v>
                </c:pt>
                <c:pt idx="54">
                  <c:v>24439</c:v>
                </c:pt>
                <c:pt idx="55">
                  <c:v>24450</c:v>
                </c:pt>
                <c:pt idx="56">
                  <c:v>24456</c:v>
                </c:pt>
                <c:pt idx="57">
                  <c:v>24464</c:v>
                </c:pt>
                <c:pt idx="58">
                  <c:v>24470</c:v>
                </c:pt>
                <c:pt idx="59">
                  <c:v>24473</c:v>
                </c:pt>
                <c:pt idx="60">
                  <c:v>24473</c:v>
                </c:pt>
                <c:pt idx="61">
                  <c:v>24469</c:v>
                </c:pt>
                <c:pt idx="62">
                  <c:v>24475</c:v>
                </c:pt>
                <c:pt idx="63">
                  <c:v>24485</c:v>
                </c:pt>
                <c:pt idx="64">
                  <c:v>24494</c:v>
                </c:pt>
                <c:pt idx="65">
                  <c:v>24497</c:v>
                </c:pt>
                <c:pt idx="66">
                  <c:v>24494</c:v>
                </c:pt>
                <c:pt idx="67">
                  <c:v>24496</c:v>
                </c:pt>
                <c:pt idx="68">
                  <c:v>24498</c:v>
                </c:pt>
                <c:pt idx="69">
                  <c:v>24501</c:v>
                </c:pt>
                <c:pt idx="70">
                  <c:v>24504</c:v>
                </c:pt>
                <c:pt idx="71">
                  <c:v>24514</c:v>
                </c:pt>
                <c:pt idx="72">
                  <c:v>24516</c:v>
                </c:pt>
                <c:pt idx="73">
                  <c:v>24517</c:v>
                </c:pt>
                <c:pt idx="74">
                  <c:v>24519</c:v>
                </c:pt>
                <c:pt idx="75">
                  <c:v>24521</c:v>
                </c:pt>
                <c:pt idx="76">
                  <c:v>24525</c:v>
                </c:pt>
                <c:pt idx="77">
                  <c:v>24526</c:v>
                </c:pt>
                <c:pt idx="78">
                  <c:v>24531</c:v>
                </c:pt>
                <c:pt idx="79">
                  <c:v>24532</c:v>
                </c:pt>
                <c:pt idx="80">
                  <c:v>24535</c:v>
                </c:pt>
                <c:pt idx="81">
                  <c:v>24536</c:v>
                </c:pt>
                <c:pt idx="82">
                  <c:v>24539</c:v>
                </c:pt>
                <c:pt idx="83">
                  <c:v>24539</c:v>
                </c:pt>
                <c:pt idx="84">
                  <c:v>24542</c:v>
                </c:pt>
                <c:pt idx="85">
                  <c:v>24545</c:v>
                </c:pt>
                <c:pt idx="86">
                  <c:v>24551</c:v>
                </c:pt>
                <c:pt idx="87">
                  <c:v>24555</c:v>
                </c:pt>
                <c:pt idx="88">
                  <c:v>24557</c:v>
                </c:pt>
                <c:pt idx="89">
                  <c:v>24558</c:v>
                </c:pt>
                <c:pt idx="90">
                  <c:v>24562</c:v>
                </c:pt>
                <c:pt idx="91">
                  <c:v>24570</c:v>
                </c:pt>
                <c:pt idx="92">
                  <c:v>24571</c:v>
                </c:pt>
                <c:pt idx="93">
                  <c:v>24574</c:v>
                </c:pt>
                <c:pt idx="94">
                  <c:v>24577</c:v>
                </c:pt>
                <c:pt idx="95">
                  <c:v>24579</c:v>
                </c:pt>
                <c:pt idx="96">
                  <c:v>24581</c:v>
                </c:pt>
                <c:pt idx="97">
                  <c:v>24579</c:v>
                </c:pt>
                <c:pt idx="98">
                  <c:v>24584</c:v>
                </c:pt>
                <c:pt idx="99">
                  <c:v>24590</c:v>
                </c:pt>
                <c:pt idx="100">
                  <c:v>24605</c:v>
                </c:pt>
                <c:pt idx="101">
                  <c:v>24629</c:v>
                </c:pt>
                <c:pt idx="102">
                  <c:v>24635</c:v>
                </c:pt>
                <c:pt idx="103">
                  <c:v>24638</c:v>
                </c:pt>
                <c:pt idx="104">
                  <c:v>24643</c:v>
                </c:pt>
                <c:pt idx="105">
                  <c:v>24650</c:v>
                </c:pt>
                <c:pt idx="106">
                  <c:v>24659</c:v>
                </c:pt>
                <c:pt idx="107">
                  <c:v>24663</c:v>
                </c:pt>
                <c:pt idx="108">
                  <c:v>24663</c:v>
                </c:pt>
                <c:pt idx="109">
                  <c:v>24672</c:v>
                </c:pt>
                <c:pt idx="110">
                  <c:v>24670</c:v>
                </c:pt>
                <c:pt idx="111">
                  <c:v>24674</c:v>
                </c:pt>
                <c:pt idx="112">
                  <c:v>24677</c:v>
                </c:pt>
                <c:pt idx="113">
                  <c:v>24679</c:v>
                </c:pt>
                <c:pt idx="114">
                  <c:v>24685</c:v>
                </c:pt>
                <c:pt idx="115">
                  <c:v>24687</c:v>
                </c:pt>
                <c:pt idx="116">
                  <c:v>24689</c:v>
                </c:pt>
                <c:pt idx="117">
                  <c:v>24688</c:v>
                </c:pt>
                <c:pt idx="118">
                  <c:v>24693</c:v>
                </c:pt>
                <c:pt idx="119">
                  <c:v>24692</c:v>
                </c:pt>
                <c:pt idx="120">
                  <c:v>24694</c:v>
                </c:pt>
                <c:pt idx="121">
                  <c:v>24695</c:v>
                </c:pt>
                <c:pt idx="122">
                  <c:v>24698</c:v>
                </c:pt>
                <c:pt idx="123">
                  <c:v>24700</c:v>
                </c:pt>
                <c:pt idx="124">
                  <c:v>24701</c:v>
                </c:pt>
                <c:pt idx="125">
                  <c:v>24705</c:v>
                </c:pt>
                <c:pt idx="126">
                  <c:v>24710</c:v>
                </c:pt>
                <c:pt idx="127">
                  <c:v>24705</c:v>
                </c:pt>
                <c:pt idx="128">
                  <c:v>24708</c:v>
                </c:pt>
                <c:pt idx="129">
                  <c:v>24709</c:v>
                </c:pt>
                <c:pt idx="130">
                  <c:v>24710</c:v>
                </c:pt>
                <c:pt idx="131">
                  <c:v>24713</c:v>
                </c:pt>
                <c:pt idx="132">
                  <c:v>24721</c:v>
                </c:pt>
                <c:pt idx="133">
                  <c:v>24724</c:v>
                </c:pt>
                <c:pt idx="134">
                  <c:v>24723</c:v>
                </c:pt>
                <c:pt idx="135">
                  <c:v>24727</c:v>
                </c:pt>
                <c:pt idx="136">
                  <c:v>24726</c:v>
                </c:pt>
                <c:pt idx="137">
                  <c:v>24727</c:v>
                </c:pt>
                <c:pt idx="139">
                  <c:v>24730</c:v>
                </c:pt>
                <c:pt idx="140">
                  <c:v>24741</c:v>
                </c:pt>
                <c:pt idx="141">
                  <c:v>24744</c:v>
                </c:pt>
                <c:pt idx="142">
                  <c:v>24755</c:v>
                </c:pt>
                <c:pt idx="143">
                  <c:v>24759</c:v>
                </c:pt>
                <c:pt idx="144">
                  <c:v>24763</c:v>
                </c:pt>
                <c:pt idx="145">
                  <c:v>24769</c:v>
                </c:pt>
                <c:pt idx="146">
                  <c:v>24768</c:v>
                </c:pt>
                <c:pt idx="147">
                  <c:v>24773</c:v>
                </c:pt>
                <c:pt idx="148">
                  <c:v>24778</c:v>
                </c:pt>
                <c:pt idx="149">
                  <c:v>24788</c:v>
                </c:pt>
                <c:pt idx="150">
                  <c:v>24791</c:v>
                </c:pt>
                <c:pt idx="151">
                  <c:v>24793</c:v>
                </c:pt>
                <c:pt idx="152">
                  <c:v>24795</c:v>
                </c:pt>
                <c:pt idx="153">
                  <c:v>24798</c:v>
                </c:pt>
                <c:pt idx="154">
                  <c:v>24801</c:v>
                </c:pt>
                <c:pt idx="155">
                  <c:v>24806</c:v>
                </c:pt>
                <c:pt idx="156">
                  <c:v>24811</c:v>
                </c:pt>
                <c:pt idx="157">
                  <c:v>24813</c:v>
                </c:pt>
                <c:pt idx="158">
                  <c:v>24816</c:v>
                </c:pt>
                <c:pt idx="159">
                  <c:v>24823</c:v>
                </c:pt>
                <c:pt idx="160">
                  <c:v>24829</c:v>
                </c:pt>
                <c:pt idx="161">
                  <c:v>24832</c:v>
                </c:pt>
                <c:pt idx="162">
                  <c:v>24836</c:v>
                </c:pt>
                <c:pt idx="163">
                  <c:v>24840</c:v>
                </c:pt>
                <c:pt idx="164">
                  <c:v>24848</c:v>
                </c:pt>
                <c:pt idx="165">
                  <c:v>24850</c:v>
                </c:pt>
                <c:pt idx="166">
                  <c:v>24858</c:v>
                </c:pt>
                <c:pt idx="167">
                  <c:v>24866</c:v>
                </c:pt>
                <c:pt idx="168">
                  <c:v>24872</c:v>
                </c:pt>
                <c:pt idx="169">
                  <c:v>24875</c:v>
                </c:pt>
                <c:pt idx="170">
                  <c:v>24884</c:v>
                </c:pt>
                <c:pt idx="171">
                  <c:v>24893</c:v>
                </c:pt>
                <c:pt idx="172">
                  <c:v>24894</c:v>
                </c:pt>
                <c:pt idx="173">
                  <c:v>24900</c:v>
                </c:pt>
                <c:pt idx="174">
                  <c:v>24907</c:v>
                </c:pt>
                <c:pt idx="175">
                  <c:v>24911</c:v>
                </c:pt>
                <c:pt idx="176">
                  <c:v>24916</c:v>
                </c:pt>
                <c:pt idx="177">
                  <c:v>24915</c:v>
                </c:pt>
                <c:pt idx="178">
                  <c:v>24918</c:v>
                </c:pt>
                <c:pt idx="179">
                  <c:v>24923</c:v>
                </c:pt>
                <c:pt idx="180">
                  <c:v>24924</c:v>
                </c:pt>
                <c:pt idx="181">
                  <c:v>24921</c:v>
                </c:pt>
                <c:pt idx="182">
                  <c:v>24921</c:v>
                </c:pt>
                <c:pt idx="183">
                  <c:v>24929</c:v>
                </c:pt>
                <c:pt idx="184">
                  <c:v>24931</c:v>
                </c:pt>
                <c:pt idx="185">
                  <c:v>24939</c:v>
                </c:pt>
                <c:pt idx="186">
                  <c:v>24939</c:v>
                </c:pt>
                <c:pt idx="187">
                  <c:v>24939</c:v>
                </c:pt>
                <c:pt idx="188">
                  <c:v>24946</c:v>
                </c:pt>
                <c:pt idx="189">
                  <c:v>24948</c:v>
                </c:pt>
                <c:pt idx="190">
                  <c:v>24952</c:v>
                </c:pt>
                <c:pt idx="191">
                  <c:v>24963</c:v>
                </c:pt>
                <c:pt idx="192">
                  <c:v>24966</c:v>
                </c:pt>
                <c:pt idx="193">
                  <c:v>24971</c:v>
                </c:pt>
                <c:pt idx="194">
                  <c:v>24971</c:v>
                </c:pt>
                <c:pt idx="195">
                  <c:v>24976</c:v>
                </c:pt>
                <c:pt idx="196">
                  <c:v>24981</c:v>
                </c:pt>
                <c:pt idx="197">
                  <c:v>24986</c:v>
                </c:pt>
                <c:pt idx="198">
                  <c:v>24989</c:v>
                </c:pt>
                <c:pt idx="199">
                  <c:v>24997</c:v>
                </c:pt>
                <c:pt idx="200">
                  <c:v>24997</c:v>
                </c:pt>
                <c:pt idx="201">
                  <c:v>24989</c:v>
                </c:pt>
                <c:pt idx="202">
                  <c:v>24983</c:v>
                </c:pt>
                <c:pt idx="203">
                  <c:v>25010</c:v>
                </c:pt>
                <c:pt idx="204">
                  <c:v>25017</c:v>
                </c:pt>
                <c:pt idx="205">
                  <c:v>25018</c:v>
                </c:pt>
                <c:pt idx="206">
                  <c:v>25023</c:v>
                </c:pt>
                <c:pt idx="207">
                  <c:v>25022</c:v>
                </c:pt>
                <c:pt idx="208">
                  <c:v>25024</c:v>
                </c:pt>
                <c:pt idx="209">
                  <c:v>25031</c:v>
                </c:pt>
                <c:pt idx="210">
                  <c:v>25034</c:v>
                </c:pt>
                <c:pt idx="211">
                  <c:v>25049</c:v>
                </c:pt>
                <c:pt idx="212">
                  <c:v>25067</c:v>
                </c:pt>
                <c:pt idx="213">
                  <c:v>25071</c:v>
                </c:pt>
                <c:pt idx="214">
                  <c:v>25074</c:v>
                </c:pt>
                <c:pt idx="215">
                  <c:v>25074</c:v>
                </c:pt>
                <c:pt idx="216">
                  <c:v>25075</c:v>
                </c:pt>
                <c:pt idx="217">
                  <c:v>25081</c:v>
                </c:pt>
                <c:pt idx="218">
                  <c:v>25085</c:v>
                </c:pt>
                <c:pt idx="219">
                  <c:v>25089</c:v>
                </c:pt>
                <c:pt idx="220">
                  <c:v>25094</c:v>
                </c:pt>
                <c:pt idx="221">
                  <c:v>25095</c:v>
                </c:pt>
                <c:pt idx="222">
                  <c:v>25096</c:v>
                </c:pt>
                <c:pt idx="223">
                  <c:v>25090</c:v>
                </c:pt>
                <c:pt idx="224">
                  <c:v>25101</c:v>
                </c:pt>
                <c:pt idx="225">
                  <c:v>25116</c:v>
                </c:pt>
                <c:pt idx="226">
                  <c:v>25125</c:v>
                </c:pt>
                <c:pt idx="227">
                  <c:v>25130</c:v>
                </c:pt>
                <c:pt idx="228">
                  <c:v>25129</c:v>
                </c:pt>
                <c:pt idx="229">
                  <c:v>25137</c:v>
                </c:pt>
                <c:pt idx="230">
                  <c:v>25144</c:v>
                </c:pt>
                <c:pt idx="231">
                  <c:v>25149</c:v>
                </c:pt>
                <c:pt idx="232">
                  <c:v>25153</c:v>
                </c:pt>
                <c:pt idx="233">
                  <c:v>25166</c:v>
                </c:pt>
                <c:pt idx="234">
                  <c:v>25170</c:v>
                </c:pt>
                <c:pt idx="235">
                  <c:v>25174</c:v>
                </c:pt>
                <c:pt idx="236">
                  <c:v>25176</c:v>
                </c:pt>
                <c:pt idx="237">
                  <c:v>25184</c:v>
                </c:pt>
                <c:pt idx="238">
                  <c:v>25190</c:v>
                </c:pt>
                <c:pt idx="239">
                  <c:v>25204</c:v>
                </c:pt>
                <c:pt idx="240">
                  <c:v>25209</c:v>
                </c:pt>
                <c:pt idx="241">
                  <c:v>25215</c:v>
                </c:pt>
                <c:pt idx="242">
                  <c:v>25218</c:v>
                </c:pt>
                <c:pt idx="243">
                  <c:v>25217</c:v>
                </c:pt>
                <c:pt idx="244">
                  <c:v>25222</c:v>
                </c:pt>
                <c:pt idx="245">
                  <c:v>25227</c:v>
                </c:pt>
                <c:pt idx="246">
                  <c:v>25229</c:v>
                </c:pt>
                <c:pt idx="247">
                  <c:v>25239</c:v>
                </c:pt>
                <c:pt idx="248">
                  <c:v>25246</c:v>
                </c:pt>
                <c:pt idx="249">
                  <c:v>25252</c:v>
                </c:pt>
                <c:pt idx="250">
                  <c:v>25252</c:v>
                </c:pt>
                <c:pt idx="251">
                  <c:v>25252</c:v>
                </c:pt>
                <c:pt idx="252">
                  <c:v>25262</c:v>
                </c:pt>
                <c:pt idx="253">
                  <c:v>25273</c:v>
                </c:pt>
                <c:pt idx="254">
                  <c:v>25281</c:v>
                </c:pt>
                <c:pt idx="255">
                  <c:v>25285</c:v>
                </c:pt>
                <c:pt idx="256">
                  <c:v>25280</c:v>
                </c:pt>
                <c:pt idx="257">
                  <c:v>25282</c:v>
                </c:pt>
                <c:pt idx="258">
                  <c:v>25284</c:v>
                </c:pt>
                <c:pt idx="259">
                  <c:v>25290</c:v>
                </c:pt>
                <c:pt idx="260">
                  <c:v>25292</c:v>
                </c:pt>
                <c:pt idx="261">
                  <c:v>25299</c:v>
                </c:pt>
                <c:pt idx="262">
                  <c:v>25309</c:v>
                </c:pt>
                <c:pt idx="263">
                  <c:v>25311</c:v>
                </c:pt>
                <c:pt idx="264">
                  <c:v>25313</c:v>
                </c:pt>
                <c:pt idx="265">
                  <c:v>25318</c:v>
                </c:pt>
                <c:pt idx="266">
                  <c:v>25324</c:v>
                </c:pt>
                <c:pt idx="267">
                  <c:v>25334</c:v>
                </c:pt>
                <c:pt idx="268">
                  <c:v>25333</c:v>
                </c:pt>
                <c:pt idx="269">
                  <c:v>25339</c:v>
                </c:pt>
                <c:pt idx="270">
                  <c:v>25342</c:v>
                </c:pt>
                <c:pt idx="271">
                  <c:v>25341</c:v>
                </c:pt>
                <c:pt idx="272">
                  <c:v>25341</c:v>
                </c:pt>
                <c:pt idx="273">
                  <c:v>25348</c:v>
                </c:pt>
                <c:pt idx="274">
                  <c:v>25354</c:v>
                </c:pt>
                <c:pt idx="275">
                  <c:v>25361</c:v>
                </c:pt>
                <c:pt idx="276">
                  <c:v>25376</c:v>
                </c:pt>
                <c:pt idx="277">
                  <c:v>25396</c:v>
                </c:pt>
                <c:pt idx="278">
                  <c:v>25403</c:v>
                </c:pt>
                <c:pt idx="279">
                  <c:v>25407</c:v>
                </c:pt>
                <c:pt idx="280">
                  <c:v>25420</c:v>
                </c:pt>
                <c:pt idx="281">
                  <c:v>25428</c:v>
                </c:pt>
                <c:pt idx="282">
                  <c:v>25437</c:v>
                </c:pt>
                <c:pt idx="283">
                  <c:v>25444</c:v>
                </c:pt>
                <c:pt idx="284">
                  <c:v>25451</c:v>
                </c:pt>
                <c:pt idx="285">
                  <c:v>25452</c:v>
                </c:pt>
                <c:pt idx="286">
                  <c:v>25466</c:v>
                </c:pt>
                <c:pt idx="287">
                  <c:v>25477</c:v>
                </c:pt>
                <c:pt idx="288">
                  <c:v>25489</c:v>
                </c:pt>
                <c:pt idx="289">
                  <c:v>25499</c:v>
                </c:pt>
                <c:pt idx="290">
                  <c:v>25511</c:v>
                </c:pt>
                <c:pt idx="291">
                  <c:v>25514</c:v>
                </c:pt>
                <c:pt idx="292">
                  <c:v>25520</c:v>
                </c:pt>
                <c:pt idx="293">
                  <c:v>25528</c:v>
                </c:pt>
                <c:pt idx="294">
                  <c:v>25534</c:v>
                </c:pt>
                <c:pt idx="295">
                  <c:v>25556</c:v>
                </c:pt>
                <c:pt idx="296">
                  <c:v>25587</c:v>
                </c:pt>
                <c:pt idx="297">
                  <c:v>25601</c:v>
                </c:pt>
                <c:pt idx="298">
                  <c:v>25606</c:v>
                </c:pt>
                <c:pt idx="299">
                  <c:v>25615</c:v>
                </c:pt>
                <c:pt idx="300">
                  <c:v>25624</c:v>
                </c:pt>
                <c:pt idx="301">
                  <c:v>25638</c:v>
                </c:pt>
                <c:pt idx="302">
                  <c:v>25652</c:v>
                </c:pt>
                <c:pt idx="303">
                  <c:v>25670</c:v>
                </c:pt>
                <c:pt idx="304">
                  <c:v>25680</c:v>
                </c:pt>
                <c:pt idx="305">
                  <c:v>25691</c:v>
                </c:pt>
                <c:pt idx="306">
                  <c:v>25698</c:v>
                </c:pt>
                <c:pt idx="307">
                  <c:v>25708</c:v>
                </c:pt>
                <c:pt idx="308">
                  <c:v>25718</c:v>
                </c:pt>
                <c:pt idx="309">
                  <c:v>25745</c:v>
                </c:pt>
                <c:pt idx="310">
                  <c:v>25762</c:v>
                </c:pt>
                <c:pt idx="311">
                  <c:v>25784</c:v>
                </c:pt>
                <c:pt idx="312">
                  <c:v>25793</c:v>
                </c:pt>
                <c:pt idx="313">
                  <c:v>25800</c:v>
                </c:pt>
                <c:pt idx="314">
                  <c:v>25809</c:v>
                </c:pt>
                <c:pt idx="315">
                  <c:v>25822</c:v>
                </c:pt>
                <c:pt idx="316">
                  <c:v>25837</c:v>
                </c:pt>
                <c:pt idx="317">
                  <c:v>25857</c:v>
                </c:pt>
                <c:pt idx="318">
                  <c:v>25874</c:v>
                </c:pt>
                <c:pt idx="319">
                  <c:v>25880</c:v>
                </c:pt>
                <c:pt idx="320">
                  <c:v>25889</c:v>
                </c:pt>
                <c:pt idx="321">
                  <c:v>25902</c:v>
                </c:pt>
                <c:pt idx="322">
                  <c:v>25922</c:v>
                </c:pt>
                <c:pt idx="323">
                  <c:v>25941</c:v>
                </c:pt>
                <c:pt idx="324">
                  <c:v>25959</c:v>
                </c:pt>
                <c:pt idx="325">
                  <c:v>25981</c:v>
                </c:pt>
                <c:pt idx="326">
                  <c:v>25994</c:v>
                </c:pt>
                <c:pt idx="327">
                  <c:v>26007</c:v>
                </c:pt>
                <c:pt idx="328">
                  <c:v>26028</c:v>
                </c:pt>
                <c:pt idx="329">
                  <c:v>26096</c:v>
                </c:pt>
                <c:pt idx="330">
                  <c:v>26153</c:v>
                </c:pt>
                <c:pt idx="331">
                  <c:v>26175</c:v>
                </c:pt>
                <c:pt idx="332">
                  <c:v>26224</c:v>
                </c:pt>
                <c:pt idx="333">
                  <c:v>26249</c:v>
                </c:pt>
                <c:pt idx="334">
                  <c:v>26271</c:v>
                </c:pt>
                <c:pt idx="335">
                  <c:v>26304</c:v>
                </c:pt>
                <c:pt idx="336">
                  <c:v>26348</c:v>
                </c:pt>
                <c:pt idx="337">
                  <c:v>26391</c:v>
                </c:pt>
                <c:pt idx="338">
                  <c:v>26428</c:v>
                </c:pt>
                <c:pt idx="339">
                  <c:v>26468</c:v>
                </c:pt>
                <c:pt idx="340">
                  <c:v>26485</c:v>
                </c:pt>
                <c:pt idx="341">
                  <c:v>26510</c:v>
                </c:pt>
                <c:pt idx="342">
                  <c:v>26555</c:v>
                </c:pt>
                <c:pt idx="343">
                  <c:v>26633</c:v>
                </c:pt>
                <c:pt idx="344">
                  <c:v>26680</c:v>
                </c:pt>
                <c:pt idx="345">
                  <c:v>26805</c:v>
                </c:pt>
                <c:pt idx="346">
                  <c:v>26889</c:v>
                </c:pt>
                <c:pt idx="347">
                  <c:v>26920</c:v>
                </c:pt>
                <c:pt idx="348">
                  <c:v>26943</c:v>
                </c:pt>
                <c:pt idx="349">
                  <c:v>27026</c:v>
                </c:pt>
                <c:pt idx="350">
                  <c:v>27112</c:v>
                </c:pt>
                <c:pt idx="351">
                  <c:v>27176</c:v>
                </c:pt>
                <c:pt idx="352">
                  <c:v>27248</c:v>
                </c:pt>
                <c:pt idx="353">
                  <c:v>27289</c:v>
                </c:pt>
                <c:pt idx="354">
                  <c:v>27315</c:v>
                </c:pt>
                <c:pt idx="355">
                  <c:v>27339</c:v>
                </c:pt>
                <c:pt idx="356">
                  <c:v>27415</c:v>
                </c:pt>
                <c:pt idx="357">
                  <c:v>27491</c:v>
                </c:pt>
                <c:pt idx="358">
                  <c:v>27595</c:v>
                </c:pt>
                <c:pt idx="359">
                  <c:v>27694</c:v>
                </c:pt>
                <c:pt idx="360">
                  <c:v>27775</c:v>
                </c:pt>
                <c:pt idx="361">
                  <c:v>27832</c:v>
                </c:pt>
                <c:pt idx="362">
                  <c:v>27904</c:v>
                </c:pt>
                <c:pt idx="363">
                  <c:v>28015</c:v>
                </c:pt>
                <c:pt idx="364">
                  <c:v>28147</c:v>
                </c:pt>
                <c:pt idx="365">
                  <c:v>28344</c:v>
                </c:pt>
                <c:pt idx="366">
                  <c:v>28546</c:v>
                </c:pt>
                <c:pt idx="367">
                  <c:v>28692</c:v>
                </c:pt>
                <c:pt idx="368">
                  <c:v>28815</c:v>
                </c:pt>
                <c:pt idx="369">
                  <c:v>28929</c:v>
                </c:pt>
                <c:pt idx="370">
                  <c:v>29113</c:v>
                </c:pt>
              </c:numCache>
            </c:numRef>
          </c:val>
          <c:smooth val="0"/>
          <c:extLst>
            <c:ext xmlns:c16="http://schemas.microsoft.com/office/drawing/2014/chart" uri="{C3380CC4-5D6E-409C-BE32-E72D297353CC}">
              <c16:uniqueId val="{00000000-4123-4ACD-B3FF-B6820A87687C}"/>
            </c:ext>
          </c:extLst>
        </c:ser>
        <c:dLbls>
          <c:showLegendKey val="0"/>
          <c:showVal val="0"/>
          <c:showCatName val="0"/>
          <c:showSerName val="0"/>
          <c:showPercent val="0"/>
          <c:showBubbleSize val="0"/>
        </c:dLbls>
        <c:smooth val="0"/>
        <c:axId val="1062082160"/>
        <c:axId val="1062080848"/>
      </c:lineChart>
      <c:dateAx>
        <c:axId val="1062082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62080848"/>
        <c:crosses val="autoZero"/>
        <c:auto val="1"/>
        <c:lblOffset val="100"/>
        <c:baseTimeUnit val="days"/>
      </c:dateAx>
      <c:valAx>
        <c:axId val="1062080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62082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gamescom</c:v>
                </c:pt>
              </c:strCache>
            </c:strRef>
          </c:tx>
          <c:spPr>
            <a:ln w="28575" cap="rnd">
              <a:solidFill>
                <a:schemeClr val="accent1"/>
              </a:solidFill>
              <a:round/>
            </a:ln>
            <a:effectLst/>
          </c:spPr>
          <c:marker>
            <c:symbol val="none"/>
          </c:marker>
          <c:cat>
            <c:numRef>
              <c:f>Sheet1!$A$2:$A$372</c:f>
              <c:numCache>
                <c:formatCode>m/d/yyyy</c:formatCode>
                <c:ptCount val="371"/>
                <c:pt idx="0">
                  <c:v>45895</c:v>
                </c:pt>
                <c:pt idx="1">
                  <c:v>45896</c:v>
                </c:pt>
                <c:pt idx="2">
                  <c:v>45897</c:v>
                </c:pt>
                <c:pt idx="3">
                  <c:v>45898</c:v>
                </c:pt>
                <c:pt idx="4">
                  <c:v>45899</c:v>
                </c:pt>
                <c:pt idx="5">
                  <c:v>45900</c:v>
                </c:pt>
                <c:pt idx="6">
                  <c:v>45901</c:v>
                </c:pt>
                <c:pt idx="7">
                  <c:v>45902</c:v>
                </c:pt>
                <c:pt idx="8">
                  <c:v>45903</c:v>
                </c:pt>
                <c:pt idx="9">
                  <c:v>45904</c:v>
                </c:pt>
                <c:pt idx="10">
                  <c:v>45905</c:v>
                </c:pt>
                <c:pt idx="11">
                  <c:v>45906</c:v>
                </c:pt>
                <c:pt idx="12">
                  <c:v>45907</c:v>
                </c:pt>
                <c:pt idx="13">
                  <c:v>45908</c:v>
                </c:pt>
                <c:pt idx="14">
                  <c:v>45909</c:v>
                </c:pt>
                <c:pt idx="15">
                  <c:v>45910</c:v>
                </c:pt>
                <c:pt idx="16">
                  <c:v>45911</c:v>
                </c:pt>
                <c:pt idx="17">
                  <c:v>45912</c:v>
                </c:pt>
                <c:pt idx="18">
                  <c:v>45913</c:v>
                </c:pt>
                <c:pt idx="19">
                  <c:v>45914</c:v>
                </c:pt>
                <c:pt idx="20">
                  <c:v>45915</c:v>
                </c:pt>
                <c:pt idx="21">
                  <c:v>45916</c:v>
                </c:pt>
                <c:pt idx="22">
                  <c:v>45917</c:v>
                </c:pt>
                <c:pt idx="23">
                  <c:v>45918</c:v>
                </c:pt>
                <c:pt idx="24">
                  <c:v>45919</c:v>
                </c:pt>
                <c:pt idx="25">
                  <c:v>45920</c:v>
                </c:pt>
                <c:pt idx="26">
                  <c:v>45921</c:v>
                </c:pt>
                <c:pt idx="27">
                  <c:v>45922</c:v>
                </c:pt>
                <c:pt idx="28">
                  <c:v>45923</c:v>
                </c:pt>
                <c:pt idx="29">
                  <c:v>45924</c:v>
                </c:pt>
                <c:pt idx="30">
                  <c:v>45925</c:v>
                </c:pt>
                <c:pt idx="31">
                  <c:v>45926</c:v>
                </c:pt>
                <c:pt idx="32">
                  <c:v>45927</c:v>
                </c:pt>
                <c:pt idx="33">
                  <c:v>45928</c:v>
                </c:pt>
                <c:pt idx="34">
                  <c:v>45929</c:v>
                </c:pt>
                <c:pt idx="35">
                  <c:v>45930</c:v>
                </c:pt>
                <c:pt idx="36">
                  <c:v>45931</c:v>
                </c:pt>
                <c:pt idx="37">
                  <c:v>45932</c:v>
                </c:pt>
                <c:pt idx="38">
                  <c:v>45933</c:v>
                </c:pt>
                <c:pt idx="39">
                  <c:v>45934</c:v>
                </c:pt>
                <c:pt idx="40">
                  <c:v>45935</c:v>
                </c:pt>
                <c:pt idx="41">
                  <c:v>45936</c:v>
                </c:pt>
                <c:pt idx="42">
                  <c:v>45937</c:v>
                </c:pt>
                <c:pt idx="43">
                  <c:v>45938</c:v>
                </c:pt>
                <c:pt idx="44">
                  <c:v>45939</c:v>
                </c:pt>
                <c:pt idx="45">
                  <c:v>45940</c:v>
                </c:pt>
                <c:pt idx="46">
                  <c:v>45941</c:v>
                </c:pt>
                <c:pt idx="47">
                  <c:v>45942</c:v>
                </c:pt>
                <c:pt idx="48">
                  <c:v>45943</c:v>
                </c:pt>
                <c:pt idx="49">
                  <c:v>45944</c:v>
                </c:pt>
                <c:pt idx="50">
                  <c:v>45945</c:v>
                </c:pt>
                <c:pt idx="51">
                  <c:v>45946</c:v>
                </c:pt>
                <c:pt idx="52">
                  <c:v>45947</c:v>
                </c:pt>
                <c:pt idx="53">
                  <c:v>45948</c:v>
                </c:pt>
                <c:pt idx="54">
                  <c:v>45949</c:v>
                </c:pt>
                <c:pt idx="55">
                  <c:v>45950</c:v>
                </c:pt>
                <c:pt idx="56">
                  <c:v>45951</c:v>
                </c:pt>
                <c:pt idx="57">
                  <c:v>45952</c:v>
                </c:pt>
                <c:pt idx="58">
                  <c:v>45953</c:v>
                </c:pt>
                <c:pt idx="59">
                  <c:v>45954</c:v>
                </c:pt>
                <c:pt idx="60">
                  <c:v>45955</c:v>
                </c:pt>
                <c:pt idx="61">
                  <c:v>45956</c:v>
                </c:pt>
                <c:pt idx="62">
                  <c:v>45957</c:v>
                </c:pt>
                <c:pt idx="63">
                  <c:v>45958</c:v>
                </c:pt>
                <c:pt idx="64">
                  <c:v>45959</c:v>
                </c:pt>
                <c:pt idx="65">
                  <c:v>45960</c:v>
                </c:pt>
                <c:pt idx="66">
                  <c:v>45961</c:v>
                </c:pt>
                <c:pt idx="67">
                  <c:v>45962</c:v>
                </c:pt>
                <c:pt idx="68">
                  <c:v>45963</c:v>
                </c:pt>
                <c:pt idx="69">
                  <c:v>45964</c:v>
                </c:pt>
                <c:pt idx="70">
                  <c:v>45965</c:v>
                </c:pt>
                <c:pt idx="71">
                  <c:v>45966</c:v>
                </c:pt>
                <c:pt idx="72">
                  <c:v>45967</c:v>
                </c:pt>
                <c:pt idx="73">
                  <c:v>45968</c:v>
                </c:pt>
                <c:pt idx="74">
                  <c:v>45969</c:v>
                </c:pt>
                <c:pt idx="75">
                  <c:v>45970</c:v>
                </c:pt>
                <c:pt idx="76">
                  <c:v>45971</c:v>
                </c:pt>
                <c:pt idx="77">
                  <c:v>45972</c:v>
                </c:pt>
                <c:pt idx="78">
                  <c:v>45973</c:v>
                </c:pt>
                <c:pt idx="79">
                  <c:v>45974</c:v>
                </c:pt>
                <c:pt idx="80">
                  <c:v>45975</c:v>
                </c:pt>
                <c:pt idx="81">
                  <c:v>45976</c:v>
                </c:pt>
                <c:pt idx="82">
                  <c:v>45977</c:v>
                </c:pt>
                <c:pt idx="83">
                  <c:v>45978</c:v>
                </c:pt>
                <c:pt idx="84">
                  <c:v>45979</c:v>
                </c:pt>
                <c:pt idx="85">
                  <c:v>45980</c:v>
                </c:pt>
                <c:pt idx="86">
                  <c:v>45981</c:v>
                </c:pt>
                <c:pt idx="87">
                  <c:v>45982</c:v>
                </c:pt>
                <c:pt idx="88">
                  <c:v>45983</c:v>
                </c:pt>
                <c:pt idx="89">
                  <c:v>45984</c:v>
                </c:pt>
                <c:pt idx="90">
                  <c:v>45985</c:v>
                </c:pt>
                <c:pt idx="91">
                  <c:v>45986</c:v>
                </c:pt>
                <c:pt idx="92">
                  <c:v>45987</c:v>
                </c:pt>
                <c:pt idx="93">
                  <c:v>45988</c:v>
                </c:pt>
                <c:pt idx="94">
                  <c:v>45989</c:v>
                </c:pt>
                <c:pt idx="95">
                  <c:v>45990</c:v>
                </c:pt>
                <c:pt idx="96">
                  <c:v>45991</c:v>
                </c:pt>
                <c:pt idx="97">
                  <c:v>45992</c:v>
                </c:pt>
                <c:pt idx="98">
                  <c:v>45993</c:v>
                </c:pt>
                <c:pt idx="99">
                  <c:v>45994</c:v>
                </c:pt>
                <c:pt idx="100">
                  <c:v>45995</c:v>
                </c:pt>
                <c:pt idx="101">
                  <c:v>45996</c:v>
                </c:pt>
                <c:pt idx="102">
                  <c:v>45997</c:v>
                </c:pt>
                <c:pt idx="103">
                  <c:v>45998</c:v>
                </c:pt>
                <c:pt idx="104">
                  <c:v>45999</c:v>
                </c:pt>
                <c:pt idx="105">
                  <c:v>46000</c:v>
                </c:pt>
                <c:pt idx="106">
                  <c:v>46001</c:v>
                </c:pt>
                <c:pt idx="107">
                  <c:v>46002</c:v>
                </c:pt>
                <c:pt idx="108">
                  <c:v>46003</c:v>
                </c:pt>
                <c:pt idx="109">
                  <c:v>46004</c:v>
                </c:pt>
                <c:pt idx="110">
                  <c:v>46005</c:v>
                </c:pt>
                <c:pt idx="111">
                  <c:v>46006</c:v>
                </c:pt>
                <c:pt idx="112">
                  <c:v>46007</c:v>
                </c:pt>
                <c:pt idx="113">
                  <c:v>46008</c:v>
                </c:pt>
                <c:pt idx="114">
                  <c:v>46009</c:v>
                </c:pt>
                <c:pt idx="115">
                  <c:v>46010</c:v>
                </c:pt>
                <c:pt idx="116">
                  <c:v>46011</c:v>
                </c:pt>
                <c:pt idx="117">
                  <c:v>46012</c:v>
                </c:pt>
                <c:pt idx="118">
                  <c:v>46013</c:v>
                </c:pt>
                <c:pt idx="119">
                  <c:v>46014</c:v>
                </c:pt>
                <c:pt idx="120">
                  <c:v>46015</c:v>
                </c:pt>
                <c:pt idx="121">
                  <c:v>46016</c:v>
                </c:pt>
                <c:pt idx="122">
                  <c:v>46017</c:v>
                </c:pt>
                <c:pt idx="123">
                  <c:v>46018</c:v>
                </c:pt>
                <c:pt idx="124">
                  <c:v>46019</c:v>
                </c:pt>
                <c:pt idx="125">
                  <c:v>46020</c:v>
                </c:pt>
                <c:pt idx="126">
                  <c:v>46021</c:v>
                </c:pt>
                <c:pt idx="127">
                  <c:v>46022</c:v>
                </c:pt>
                <c:pt idx="128">
                  <c:v>46023</c:v>
                </c:pt>
                <c:pt idx="129">
                  <c:v>46024</c:v>
                </c:pt>
                <c:pt idx="130">
                  <c:v>46025</c:v>
                </c:pt>
                <c:pt idx="131">
                  <c:v>46026</c:v>
                </c:pt>
                <c:pt idx="132">
                  <c:v>46027</c:v>
                </c:pt>
                <c:pt idx="133">
                  <c:v>46028</c:v>
                </c:pt>
                <c:pt idx="134">
                  <c:v>46029</c:v>
                </c:pt>
                <c:pt idx="135">
                  <c:v>46030</c:v>
                </c:pt>
                <c:pt idx="136">
                  <c:v>46031</c:v>
                </c:pt>
                <c:pt idx="137">
                  <c:v>46032</c:v>
                </c:pt>
                <c:pt idx="138">
                  <c:v>46033</c:v>
                </c:pt>
                <c:pt idx="139">
                  <c:v>46034</c:v>
                </c:pt>
                <c:pt idx="140">
                  <c:v>46035</c:v>
                </c:pt>
                <c:pt idx="141">
                  <c:v>46036</c:v>
                </c:pt>
                <c:pt idx="142">
                  <c:v>46037</c:v>
                </c:pt>
                <c:pt idx="143">
                  <c:v>46038</c:v>
                </c:pt>
                <c:pt idx="144">
                  <c:v>46039</c:v>
                </c:pt>
                <c:pt idx="145">
                  <c:v>46040</c:v>
                </c:pt>
                <c:pt idx="146">
                  <c:v>46041</c:v>
                </c:pt>
                <c:pt idx="147">
                  <c:v>46042</c:v>
                </c:pt>
                <c:pt idx="148">
                  <c:v>46043</c:v>
                </c:pt>
                <c:pt idx="149">
                  <c:v>46044</c:v>
                </c:pt>
                <c:pt idx="150">
                  <c:v>46045</c:v>
                </c:pt>
                <c:pt idx="151">
                  <c:v>46046</c:v>
                </c:pt>
                <c:pt idx="152">
                  <c:v>46047</c:v>
                </c:pt>
                <c:pt idx="153">
                  <c:v>46048</c:v>
                </c:pt>
                <c:pt idx="154">
                  <c:v>46049</c:v>
                </c:pt>
                <c:pt idx="155">
                  <c:v>46050</c:v>
                </c:pt>
                <c:pt idx="156">
                  <c:v>46051</c:v>
                </c:pt>
                <c:pt idx="157">
                  <c:v>46052</c:v>
                </c:pt>
                <c:pt idx="158">
                  <c:v>46053</c:v>
                </c:pt>
                <c:pt idx="159">
                  <c:v>46054</c:v>
                </c:pt>
                <c:pt idx="160">
                  <c:v>46055</c:v>
                </c:pt>
                <c:pt idx="161">
                  <c:v>46056</c:v>
                </c:pt>
                <c:pt idx="162">
                  <c:v>46057</c:v>
                </c:pt>
                <c:pt idx="163">
                  <c:v>46058</c:v>
                </c:pt>
                <c:pt idx="164">
                  <c:v>46059</c:v>
                </c:pt>
                <c:pt idx="165">
                  <c:v>46060</c:v>
                </c:pt>
                <c:pt idx="166">
                  <c:v>46061</c:v>
                </c:pt>
                <c:pt idx="167">
                  <c:v>46062</c:v>
                </c:pt>
                <c:pt idx="168">
                  <c:v>46063</c:v>
                </c:pt>
                <c:pt idx="169">
                  <c:v>46064</c:v>
                </c:pt>
                <c:pt idx="170">
                  <c:v>46065</c:v>
                </c:pt>
                <c:pt idx="171">
                  <c:v>46066</c:v>
                </c:pt>
                <c:pt idx="172">
                  <c:v>46067</c:v>
                </c:pt>
                <c:pt idx="173">
                  <c:v>46068</c:v>
                </c:pt>
                <c:pt idx="174">
                  <c:v>46069</c:v>
                </c:pt>
                <c:pt idx="175">
                  <c:v>46070</c:v>
                </c:pt>
                <c:pt idx="176">
                  <c:v>46071</c:v>
                </c:pt>
                <c:pt idx="177">
                  <c:v>46072</c:v>
                </c:pt>
                <c:pt idx="178">
                  <c:v>46073</c:v>
                </c:pt>
                <c:pt idx="179">
                  <c:v>46074</c:v>
                </c:pt>
                <c:pt idx="180">
                  <c:v>46075</c:v>
                </c:pt>
                <c:pt idx="181">
                  <c:v>46076</c:v>
                </c:pt>
                <c:pt idx="182">
                  <c:v>46077</c:v>
                </c:pt>
                <c:pt idx="183">
                  <c:v>46078</c:v>
                </c:pt>
                <c:pt idx="184">
                  <c:v>46079</c:v>
                </c:pt>
                <c:pt idx="185">
                  <c:v>46080</c:v>
                </c:pt>
                <c:pt idx="186">
                  <c:v>46081</c:v>
                </c:pt>
                <c:pt idx="187">
                  <c:v>46082</c:v>
                </c:pt>
                <c:pt idx="188">
                  <c:v>46083</c:v>
                </c:pt>
                <c:pt idx="189">
                  <c:v>46084</c:v>
                </c:pt>
                <c:pt idx="190">
                  <c:v>46085</c:v>
                </c:pt>
                <c:pt idx="191">
                  <c:v>46086</c:v>
                </c:pt>
                <c:pt idx="192">
                  <c:v>46087</c:v>
                </c:pt>
                <c:pt idx="193">
                  <c:v>46088</c:v>
                </c:pt>
                <c:pt idx="194">
                  <c:v>46089</c:v>
                </c:pt>
                <c:pt idx="195">
                  <c:v>46090</c:v>
                </c:pt>
                <c:pt idx="196">
                  <c:v>46091</c:v>
                </c:pt>
                <c:pt idx="197">
                  <c:v>46092</c:v>
                </c:pt>
                <c:pt idx="198">
                  <c:v>46093</c:v>
                </c:pt>
                <c:pt idx="199">
                  <c:v>46094</c:v>
                </c:pt>
                <c:pt idx="200">
                  <c:v>46095</c:v>
                </c:pt>
                <c:pt idx="201">
                  <c:v>46096</c:v>
                </c:pt>
                <c:pt idx="202">
                  <c:v>46097</c:v>
                </c:pt>
                <c:pt idx="203">
                  <c:v>46098</c:v>
                </c:pt>
                <c:pt idx="204">
                  <c:v>46099</c:v>
                </c:pt>
                <c:pt idx="205">
                  <c:v>46100</c:v>
                </c:pt>
                <c:pt idx="206">
                  <c:v>46101</c:v>
                </c:pt>
                <c:pt idx="207">
                  <c:v>46102</c:v>
                </c:pt>
                <c:pt idx="208">
                  <c:v>46103</c:v>
                </c:pt>
                <c:pt idx="209">
                  <c:v>46104</c:v>
                </c:pt>
                <c:pt idx="210">
                  <c:v>46105</c:v>
                </c:pt>
                <c:pt idx="211">
                  <c:v>46106</c:v>
                </c:pt>
                <c:pt idx="212">
                  <c:v>46107</c:v>
                </c:pt>
                <c:pt idx="213">
                  <c:v>46108</c:v>
                </c:pt>
                <c:pt idx="214">
                  <c:v>46109</c:v>
                </c:pt>
                <c:pt idx="215">
                  <c:v>46110</c:v>
                </c:pt>
                <c:pt idx="216">
                  <c:v>46111</c:v>
                </c:pt>
                <c:pt idx="217">
                  <c:v>46112</c:v>
                </c:pt>
                <c:pt idx="218">
                  <c:v>46113</c:v>
                </c:pt>
                <c:pt idx="219">
                  <c:v>46114</c:v>
                </c:pt>
                <c:pt idx="220">
                  <c:v>46115</c:v>
                </c:pt>
                <c:pt idx="221">
                  <c:v>46116</c:v>
                </c:pt>
                <c:pt idx="222">
                  <c:v>46117</c:v>
                </c:pt>
                <c:pt idx="223">
                  <c:v>46118</c:v>
                </c:pt>
                <c:pt idx="224">
                  <c:v>46119</c:v>
                </c:pt>
                <c:pt idx="225">
                  <c:v>46120</c:v>
                </c:pt>
                <c:pt idx="226">
                  <c:v>46121</c:v>
                </c:pt>
                <c:pt idx="227">
                  <c:v>46122</c:v>
                </c:pt>
                <c:pt idx="228">
                  <c:v>46123</c:v>
                </c:pt>
                <c:pt idx="229">
                  <c:v>46124</c:v>
                </c:pt>
                <c:pt idx="230">
                  <c:v>46125</c:v>
                </c:pt>
                <c:pt idx="231">
                  <c:v>46126</c:v>
                </c:pt>
                <c:pt idx="232">
                  <c:v>46127</c:v>
                </c:pt>
                <c:pt idx="233">
                  <c:v>46128</c:v>
                </c:pt>
                <c:pt idx="234">
                  <c:v>46129</c:v>
                </c:pt>
                <c:pt idx="235">
                  <c:v>46130</c:v>
                </c:pt>
                <c:pt idx="236">
                  <c:v>46131</c:v>
                </c:pt>
                <c:pt idx="237">
                  <c:v>46132</c:v>
                </c:pt>
                <c:pt idx="238">
                  <c:v>46133</c:v>
                </c:pt>
                <c:pt idx="239">
                  <c:v>46134</c:v>
                </c:pt>
                <c:pt idx="240">
                  <c:v>46135</c:v>
                </c:pt>
                <c:pt idx="241">
                  <c:v>46136</c:v>
                </c:pt>
                <c:pt idx="242">
                  <c:v>46137</c:v>
                </c:pt>
                <c:pt idx="243">
                  <c:v>46138</c:v>
                </c:pt>
                <c:pt idx="244">
                  <c:v>46139</c:v>
                </c:pt>
                <c:pt idx="245">
                  <c:v>46140</c:v>
                </c:pt>
                <c:pt idx="246">
                  <c:v>46141</c:v>
                </c:pt>
                <c:pt idx="247">
                  <c:v>46142</c:v>
                </c:pt>
                <c:pt idx="248">
                  <c:v>46143</c:v>
                </c:pt>
                <c:pt idx="249">
                  <c:v>46144</c:v>
                </c:pt>
                <c:pt idx="250">
                  <c:v>46145</c:v>
                </c:pt>
                <c:pt idx="251">
                  <c:v>46146</c:v>
                </c:pt>
                <c:pt idx="252">
                  <c:v>46147</c:v>
                </c:pt>
                <c:pt idx="253">
                  <c:v>46148</c:v>
                </c:pt>
                <c:pt idx="254">
                  <c:v>46149</c:v>
                </c:pt>
                <c:pt idx="255">
                  <c:v>46150</c:v>
                </c:pt>
                <c:pt idx="256">
                  <c:v>46151</c:v>
                </c:pt>
                <c:pt idx="257">
                  <c:v>46152</c:v>
                </c:pt>
                <c:pt idx="258">
                  <c:v>46153</c:v>
                </c:pt>
                <c:pt idx="259">
                  <c:v>46154</c:v>
                </c:pt>
                <c:pt idx="260">
                  <c:v>46155</c:v>
                </c:pt>
                <c:pt idx="261">
                  <c:v>46156</c:v>
                </c:pt>
                <c:pt idx="262">
                  <c:v>46157</c:v>
                </c:pt>
                <c:pt idx="263">
                  <c:v>46158</c:v>
                </c:pt>
                <c:pt idx="264">
                  <c:v>46159</c:v>
                </c:pt>
                <c:pt idx="265">
                  <c:v>46160</c:v>
                </c:pt>
                <c:pt idx="266">
                  <c:v>46161</c:v>
                </c:pt>
                <c:pt idx="267">
                  <c:v>46162</c:v>
                </c:pt>
                <c:pt idx="268">
                  <c:v>46163</c:v>
                </c:pt>
                <c:pt idx="269">
                  <c:v>46164</c:v>
                </c:pt>
                <c:pt idx="270">
                  <c:v>46165</c:v>
                </c:pt>
                <c:pt idx="271">
                  <c:v>46166</c:v>
                </c:pt>
                <c:pt idx="272">
                  <c:v>46167</c:v>
                </c:pt>
                <c:pt idx="273">
                  <c:v>46168</c:v>
                </c:pt>
                <c:pt idx="274">
                  <c:v>46169</c:v>
                </c:pt>
                <c:pt idx="275">
                  <c:v>46170</c:v>
                </c:pt>
                <c:pt idx="276">
                  <c:v>46171</c:v>
                </c:pt>
                <c:pt idx="277">
                  <c:v>46172</c:v>
                </c:pt>
                <c:pt idx="278">
                  <c:v>46173</c:v>
                </c:pt>
                <c:pt idx="279">
                  <c:v>46174</c:v>
                </c:pt>
                <c:pt idx="280">
                  <c:v>46175</c:v>
                </c:pt>
                <c:pt idx="281">
                  <c:v>46176</c:v>
                </c:pt>
                <c:pt idx="282">
                  <c:v>46177</c:v>
                </c:pt>
                <c:pt idx="283">
                  <c:v>46178</c:v>
                </c:pt>
                <c:pt idx="284">
                  <c:v>46179</c:v>
                </c:pt>
                <c:pt idx="285">
                  <c:v>46180</c:v>
                </c:pt>
                <c:pt idx="286">
                  <c:v>46181</c:v>
                </c:pt>
                <c:pt idx="287">
                  <c:v>46182</c:v>
                </c:pt>
                <c:pt idx="288">
                  <c:v>46183</c:v>
                </c:pt>
                <c:pt idx="289">
                  <c:v>46184</c:v>
                </c:pt>
                <c:pt idx="290">
                  <c:v>46185</c:v>
                </c:pt>
                <c:pt idx="291">
                  <c:v>46186</c:v>
                </c:pt>
                <c:pt idx="292">
                  <c:v>46187</c:v>
                </c:pt>
                <c:pt idx="293">
                  <c:v>46188</c:v>
                </c:pt>
                <c:pt idx="294">
                  <c:v>46189</c:v>
                </c:pt>
                <c:pt idx="295">
                  <c:v>46190</c:v>
                </c:pt>
                <c:pt idx="296">
                  <c:v>46191</c:v>
                </c:pt>
                <c:pt idx="297">
                  <c:v>46192</c:v>
                </c:pt>
                <c:pt idx="298">
                  <c:v>46193</c:v>
                </c:pt>
                <c:pt idx="299">
                  <c:v>46194</c:v>
                </c:pt>
                <c:pt idx="300">
                  <c:v>46195</c:v>
                </c:pt>
                <c:pt idx="301">
                  <c:v>46196</c:v>
                </c:pt>
                <c:pt idx="302">
                  <c:v>46197</c:v>
                </c:pt>
                <c:pt idx="303">
                  <c:v>46198</c:v>
                </c:pt>
                <c:pt idx="304">
                  <c:v>46199</c:v>
                </c:pt>
                <c:pt idx="305">
                  <c:v>46200</c:v>
                </c:pt>
                <c:pt idx="306">
                  <c:v>46201</c:v>
                </c:pt>
                <c:pt idx="307">
                  <c:v>46202</c:v>
                </c:pt>
                <c:pt idx="308">
                  <c:v>46203</c:v>
                </c:pt>
                <c:pt idx="309">
                  <c:v>46204</c:v>
                </c:pt>
                <c:pt idx="310">
                  <c:v>46205</c:v>
                </c:pt>
                <c:pt idx="311">
                  <c:v>46206</c:v>
                </c:pt>
                <c:pt idx="312">
                  <c:v>46207</c:v>
                </c:pt>
                <c:pt idx="313">
                  <c:v>46208</c:v>
                </c:pt>
                <c:pt idx="314">
                  <c:v>46209</c:v>
                </c:pt>
                <c:pt idx="315">
                  <c:v>46210</c:v>
                </c:pt>
                <c:pt idx="316">
                  <c:v>46211</c:v>
                </c:pt>
                <c:pt idx="317">
                  <c:v>46212</c:v>
                </c:pt>
                <c:pt idx="318">
                  <c:v>46213</c:v>
                </c:pt>
                <c:pt idx="319">
                  <c:v>46214</c:v>
                </c:pt>
                <c:pt idx="320">
                  <c:v>46215</c:v>
                </c:pt>
                <c:pt idx="321">
                  <c:v>46216</c:v>
                </c:pt>
                <c:pt idx="322">
                  <c:v>46217</c:v>
                </c:pt>
                <c:pt idx="323">
                  <c:v>46218</c:v>
                </c:pt>
                <c:pt idx="324">
                  <c:v>46219</c:v>
                </c:pt>
                <c:pt idx="325">
                  <c:v>46220</c:v>
                </c:pt>
                <c:pt idx="326">
                  <c:v>46221</c:v>
                </c:pt>
                <c:pt idx="327">
                  <c:v>46222</c:v>
                </c:pt>
                <c:pt idx="328">
                  <c:v>46223</c:v>
                </c:pt>
                <c:pt idx="329">
                  <c:v>46224</c:v>
                </c:pt>
                <c:pt idx="330">
                  <c:v>46225</c:v>
                </c:pt>
                <c:pt idx="331">
                  <c:v>46226</c:v>
                </c:pt>
                <c:pt idx="332">
                  <c:v>46227</c:v>
                </c:pt>
                <c:pt idx="333">
                  <c:v>46228</c:v>
                </c:pt>
                <c:pt idx="334">
                  <c:v>46229</c:v>
                </c:pt>
                <c:pt idx="335">
                  <c:v>46230</c:v>
                </c:pt>
                <c:pt idx="336">
                  <c:v>46231</c:v>
                </c:pt>
                <c:pt idx="337">
                  <c:v>46232</c:v>
                </c:pt>
                <c:pt idx="338">
                  <c:v>46233</c:v>
                </c:pt>
                <c:pt idx="339">
                  <c:v>46234</c:v>
                </c:pt>
                <c:pt idx="340">
                  <c:v>46235</c:v>
                </c:pt>
                <c:pt idx="341">
                  <c:v>46236</c:v>
                </c:pt>
                <c:pt idx="342">
                  <c:v>46237</c:v>
                </c:pt>
                <c:pt idx="343">
                  <c:v>46238</c:v>
                </c:pt>
                <c:pt idx="344">
                  <c:v>46239</c:v>
                </c:pt>
                <c:pt idx="345">
                  <c:v>46240</c:v>
                </c:pt>
                <c:pt idx="346">
                  <c:v>46241</c:v>
                </c:pt>
                <c:pt idx="347">
                  <c:v>46242</c:v>
                </c:pt>
                <c:pt idx="348">
                  <c:v>46243</c:v>
                </c:pt>
                <c:pt idx="349">
                  <c:v>46244</c:v>
                </c:pt>
                <c:pt idx="350">
                  <c:v>46245</c:v>
                </c:pt>
                <c:pt idx="351">
                  <c:v>46246</c:v>
                </c:pt>
                <c:pt idx="352">
                  <c:v>46247</c:v>
                </c:pt>
                <c:pt idx="353">
                  <c:v>46248</c:v>
                </c:pt>
                <c:pt idx="354">
                  <c:v>46249</c:v>
                </c:pt>
                <c:pt idx="355">
                  <c:v>46250</c:v>
                </c:pt>
                <c:pt idx="356">
                  <c:v>46251</c:v>
                </c:pt>
                <c:pt idx="357">
                  <c:v>46252</c:v>
                </c:pt>
                <c:pt idx="358">
                  <c:v>46253</c:v>
                </c:pt>
                <c:pt idx="359">
                  <c:v>46254</c:v>
                </c:pt>
                <c:pt idx="360">
                  <c:v>46255</c:v>
                </c:pt>
                <c:pt idx="361">
                  <c:v>46256</c:v>
                </c:pt>
                <c:pt idx="362">
                  <c:v>46257</c:v>
                </c:pt>
                <c:pt idx="363">
                  <c:v>46258</c:v>
                </c:pt>
                <c:pt idx="364">
                  <c:v>46259</c:v>
                </c:pt>
                <c:pt idx="365">
                  <c:v>46260</c:v>
                </c:pt>
                <c:pt idx="366">
                  <c:v>46261</c:v>
                </c:pt>
                <c:pt idx="367">
                  <c:v>46262</c:v>
                </c:pt>
                <c:pt idx="368">
                  <c:v>46263</c:v>
                </c:pt>
                <c:pt idx="369">
                  <c:v>46264</c:v>
                </c:pt>
                <c:pt idx="370">
                  <c:v>46265</c:v>
                </c:pt>
              </c:numCache>
            </c:numRef>
          </c:cat>
          <c:val>
            <c:numRef>
              <c:f>Sheet1!$B$2:$B$372</c:f>
              <c:numCache>
                <c:formatCode>General</c:formatCode>
                <c:ptCount val="371"/>
                <c:pt idx="0">
                  <c:v>453013</c:v>
                </c:pt>
                <c:pt idx="1">
                  <c:v>452994</c:v>
                </c:pt>
                <c:pt idx="2">
                  <c:v>452985</c:v>
                </c:pt>
                <c:pt idx="3">
                  <c:v>452983</c:v>
                </c:pt>
                <c:pt idx="4">
                  <c:v>452958</c:v>
                </c:pt>
                <c:pt idx="5">
                  <c:v>452951</c:v>
                </c:pt>
                <c:pt idx="6">
                  <c:v>452942</c:v>
                </c:pt>
                <c:pt idx="7">
                  <c:v>452908</c:v>
                </c:pt>
                <c:pt idx="8">
                  <c:v>452897</c:v>
                </c:pt>
                <c:pt idx="9">
                  <c:v>452886</c:v>
                </c:pt>
                <c:pt idx="10">
                  <c:v>452853</c:v>
                </c:pt>
                <c:pt idx="11">
                  <c:v>452835</c:v>
                </c:pt>
                <c:pt idx="12">
                  <c:v>452827</c:v>
                </c:pt>
                <c:pt idx="13">
                  <c:v>452805</c:v>
                </c:pt>
                <c:pt idx="14">
                  <c:v>452787</c:v>
                </c:pt>
                <c:pt idx="15">
                  <c:v>452760</c:v>
                </c:pt>
                <c:pt idx="16">
                  <c:v>452733</c:v>
                </c:pt>
                <c:pt idx="17">
                  <c:v>452712</c:v>
                </c:pt>
                <c:pt idx="18">
                  <c:v>452679</c:v>
                </c:pt>
                <c:pt idx="19">
                  <c:v>452647</c:v>
                </c:pt>
                <c:pt idx="20">
                  <c:v>452627</c:v>
                </c:pt>
                <c:pt idx="21">
                  <c:v>452601</c:v>
                </c:pt>
                <c:pt idx="22">
                  <c:v>452581</c:v>
                </c:pt>
                <c:pt idx="23">
                  <c:v>452548</c:v>
                </c:pt>
                <c:pt idx="24">
                  <c:v>452520</c:v>
                </c:pt>
                <c:pt idx="25">
                  <c:v>452506</c:v>
                </c:pt>
                <c:pt idx="26">
                  <c:v>452476</c:v>
                </c:pt>
                <c:pt idx="27">
                  <c:v>452446</c:v>
                </c:pt>
                <c:pt idx="28">
                  <c:v>452416</c:v>
                </c:pt>
                <c:pt idx="29">
                  <c:v>452386</c:v>
                </c:pt>
                <c:pt idx="30">
                  <c:v>452363</c:v>
                </c:pt>
                <c:pt idx="31">
                  <c:v>452336</c:v>
                </c:pt>
                <c:pt idx="32">
                  <c:v>452310</c:v>
                </c:pt>
                <c:pt idx="33">
                  <c:v>452268</c:v>
                </c:pt>
                <c:pt idx="34">
                  <c:v>452253</c:v>
                </c:pt>
                <c:pt idx="35">
                  <c:v>452238</c:v>
                </c:pt>
                <c:pt idx="36">
                  <c:v>452209</c:v>
                </c:pt>
                <c:pt idx="37">
                  <c:v>452185</c:v>
                </c:pt>
                <c:pt idx="38">
                  <c:v>452165</c:v>
                </c:pt>
                <c:pt idx="39">
                  <c:v>452139</c:v>
                </c:pt>
                <c:pt idx="40">
                  <c:v>452110</c:v>
                </c:pt>
                <c:pt idx="41">
                  <c:v>452084</c:v>
                </c:pt>
                <c:pt idx="42">
                  <c:v>452051</c:v>
                </c:pt>
                <c:pt idx="43">
                  <c:v>452028</c:v>
                </c:pt>
                <c:pt idx="44">
                  <c:v>452000</c:v>
                </c:pt>
                <c:pt idx="45">
                  <c:v>451976</c:v>
                </c:pt>
                <c:pt idx="46">
                  <c:v>451953</c:v>
                </c:pt>
                <c:pt idx="47">
                  <c:v>451920</c:v>
                </c:pt>
                <c:pt idx="48">
                  <c:v>451894</c:v>
                </c:pt>
                <c:pt idx="49">
                  <c:v>451860</c:v>
                </c:pt>
                <c:pt idx="50">
                  <c:v>451824</c:v>
                </c:pt>
                <c:pt idx="51">
                  <c:v>451781</c:v>
                </c:pt>
                <c:pt idx="52">
                  <c:v>451760</c:v>
                </c:pt>
                <c:pt idx="53">
                  <c:v>451735</c:v>
                </c:pt>
                <c:pt idx="54">
                  <c:v>451724</c:v>
                </c:pt>
                <c:pt idx="55">
                  <c:v>451690</c:v>
                </c:pt>
                <c:pt idx="56">
                  <c:v>451672</c:v>
                </c:pt>
                <c:pt idx="57">
                  <c:v>451655</c:v>
                </c:pt>
                <c:pt idx="58">
                  <c:v>451618</c:v>
                </c:pt>
                <c:pt idx="59">
                  <c:v>451594</c:v>
                </c:pt>
                <c:pt idx="60">
                  <c:v>451583</c:v>
                </c:pt>
                <c:pt idx="61">
                  <c:v>451561</c:v>
                </c:pt>
                <c:pt idx="62">
                  <c:v>451530</c:v>
                </c:pt>
                <c:pt idx="63">
                  <c:v>451499</c:v>
                </c:pt>
                <c:pt idx="64">
                  <c:v>451471</c:v>
                </c:pt>
                <c:pt idx="65">
                  <c:v>451446</c:v>
                </c:pt>
                <c:pt idx="66">
                  <c:v>451424</c:v>
                </c:pt>
                <c:pt idx="67">
                  <c:v>451387</c:v>
                </c:pt>
                <c:pt idx="68">
                  <c:v>451358</c:v>
                </c:pt>
                <c:pt idx="69">
                  <c:v>451321</c:v>
                </c:pt>
                <c:pt idx="70">
                  <c:v>451290</c:v>
                </c:pt>
                <c:pt idx="71">
                  <c:v>451271</c:v>
                </c:pt>
                <c:pt idx="72">
                  <c:v>451253</c:v>
                </c:pt>
                <c:pt idx="73">
                  <c:v>451235</c:v>
                </c:pt>
                <c:pt idx="74">
                  <c:v>451209</c:v>
                </c:pt>
                <c:pt idx="75">
                  <c:v>451188</c:v>
                </c:pt>
                <c:pt idx="76">
                  <c:v>451165</c:v>
                </c:pt>
                <c:pt idx="77">
                  <c:v>451134</c:v>
                </c:pt>
                <c:pt idx="78">
                  <c:v>451114</c:v>
                </c:pt>
                <c:pt idx="79">
                  <c:v>451087</c:v>
                </c:pt>
                <c:pt idx="80">
                  <c:v>451049</c:v>
                </c:pt>
                <c:pt idx="81">
                  <c:v>451029</c:v>
                </c:pt>
                <c:pt idx="82">
                  <c:v>450993</c:v>
                </c:pt>
                <c:pt idx="83">
                  <c:v>450971</c:v>
                </c:pt>
                <c:pt idx="84">
                  <c:v>450943</c:v>
                </c:pt>
                <c:pt idx="85">
                  <c:v>450904</c:v>
                </c:pt>
                <c:pt idx="86">
                  <c:v>450882</c:v>
                </c:pt>
                <c:pt idx="87">
                  <c:v>450844</c:v>
                </c:pt>
                <c:pt idx="88">
                  <c:v>450821</c:v>
                </c:pt>
                <c:pt idx="89">
                  <c:v>450798</c:v>
                </c:pt>
                <c:pt idx="90">
                  <c:v>450771</c:v>
                </c:pt>
                <c:pt idx="91">
                  <c:v>450750</c:v>
                </c:pt>
                <c:pt idx="92">
                  <c:v>450732</c:v>
                </c:pt>
                <c:pt idx="93">
                  <c:v>450697</c:v>
                </c:pt>
                <c:pt idx="94">
                  <c:v>450685</c:v>
                </c:pt>
                <c:pt idx="95">
                  <c:v>450658</c:v>
                </c:pt>
                <c:pt idx="96">
                  <c:v>450647</c:v>
                </c:pt>
                <c:pt idx="97">
                  <c:v>450629</c:v>
                </c:pt>
                <c:pt idx="98">
                  <c:v>450588</c:v>
                </c:pt>
                <c:pt idx="99">
                  <c:v>450572</c:v>
                </c:pt>
                <c:pt idx="100">
                  <c:v>450545</c:v>
                </c:pt>
                <c:pt idx="101">
                  <c:v>450525</c:v>
                </c:pt>
                <c:pt idx="102">
                  <c:v>450506</c:v>
                </c:pt>
                <c:pt idx="103">
                  <c:v>450498</c:v>
                </c:pt>
                <c:pt idx="104">
                  <c:v>450473</c:v>
                </c:pt>
                <c:pt idx="105">
                  <c:v>450438</c:v>
                </c:pt>
                <c:pt idx="106">
                  <c:v>450407</c:v>
                </c:pt>
                <c:pt idx="107">
                  <c:v>450377</c:v>
                </c:pt>
                <c:pt idx="108">
                  <c:v>450339</c:v>
                </c:pt>
                <c:pt idx="109">
                  <c:v>450313</c:v>
                </c:pt>
                <c:pt idx="110">
                  <c:v>450293</c:v>
                </c:pt>
                <c:pt idx="111">
                  <c:v>450287</c:v>
                </c:pt>
                <c:pt idx="112">
                  <c:v>450265</c:v>
                </c:pt>
                <c:pt idx="113">
                  <c:v>450243</c:v>
                </c:pt>
                <c:pt idx="114">
                  <c:v>450221</c:v>
                </c:pt>
                <c:pt idx="115">
                  <c:v>450196</c:v>
                </c:pt>
                <c:pt idx="116">
                  <c:v>450174</c:v>
                </c:pt>
                <c:pt idx="117">
                  <c:v>450143</c:v>
                </c:pt>
                <c:pt idx="118">
                  <c:v>450112</c:v>
                </c:pt>
                <c:pt idx="119">
                  <c:v>450097</c:v>
                </c:pt>
                <c:pt idx="120">
                  <c:v>450077</c:v>
                </c:pt>
                <c:pt idx="121">
                  <c:v>450061</c:v>
                </c:pt>
                <c:pt idx="122">
                  <c:v>450042</c:v>
                </c:pt>
                <c:pt idx="123">
                  <c:v>450023</c:v>
                </c:pt>
                <c:pt idx="124">
                  <c:v>450006</c:v>
                </c:pt>
                <c:pt idx="125">
                  <c:v>449984</c:v>
                </c:pt>
                <c:pt idx="126">
                  <c:v>449972</c:v>
                </c:pt>
                <c:pt idx="127">
                  <c:v>449953</c:v>
                </c:pt>
                <c:pt idx="128">
                  <c:v>449929</c:v>
                </c:pt>
                <c:pt idx="129">
                  <c:v>449899</c:v>
                </c:pt>
                <c:pt idx="130">
                  <c:v>449883</c:v>
                </c:pt>
                <c:pt idx="131">
                  <c:v>449856</c:v>
                </c:pt>
                <c:pt idx="132">
                  <c:v>449820</c:v>
                </c:pt>
                <c:pt idx="133">
                  <c:v>449798</c:v>
                </c:pt>
                <c:pt idx="134">
                  <c:v>449774</c:v>
                </c:pt>
                <c:pt idx="135">
                  <c:v>449740</c:v>
                </c:pt>
                <c:pt idx="136">
                  <c:v>449718</c:v>
                </c:pt>
                <c:pt idx="137">
                  <c:v>449691</c:v>
                </c:pt>
                <c:pt idx="138">
                  <c:v>449671</c:v>
                </c:pt>
                <c:pt idx="139">
                  <c:v>449652</c:v>
                </c:pt>
                <c:pt idx="140">
                  <c:v>449623</c:v>
                </c:pt>
                <c:pt idx="141">
                  <c:v>449596</c:v>
                </c:pt>
                <c:pt idx="142">
                  <c:v>449565</c:v>
                </c:pt>
                <c:pt idx="143">
                  <c:v>449535</c:v>
                </c:pt>
                <c:pt idx="144">
                  <c:v>449506</c:v>
                </c:pt>
                <c:pt idx="145">
                  <c:v>449488</c:v>
                </c:pt>
                <c:pt idx="146">
                  <c:v>449468</c:v>
                </c:pt>
                <c:pt idx="147">
                  <c:v>449451</c:v>
                </c:pt>
                <c:pt idx="148">
                  <c:v>449425</c:v>
                </c:pt>
                <c:pt idx="149">
                  <c:v>449389</c:v>
                </c:pt>
                <c:pt idx="150">
                  <c:v>449349</c:v>
                </c:pt>
                <c:pt idx="151">
                  <c:v>449322</c:v>
                </c:pt>
                <c:pt idx="152">
                  <c:v>449294</c:v>
                </c:pt>
                <c:pt idx="153">
                  <c:v>449266</c:v>
                </c:pt>
                <c:pt idx="154">
                  <c:v>449244</c:v>
                </c:pt>
                <c:pt idx="155">
                  <c:v>449215</c:v>
                </c:pt>
                <c:pt idx="156">
                  <c:v>449188</c:v>
                </c:pt>
                <c:pt idx="157">
                  <c:v>449164</c:v>
                </c:pt>
                <c:pt idx="158">
                  <c:v>449137</c:v>
                </c:pt>
                <c:pt idx="159">
                  <c:v>449106</c:v>
                </c:pt>
                <c:pt idx="160">
                  <c:v>449076</c:v>
                </c:pt>
                <c:pt idx="161">
                  <c:v>449041</c:v>
                </c:pt>
                <c:pt idx="162">
                  <c:v>449005</c:v>
                </c:pt>
                <c:pt idx="163">
                  <c:v>448969</c:v>
                </c:pt>
                <c:pt idx="164">
                  <c:v>448937</c:v>
                </c:pt>
                <c:pt idx="165">
                  <c:v>448909</c:v>
                </c:pt>
                <c:pt idx="166">
                  <c:v>448873</c:v>
                </c:pt>
                <c:pt idx="167">
                  <c:v>448857</c:v>
                </c:pt>
                <c:pt idx="168">
                  <c:v>448828</c:v>
                </c:pt>
                <c:pt idx="169">
                  <c:v>448803</c:v>
                </c:pt>
                <c:pt idx="170">
                  <c:v>448780</c:v>
                </c:pt>
                <c:pt idx="171">
                  <c:v>448756</c:v>
                </c:pt>
                <c:pt idx="172">
                  <c:v>448724</c:v>
                </c:pt>
                <c:pt idx="173">
                  <c:v>448695</c:v>
                </c:pt>
                <c:pt idx="174">
                  <c:v>448683</c:v>
                </c:pt>
                <c:pt idx="175">
                  <c:v>448640</c:v>
                </c:pt>
                <c:pt idx="176">
                  <c:v>448613</c:v>
                </c:pt>
                <c:pt idx="177">
                  <c:v>448592</c:v>
                </c:pt>
                <c:pt idx="178">
                  <c:v>448565</c:v>
                </c:pt>
                <c:pt idx="179">
                  <c:v>448542</c:v>
                </c:pt>
                <c:pt idx="180">
                  <c:v>448514</c:v>
                </c:pt>
                <c:pt idx="181">
                  <c:v>448482</c:v>
                </c:pt>
                <c:pt idx="182">
                  <c:v>448441</c:v>
                </c:pt>
                <c:pt idx="183">
                  <c:v>448409</c:v>
                </c:pt>
                <c:pt idx="184">
                  <c:v>448378</c:v>
                </c:pt>
                <c:pt idx="185">
                  <c:v>448347</c:v>
                </c:pt>
                <c:pt idx="186">
                  <c:v>448319</c:v>
                </c:pt>
                <c:pt idx="187">
                  <c:v>448293</c:v>
                </c:pt>
                <c:pt idx="188">
                  <c:v>448268</c:v>
                </c:pt>
                <c:pt idx="189">
                  <c:v>448255</c:v>
                </c:pt>
                <c:pt idx="190">
                  <c:v>448220</c:v>
                </c:pt>
                <c:pt idx="191">
                  <c:v>448186</c:v>
                </c:pt>
                <c:pt idx="192">
                  <c:v>448147</c:v>
                </c:pt>
                <c:pt idx="193">
                  <c:v>448111</c:v>
                </c:pt>
                <c:pt idx="194">
                  <c:v>448088</c:v>
                </c:pt>
                <c:pt idx="195">
                  <c:v>448054</c:v>
                </c:pt>
                <c:pt idx="196">
                  <c:v>448029</c:v>
                </c:pt>
                <c:pt idx="197">
                  <c:v>448002</c:v>
                </c:pt>
                <c:pt idx="198">
                  <c:v>447984</c:v>
                </c:pt>
                <c:pt idx="199">
                  <c:v>447955</c:v>
                </c:pt>
                <c:pt idx="200">
                  <c:v>447920</c:v>
                </c:pt>
                <c:pt idx="201">
                  <c:v>447895</c:v>
                </c:pt>
                <c:pt idx="202">
                  <c:v>447869</c:v>
                </c:pt>
                <c:pt idx="203">
                  <c:v>447844</c:v>
                </c:pt>
                <c:pt idx="204">
                  <c:v>447817</c:v>
                </c:pt>
                <c:pt idx="205">
                  <c:v>447808</c:v>
                </c:pt>
                <c:pt idx="206">
                  <c:v>447778</c:v>
                </c:pt>
                <c:pt idx="207">
                  <c:v>447752</c:v>
                </c:pt>
                <c:pt idx="208">
                  <c:v>447721</c:v>
                </c:pt>
                <c:pt idx="209">
                  <c:v>447695</c:v>
                </c:pt>
                <c:pt idx="210">
                  <c:v>447664</c:v>
                </c:pt>
                <c:pt idx="211">
                  <c:v>447637</c:v>
                </c:pt>
                <c:pt idx="212">
                  <c:v>447614</c:v>
                </c:pt>
                <c:pt idx="213">
                  <c:v>447591</c:v>
                </c:pt>
                <c:pt idx="214">
                  <c:v>447565</c:v>
                </c:pt>
                <c:pt idx="215">
                  <c:v>447534</c:v>
                </c:pt>
                <c:pt idx="216">
                  <c:v>447511</c:v>
                </c:pt>
                <c:pt idx="217">
                  <c:v>447478</c:v>
                </c:pt>
                <c:pt idx="218">
                  <c:v>447454</c:v>
                </c:pt>
                <c:pt idx="219">
                  <c:v>447427</c:v>
                </c:pt>
                <c:pt idx="220">
                  <c:v>447395</c:v>
                </c:pt>
                <c:pt idx="221">
                  <c:v>447372</c:v>
                </c:pt>
                <c:pt idx="222">
                  <c:v>447336</c:v>
                </c:pt>
                <c:pt idx="223">
                  <c:v>447312</c:v>
                </c:pt>
                <c:pt idx="224">
                  <c:v>447285</c:v>
                </c:pt>
                <c:pt idx="225">
                  <c:v>447254</c:v>
                </c:pt>
                <c:pt idx="226">
                  <c:v>447226</c:v>
                </c:pt>
                <c:pt idx="227">
                  <c:v>447197</c:v>
                </c:pt>
                <c:pt idx="228">
                  <c:v>447174</c:v>
                </c:pt>
                <c:pt idx="229">
                  <c:v>447152</c:v>
                </c:pt>
                <c:pt idx="230">
                  <c:v>447128</c:v>
                </c:pt>
                <c:pt idx="231">
                  <c:v>447103</c:v>
                </c:pt>
                <c:pt idx="232">
                  <c:v>447098</c:v>
                </c:pt>
                <c:pt idx="233">
                  <c:v>447079</c:v>
                </c:pt>
                <c:pt idx="234">
                  <c:v>447066</c:v>
                </c:pt>
                <c:pt idx="235">
                  <c:v>447051</c:v>
                </c:pt>
                <c:pt idx="236">
                  <c:v>447032</c:v>
                </c:pt>
                <c:pt idx="237">
                  <c:v>447027</c:v>
                </c:pt>
                <c:pt idx="238">
                  <c:v>447007</c:v>
                </c:pt>
                <c:pt idx="239">
                  <c:v>447000</c:v>
                </c:pt>
                <c:pt idx="240">
                  <c:v>446980</c:v>
                </c:pt>
                <c:pt idx="241">
                  <c:v>446965</c:v>
                </c:pt>
                <c:pt idx="242">
                  <c:v>446925</c:v>
                </c:pt>
                <c:pt idx="243">
                  <c:v>446918</c:v>
                </c:pt>
                <c:pt idx="244">
                  <c:v>446899</c:v>
                </c:pt>
                <c:pt idx="245">
                  <c:v>446882</c:v>
                </c:pt>
                <c:pt idx="246">
                  <c:v>446876</c:v>
                </c:pt>
                <c:pt idx="247">
                  <c:v>446847</c:v>
                </c:pt>
                <c:pt idx="248">
                  <c:v>446833</c:v>
                </c:pt>
                <c:pt idx="249">
                  <c:v>446809</c:v>
                </c:pt>
                <c:pt idx="250">
                  <c:v>446801</c:v>
                </c:pt>
                <c:pt idx="251">
                  <c:v>446795</c:v>
                </c:pt>
                <c:pt idx="252">
                  <c:v>446773</c:v>
                </c:pt>
                <c:pt idx="253">
                  <c:v>446756</c:v>
                </c:pt>
                <c:pt idx="254">
                  <c:v>446743</c:v>
                </c:pt>
                <c:pt idx="255">
                  <c:v>446720</c:v>
                </c:pt>
                <c:pt idx="256">
                  <c:v>446687</c:v>
                </c:pt>
                <c:pt idx="257">
                  <c:v>446669</c:v>
                </c:pt>
                <c:pt idx="258">
                  <c:v>446657</c:v>
                </c:pt>
                <c:pt idx="259">
                  <c:v>446650</c:v>
                </c:pt>
                <c:pt idx="260">
                  <c:v>446634</c:v>
                </c:pt>
                <c:pt idx="261">
                  <c:v>446626</c:v>
                </c:pt>
                <c:pt idx="262">
                  <c:v>446617</c:v>
                </c:pt>
                <c:pt idx="263">
                  <c:v>446598</c:v>
                </c:pt>
                <c:pt idx="264">
                  <c:v>446598</c:v>
                </c:pt>
                <c:pt idx="265">
                  <c:v>446600</c:v>
                </c:pt>
                <c:pt idx="266">
                  <c:v>446585</c:v>
                </c:pt>
                <c:pt idx="267">
                  <c:v>446575</c:v>
                </c:pt>
                <c:pt idx="268">
                  <c:v>446551</c:v>
                </c:pt>
                <c:pt idx="269">
                  <c:v>446530</c:v>
                </c:pt>
                <c:pt idx="270">
                  <c:v>446503</c:v>
                </c:pt>
                <c:pt idx="271">
                  <c:v>446480</c:v>
                </c:pt>
                <c:pt idx="272">
                  <c:v>446461</c:v>
                </c:pt>
                <c:pt idx="273">
                  <c:v>446432</c:v>
                </c:pt>
                <c:pt idx="274">
                  <c:v>446406</c:v>
                </c:pt>
                <c:pt idx="275">
                  <c:v>446459</c:v>
                </c:pt>
                <c:pt idx="276">
                  <c:v>446510</c:v>
                </c:pt>
                <c:pt idx="277">
                  <c:v>446500</c:v>
                </c:pt>
                <c:pt idx="278">
                  <c:v>446494</c:v>
                </c:pt>
                <c:pt idx="279">
                  <c:v>446490</c:v>
                </c:pt>
                <c:pt idx="280">
                  <c:v>446458</c:v>
                </c:pt>
                <c:pt idx="281">
                  <c:v>446422</c:v>
                </c:pt>
                <c:pt idx="282">
                  <c:v>446398</c:v>
                </c:pt>
                <c:pt idx="283">
                  <c:v>446383</c:v>
                </c:pt>
                <c:pt idx="284">
                  <c:v>446358</c:v>
                </c:pt>
                <c:pt idx="285">
                  <c:v>446340</c:v>
                </c:pt>
                <c:pt idx="286">
                  <c:v>446339</c:v>
                </c:pt>
                <c:pt idx="287">
                  <c:v>446314</c:v>
                </c:pt>
                <c:pt idx="288">
                  <c:v>446287</c:v>
                </c:pt>
                <c:pt idx="289">
                  <c:v>446256</c:v>
                </c:pt>
                <c:pt idx="290">
                  <c:v>446218</c:v>
                </c:pt>
                <c:pt idx="291">
                  <c:v>446200</c:v>
                </c:pt>
                <c:pt idx="292">
                  <c:v>446181</c:v>
                </c:pt>
                <c:pt idx="293">
                  <c:v>446172</c:v>
                </c:pt>
                <c:pt idx="294">
                  <c:v>446153</c:v>
                </c:pt>
                <c:pt idx="295">
                  <c:v>446196</c:v>
                </c:pt>
                <c:pt idx="296">
                  <c:v>446194</c:v>
                </c:pt>
                <c:pt idx="297">
                  <c:v>446177</c:v>
                </c:pt>
                <c:pt idx="298">
                  <c:v>446146</c:v>
                </c:pt>
                <c:pt idx="299">
                  <c:v>446122</c:v>
                </c:pt>
                <c:pt idx="300">
                  <c:v>446091</c:v>
                </c:pt>
                <c:pt idx="301">
                  <c:v>446080</c:v>
                </c:pt>
                <c:pt idx="302">
                  <c:v>446056</c:v>
                </c:pt>
                <c:pt idx="303">
                  <c:v>446040</c:v>
                </c:pt>
                <c:pt idx="304">
                  <c:v>446028</c:v>
                </c:pt>
                <c:pt idx="305">
                  <c:v>445992</c:v>
                </c:pt>
                <c:pt idx="306">
                  <c:v>445968</c:v>
                </c:pt>
                <c:pt idx="307">
                  <c:v>445961</c:v>
                </c:pt>
                <c:pt idx="308">
                  <c:v>445935</c:v>
                </c:pt>
                <c:pt idx="309">
                  <c:v>445894</c:v>
                </c:pt>
                <c:pt idx="310">
                  <c:v>445862</c:v>
                </c:pt>
                <c:pt idx="311">
                  <c:v>445834</c:v>
                </c:pt>
                <c:pt idx="312">
                  <c:v>445812</c:v>
                </c:pt>
                <c:pt idx="313">
                  <c:v>445788</c:v>
                </c:pt>
                <c:pt idx="314">
                  <c:v>445770</c:v>
                </c:pt>
                <c:pt idx="315">
                  <c:v>445748</c:v>
                </c:pt>
                <c:pt idx="316">
                  <c:v>445727</c:v>
                </c:pt>
                <c:pt idx="317">
                  <c:v>445708</c:v>
                </c:pt>
                <c:pt idx="318">
                  <c:v>445678</c:v>
                </c:pt>
                <c:pt idx="319">
                  <c:v>445667</c:v>
                </c:pt>
                <c:pt idx="320">
                  <c:v>445651</c:v>
                </c:pt>
                <c:pt idx="321">
                  <c:v>445636</c:v>
                </c:pt>
                <c:pt idx="322">
                  <c:v>445620</c:v>
                </c:pt>
                <c:pt idx="323">
                  <c:v>445599</c:v>
                </c:pt>
                <c:pt idx="324">
                  <c:v>445593</c:v>
                </c:pt>
                <c:pt idx="325">
                  <c:v>445585</c:v>
                </c:pt>
                <c:pt idx="326">
                  <c:v>445572</c:v>
                </c:pt>
                <c:pt idx="327">
                  <c:v>445557</c:v>
                </c:pt>
                <c:pt idx="328">
                  <c:v>445529</c:v>
                </c:pt>
                <c:pt idx="329">
                  <c:v>445518</c:v>
                </c:pt>
                <c:pt idx="330">
                  <c:v>445509</c:v>
                </c:pt>
                <c:pt idx="331">
                  <c:v>445494</c:v>
                </c:pt>
                <c:pt idx="332">
                  <c:v>445466</c:v>
                </c:pt>
                <c:pt idx="333">
                  <c:v>445440</c:v>
                </c:pt>
                <c:pt idx="334">
                  <c:v>445433</c:v>
                </c:pt>
                <c:pt idx="335">
                  <c:v>445416</c:v>
                </c:pt>
                <c:pt idx="336">
                  <c:v>445397</c:v>
                </c:pt>
                <c:pt idx="337">
                  <c:v>445413</c:v>
                </c:pt>
                <c:pt idx="338">
                  <c:v>445407</c:v>
                </c:pt>
                <c:pt idx="339">
                  <c:v>445401</c:v>
                </c:pt>
                <c:pt idx="340">
                  <c:v>445398</c:v>
                </c:pt>
                <c:pt idx="341">
                  <c:v>445395</c:v>
                </c:pt>
                <c:pt idx="342">
                  <c:v>445365</c:v>
                </c:pt>
                <c:pt idx="343">
                  <c:v>445374</c:v>
                </c:pt>
                <c:pt idx="344">
                  <c:v>445360</c:v>
                </c:pt>
                <c:pt idx="345">
                  <c:v>445350</c:v>
                </c:pt>
                <c:pt idx="346">
                  <c:v>445370</c:v>
                </c:pt>
                <c:pt idx="347">
                  <c:v>445379</c:v>
                </c:pt>
                <c:pt idx="348">
                  <c:v>445373</c:v>
                </c:pt>
                <c:pt idx="349">
                  <c:v>445352</c:v>
                </c:pt>
                <c:pt idx="350">
                  <c:v>445353</c:v>
                </c:pt>
                <c:pt idx="351">
                  <c:v>445359</c:v>
                </c:pt>
                <c:pt idx="352">
                  <c:v>445350</c:v>
                </c:pt>
                <c:pt idx="353">
                  <c:v>445329</c:v>
                </c:pt>
                <c:pt idx="354">
                  <c:v>445299</c:v>
                </c:pt>
                <c:pt idx="355">
                  <c:v>445315</c:v>
                </c:pt>
                <c:pt idx="356">
                  <c:v>445318</c:v>
                </c:pt>
                <c:pt idx="357">
                  <c:v>445314</c:v>
                </c:pt>
                <c:pt idx="358">
                  <c:v>445338</c:v>
                </c:pt>
                <c:pt idx="359">
                  <c:v>445343</c:v>
                </c:pt>
                <c:pt idx="360">
                  <c:v>445378</c:v>
                </c:pt>
                <c:pt idx="361">
                  <c:v>445415</c:v>
                </c:pt>
                <c:pt idx="362">
                  <c:v>445427</c:v>
                </c:pt>
                <c:pt idx="363">
                  <c:v>445487</c:v>
                </c:pt>
                <c:pt idx="364">
                  <c:v>445651</c:v>
                </c:pt>
                <c:pt idx="365">
                  <c:v>446085</c:v>
                </c:pt>
                <c:pt idx="366">
                  <c:v>446347</c:v>
                </c:pt>
                <c:pt idx="367">
                  <c:v>446499</c:v>
                </c:pt>
                <c:pt idx="368">
                  <c:v>446623</c:v>
                </c:pt>
                <c:pt idx="369">
                  <c:v>446793</c:v>
                </c:pt>
                <c:pt idx="370">
                  <c:v>446909</c:v>
                </c:pt>
              </c:numCache>
            </c:numRef>
          </c:val>
          <c:smooth val="0"/>
          <c:extLst>
            <c:ext xmlns:c16="http://schemas.microsoft.com/office/drawing/2014/chart" uri="{C3380CC4-5D6E-409C-BE32-E72D297353CC}">
              <c16:uniqueId val="{00000000-B951-4F95-BDB4-649AA5D8F4EB}"/>
            </c:ext>
          </c:extLst>
        </c:ser>
        <c:dLbls>
          <c:showLegendKey val="0"/>
          <c:showVal val="0"/>
          <c:showCatName val="0"/>
          <c:showSerName val="0"/>
          <c:showPercent val="0"/>
          <c:showBubbleSize val="0"/>
        </c:dLbls>
        <c:smooth val="0"/>
        <c:axId val="1062088064"/>
        <c:axId val="1062088392"/>
      </c:lineChart>
      <c:dateAx>
        <c:axId val="1062088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62088392"/>
        <c:crosses val="autoZero"/>
        <c:auto val="1"/>
        <c:lblOffset val="100"/>
        <c:baseTimeUnit val="days"/>
      </c:dateAx>
      <c:valAx>
        <c:axId val="1062088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62088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gamescom</c:v>
                </c:pt>
              </c:strCache>
            </c:strRef>
          </c:tx>
          <c:spPr>
            <a:ln w="28575" cap="rnd">
              <a:solidFill>
                <a:schemeClr val="accent1"/>
              </a:solidFill>
              <a:round/>
            </a:ln>
            <a:effectLst/>
          </c:spPr>
          <c:marker>
            <c:symbol val="none"/>
          </c:marker>
          <c:cat>
            <c:numRef>
              <c:f>Sheet1!$A$2:$A$372</c:f>
              <c:numCache>
                <c:formatCode>m/d/yyyy</c:formatCode>
                <c:ptCount val="371"/>
                <c:pt idx="0">
                  <c:v>45895</c:v>
                </c:pt>
                <c:pt idx="1">
                  <c:v>45896</c:v>
                </c:pt>
                <c:pt idx="2">
                  <c:v>45897</c:v>
                </c:pt>
                <c:pt idx="3">
                  <c:v>45898</c:v>
                </c:pt>
                <c:pt idx="4">
                  <c:v>45899</c:v>
                </c:pt>
                <c:pt idx="5">
                  <c:v>45900</c:v>
                </c:pt>
                <c:pt idx="6">
                  <c:v>45901</c:v>
                </c:pt>
                <c:pt idx="7">
                  <c:v>45902</c:v>
                </c:pt>
                <c:pt idx="8">
                  <c:v>45903</c:v>
                </c:pt>
                <c:pt idx="9">
                  <c:v>45904</c:v>
                </c:pt>
                <c:pt idx="10">
                  <c:v>45905</c:v>
                </c:pt>
                <c:pt idx="11">
                  <c:v>45906</c:v>
                </c:pt>
                <c:pt idx="12">
                  <c:v>45907</c:v>
                </c:pt>
                <c:pt idx="13">
                  <c:v>45908</c:v>
                </c:pt>
                <c:pt idx="14">
                  <c:v>45909</c:v>
                </c:pt>
                <c:pt idx="15">
                  <c:v>45910</c:v>
                </c:pt>
                <c:pt idx="16">
                  <c:v>45911</c:v>
                </c:pt>
                <c:pt idx="17">
                  <c:v>45912</c:v>
                </c:pt>
                <c:pt idx="18">
                  <c:v>45913</c:v>
                </c:pt>
                <c:pt idx="19">
                  <c:v>45914</c:v>
                </c:pt>
                <c:pt idx="20">
                  <c:v>45915</c:v>
                </c:pt>
                <c:pt idx="21">
                  <c:v>45916</c:v>
                </c:pt>
                <c:pt idx="22">
                  <c:v>45917</c:v>
                </c:pt>
                <c:pt idx="23">
                  <c:v>45918</c:v>
                </c:pt>
                <c:pt idx="24">
                  <c:v>45919</c:v>
                </c:pt>
                <c:pt idx="25">
                  <c:v>45920</c:v>
                </c:pt>
                <c:pt idx="26">
                  <c:v>45921</c:v>
                </c:pt>
                <c:pt idx="27">
                  <c:v>45922</c:v>
                </c:pt>
                <c:pt idx="28">
                  <c:v>45923</c:v>
                </c:pt>
                <c:pt idx="29">
                  <c:v>45924</c:v>
                </c:pt>
                <c:pt idx="30">
                  <c:v>45925</c:v>
                </c:pt>
                <c:pt idx="31">
                  <c:v>45926</c:v>
                </c:pt>
                <c:pt idx="32">
                  <c:v>45927</c:v>
                </c:pt>
                <c:pt idx="33">
                  <c:v>45928</c:v>
                </c:pt>
                <c:pt idx="34">
                  <c:v>45929</c:v>
                </c:pt>
                <c:pt idx="35">
                  <c:v>45930</c:v>
                </c:pt>
                <c:pt idx="36">
                  <c:v>45931</c:v>
                </c:pt>
                <c:pt idx="37">
                  <c:v>45932</c:v>
                </c:pt>
                <c:pt idx="38">
                  <c:v>45933</c:v>
                </c:pt>
                <c:pt idx="39">
                  <c:v>45934</c:v>
                </c:pt>
                <c:pt idx="40">
                  <c:v>45935</c:v>
                </c:pt>
                <c:pt idx="41">
                  <c:v>45936</c:v>
                </c:pt>
                <c:pt idx="42">
                  <c:v>45937</c:v>
                </c:pt>
                <c:pt idx="43">
                  <c:v>45938</c:v>
                </c:pt>
                <c:pt idx="44">
                  <c:v>45939</c:v>
                </c:pt>
                <c:pt idx="45">
                  <c:v>45940</c:v>
                </c:pt>
                <c:pt idx="46">
                  <c:v>45941</c:v>
                </c:pt>
                <c:pt idx="47">
                  <c:v>45942</c:v>
                </c:pt>
                <c:pt idx="48">
                  <c:v>45943</c:v>
                </c:pt>
                <c:pt idx="49">
                  <c:v>45944</c:v>
                </c:pt>
                <c:pt idx="50">
                  <c:v>45945</c:v>
                </c:pt>
                <c:pt idx="51">
                  <c:v>45946</c:v>
                </c:pt>
                <c:pt idx="52">
                  <c:v>45947</c:v>
                </c:pt>
                <c:pt idx="53">
                  <c:v>45948</c:v>
                </c:pt>
                <c:pt idx="54">
                  <c:v>45949</c:v>
                </c:pt>
                <c:pt idx="55">
                  <c:v>45950</c:v>
                </c:pt>
                <c:pt idx="56">
                  <c:v>45951</c:v>
                </c:pt>
                <c:pt idx="57">
                  <c:v>45952</c:v>
                </c:pt>
                <c:pt idx="58">
                  <c:v>45953</c:v>
                </c:pt>
                <c:pt idx="59">
                  <c:v>45954</c:v>
                </c:pt>
                <c:pt idx="60">
                  <c:v>45955</c:v>
                </c:pt>
                <c:pt idx="61">
                  <c:v>45956</c:v>
                </c:pt>
                <c:pt idx="62">
                  <c:v>45957</c:v>
                </c:pt>
                <c:pt idx="63">
                  <c:v>45958</c:v>
                </c:pt>
                <c:pt idx="64">
                  <c:v>45959</c:v>
                </c:pt>
                <c:pt idx="65">
                  <c:v>45960</c:v>
                </c:pt>
                <c:pt idx="66">
                  <c:v>45961</c:v>
                </c:pt>
                <c:pt idx="67">
                  <c:v>45962</c:v>
                </c:pt>
                <c:pt idx="68">
                  <c:v>45963</c:v>
                </c:pt>
                <c:pt idx="69">
                  <c:v>45964</c:v>
                </c:pt>
                <c:pt idx="70">
                  <c:v>45965</c:v>
                </c:pt>
                <c:pt idx="71">
                  <c:v>45966</c:v>
                </c:pt>
                <c:pt idx="72">
                  <c:v>45967</c:v>
                </c:pt>
                <c:pt idx="73">
                  <c:v>45968</c:v>
                </c:pt>
                <c:pt idx="74">
                  <c:v>45969</c:v>
                </c:pt>
                <c:pt idx="75">
                  <c:v>45970</c:v>
                </c:pt>
                <c:pt idx="76">
                  <c:v>45971</c:v>
                </c:pt>
                <c:pt idx="77">
                  <c:v>45972</c:v>
                </c:pt>
                <c:pt idx="78">
                  <c:v>45973</c:v>
                </c:pt>
                <c:pt idx="79">
                  <c:v>45974</c:v>
                </c:pt>
                <c:pt idx="80">
                  <c:v>45975</c:v>
                </c:pt>
                <c:pt idx="81">
                  <c:v>45976</c:v>
                </c:pt>
                <c:pt idx="82">
                  <c:v>45977</c:v>
                </c:pt>
                <c:pt idx="83">
                  <c:v>45978</c:v>
                </c:pt>
                <c:pt idx="84">
                  <c:v>45979</c:v>
                </c:pt>
                <c:pt idx="85">
                  <c:v>45980</c:v>
                </c:pt>
                <c:pt idx="86">
                  <c:v>45981</c:v>
                </c:pt>
                <c:pt idx="87">
                  <c:v>45982</c:v>
                </c:pt>
                <c:pt idx="88">
                  <c:v>45983</c:v>
                </c:pt>
                <c:pt idx="89">
                  <c:v>45984</c:v>
                </c:pt>
                <c:pt idx="90">
                  <c:v>45985</c:v>
                </c:pt>
                <c:pt idx="91">
                  <c:v>45986</c:v>
                </c:pt>
                <c:pt idx="92">
                  <c:v>45987</c:v>
                </c:pt>
                <c:pt idx="93">
                  <c:v>45988</c:v>
                </c:pt>
                <c:pt idx="94">
                  <c:v>45989</c:v>
                </c:pt>
                <c:pt idx="95">
                  <c:v>45990</c:v>
                </c:pt>
                <c:pt idx="96">
                  <c:v>45991</c:v>
                </c:pt>
                <c:pt idx="97">
                  <c:v>45992</c:v>
                </c:pt>
                <c:pt idx="98">
                  <c:v>45993</c:v>
                </c:pt>
                <c:pt idx="99">
                  <c:v>45994</c:v>
                </c:pt>
                <c:pt idx="100">
                  <c:v>45995</c:v>
                </c:pt>
                <c:pt idx="101">
                  <c:v>45996</c:v>
                </c:pt>
                <c:pt idx="102">
                  <c:v>45997</c:v>
                </c:pt>
                <c:pt idx="103">
                  <c:v>45998</c:v>
                </c:pt>
                <c:pt idx="104">
                  <c:v>45999</c:v>
                </c:pt>
                <c:pt idx="105">
                  <c:v>46000</c:v>
                </c:pt>
                <c:pt idx="106">
                  <c:v>46001</c:v>
                </c:pt>
                <c:pt idx="107">
                  <c:v>46002</c:v>
                </c:pt>
                <c:pt idx="108">
                  <c:v>46003</c:v>
                </c:pt>
                <c:pt idx="109">
                  <c:v>46004</c:v>
                </c:pt>
                <c:pt idx="110">
                  <c:v>46005</c:v>
                </c:pt>
                <c:pt idx="111">
                  <c:v>46006</c:v>
                </c:pt>
                <c:pt idx="112">
                  <c:v>46007</c:v>
                </c:pt>
                <c:pt idx="113">
                  <c:v>46008</c:v>
                </c:pt>
                <c:pt idx="114">
                  <c:v>46009</c:v>
                </c:pt>
                <c:pt idx="115">
                  <c:v>46010</c:v>
                </c:pt>
                <c:pt idx="116">
                  <c:v>46011</c:v>
                </c:pt>
                <c:pt idx="117">
                  <c:v>46012</c:v>
                </c:pt>
                <c:pt idx="118">
                  <c:v>46013</c:v>
                </c:pt>
                <c:pt idx="119">
                  <c:v>46014</c:v>
                </c:pt>
                <c:pt idx="120">
                  <c:v>46015</c:v>
                </c:pt>
                <c:pt idx="121">
                  <c:v>46016</c:v>
                </c:pt>
                <c:pt idx="122">
                  <c:v>46017</c:v>
                </c:pt>
                <c:pt idx="123">
                  <c:v>46018</c:v>
                </c:pt>
                <c:pt idx="124">
                  <c:v>46019</c:v>
                </c:pt>
                <c:pt idx="125">
                  <c:v>46020</c:v>
                </c:pt>
                <c:pt idx="126">
                  <c:v>46021</c:v>
                </c:pt>
                <c:pt idx="127">
                  <c:v>46022</c:v>
                </c:pt>
                <c:pt idx="128">
                  <c:v>46023</c:v>
                </c:pt>
                <c:pt idx="129">
                  <c:v>46024</c:v>
                </c:pt>
                <c:pt idx="130">
                  <c:v>46025</c:v>
                </c:pt>
                <c:pt idx="131">
                  <c:v>46026</c:v>
                </c:pt>
                <c:pt idx="132">
                  <c:v>46027</c:v>
                </c:pt>
                <c:pt idx="133">
                  <c:v>46028</c:v>
                </c:pt>
                <c:pt idx="134">
                  <c:v>46029</c:v>
                </c:pt>
                <c:pt idx="135">
                  <c:v>46030</c:v>
                </c:pt>
                <c:pt idx="136">
                  <c:v>46031</c:v>
                </c:pt>
                <c:pt idx="137">
                  <c:v>46032</c:v>
                </c:pt>
                <c:pt idx="138">
                  <c:v>46033</c:v>
                </c:pt>
                <c:pt idx="139">
                  <c:v>46034</c:v>
                </c:pt>
                <c:pt idx="140">
                  <c:v>46035</c:v>
                </c:pt>
                <c:pt idx="141">
                  <c:v>46036</c:v>
                </c:pt>
                <c:pt idx="142">
                  <c:v>46037</c:v>
                </c:pt>
                <c:pt idx="143">
                  <c:v>46038</c:v>
                </c:pt>
                <c:pt idx="144">
                  <c:v>46039</c:v>
                </c:pt>
                <c:pt idx="145">
                  <c:v>46040</c:v>
                </c:pt>
                <c:pt idx="146">
                  <c:v>46041</c:v>
                </c:pt>
                <c:pt idx="147">
                  <c:v>46042</c:v>
                </c:pt>
                <c:pt idx="148">
                  <c:v>46043</c:v>
                </c:pt>
                <c:pt idx="149">
                  <c:v>46044</c:v>
                </c:pt>
                <c:pt idx="150">
                  <c:v>46045</c:v>
                </c:pt>
                <c:pt idx="151">
                  <c:v>46046</c:v>
                </c:pt>
                <c:pt idx="152">
                  <c:v>46047</c:v>
                </c:pt>
                <c:pt idx="153">
                  <c:v>46048</c:v>
                </c:pt>
                <c:pt idx="154">
                  <c:v>46049</c:v>
                </c:pt>
                <c:pt idx="155">
                  <c:v>46050</c:v>
                </c:pt>
                <c:pt idx="156">
                  <c:v>46051</c:v>
                </c:pt>
                <c:pt idx="157">
                  <c:v>46052</c:v>
                </c:pt>
                <c:pt idx="158">
                  <c:v>46053</c:v>
                </c:pt>
                <c:pt idx="159">
                  <c:v>46054</c:v>
                </c:pt>
                <c:pt idx="160">
                  <c:v>46055</c:v>
                </c:pt>
                <c:pt idx="161">
                  <c:v>46056</c:v>
                </c:pt>
                <c:pt idx="162">
                  <c:v>46057</c:v>
                </c:pt>
                <c:pt idx="163">
                  <c:v>46058</c:v>
                </c:pt>
                <c:pt idx="164">
                  <c:v>46059</c:v>
                </c:pt>
                <c:pt idx="165">
                  <c:v>46060</c:v>
                </c:pt>
                <c:pt idx="166">
                  <c:v>46061</c:v>
                </c:pt>
                <c:pt idx="167">
                  <c:v>46062</c:v>
                </c:pt>
                <c:pt idx="168">
                  <c:v>46063</c:v>
                </c:pt>
                <c:pt idx="169">
                  <c:v>46064</c:v>
                </c:pt>
                <c:pt idx="170">
                  <c:v>46065</c:v>
                </c:pt>
                <c:pt idx="171">
                  <c:v>46066</c:v>
                </c:pt>
                <c:pt idx="172">
                  <c:v>46067</c:v>
                </c:pt>
                <c:pt idx="173">
                  <c:v>46068</c:v>
                </c:pt>
                <c:pt idx="174">
                  <c:v>46069</c:v>
                </c:pt>
                <c:pt idx="175">
                  <c:v>46070</c:v>
                </c:pt>
                <c:pt idx="176">
                  <c:v>46071</c:v>
                </c:pt>
                <c:pt idx="177">
                  <c:v>46072</c:v>
                </c:pt>
                <c:pt idx="178">
                  <c:v>46073</c:v>
                </c:pt>
                <c:pt idx="179">
                  <c:v>46074</c:v>
                </c:pt>
                <c:pt idx="180">
                  <c:v>46075</c:v>
                </c:pt>
                <c:pt idx="181">
                  <c:v>46076</c:v>
                </c:pt>
                <c:pt idx="182">
                  <c:v>46077</c:v>
                </c:pt>
                <c:pt idx="183">
                  <c:v>46078</c:v>
                </c:pt>
                <c:pt idx="184">
                  <c:v>46079</c:v>
                </c:pt>
                <c:pt idx="185">
                  <c:v>46080</c:v>
                </c:pt>
                <c:pt idx="186">
                  <c:v>46081</c:v>
                </c:pt>
                <c:pt idx="187">
                  <c:v>46082</c:v>
                </c:pt>
                <c:pt idx="188">
                  <c:v>46083</c:v>
                </c:pt>
                <c:pt idx="189">
                  <c:v>46084</c:v>
                </c:pt>
                <c:pt idx="190">
                  <c:v>46085</c:v>
                </c:pt>
                <c:pt idx="191">
                  <c:v>46086</c:v>
                </c:pt>
                <c:pt idx="192">
                  <c:v>46087</c:v>
                </c:pt>
                <c:pt idx="193">
                  <c:v>46088</c:v>
                </c:pt>
                <c:pt idx="194">
                  <c:v>46089</c:v>
                </c:pt>
                <c:pt idx="195">
                  <c:v>46090</c:v>
                </c:pt>
                <c:pt idx="196">
                  <c:v>46091</c:v>
                </c:pt>
                <c:pt idx="197">
                  <c:v>46092</c:v>
                </c:pt>
                <c:pt idx="198">
                  <c:v>46093</c:v>
                </c:pt>
                <c:pt idx="199">
                  <c:v>46094</c:v>
                </c:pt>
                <c:pt idx="200">
                  <c:v>46095</c:v>
                </c:pt>
                <c:pt idx="201">
                  <c:v>46096</c:v>
                </c:pt>
                <c:pt idx="202">
                  <c:v>46097</c:v>
                </c:pt>
                <c:pt idx="203">
                  <c:v>46098</c:v>
                </c:pt>
                <c:pt idx="204">
                  <c:v>46099</c:v>
                </c:pt>
                <c:pt idx="205">
                  <c:v>46100</c:v>
                </c:pt>
                <c:pt idx="206">
                  <c:v>46101</c:v>
                </c:pt>
                <c:pt idx="207">
                  <c:v>46102</c:v>
                </c:pt>
                <c:pt idx="208">
                  <c:v>46103</c:v>
                </c:pt>
                <c:pt idx="209">
                  <c:v>46104</c:v>
                </c:pt>
                <c:pt idx="210">
                  <c:v>46105</c:v>
                </c:pt>
                <c:pt idx="211">
                  <c:v>46106</c:v>
                </c:pt>
                <c:pt idx="212">
                  <c:v>46107</c:v>
                </c:pt>
                <c:pt idx="213">
                  <c:v>46108</c:v>
                </c:pt>
                <c:pt idx="214">
                  <c:v>46109</c:v>
                </c:pt>
                <c:pt idx="215">
                  <c:v>46110</c:v>
                </c:pt>
                <c:pt idx="216">
                  <c:v>46111</c:v>
                </c:pt>
                <c:pt idx="217">
                  <c:v>46112</c:v>
                </c:pt>
                <c:pt idx="218">
                  <c:v>46113</c:v>
                </c:pt>
                <c:pt idx="219">
                  <c:v>46114</c:v>
                </c:pt>
                <c:pt idx="220">
                  <c:v>46115</c:v>
                </c:pt>
                <c:pt idx="221">
                  <c:v>46116</c:v>
                </c:pt>
                <c:pt idx="222">
                  <c:v>46117</c:v>
                </c:pt>
                <c:pt idx="223">
                  <c:v>46118</c:v>
                </c:pt>
                <c:pt idx="224">
                  <c:v>46119</c:v>
                </c:pt>
                <c:pt idx="225">
                  <c:v>46120</c:v>
                </c:pt>
                <c:pt idx="226">
                  <c:v>46121</c:v>
                </c:pt>
                <c:pt idx="227">
                  <c:v>46122</c:v>
                </c:pt>
                <c:pt idx="228">
                  <c:v>46123</c:v>
                </c:pt>
                <c:pt idx="229">
                  <c:v>46124</c:v>
                </c:pt>
                <c:pt idx="230">
                  <c:v>46125</c:v>
                </c:pt>
                <c:pt idx="231">
                  <c:v>46126</c:v>
                </c:pt>
                <c:pt idx="232">
                  <c:v>46127</c:v>
                </c:pt>
                <c:pt idx="233">
                  <c:v>46128</c:v>
                </c:pt>
                <c:pt idx="234">
                  <c:v>46129</c:v>
                </c:pt>
                <c:pt idx="235">
                  <c:v>46130</c:v>
                </c:pt>
                <c:pt idx="236">
                  <c:v>46131</c:v>
                </c:pt>
                <c:pt idx="237">
                  <c:v>46132</c:v>
                </c:pt>
                <c:pt idx="238">
                  <c:v>46133</c:v>
                </c:pt>
                <c:pt idx="239">
                  <c:v>46134</c:v>
                </c:pt>
                <c:pt idx="240">
                  <c:v>46135</c:v>
                </c:pt>
                <c:pt idx="241">
                  <c:v>46136</c:v>
                </c:pt>
                <c:pt idx="242">
                  <c:v>46137</c:v>
                </c:pt>
                <c:pt idx="243">
                  <c:v>46138</c:v>
                </c:pt>
                <c:pt idx="244">
                  <c:v>46139</c:v>
                </c:pt>
                <c:pt idx="245">
                  <c:v>46140</c:v>
                </c:pt>
                <c:pt idx="246">
                  <c:v>46141</c:v>
                </c:pt>
                <c:pt idx="247">
                  <c:v>46142</c:v>
                </c:pt>
                <c:pt idx="248">
                  <c:v>46143</c:v>
                </c:pt>
                <c:pt idx="249">
                  <c:v>46144</c:v>
                </c:pt>
                <c:pt idx="250">
                  <c:v>46145</c:v>
                </c:pt>
                <c:pt idx="251">
                  <c:v>46146</c:v>
                </c:pt>
                <c:pt idx="252">
                  <c:v>46147</c:v>
                </c:pt>
                <c:pt idx="253">
                  <c:v>46148</c:v>
                </c:pt>
                <c:pt idx="254">
                  <c:v>46149</c:v>
                </c:pt>
                <c:pt idx="255">
                  <c:v>46150</c:v>
                </c:pt>
                <c:pt idx="256">
                  <c:v>46151</c:v>
                </c:pt>
                <c:pt idx="257">
                  <c:v>46152</c:v>
                </c:pt>
                <c:pt idx="258">
                  <c:v>46153</c:v>
                </c:pt>
                <c:pt idx="259">
                  <c:v>46154</c:v>
                </c:pt>
                <c:pt idx="260">
                  <c:v>46155</c:v>
                </c:pt>
                <c:pt idx="261">
                  <c:v>46156</c:v>
                </c:pt>
                <c:pt idx="262">
                  <c:v>46157</c:v>
                </c:pt>
                <c:pt idx="263">
                  <c:v>46158</c:v>
                </c:pt>
                <c:pt idx="264">
                  <c:v>46159</c:v>
                </c:pt>
                <c:pt idx="265">
                  <c:v>46160</c:v>
                </c:pt>
                <c:pt idx="266">
                  <c:v>46161</c:v>
                </c:pt>
                <c:pt idx="267">
                  <c:v>46162</c:v>
                </c:pt>
                <c:pt idx="268">
                  <c:v>46163</c:v>
                </c:pt>
                <c:pt idx="269">
                  <c:v>46164</c:v>
                </c:pt>
                <c:pt idx="270">
                  <c:v>46165</c:v>
                </c:pt>
                <c:pt idx="271">
                  <c:v>46166</c:v>
                </c:pt>
                <c:pt idx="272">
                  <c:v>46167</c:v>
                </c:pt>
                <c:pt idx="273">
                  <c:v>46168</c:v>
                </c:pt>
                <c:pt idx="274">
                  <c:v>46169</c:v>
                </c:pt>
                <c:pt idx="275">
                  <c:v>46170</c:v>
                </c:pt>
                <c:pt idx="276">
                  <c:v>46171</c:v>
                </c:pt>
                <c:pt idx="277">
                  <c:v>46172</c:v>
                </c:pt>
                <c:pt idx="278">
                  <c:v>46173</c:v>
                </c:pt>
                <c:pt idx="279">
                  <c:v>46174</c:v>
                </c:pt>
                <c:pt idx="280">
                  <c:v>46175</c:v>
                </c:pt>
                <c:pt idx="281">
                  <c:v>46176</c:v>
                </c:pt>
                <c:pt idx="282">
                  <c:v>46177</c:v>
                </c:pt>
                <c:pt idx="283">
                  <c:v>46178</c:v>
                </c:pt>
                <c:pt idx="284">
                  <c:v>46179</c:v>
                </c:pt>
                <c:pt idx="285">
                  <c:v>46180</c:v>
                </c:pt>
                <c:pt idx="286">
                  <c:v>46181</c:v>
                </c:pt>
                <c:pt idx="287">
                  <c:v>46182</c:v>
                </c:pt>
                <c:pt idx="288">
                  <c:v>46183</c:v>
                </c:pt>
                <c:pt idx="289">
                  <c:v>46184</c:v>
                </c:pt>
                <c:pt idx="290">
                  <c:v>46185</c:v>
                </c:pt>
                <c:pt idx="291">
                  <c:v>46186</c:v>
                </c:pt>
                <c:pt idx="292">
                  <c:v>46187</c:v>
                </c:pt>
                <c:pt idx="293">
                  <c:v>46188</c:v>
                </c:pt>
                <c:pt idx="294">
                  <c:v>46189</c:v>
                </c:pt>
                <c:pt idx="295">
                  <c:v>46190</c:v>
                </c:pt>
                <c:pt idx="296">
                  <c:v>46191</c:v>
                </c:pt>
                <c:pt idx="297">
                  <c:v>46192</c:v>
                </c:pt>
                <c:pt idx="298">
                  <c:v>46193</c:v>
                </c:pt>
                <c:pt idx="299">
                  <c:v>46194</c:v>
                </c:pt>
                <c:pt idx="300">
                  <c:v>46195</c:v>
                </c:pt>
                <c:pt idx="301">
                  <c:v>46196</c:v>
                </c:pt>
                <c:pt idx="302">
                  <c:v>46197</c:v>
                </c:pt>
                <c:pt idx="303">
                  <c:v>46198</c:v>
                </c:pt>
                <c:pt idx="304">
                  <c:v>46199</c:v>
                </c:pt>
                <c:pt idx="305">
                  <c:v>46200</c:v>
                </c:pt>
                <c:pt idx="306">
                  <c:v>46201</c:v>
                </c:pt>
                <c:pt idx="307">
                  <c:v>46202</c:v>
                </c:pt>
                <c:pt idx="308">
                  <c:v>46203</c:v>
                </c:pt>
                <c:pt idx="309">
                  <c:v>46204</c:v>
                </c:pt>
                <c:pt idx="310">
                  <c:v>46205</c:v>
                </c:pt>
                <c:pt idx="311">
                  <c:v>46206</c:v>
                </c:pt>
                <c:pt idx="312">
                  <c:v>46207</c:v>
                </c:pt>
                <c:pt idx="313">
                  <c:v>46208</c:v>
                </c:pt>
                <c:pt idx="314">
                  <c:v>46209</c:v>
                </c:pt>
                <c:pt idx="315">
                  <c:v>46210</c:v>
                </c:pt>
                <c:pt idx="316">
                  <c:v>46211</c:v>
                </c:pt>
                <c:pt idx="317">
                  <c:v>46212</c:v>
                </c:pt>
                <c:pt idx="318">
                  <c:v>46213</c:v>
                </c:pt>
                <c:pt idx="319">
                  <c:v>46214</c:v>
                </c:pt>
                <c:pt idx="320">
                  <c:v>46215</c:v>
                </c:pt>
                <c:pt idx="321">
                  <c:v>46216</c:v>
                </c:pt>
                <c:pt idx="322">
                  <c:v>46217</c:v>
                </c:pt>
                <c:pt idx="323">
                  <c:v>46218</c:v>
                </c:pt>
                <c:pt idx="324">
                  <c:v>46219</c:v>
                </c:pt>
                <c:pt idx="325">
                  <c:v>46220</c:v>
                </c:pt>
                <c:pt idx="326">
                  <c:v>46221</c:v>
                </c:pt>
                <c:pt idx="327">
                  <c:v>46222</c:v>
                </c:pt>
                <c:pt idx="328">
                  <c:v>46223</c:v>
                </c:pt>
                <c:pt idx="329">
                  <c:v>46224</c:v>
                </c:pt>
                <c:pt idx="330">
                  <c:v>46225</c:v>
                </c:pt>
                <c:pt idx="331">
                  <c:v>46226</c:v>
                </c:pt>
                <c:pt idx="332">
                  <c:v>46227</c:v>
                </c:pt>
                <c:pt idx="333">
                  <c:v>46228</c:v>
                </c:pt>
                <c:pt idx="334">
                  <c:v>46229</c:v>
                </c:pt>
                <c:pt idx="335">
                  <c:v>46230</c:v>
                </c:pt>
                <c:pt idx="336">
                  <c:v>46231</c:v>
                </c:pt>
                <c:pt idx="337">
                  <c:v>46232</c:v>
                </c:pt>
                <c:pt idx="338">
                  <c:v>46233</c:v>
                </c:pt>
                <c:pt idx="339">
                  <c:v>46234</c:v>
                </c:pt>
                <c:pt idx="340">
                  <c:v>46235</c:v>
                </c:pt>
                <c:pt idx="341">
                  <c:v>46236</c:v>
                </c:pt>
                <c:pt idx="342">
                  <c:v>46237</c:v>
                </c:pt>
                <c:pt idx="343">
                  <c:v>46238</c:v>
                </c:pt>
                <c:pt idx="344">
                  <c:v>46239</c:v>
                </c:pt>
                <c:pt idx="345">
                  <c:v>46240</c:v>
                </c:pt>
                <c:pt idx="346">
                  <c:v>46241</c:v>
                </c:pt>
                <c:pt idx="347">
                  <c:v>46242</c:v>
                </c:pt>
                <c:pt idx="348">
                  <c:v>46243</c:v>
                </c:pt>
                <c:pt idx="349">
                  <c:v>46244</c:v>
                </c:pt>
                <c:pt idx="350">
                  <c:v>46245</c:v>
                </c:pt>
                <c:pt idx="351">
                  <c:v>46246</c:v>
                </c:pt>
                <c:pt idx="352">
                  <c:v>46247</c:v>
                </c:pt>
                <c:pt idx="353">
                  <c:v>46248</c:v>
                </c:pt>
                <c:pt idx="354">
                  <c:v>46249</c:v>
                </c:pt>
                <c:pt idx="355">
                  <c:v>46250</c:v>
                </c:pt>
                <c:pt idx="356">
                  <c:v>46251</c:v>
                </c:pt>
                <c:pt idx="357">
                  <c:v>46252</c:v>
                </c:pt>
                <c:pt idx="358">
                  <c:v>46253</c:v>
                </c:pt>
                <c:pt idx="359">
                  <c:v>46254</c:v>
                </c:pt>
                <c:pt idx="360">
                  <c:v>46255</c:v>
                </c:pt>
                <c:pt idx="361">
                  <c:v>46256</c:v>
                </c:pt>
                <c:pt idx="362">
                  <c:v>46257</c:v>
                </c:pt>
                <c:pt idx="363">
                  <c:v>46258</c:v>
                </c:pt>
                <c:pt idx="364">
                  <c:v>46259</c:v>
                </c:pt>
                <c:pt idx="365">
                  <c:v>46260</c:v>
                </c:pt>
                <c:pt idx="366">
                  <c:v>46261</c:v>
                </c:pt>
                <c:pt idx="367">
                  <c:v>46262</c:v>
                </c:pt>
                <c:pt idx="368">
                  <c:v>46263</c:v>
                </c:pt>
                <c:pt idx="369">
                  <c:v>46264</c:v>
                </c:pt>
                <c:pt idx="370">
                  <c:v>46265</c:v>
                </c:pt>
              </c:numCache>
            </c:numRef>
          </c:cat>
          <c:val>
            <c:numRef>
              <c:f>Sheet1!$B$2:$B$372</c:f>
              <c:numCache>
                <c:formatCode>General</c:formatCode>
                <c:ptCount val="371"/>
                <c:pt idx="0">
                  <c:v>76700</c:v>
                </c:pt>
                <c:pt idx="1">
                  <c:v>76722</c:v>
                </c:pt>
                <c:pt idx="2">
                  <c:v>76686</c:v>
                </c:pt>
                <c:pt idx="3">
                  <c:v>76692</c:v>
                </c:pt>
                <c:pt idx="4">
                  <c:v>76697</c:v>
                </c:pt>
                <c:pt idx="5">
                  <c:v>76710</c:v>
                </c:pt>
                <c:pt idx="6">
                  <c:v>76713</c:v>
                </c:pt>
                <c:pt idx="7">
                  <c:v>76707</c:v>
                </c:pt>
                <c:pt idx="8">
                  <c:v>76707</c:v>
                </c:pt>
                <c:pt idx="9">
                  <c:v>76711</c:v>
                </c:pt>
                <c:pt idx="10">
                  <c:v>76707</c:v>
                </c:pt>
                <c:pt idx="11">
                  <c:v>76708</c:v>
                </c:pt>
                <c:pt idx="12">
                  <c:v>76708</c:v>
                </c:pt>
                <c:pt idx="13">
                  <c:v>76711</c:v>
                </c:pt>
                <c:pt idx="14">
                  <c:v>76701</c:v>
                </c:pt>
                <c:pt idx="15">
                  <c:v>76703</c:v>
                </c:pt>
                <c:pt idx="16">
                  <c:v>76698</c:v>
                </c:pt>
                <c:pt idx="17">
                  <c:v>76693</c:v>
                </c:pt>
                <c:pt idx="18">
                  <c:v>76683</c:v>
                </c:pt>
                <c:pt idx="19">
                  <c:v>76686</c:v>
                </c:pt>
                <c:pt idx="20">
                  <c:v>76677</c:v>
                </c:pt>
                <c:pt idx="21">
                  <c:v>76672</c:v>
                </c:pt>
                <c:pt idx="22">
                  <c:v>76672</c:v>
                </c:pt>
                <c:pt idx="23">
                  <c:v>76661</c:v>
                </c:pt>
                <c:pt idx="24">
                  <c:v>76659</c:v>
                </c:pt>
                <c:pt idx="25">
                  <c:v>76654</c:v>
                </c:pt>
                <c:pt idx="26">
                  <c:v>76635</c:v>
                </c:pt>
                <c:pt idx="27">
                  <c:v>76629</c:v>
                </c:pt>
                <c:pt idx="28">
                  <c:v>76623</c:v>
                </c:pt>
                <c:pt idx="29">
                  <c:v>76619</c:v>
                </c:pt>
                <c:pt idx="30">
                  <c:v>76608</c:v>
                </c:pt>
                <c:pt idx="31">
                  <c:v>76598</c:v>
                </c:pt>
                <c:pt idx="32">
                  <c:v>76592</c:v>
                </c:pt>
                <c:pt idx="33">
                  <c:v>76594</c:v>
                </c:pt>
                <c:pt idx="34">
                  <c:v>76589</c:v>
                </c:pt>
                <c:pt idx="35">
                  <c:v>76578</c:v>
                </c:pt>
                <c:pt idx="36">
                  <c:v>76571</c:v>
                </c:pt>
                <c:pt idx="37">
                  <c:v>76566</c:v>
                </c:pt>
                <c:pt idx="38">
                  <c:v>76559</c:v>
                </c:pt>
                <c:pt idx="39">
                  <c:v>76554</c:v>
                </c:pt>
                <c:pt idx="40">
                  <c:v>76541</c:v>
                </c:pt>
                <c:pt idx="41">
                  <c:v>76535</c:v>
                </c:pt>
                <c:pt idx="42">
                  <c:v>76532</c:v>
                </c:pt>
                <c:pt idx="43">
                  <c:v>76527</c:v>
                </c:pt>
                <c:pt idx="44">
                  <c:v>76519</c:v>
                </c:pt>
                <c:pt idx="45">
                  <c:v>76515</c:v>
                </c:pt>
                <c:pt idx="46">
                  <c:v>76508</c:v>
                </c:pt>
                <c:pt idx="47">
                  <c:v>76498</c:v>
                </c:pt>
                <c:pt idx="48">
                  <c:v>76493</c:v>
                </c:pt>
                <c:pt idx="49">
                  <c:v>76491</c:v>
                </c:pt>
                <c:pt idx="50">
                  <c:v>76486</c:v>
                </c:pt>
                <c:pt idx="51">
                  <c:v>76467</c:v>
                </c:pt>
                <c:pt idx="52">
                  <c:v>76455</c:v>
                </c:pt>
                <c:pt idx="53">
                  <c:v>76450</c:v>
                </c:pt>
                <c:pt idx="54">
                  <c:v>76439</c:v>
                </c:pt>
                <c:pt idx="55">
                  <c:v>76433</c:v>
                </c:pt>
                <c:pt idx="56">
                  <c:v>76423</c:v>
                </c:pt>
                <c:pt idx="57">
                  <c:v>76418</c:v>
                </c:pt>
                <c:pt idx="58">
                  <c:v>76410</c:v>
                </c:pt>
                <c:pt idx="59">
                  <c:v>76406</c:v>
                </c:pt>
                <c:pt idx="60">
                  <c:v>76405</c:v>
                </c:pt>
                <c:pt idx="61">
                  <c:v>76401</c:v>
                </c:pt>
                <c:pt idx="62">
                  <c:v>76401</c:v>
                </c:pt>
                <c:pt idx="63">
                  <c:v>76396</c:v>
                </c:pt>
                <c:pt idx="64">
                  <c:v>76393</c:v>
                </c:pt>
                <c:pt idx="65">
                  <c:v>76386</c:v>
                </c:pt>
                <c:pt idx="66">
                  <c:v>76383</c:v>
                </c:pt>
                <c:pt idx="67">
                  <c:v>76382</c:v>
                </c:pt>
                <c:pt idx="68">
                  <c:v>76380</c:v>
                </c:pt>
                <c:pt idx="69">
                  <c:v>76378</c:v>
                </c:pt>
                <c:pt idx="70">
                  <c:v>76370</c:v>
                </c:pt>
                <c:pt idx="71">
                  <c:v>76363</c:v>
                </c:pt>
                <c:pt idx="72">
                  <c:v>76363</c:v>
                </c:pt>
                <c:pt idx="73">
                  <c:v>76355</c:v>
                </c:pt>
                <c:pt idx="74">
                  <c:v>76343</c:v>
                </c:pt>
                <c:pt idx="75">
                  <c:v>76343</c:v>
                </c:pt>
                <c:pt idx="76">
                  <c:v>76341</c:v>
                </c:pt>
                <c:pt idx="77">
                  <c:v>76337</c:v>
                </c:pt>
                <c:pt idx="78">
                  <c:v>76327</c:v>
                </c:pt>
                <c:pt idx="79">
                  <c:v>76327</c:v>
                </c:pt>
                <c:pt idx="80">
                  <c:v>76319</c:v>
                </c:pt>
                <c:pt idx="81">
                  <c:v>76312</c:v>
                </c:pt>
                <c:pt idx="82">
                  <c:v>76304</c:v>
                </c:pt>
                <c:pt idx="83">
                  <c:v>76301</c:v>
                </c:pt>
                <c:pt idx="84">
                  <c:v>76296</c:v>
                </c:pt>
                <c:pt idx="85">
                  <c:v>76290</c:v>
                </c:pt>
                <c:pt idx="86">
                  <c:v>76290</c:v>
                </c:pt>
                <c:pt idx="87">
                  <c:v>76284</c:v>
                </c:pt>
                <c:pt idx="88">
                  <c:v>76285</c:v>
                </c:pt>
                <c:pt idx="89">
                  <c:v>76276</c:v>
                </c:pt>
                <c:pt idx="90">
                  <c:v>76269</c:v>
                </c:pt>
                <c:pt idx="91">
                  <c:v>76252</c:v>
                </c:pt>
                <c:pt idx="92">
                  <c:v>76237</c:v>
                </c:pt>
                <c:pt idx="93">
                  <c:v>76229</c:v>
                </c:pt>
                <c:pt idx="94">
                  <c:v>76224</c:v>
                </c:pt>
                <c:pt idx="95">
                  <c:v>76217</c:v>
                </c:pt>
                <c:pt idx="96">
                  <c:v>76211</c:v>
                </c:pt>
                <c:pt idx="97">
                  <c:v>76209</c:v>
                </c:pt>
                <c:pt idx="98">
                  <c:v>76207</c:v>
                </c:pt>
                <c:pt idx="99">
                  <c:v>76205</c:v>
                </c:pt>
                <c:pt idx="100">
                  <c:v>76203</c:v>
                </c:pt>
                <c:pt idx="101">
                  <c:v>76201</c:v>
                </c:pt>
                <c:pt idx="102">
                  <c:v>76194</c:v>
                </c:pt>
                <c:pt idx="103">
                  <c:v>76196</c:v>
                </c:pt>
                <c:pt idx="104">
                  <c:v>76185</c:v>
                </c:pt>
                <c:pt idx="105">
                  <c:v>76182</c:v>
                </c:pt>
                <c:pt idx="106">
                  <c:v>76184</c:v>
                </c:pt>
                <c:pt idx="107">
                  <c:v>76188</c:v>
                </c:pt>
                <c:pt idx="108">
                  <c:v>76181</c:v>
                </c:pt>
                <c:pt idx="109">
                  <c:v>76175</c:v>
                </c:pt>
                <c:pt idx="110">
                  <c:v>76173</c:v>
                </c:pt>
                <c:pt idx="111">
                  <c:v>76170</c:v>
                </c:pt>
                <c:pt idx="112">
                  <c:v>76164</c:v>
                </c:pt>
                <c:pt idx="113">
                  <c:v>76159</c:v>
                </c:pt>
                <c:pt idx="114">
                  <c:v>76151</c:v>
                </c:pt>
                <c:pt idx="115">
                  <c:v>76145</c:v>
                </c:pt>
                <c:pt idx="116">
                  <c:v>76136</c:v>
                </c:pt>
                <c:pt idx="117">
                  <c:v>76124</c:v>
                </c:pt>
                <c:pt idx="118">
                  <c:v>76125</c:v>
                </c:pt>
                <c:pt idx="119">
                  <c:v>76125</c:v>
                </c:pt>
                <c:pt idx="120">
                  <c:v>76119</c:v>
                </c:pt>
                <c:pt idx="121">
                  <c:v>76111</c:v>
                </c:pt>
                <c:pt idx="122">
                  <c:v>76106</c:v>
                </c:pt>
                <c:pt idx="123">
                  <c:v>76098</c:v>
                </c:pt>
                <c:pt idx="124">
                  <c:v>76092</c:v>
                </c:pt>
                <c:pt idx="125">
                  <c:v>76091</c:v>
                </c:pt>
                <c:pt idx="126">
                  <c:v>76084</c:v>
                </c:pt>
                <c:pt idx="127">
                  <c:v>76077</c:v>
                </c:pt>
                <c:pt idx="128">
                  <c:v>76070</c:v>
                </c:pt>
                <c:pt idx="129">
                  <c:v>76065</c:v>
                </c:pt>
                <c:pt idx="130">
                  <c:v>76061</c:v>
                </c:pt>
                <c:pt idx="131">
                  <c:v>76055</c:v>
                </c:pt>
                <c:pt idx="132">
                  <c:v>76044</c:v>
                </c:pt>
                <c:pt idx="133">
                  <c:v>76039</c:v>
                </c:pt>
                <c:pt idx="134">
                  <c:v>76034</c:v>
                </c:pt>
                <c:pt idx="135">
                  <c:v>76031</c:v>
                </c:pt>
                <c:pt idx="136">
                  <c:v>76026</c:v>
                </c:pt>
                <c:pt idx="137">
                  <c:v>76026</c:v>
                </c:pt>
                <c:pt idx="138">
                  <c:v>76016</c:v>
                </c:pt>
                <c:pt idx="139">
                  <c:v>76007</c:v>
                </c:pt>
                <c:pt idx="140">
                  <c:v>76004</c:v>
                </c:pt>
                <c:pt idx="141">
                  <c:v>75995</c:v>
                </c:pt>
                <c:pt idx="142">
                  <c:v>75991</c:v>
                </c:pt>
                <c:pt idx="143">
                  <c:v>75988</c:v>
                </c:pt>
                <c:pt idx="144">
                  <c:v>75977</c:v>
                </c:pt>
                <c:pt idx="145">
                  <c:v>75971</c:v>
                </c:pt>
                <c:pt idx="146">
                  <c:v>75962</c:v>
                </c:pt>
                <c:pt idx="147">
                  <c:v>75957</c:v>
                </c:pt>
                <c:pt idx="148">
                  <c:v>75956</c:v>
                </c:pt>
                <c:pt idx="149">
                  <c:v>75951</c:v>
                </c:pt>
                <c:pt idx="150">
                  <c:v>75940</c:v>
                </c:pt>
                <c:pt idx="151">
                  <c:v>75939</c:v>
                </c:pt>
                <c:pt idx="152">
                  <c:v>75929</c:v>
                </c:pt>
                <c:pt idx="153">
                  <c:v>75923</c:v>
                </c:pt>
                <c:pt idx="154">
                  <c:v>75913</c:v>
                </c:pt>
                <c:pt idx="155">
                  <c:v>75910</c:v>
                </c:pt>
                <c:pt idx="156">
                  <c:v>75907</c:v>
                </c:pt>
                <c:pt idx="157">
                  <c:v>75889</c:v>
                </c:pt>
                <c:pt idx="158">
                  <c:v>75877</c:v>
                </c:pt>
                <c:pt idx="159">
                  <c:v>75867</c:v>
                </c:pt>
                <c:pt idx="160">
                  <c:v>75862</c:v>
                </c:pt>
                <c:pt idx="161">
                  <c:v>75853</c:v>
                </c:pt>
                <c:pt idx="162">
                  <c:v>75847</c:v>
                </c:pt>
                <c:pt idx="163">
                  <c:v>75841</c:v>
                </c:pt>
                <c:pt idx="164">
                  <c:v>75842</c:v>
                </c:pt>
                <c:pt idx="165">
                  <c:v>75838</c:v>
                </c:pt>
                <c:pt idx="166">
                  <c:v>75835</c:v>
                </c:pt>
                <c:pt idx="167">
                  <c:v>75828</c:v>
                </c:pt>
                <c:pt idx="168">
                  <c:v>75821</c:v>
                </c:pt>
                <c:pt idx="169">
                  <c:v>75815</c:v>
                </c:pt>
                <c:pt idx="170">
                  <c:v>75811</c:v>
                </c:pt>
                <c:pt idx="171">
                  <c:v>75812</c:v>
                </c:pt>
                <c:pt idx="172">
                  <c:v>75811</c:v>
                </c:pt>
                <c:pt idx="173">
                  <c:v>75798</c:v>
                </c:pt>
                <c:pt idx="174">
                  <c:v>75793</c:v>
                </c:pt>
                <c:pt idx="175">
                  <c:v>75787</c:v>
                </c:pt>
                <c:pt idx="176">
                  <c:v>75783</c:v>
                </c:pt>
                <c:pt idx="177">
                  <c:v>75776</c:v>
                </c:pt>
                <c:pt idx="178">
                  <c:v>75771</c:v>
                </c:pt>
                <c:pt idx="179">
                  <c:v>75761</c:v>
                </c:pt>
                <c:pt idx="180">
                  <c:v>75757</c:v>
                </c:pt>
                <c:pt idx="181">
                  <c:v>75748</c:v>
                </c:pt>
                <c:pt idx="182">
                  <c:v>75748</c:v>
                </c:pt>
                <c:pt idx="183">
                  <c:v>75747</c:v>
                </c:pt>
                <c:pt idx="184">
                  <c:v>75741</c:v>
                </c:pt>
                <c:pt idx="185">
                  <c:v>75735</c:v>
                </c:pt>
                <c:pt idx="186">
                  <c:v>75730</c:v>
                </c:pt>
                <c:pt idx="187">
                  <c:v>75721</c:v>
                </c:pt>
                <c:pt idx="188">
                  <c:v>75715</c:v>
                </c:pt>
                <c:pt idx="189">
                  <c:v>75710</c:v>
                </c:pt>
                <c:pt idx="190">
                  <c:v>75709</c:v>
                </c:pt>
                <c:pt idx="191">
                  <c:v>75702</c:v>
                </c:pt>
                <c:pt idx="192">
                  <c:v>75697</c:v>
                </c:pt>
                <c:pt idx="193">
                  <c:v>75694</c:v>
                </c:pt>
                <c:pt idx="194">
                  <c:v>75687</c:v>
                </c:pt>
                <c:pt idx="195">
                  <c:v>75684</c:v>
                </c:pt>
                <c:pt idx="196">
                  <c:v>75683</c:v>
                </c:pt>
                <c:pt idx="197">
                  <c:v>75683</c:v>
                </c:pt>
                <c:pt idx="198">
                  <c:v>75680</c:v>
                </c:pt>
                <c:pt idx="199">
                  <c:v>75677</c:v>
                </c:pt>
                <c:pt idx="200">
                  <c:v>75675</c:v>
                </c:pt>
                <c:pt idx="201">
                  <c:v>75670</c:v>
                </c:pt>
                <c:pt idx="202">
                  <c:v>75655</c:v>
                </c:pt>
                <c:pt idx="203">
                  <c:v>75650</c:v>
                </c:pt>
                <c:pt idx="204">
                  <c:v>75645</c:v>
                </c:pt>
                <c:pt idx="205">
                  <c:v>75643</c:v>
                </c:pt>
                <c:pt idx="206">
                  <c:v>75639</c:v>
                </c:pt>
                <c:pt idx="207">
                  <c:v>75641</c:v>
                </c:pt>
                <c:pt idx="208">
                  <c:v>75635</c:v>
                </c:pt>
                <c:pt idx="209">
                  <c:v>75628</c:v>
                </c:pt>
                <c:pt idx="210">
                  <c:v>75624</c:v>
                </c:pt>
                <c:pt idx="211">
                  <c:v>75622</c:v>
                </c:pt>
                <c:pt idx="212">
                  <c:v>75614</c:v>
                </c:pt>
                <c:pt idx="213">
                  <c:v>75604</c:v>
                </c:pt>
                <c:pt idx="214">
                  <c:v>75601</c:v>
                </c:pt>
                <c:pt idx="215">
                  <c:v>75592</c:v>
                </c:pt>
                <c:pt idx="216">
                  <c:v>75593</c:v>
                </c:pt>
                <c:pt idx="217">
                  <c:v>75590</c:v>
                </c:pt>
                <c:pt idx="218">
                  <c:v>75587</c:v>
                </c:pt>
                <c:pt idx="219">
                  <c:v>75582</c:v>
                </c:pt>
                <c:pt idx="220">
                  <c:v>75571</c:v>
                </c:pt>
                <c:pt idx="221">
                  <c:v>75565</c:v>
                </c:pt>
                <c:pt idx="222">
                  <c:v>75562</c:v>
                </c:pt>
                <c:pt idx="223">
                  <c:v>75562</c:v>
                </c:pt>
                <c:pt idx="224">
                  <c:v>75562</c:v>
                </c:pt>
                <c:pt idx="225">
                  <c:v>75558</c:v>
                </c:pt>
                <c:pt idx="226">
                  <c:v>75554</c:v>
                </c:pt>
                <c:pt idx="227">
                  <c:v>75543</c:v>
                </c:pt>
                <c:pt idx="228">
                  <c:v>75540</c:v>
                </c:pt>
                <c:pt idx="229">
                  <c:v>75533</c:v>
                </c:pt>
                <c:pt idx="230">
                  <c:v>75524</c:v>
                </c:pt>
                <c:pt idx="231">
                  <c:v>75496</c:v>
                </c:pt>
                <c:pt idx="232">
                  <c:v>75498</c:v>
                </c:pt>
                <c:pt idx="233">
                  <c:v>75491</c:v>
                </c:pt>
                <c:pt idx="234">
                  <c:v>75488</c:v>
                </c:pt>
                <c:pt idx="235">
                  <c:v>75479</c:v>
                </c:pt>
                <c:pt idx="236">
                  <c:v>75475</c:v>
                </c:pt>
                <c:pt idx="237">
                  <c:v>75470</c:v>
                </c:pt>
                <c:pt idx="238">
                  <c:v>75464</c:v>
                </c:pt>
                <c:pt idx="239">
                  <c:v>75438</c:v>
                </c:pt>
                <c:pt idx="240">
                  <c:v>75430</c:v>
                </c:pt>
                <c:pt idx="241">
                  <c:v>75427</c:v>
                </c:pt>
                <c:pt idx="242">
                  <c:v>75423</c:v>
                </c:pt>
                <c:pt idx="243">
                  <c:v>75415</c:v>
                </c:pt>
                <c:pt idx="244">
                  <c:v>75407</c:v>
                </c:pt>
                <c:pt idx="245">
                  <c:v>75399</c:v>
                </c:pt>
                <c:pt idx="246">
                  <c:v>75404</c:v>
                </c:pt>
                <c:pt idx="247">
                  <c:v>75411</c:v>
                </c:pt>
                <c:pt idx="248">
                  <c:v>75427</c:v>
                </c:pt>
                <c:pt idx="249">
                  <c:v>75428</c:v>
                </c:pt>
                <c:pt idx="250">
                  <c:v>75435</c:v>
                </c:pt>
                <c:pt idx="251">
                  <c:v>75434</c:v>
                </c:pt>
                <c:pt idx="252">
                  <c:v>75430</c:v>
                </c:pt>
                <c:pt idx="253">
                  <c:v>75425</c:v>
                </c:pt>
                <c:pt idx="254">
                  <c:v>75424</c:v>
                </c:pt>
                <c:pt idx="255">
                  <c:v>75409</c:v>
                </c:pt>
                <c:pt idx="256">
                  <c:v>75404</c:v>
                </c:pt>
                <c:pt idx="257">
                  <c:v>75399</c:v>
                </c:pt>
                <c:pt idx="258">
                  <c:v>75397</c:v>
                </c:pt>
                <c:pt idx="259">
                  <c:v>75393</c:v>
                </c:pt>
                <c:pt idx="260">
                  <c:v>75391</c:v>
                </c:pt>
                <c:pt idx="261">
                  <c:v>75386</c:v>
                </c:pt>
                <c:pt idx="262">
                  <c:v>75377</c:v>
                </c:pt>
                <c:pt idx="263">
                  <c:v>75376</c:v>
                </c:pt>
                <c:pt idx="264">
                  <c:v>75368</c:v>
                </c:pt>
                <c:pt idx="265">
                  <c:v>75370</c:v>
                </c:pt>
                <c:pt idx="266">
                  <c:v>75373</c:v>
                </c:pt>
                <c:pt idx="267">
                  <c:v>75369</c:v>
                </c:pt>
                <c:pt idx="268">
                  <c:v>75363</c:v>
                </c:pt>
                <c:pt idx="269">
                  <c:v>75358</c:v>
                </c:pt>
                <c:pt idx="270">
                  <c:v>75355</c:v>
                </c:pt>
                <c:pt idx="271">
                  <c:v>75351</c:v>
                </c:pt>
                <c:pt idx="272">
                  <c:v>75351</c:v>
                </c:pt>
                <c:pt idx="273">
                  <c:v>75338</c:v>
                </c:pt>
                <c:pt idx="274">
                  <c:v>75335</c:v>
                </c:pt>
                <c:pt idx="275">
                  <c:v>75333</c:v>
                </c:pt>
                <c:pt idx="276">
                  <c:v>75341</c:v>
                </c:pt>
                <c:pt idx="277">
                  <c:v>75343</c:v>
                </c:pt>
                <c:pt idx="278">
                  <c:v>75349</c:v>
                </c:pt>
                <c:pt idx="279">
                  <c:v>75342</c:v>
                </c:pt>
                <c:pt idx="280">
                  <c:v>75344</c:v>
                </c:pt>
                <c:pt idx="281">
                  <c:v>75340</c:v>
                </c:pt>
                <c:pt idx="282">
                  <c:v>75340</c:v>
                </c:pt>
                <c:pt idx="283">
                  <c:v>75350</c:v>
                </c:pt>
                <c:pt idx="284">
                  <c:v>75358</c:v>
                </c:pt>
                <c:pt idx="285">
                  <c:v>75370</c:v>
                </c:pt>
                <c:pt idx="286">
                  <c:v>75373</c:v>
                </c:pt>
                <c:pt idx="287">
                  <c:v>75378</c:v>
                </c:pt>
                <c:pt idx="288">
                  <c:v>75378</c:v>
                </c:pt>
                <c:pt idx="289">
                  <c:v>75377</c:v>
                </c:pt>
                <c:pt idx="290">
                  <c:v>75386</c:v>
                </c:pt>
                <c:pt idx="291">
                  <c:v>75391</c:v>
                </c:pt>
                <c:pt idx="292">
                  <c:v>75395</c:v>
                </c:pt>
                <c:pt idx="293">
                  <c:v>75394</c:v>
                </c:pt>
                <c:pt idx="294">
                  <c:v>75391</c:v>
                </c:pt>
                <c:pt idx="295">
                  <c:v>75389</c:v>
                </c:pt>
                <c:pt idx="296">
                  <c:v>75387</c:v>
                </c:pt>
                <c:pt idx="297">
                  <c:v>75386</c:v>
                </c:pt>
                <c:pt idx="298">
                  <c:v>75388</c:v>
                </c:pt>
                <c:pt idx="299">
                  <c:v>75389</c:v>
                </c:pt>
                <c:pt idx="300">
                  <c:v>75372</c:v>
                </c:pt>
                <c:pt idx="301">
                  <c:v>75372</c:v>
                </c:pt>
                <c:pt idx="302">
                  <c:v>75364</c:v>
                </c:pt>
                <c:pt idx="303">
                  <c:v>75362</c:v>
                </c:pt>
                <c:pt idx="304">
                  <c:v>75357</c:v>
                </c:pt>
                <c:pt idx="305">
                  <c:v>75353</c:v>
                </c:pt>
                <c:pt idx="306">
                  <c:v>75360</c:v>
                </c:pt>
                <c:pt idx="307">
                  <c:v>75361</c:v>
                </c:pt>
                <c:pt idx="308">
                  <c:v>75363</c:v>
                </c:pt>
                <c:pt idx="309">
                  <c:v>75357</c:v>
                </c:pt>
                <c:pt idx="310">
                  <c:v>75358</c:v>
                </c:pt>
                <c:pt idx="311">
                  <c:v>75359</c:v>
                </c:pt>
                <c:pt idx="312">
                  <c:v>75356</c:v>
                </c:pt>
                <c:pt idx="313">
                  <c:v>75358</c:v>
                </c:pt>
                <c:pt idx="314">
                  <c:v>75355</c:v>
                </c:pt>
                <c:pt idx="315">
                  <c:v>75356</c:v>
                </c:pt>
                <c:pt idx="316">
                  <c:v>75358</c:v>
                </c:pt>
                <c:pt idx="317">
                  <c:v>75361</c:v>
                </c:pt>
                <c:pt idx="318">
                  <c:v>75359</c:v>
                </c:pt>
                <c:pt idx="319">
                  <c:v>75359</c:v>
                </c:pt>
                <c:pt idx="320">
                  <c:v>75359</c:v>
                </c:pt>
                <c:pt idx="321">
                  <c:v>75358</c:v>
                </c:pt>
                <c:pt idx="322">
                  <c:v>75351</c:v>
                </c:pt>
                <c:pt idx="323">
                  <c:v>75349</c:v>
                </c:pt>
                <c:pt idx="324">
                  <c:v>75363</c:v>
                </c:pt>
                <c:pt idx="325">
                  <c:v>75364</c:v>
                </c:pt>
                <c:pt idx="326">
                  <c:v>75381</c:v>
                </c:pt>
                <c:pt idx="327">
                  <c:v>75381</c:v>
                </c:pt>
                <c:pt idx="328">
                  <c:v>75387</c:v>
                </c:pt>
                <c:pt idx="329">
                  <c:v>75429</c:v>
                </c:pt>
                <c:pt idx="330">
                  <c:v>75459</c:v>
                </c:pt>
                <c:pt idx="331">
                  <c:v>75469</c:v>
                </c:pt>
                <c:pt idx="332">
                  <c:v>75488</c:v>
                </c:pt>
                <c:pt idx="333">
                  <c:v>75510</c:v>
                </c:pt>
                <c:pt idx="334">
                  <c:v>75527</c:v>
                </c:pt>
                <c:pt idx="335">
                  <c:v>75544</c:v>
                </c:pt>
                <c:pt idx="336">
                  <c:v>75568</c:v>
                </c:pt>
                <c:pt idx="337">
                  <c:v>75582</c:v>
                </c:pt>
                <c:pt idx="338">
                  <c:v>75598</c:v>
                </c:pt>
                <c:pt idx="339">
                  <c:v>75604</c:v>
                </c:pt>
                <c:pt idx="340">
                  <c:v>75616</c:v>
                </c:pt>
                <c:pt idx="341">
                  <c:v>75634</c:v>
                </c:pt>
                <c:pt idx="342">
                  <c:v>75632</c:v>
                </c:pt>
                <c:pt idx="343">
                  <c:v>75652</c:v>
                </c:pt>
                <c:pt idx="344">
                  <c:v>75678</c:v>
                </c:pt>
                <c:pt idx="345">
                  <c:v>75724</c:v>
                </c:pt>
                <c:pt idx="346">
                  <c:v>75766</c:v>
                </c:pt>
                <c:pt idx="347">
                  <c:v>75793</c:v>
                </c:pt>
                <c:pt idx="348">
                  <c:v>75825</c:v>
                </c:pt>
                <c:pt idx="349">
                  <c:v>75861</c:v>
                </c:pt>
                <c:pt idx="350">
                  <c:v>75907</c:v>
                </c:pt>
                <c:pt idx="351">
                  <c:v>75946</c:v>
                </c:pt>
                <c:pt idx="352">
                  <c:v>76027</c:v>
                </c:pt>
                <c:pt idx="353">
                  <c:v>76068</c:v>
                </c:pt>
                <c:pt idx="354">
                  <c:v>76118</c:v>
                </c:pt>
                <c:pt idx="355">
                  <c:v>76168</c:v>
                </c:pt>
                <c:pt idx="356">
                  <c:v>76239</c:v>
                </c:pt>
                <c:pt idx="357">
                  <c:v>76556</c:v>
                </c:pt>
                <c:pt idx="358">
                  <c:v>76745</c:v>
                </c:pt>
                <c:pt idx="359">
                  <c:v>76982</c:v>
                </c:pt>
                <c:pt idx="360">
                  <c:v>77159</c:v>
                </c:pt>
                <c:pt idx="361">
                  <c:v>77333</c:v>
                </c:pt>
                <c:pt idx="362">
                  <c:v>77703</c:v>
                </c:pt>
                <c:pt idx="363">
                  <c:v>79291</c:v>
                </c:pt>
                <c:pt idx="364">
                  <c:v>87687</c:v>
                </c:pt>
                <c:pt idx="365">
                  <c:v>90316</c:v>
                </c:pt>
                <c:pt idx="366">
                  <c:v>91824</c:v>
                </c:pt>
                <c:pt idx="367">
                  <c:v>92458</c:v>
                </c:pt>
                <c:pt idx="368">
                  <c:v>92699</c:v>
                </c:pt>
                <c:pt idx="369">
                  <c:v>92860</c:v>
                </c:pt>
                <c:pt idx="370">
                  <c:v>92913</c:v>
                </c:pt>
              </c:numCache>
            </c:numRef>
          </c:val>
          <c:smooth val="0"/>
          <c:extLst>
            <c:ext xmlns:c16="http://schemas.microsoft.com/office/drawing/2014/chart" uri="{C3380CC4-5D6E-409C-BE32-E72D297353CC}">
              <c16:uniqueId val="{00000000-4E34-4CCA-B6A7-D8F8B1D27A75}"/>
            </c:ext>
          </c:extLst>
        </c:ser>
        <c:dLbls>
          <c:showLegendKey val="0"/>
          <c:showVal val="0"/>
          <c:showCatName val="0"/>
          <c:showSerName val="0"/>
          <c:showPercent val="0"/>
          <c:showBubbleSize val="0"/>
        </c:dLbls>
        <c:smooth val="0"/>
        <c:axId val="993294000"/>
        <c:axId val="941384848"/>
      </c:lineChart>
      <c:dateAx>
        <c:axId val="993294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41384848"/>
        <c:crosses val="autoZero"/>
        <c:auto val="1"/>
        <c:lblOffset val="100"/>
        <c:baseTimeUnit val="days"/>
      </c:dateAx>
      <c:valAx>
        <c:axId val="941384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93294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gamescom</c:v>
                </c:pt>
              </c:strCache>
            </c:strRef>
          </c:tx>
          <c:spPr>
            <a:ln w="28575" cap="rnd">
              <a:solidFill>
                <a:schemeClr val="accent1"/>
              </a:solidFill>
              <a:round/>
            </a:ln>
            <a:effectLst/>
          </c:spPr>
          <c:marker>
            <c:symbol val="none"/>
          </c:marker>
          <c:cat>
            <c:numRef>
              <c:f>Sheet1!$A$2:$A$372</c:f>
              <c:numCache>
                <c:formatCode>m/d/yyyy</c:formatCode>
                <c:ptCount val="371"/>
                <c:pt idx="0">
                  <c:v>45895</c:v>
                </c:pt>
                <c:pt idx="1">
                  <c:v>45896</c:v>
                </c:pt>
                <c:pt idx="2">
                  <c:v>45897</c:v>
                </c:pt>
                <c:pt idx="3">
                  <c:v>45898</c:v>
                </c:pt>
                <c:pt idx="4">
                  <c:v>45899</c:v>
                </c:pt>
                <c:pt idx="5">
                  <c:v>45900</c:v>
                </c:pt>
                <c:pt idx="6">
                  <c:v>45901</c:v>
                </c:pt>
                <c:pt idx="7">
                  <c:v>45902</c:v>
                </c:pt>
                <c:pt idx="8">
                  <c:v>45903</c:v>
                </c:pt>
                <c:pt idx="9">
                  <c:v>45904</c:v>
                </c:pt>
                <c:pt idx="10">
                  <c:v>45905</c:v>
                </c:pt>
                <c:pt idx="11">
                  <c:v>45906</c:v>
                </c:pt>
                <c:pt idx="12">
                  <c:v>45907</c:v>
                </c:pt>
                <c:pt idx="13">
                  <c:v>45908</c:v>
                </c:pt>
                <c:pt idx="14">
                  <c:v>45909</c:v>
                </c:pt>
                <c:pt idx="15">
                  <c:v>45910</c:v>
                </c:pt>
                <c:pt idx="16">
                  <c:v>45911</c:v>
                </c:pt>
                <c:pt idx="17">
                  <c:v>45912</c:v>
                </c:pt>
                <c:pt idx="18">
                  <c:v>45913</c:v>
                </c:pt>
                <c:pt idx="19">
                  <c:v>45914</c:v>
                </c:pt>
                <c:pt idx="20">
                  <c:v>45915</c:v>
                </c:pt>
                <c:pt idx="21">
                  <c:v>45916</c:v>
                </c:pt>
                <c:pt idx="22">
                  <c:v>45917</c:v>
                </c:pt>
                <c:pt idx="23">
                  <c:v>45918</c:v>
                </c:pt>
                <c:pt idx="24">
                  <c:v>45919</c:v>
                </c:pt>
                <c:pt idx="25">
                  <c:v>45920</c:v>
                </c:pt>
                <c:pt idx="26">
                  <c:v>45921</c:v>
                </c:pt>
                <c:pt idx="27">
                  <c:v>45922</c:v>
                </c:pt>
                <c:pt idx="28">
                  <c:v>45923</c:v>
                </c:pt>
                <c:pt idx="29">
                  <c:v>45924</c:v>
                </c:pt>
                <c:pt idx="30">
                  <c:v>45925</c:v>
                </c:pt>
                <c:pt idx="31">
                  <c:v>45926</c:v>
                </c:pt>
                <c:pt idx="32">
                  <c:v>45927</c:v>
                </c:pt>
                <c:pt idx="33">
                  <c:v>45928</c:v>
                </c:pt>
                <c:pt idx="34">
                  <c:v>45929</c:v>
                </c:pt>
                <c:pt idx="35">
                  <c:v>45930</c:v>
                </c:pt>
                <c:pt idx="36">
                  <c:v>45931</c:v>
                </c:pt>
                <c:pt idx="37">
                  <c:v>45932</c:v>
                </c:pt>
                <c:pt idx="38">
                  <c:v>45933</c:v>
                </c:pt>
                <c:pt idx="39">
                  <c:v>45934</c:v>
                </c:pt>
                <c:pt idx="40">
                  <c:v>45935</c:v>
                </c:pt>
                <c:pt idx="41">
                  <c:v>45936</c:v>
                </c:pt>
                <c:pt idx="42">
                  <c:v>45937</c:v>
                </c:pt>
                <c:pt idx="43">
                  <c:v>45938</c:v>
                </c:pt>
                <c:pt idx="44">
                  <c:v>45939</c:v>
                </c:pt>
                <c:pt idx="45">
                  <c:v>45940</c:v>
                </c:pt>
                <c:pt idx="46">
                  <c:v>45941</c:v>
                </c:pt>
                <c:pt idx="47">
                  <c:v>45942</c:v>
                </c:pt>
                <c:pt idx="48">
                  <c:v>45943</c:v>
                </c:pt>
                <c:pt idx="49">
                  <c:v>45944</c:v>
                </c:pt>
                <c:pt idx="50">
                  <c:v>45945</c:v>
                </c:pt>
                <c:pt idx="51">
                  <c:v>45946</c:v>
                </c:pt>
                <c:pt idx="52">
                  <c:v>45947</c:v>
                </c:pt>
                <c:pt idx="53">
                  <c:v>45948</c:v>
                </c:pt>
                <c:pt idx="54">
                  <c:v>45949</c:v>
                </c:pt>
                <c:pt idx="55">
                  <c:v>45950</c:v>
                </c:pt>
                <c:pt idx="56">
                  <c:v>45951</c:v>
                </c:pt>
                <c:pt idx="57">
                  <c:v>45952</c:v>
                </c:pt>
                <c:pt idx="58">
                  <c:v>45953</c:v>
                </c:pt>
                <c:pt idx="59">
                  <c:v>45954</c:v>
                </c:pt>
                <c:pt idx="60">
                  <c:v>45955</c:v>
                </c:pt>
                <c:pt idx="61">
                  <c:v>45956</c:v>
                </c:pt>
                <c:pt idx="62">
                  <c:v>45957</c:v>
                </c:pt>
                <c:pt idx="63">
                  <c:v>45958</c:v>
                </c:pt>
                <c:pt idx="64">
                  <c:v>45959</c:v>
                </c:pt>
                <c:pt idx="65">
                  <c:v>45960</c:v>
                </c:pt>
                <c:pt idx="66">
                  <c:v>45961</c:v>
                </c:pt>
                <c:pt idx="67">
                  <c:v>45962</c:v>
                </c:pt>
                <c:pt idx="68">
                  <c:v>45963</c:v>
                </c:pt>
                <c:pt idx="69">
                  <c:v>45964</c:v>
                </c:pt>
                <c:pt idx="70">
                  <c:v>45965</c:v>
                </c:pt>
                <c:pt idx="71">
                  <c:v>45966</c:v>
                </c:pt>
                <c:pt idx="72">
                  <c:v>45967</c:v>
                </c:pt>
                <c:pt idx="73">
                  <c:v>45968</c:v>
                </c:pt>
                <c:pt idx="74">
                  <c:v>45969</c:v>
                </c:pt>
                <c:pt idx="75">
                  <c:v>45970</c:v>
                </c:pt>
                <c:pt idx="76">
                  <c:v>45971</c:v>
                </c:pt>
                <c:pt idx="77">
                  <c:v>45972</c:v>
                </c:pt>
                <c:pt idx="78">
                  <c:v>45973</c:v>
                </c:pt>
                <c:pt idx="79">
                  <c:v>45974</c:v>
                </c:pt>
                <c:pt idx="80">
                  <c:v>45975</c:v>
                </c:pt>
                <c:pt idx="81">
                  <c:v>45976</c:v>
                </c:pt>
                <c:pt idx="82">
                  <c:v>45977</c:v>
                </c:pt>
                <c:pt idx="83">
                  <c:v>45978</c:v>
                </c:pt>
                <c:pt idx="84">
                  <c:v>45979</c:v>
                </c:pt>
                <c:pt idx="85">
                  <c:v>45980</c:v>
                </c:pt>
                <c:pt idx="86">
                  <c:v>45981</c:v>
                </c:pt>
                <c:pt idx="87">
                  <c:v>45982</c:v>
                </c:pt>
                <c:pt idx="88">
                  <c:v>45983</c:v>
                </c:pt>
                <c:pt idx="89">
                  <c:v>45984</c:v>
                </c:pt>
                <c:pt idx="90">
                  <c:v>45985</c:v>
                </c:pt>
                <c:pt idx="91">
                  <c:v>45986</c:v>
                </c:pt>
                <c:pt idx="92">
                  <c:v>45987</c:v>
                </c:pt>
                <c:pt idx="93">
                  <c:v>45988</c:v>
                </c:pt>
                <c:pt idx="94">
                  <c:v>45989</c:v>
                </c:pt>
                <c:pt idx="95">
                  <c:v>45990</c:v>
                </c:pt>
                <c:pt idx="96">
                  <c:v>45991</c:v>
                </c:pt>
                <c:pt idx="97">
                  <c:v>45992</c:v>
                </c:pt>
                <c:pt idx="98">
                  <c:v>45993</c:v>
                </c:pt>
                <c:pt idx="99">
                  <c:v>45994</c:v>
                </c:pt>
                <c:pt idx="100">
                  <c:v>45995</c:v>
                </c:pt>
                <c:pt idx="101">
                  <c:v>45996</c:v>
                </c:pt>
                <c:pt idx="102">
                  <c:v>45997</c:v>
                </c:pt>
                <c:pt idx="103">
                  <c:v>45998</c:v>
                </c:pt>
                <c:pt idx="104">
                  <c:v>45999</c:v>
                </c:pt>
                <c:pt idx="105">
                  <c:v>46000</c:v>
                </c:pt>
                <c:pt idx="106">
                  <c:v>46001</c:v>
                </c:pt>
                <c:pt idx="107">
                  <c:v>46002</c:v>
                </c:pt>
                <c:pt idx="108">
                  <c:v>46003</c:v>
                </c:pt>
                <c:pt idx="109">
                  <c:v>46004</c:v>
                </c:pt>
                <c:pt idx="110">
                  <c:v>46005</c:v>
                </c:pt>
                <c:pt idx="111">
                  <c:v>46006</c:v>
                </c:pt>
                <c:pt idx="112">
                  <c:v>46007</c:v>
                </c:pt>
                <c:pt idx="113">
                  <c:v>46008</c:v>
                </c:pt>
                <c:pt idx="114">
                  <c:v>46009</c:v>
                </c:pt>
                <c:pt idx="115">
                  <c:v>46010</c:v>
                </c:pt>
                <c:pt idx="116">
                  <c:v>46011</c:v>
                </c:pt>
                <c:pt idx="117">
                  <c:v>46012</c:v>
                </c:pt>
                <c:pt idx="118">
                  <c:v>46013</c:v>
                </c:pt>
                <c:pt idx="119">
                  <c:v>46014</c:v>
                </c:pt>
                <c:pt idx="120">
                  <c:v>46015</c:v>
                </c:pt>
                <c:pt idx="121">
                  <c:v>46016</c:v>
                </c:pt>
                <c:pt idx="122">
                  <c:v>46017</c:v>
                </c:pt>
                <c:pt idx="123">
                  <c:v>46018</c:v>
                </c:pt>
                <c:pt idx="124">
                  <c:v>46019</c:v>
                </c:pt>
                <c:pt idx="125">
                  <c:v>46020</c:v>
                </c:pt>
                <c:pt idx="126">
                  <c:v>46021</c:v>
                </c:pt>
                <c:pt idx="127">
                  <c:v>46022</c:v>
                </c:pt>
                <c:pt idx="128">
                  <c:v>46023</c:v>
                </c:pt>
                <c:pt idx="129">
                  <c:v>46024</c:v>
                </c:pt>
                <c:pt idx="130">
                  <c:v>46025</c:v>
                </c:pt>
                <c:pt idx="131">
                  <c:v>46026</c:v>
                </c:pt>
                <c:pt idx="132">
                  <c:v>46027</c:v>
                </c:pt>
                <c:pt idx="133">
                  <c:v>46028</c:v>
                </c:pt>
                <c:pt idx="134">
                  <c:v>46029</c:v>
                </c:pt>
                <c:pt idx="135">
                  <c:v>46030</c:v>
                </c:pt>
                <c:pt idx="136">
                  <c:v>46031</c:v>
                </c:pt>
                <c:pt idx="137">
                  <c:v>46032</c:v>
                </c:pt>
                <c:pt idx="138">
                  <c:v>46033</c:v>
                </c:pt>
                <c:pt idx="139">
                  <c:v>46034</c:v>
                </c:pt>
                <c:pt idx="140">
                  <c:v>46035</c:v>
                </c:pt>
                <c:pt idx="141">
                  <c:v>46036</c:v>
                </c:pt>
                <c:pt idx="142">
                  <c:v>46037</c:v>
                </c:pt>
                <c:pt idx="143">
                  <c:v>46038</c:v>
                </c:pt>
                <c:pt idx="144">
                  <c:v>46039</c:v>
                </c:pt>
                <c:pt idx="145">
                  <c:v>46040</c:v>
                </c:pt>
                <c:pt idx="146">
                  <c:v>46041</c:v>
                </c:pt>
                <c:pt idx="147">
                  <c:v>46042</c:v>
                </c:pt>
                <c:pt idx="148">
                  <c:v>46043</c:v>
                </c:pt>
                <c:pt idx="149">
                  <c:v>46044</c:v>
                </c:pt>
                <c:pt idx="150">
                  <c:v>46045</c:v>
                </c:pt>
                <c:pt idx="151">
                  <c:v>46046</c:v>
                </c:pt>
                <c:pt idx="152">
                  <c:v>46047</c:v>
                </c:pt>
                <c:pt idx="153">
                  <c:v>46048</c:v>
                </c:pt>
                <c:pt idx="154">
                  <c:v>46049</c:v>
                </c:pt>
                <c:pt idx="155">
                  <c:v>46050</c:v>
                </c:pt>
                <c:pt idx="156">
                  <c:v>46051</c:v>
                </c:pt>
                <c:pt idx="157">
                  <c:v>46052</c:v>
                </c:pt>
                <c:pt idx="158">
                  <c:v>46053</c:v>
                </c:pt>
                <c:pt idx="159">
                  <c:v>46054</c:v>
                </c:pt>
                <c:pt idx="160">
                  <c:v>46055</c:v>
                </c:pt>
                <c:pt idx="161">
                  <c:v>46056</c:v>
                </c:pt>
                <c:pt idx="162">
                  <c:v>46057</c:v>
                </c:pt>
                <c:pt idx="163">
                  <c:v>46058</c:v>
                </c:pt>
                <c:pt idx="164">
                  <c:v>46059</c:v>
                </c:pt>
                <c:pt idx="165">
                  <c:v>46060</c:v>
                </c:pt>
                <c:pt idx="166">
                  <c:v>46061</c:v>
                </c:pt>
                <c:pt idx="167">
                  <c:v>46062</c:v>
                </c:pt>
                <c:pt idx="168">
                  <c:v>46063</c:v>
                </c:pt>
                <c:pt idx="169">
                  <c:v>46064</c:v>
                </c:pt>
                <c:pt idx="170">
                  <c:v>46065</c:v>
                </c:pt>
                <c:pt idx="171">
                  <c:v>46066</c:v>
                </c:pt>
                <c:pt idx="172">
                  <c:v>46067</c:v>
                </c:pt>
                <c:pt idx="173">
                  <c:v>46068</c:v>
                </c:pt>
                <c:pt idx="174">
                  <c:v>46069</c:v>
                </c:pt>
                <c:pt idx="175">
                  <c:v>46070</c:v>
                </c:pt>
                <c:pt idx="176">
                  <c:v>46071</c:v>
                </c:pt>
                <c:pt idx="177">
                  <c:v>46072</c:v>
                </c:pt>
                <c:pt idx="178">
                  <c:v>46073</c:v>
                </c:pt>
                <c:pt idx="179">
                  <c:v>46074</c:v>
                </c:pt>
                <c:pt idx="180">
                  <c:v>46075</c:v>
                </c:pt>
                <c:pt idx="181">
                  <c:v>46076</c:v>
                </c:pt>
                <c:pt idx="182">
                  <c:v>46077</c:v>
                </c:pt>
                <c:pt idx="183">
                  <c:v>46078</c:v>
                </c:pt>
                <c:pt idx="184">
                  <c:v>46079</c:v>
                </c:pt>
                <c:pt idx="185">
                  <c:v>46080</c:v>
                </c:pt>
                <c:pt idx="186">
                  <c:v>46081</c:v>
                </c:pt>
                <c:pt idx="187">
                  <c:v>46082</c:v>
                </c:pt>
                <c:pt idx="188">
                  <c:v>46083</c:v>
                </c:pt>
                <c:pt idx="189">
                  <c:v>46084</c:v>
                </c:pt>
                <c:pt idx="190">
                  <c:v>46085</c:v>
                </c:pt>
                <c:pt idx="191">
                  <c:v>46086</c:v>
                </c:pt>
                <c:pt idx="192">
                  <c:v>46087</c:v>
                </c:pt>
                <c:pt idx="193">
                  <c:v>46088</c:v>
                </c:pt>
                <c:pt idx="194">
                  <c:v>46089</c:v>
                </c:pt>
                <c:pt idx="195">
                  <c:v>46090</c:v>
                </c:pt>
                <c:pt idx="196">
                  <c:v>46091</c:v>
                </c:pt>
                <c:pt idx="197">
                  <c:v>46092</c:v>
                </c:pt>
                <c:pt idx="198">
                  <c:v>46093</c:v>
                </c:pt>
                <c:pt idx="199">
                  <c:v>46094</c:v>
                </c:pt>
                <c:pt idx="200">
                  <c:v>46095</c:v>
                </c:pt>
                <c:pt idx="201">
                  <c:v>46096</c:v>
                </c:pt>
                <c:pt idx="202">
                  <c:v>46097</c:v>
                </c:pt>
                <c:pt idx="203">
                  <c:v>46098</c:v>
                </c:pt>
                <c:pt idx="204">
                  <c:v>46099</c:v>
                </c:pt>
                <c:pt idx="205">
                  <c:v>46100</c:v>
                </c:pt>
                <c:pt idx="206">
                  <c:v>46101</c:v>
                </c:pt>
                <c:pt idx="207">
                  <c:v>46102</c:v>
                </c:pt>
                <c:pt idx="208">
                  <c:v>46103</c:v>
                </c:pt>
                <c:pt idx="209">
                  <c:v>46104</c:v>
                </c:pt>
                <c:pt idx="210">
                  <c:v>46105</c:v>
                </c:pt>
                <c:pt idx="211">
                  <c:v>46106</c:v>
                </c:pt>
                <c:pt idx="212">
                  <c:v>46107</c:v>
                </c:pt>
                <c:pt idx="213">
                  <c:v>46108</c:v>
                </c:pt>
                <c:pt idx="214">
                  <c:v>46109</c:v>
                </c:pt>
                <c:pt idx="215">
                  <c:v>46110</c:v>
                </c:pt>
                <c:pt idx="216">
                  <c:v>46111</c:v>
                </c:pt>
                <c:pt idx="217">
                  <c:v>46112</c:v>
                </c:pt>
                <c:pt idx="218">
                  <c:v>46113</c:v>
                </c:pt>
                <c:pt idx="219">
                  <c:v>46114</c:v>
                </c:pt>
                <c:pt idx="220">
                  <c:v>46115</c:v>
                </c:pt>
                <c:pt idx="221">
                  <c:v>46116</c:v>
                </c:pt>
                <c:pt idx="222">
                  <c:v>46117</c:v>
                </c:pt>
                <c:pt idx="223">
                  <c:v>46118</c:v>
                </c:pt>
                <c:pt idx="224">
                  <c:v>46119</c:v>
                </c:pt>
                <c:pt idx="225">
                  <c:v>46120</c:v>
                </c:pt>
                <c:pt idx="226">
                  <c:v>46121</c:v>
                </c:pt>
                <c:pt idx="227">
                  <c:v>46122</c:v>
                </c:pt>
                <c:pt idx="228">
                  <c:v>46123</c:v>
                </c:pt>
                <c:pt idx="229">
                  <c:v>46124</c:v>
                </c:pt>
                <c:pt idx="230">
                  <c:v>46125</c:v>
                </c:pt>
                <c:pt idx="231">
                  <c:v>46126</c:v>
                </c:pt>
                <c:pt idx="232">
                  <c:v>46127</c:v>
                </c:pt>
                <c:pt idx="233">
                  <c:v>46128</c:v>
                </c:pt>
                <c:pt idx="234">
                  <c:v>46129</c:v>
                </c:pt>
                <c:pt idx="235">
                  <c:v>46130</c:v>
                </c:pt>
                <c:pt idx="236">
                  <c:v>46131</c:v>
                </c:pt>
                <c:pt idx="237">
                  <c:v>46132</c:v>
                </c:pt>
                <c:pt idx="238">
                  <c:v>46133</c:v>
                </c:pt>
                <c:pt idx="239">
                  <c:v>46134</c:v>
                </c:pt>
                <c:pt idx="240">
                  <c:v>46135</c:v>
                </c:pt>
                <c:pt idx="241">
                  <c:v>46136</c:v>
                </c:pt>
                <c:pt idx="242">
                  <c:v>46137</c:v>
                </c:pt>
                <c:pt idx="243">
                  <c:v>46138</c:v>
                </c:pt>
                <c:pt idx="244">
                  <c:v>46139</c:v>
                </c:pt>
                <c:pt idx="245">
                  <c:v>46140</c:v>
                </c:pt>
                <c:pt idx="246">
                  <c:v>46141</c:v>
                </c:pt>
                <c:pt idx="247">
                  <c:v>46142</c:v>
                </c:pt>
                <c:pt idx="248">
                  <c:v>46143</c:v>
                </c:pt>
                <c:pt idx="249">
                  <c:v>46144</c:v>
                </c:pt>
                <c:pt idx="250">
                  <c:v>46145</c:v>
                </c:pt>
                <c:pt idx="251">
                  <c:v>46146</c:v>
                </c:pt>
                <c:pt idx="252">
                  <c:v>46147</c:v>
                </c:pt>
                <c:pt idx="253">
                  <c:v>46148</c:v>
                </c:pt>
                <c:pt idx="254">
                  <c:v>46149</c:v>
                </c:pt>
                <c:pt idx="255">
                  <c:v>46150</c:v>
                </c:pt>
                <c:pt idx="256">
                  <c:v>46151</c:v>
                </c:pt>
                <c:pt idx="257">
                  <c:v>46152</c:v>
                </c:pt>
                <c:pt idx="258">
                  <c:v>46153</c:v>
                </c:pt>
                <c:pt idx="259">
                  <c:v>46154</c:v>
                </c:pt>
                <c:pt idx="260">
                  <c:v>46155</c:v>
                </c:pt>
                <c:pt idx="261">
                  <c:v>46156</c:v>
                </c:pt>
                <c:pt idx="262">
                  <c:v>46157</c:v>
                </c:pt>
                <c:pt idx="263">
                  <c:v>46158</c:v>
                </c:pt>
                <c:pt idx="264">
                  <c:v>46159</c:v>
                </c:pt>
                <c:pt idx="265">
                  <c:v>46160</c:v>
                </c:pt>
                <c:pt idx="266">
                  <c:v>46161</c:v>
                </c:pt>
                <c:pt idx="267">
                  <c:v>46162</c:v>
                </c:pt>
                <c:pt idx="268">
                  <c:v>46163</c:v>
                </c:pt>
                <c:pt idx="269">
                  <c:v>46164</c:v>
                </c:pt>
                <c:pt idx="270">
                  <c:v>46165</c:v>
                </c:pt>
                <c:pt idx="271">
                  <c:v>46166</c:v>
                </c:pt>
                <c:pt idx="272">
                  <c:v>46167</c:v>
                </c:pt>
                <c:pt idx="273">
                  <c:v>46168</c:v>
                </c:pt>
                <c:pt idx="274">
                  <c:v>46169</c:v>
                </c:pt>
                <c:pt idx="275">
                  <c:v>46170</c:v>
                </c:pt>
                <c:pt idx="276">
                  <c:v>46171</c:v>
                </c:pt>
                <c:pt idx="277">
                  <c:v>46172</c:v>
                </c:pt>
                <c:pt idx="278">
                  <c:v>46173</c:v>
                </c:pt>
                <c:pt idx="279">
                  <c:v>46174</c:v>
                </c:pt>
                <c:pt idx="280">
                  <c:v>46175</c:v>
                </c:pt>
                <c:pt idx="281">
                  <c:v>46176</c:v>
                </c:pt>
                <c:pt idx="282">
                  <c:v>46177</c:v>
                </c:pt>
                <c:pt idx="283">
                  <c:v>46178</c:v>
                </c:pt>
                <c:pt idx="284">
                  <c:v>46179</c:v>
                </c:pt>
                <c:pt idx="285">
                  <c:v>46180</c:v>
                </c:pt>
                <c:pt idx="286">
                  <c:v>46181</c:v>
                </c:pt>
                <c:pt idx="287">
                  <c:v>46182</c:v>
                </c:pt>
                <c:pt idx="288">
                  <c:v>46183</c:v>
                </c:pt>
                <c:pt idx="289">
                  <c:v>46184</c:v>
                </c:pt>
                <c:pt idx="290">
                  <c:v>46185</c:v>
                </c:pt>
                <c:pt idx="291">
                  <c:v>46186</c:v>
                </c:pt>
                <c:pt idx="292">
                  <c:v>46187</c:v>
                </c:pt>
                <c:pt idx="293">
                  <c:v>46188</c:v>
                </c:pt>
                <c:pt idx="294">
                  <c:v>46189</c:v>
                </c:pt>
                <c:pt idx="295">
                  <c:v>46190</c:v>
                </c:pt>
                <c:pt idx="296">
                  <c:v>46191</c:v>
                </c:pt>
                <c:pt idx="297">
                  <c:v>46192</c:v>
                </c:pt>
                <c:pt idx="298">
                  <c:v>46193</c:v>
                </c:pt>
                <c:pt idx="299">
                  <c:v>46194</c:v>
                </c:pt>
                <c:pt idx="300">
                  <c:v>46195</c:v>
                </c:pt>
                <c:pt idx="301">
                  <c:v>46196</c:v>
                </c:pt>
                <c:pt idx="302">
                  <c:v>46197</c:v>
                </c:pt>
                <c:pt idx="303">
                  <c:v>46198</c:v>
                </c:pt>
                <c:pt idx="304">
                  <c:v>46199</c:v>
                </c:pt>
                <c:pt idx="305">
                  <c:v>46200</c:v>
                </c:pt>
                <c:pt idx="306">
                  <c:v>46201</c:v>
                </c:pt>
                <c:pt idx="307">
                  <c:v>46202</c:v>
                </c:pt>
                <c:pt idx="308">
                  <c:v>46203</c:v>
                </c:pt>
                <c:pt idx="309">
                  <c:v>46204</c:v>
                </c:pt>
                <c:pt idx="310">
                  <c:v>46205</c:v>
                </c:pt>
                <c:pt idx="311">
                  <c:v>46206</c:v>
                </c:pt>
                <c:pt idx="312">
                  <c:v>46207</c:v>
                </c:pt>
                <c:pt idx="313">
                  <c:v>46208</c:v>
                </c:pt>
                <c:pt idx="314">
                  <c:v>46209</c:v>
                </c:pt>
                <c:pt idx="315">
                  <c:v>46210</c:v>
                </c:pt>
                <c:pt idx="316">
                  <c:v>46211</c:v>
                </c:pt>
                <c:pt idx="317">
                  <c:v>46212</c:v>
                </c:pt>
                <c:pt idx="318">
                  <c:v>46213</c:v>
                </c:pt>
                <c:pt idx="319">
                  <c:v>46214</c:v>
                </c:pt>
                <c:pt idx="320">
                  <c:v>46215</c:v>
                </c:pt>
                <c:pt idx="321">
                  <c:v>46216</c:v>
                </c:pt>
                <c:pt idx="322">
                  <c:v>46217</c:v>
                </c:pt>
                <c:pt idx="323">
                  <c:v>46218</c:v>
                </c:pt>
                <c:pt idx="324">
                  <c:v>46219</c:v>
                </c:pt>
                <c:pt idx="325">
                  <c:v>46220</c:v>
                </c:pt>
                <c:pt idx="326">
                  <c:v>46221</c:v>
                </c:pt>
                <c:pt idx="327">
                  <c:v>46222</c:v>
                </c:pt>
                <c:pt idx="328">
                  <c:v>46223</c:v>
                </c:pt>
                <c:pt idx="329">
                  <c:v>46224</c:v>
                </c:pt>
                <c:pt idx="330">
                  <c:v>46225</c:v>
                </c:pt>
                <c:pt idx="331">
                  <c:v>46226</c:v>
                </c:pt>
                <c:pt idx="332">
                  <c:v>46227</c:v>
                </c:pt>
                <c:pt idx="333">
                  <c:v>46228</c:v>
                </c:pt>
                <c:pt idx="334">
                  <c:v>46229</c:v>
                </c:pt>
                <c:pt idx="335">
                  <c:v>46230</c:v>
                </c:pt>
                <c:pt idx="336">
                  <c:v>46231</c:v>
                </c:pt>
                <c:pt idx="337">
                  <c:v>46232</c:v>
                </c:pt>
                <c:pt idx="338">
                  <c:v>46233</c:v>
                </c:pt>
                <c:pt idx="339">
                  <c:v>46234</c:v>
                </c:pt>
                <c:pt idx="340">
                  <c:v>46235</c:v>
                </c:pt>
                <c:pt idx="341">
                  <c:v>46236</c:v>
                </c:pt>
                <c:pt idx="342">
                  <c:v>46237</c:v>
                </c:pt>
                <c:pt idx="343">
                  <c:v>46238</c:v>
                </c:pt>
                <c:pt idx="344">
                  <c:v>46239</c:v>
                </c:pt>
                <c:pt idx="345">
                  <c:v>46240</c:v>
                </c:pt>
                <c:pt idx="346">
                  <c:v>46241</c:v>
                </c:pt>
                <c:pt idx="347">
                  <c:v>46242</c:v>
                </c:pt>
                <c:pt idx="348">
                  <c:v>46243</c:v>
                </c:pt>
                <c:pt idx="349">
                  <c:v>46244</c:v>
                </c:pt>
                <c:pt idx="350">
                  <c:v>46245</c:v>
                </c:pt>
                <c:pt idx="351">
                  <c:v>46246</c:v>
                </c:pt>
                <c:pt idx="352">
                  <c:v>46247</c:v>
                </c:pt>
                <c:pt idx="353">
                  <c:v>46248</c:v>
                </c:pt>
                <c:pt idx="354">
                  <c:v>46249</c:v>
                </c:pt>
                <c:pt idx="355">
                  <c:v>46250</c:v>
                </c:pt>
                <c:pt idx="356">
                  <c:v>46251</c:v>
                </c:pt>
                <c:pt idx="357">
                  <c:v>46252</c:v>
                </c:pt>
                <c:pt idx="358">
                  <c:v>46253</c:v>
                </c:pt>
                <c:pt idx="359">
                  <c:v>46254</c:v>
                </c:pt>
                <c:pt idx="360">
                  <c:v>46255</c:v>
                </c:pt>
                <c:pt idx="361">
                  <c:v>46256</c:v>
                </c:pt>
                <c:pt idx="362">
                  <c:v>46257</c:v>
                </c:pt>
                <c:pt idx="363">
                  <c:v>46258</c:v>
                </c:pt>
                <c:pt idx="364">
                  <c:v>46259</c:v>
                </c:pt>
                <c:pt idx="365">
                  <c:v>46260</c:v>
                </c:pt>
                <c:pt idx="366">
                  <c:v>46261</c:v>
                </c:pt>
                <c:pt idx="367">
                  <c:v>46262</c:v>
                </c:pt>
                <c:pt idx="368">
                  <c:v>46263</c:v>
                </c:pt>
                <c:pt idx="369">
                  <c:v>46264</c:v>
                </c:pt>
                <c:pt idx="370">
                  <c:v>46265</c:v>
                </c:pt>
              </c:numCache>
            </c:numRef>
          </c:cat>
          <c:val>
            <c:numRef>
              <c:f>Sheet1!$B$2:$B$372</c:f>
              <c:numCache>
                <c:formatCode>General</c:formatCode>
                <c:ptCount val="371"/>
                <c:pt idx="0">
                  <c:v>42816</c:v>
                </c:pt>
                <c:pt idx="1">
                  <c:v>42860</c:v>
                </c:pt>
                <c:pt idx="2">
                  <c:v>42906</c:v>
                </c:pt>
                <c:pt idx="3">
                  <c:v>42960</c:v>
                </c:pt>
                <c:pt idx="4">
                  <c:v>43006</c:v>
                </c:pt>
                <c:pt idx="5">
                  <c:v>43033</c:v>
                </c:pt>
                <c:pt idx="6">
                  <c:v>43035</c:v>
                </c:pt>
                <c:pt idx="7">
                  <c:v>43066</c:v>
                </c:pt>
                <c:pt idx="8">
                  <c:v>43089</c:v>
                </c:pt>
                <c:pt idx="9">
                  <c:v>43108</c:v>
                </c:pt>
                <c:pt idx="10">
                  <c:v>43135</c:v>
                </c:pt>
                <c:pt idx="11">
                  <c:v>43175</c:v>
                </c:pt>
                <c:pt idx="12">
                  <c:v>43200</c:v>
                </c:pt>
                <c:pt idx="13">
                  <c:v>43216</c:v>
                </c:pt>
                <c:pt idx="14">
                  <c:v>43255</c:v>
                </c:pt>
                <c:pt idx="15">
                  <c:v>43280</c:v>
                </c:pt>
                <c:pt idx="16">
                  <c:v>43282</c:v>
                </c:pt>
                <c:pt idx="17">
                  <c:v>43291</c:v>
                </c:pt>
                <c:pt idx="18">
                  <c:v>43295</c:v>
                </c:pt>
                <c:pt idx="19">
                  <c:v>43304</c:v>
                </c:pt>
                <c:pt idx="20">
                  <c:v>43312</c:v>
                </c:pt>
                <c:pt idx="21">
                  <c:v>43323</c:v>
                </c:pt>
                <c:pt idx="22">
                  <c:v>43325</c:v>
                </c:pt>
                <c:pt idx="23">
                  <c:v>43327</c:v>
                </c:pt>
                <c:pt idx="24">
                  <c:v>43339</c:v>
                </c:pt>
                <c:pt idx="25">
                  <c:v>43342</c:v>
                </c:pt>
                <c:pt idx="26">
                  <c:v>43354</c:v>
                </c:pt>
                <c:pt idx="27">
                  <c:v>43358</c:v>
                </c:pt>
                <c:pt idx="28">
                  <c:v>43354</c:v>
                </c:pt>
                <c:pt idx="29">
                  <c:v>43356</c:v>
                </c:pt>
                <c:pt idx="30">
                  <c:v>43356</c:v>
                </c:pt>
                <c:pt idx="31">
                  <c:v>43362</c:v>
                </c:pt>
                <c:pt idx="32">
                  <c:v>43376</c:v>
                </c:pt>
                <c:pt idx="33">
                  <c:v>43387</c:v>
                </c:pt>
                <c:pt idx="34">
                  <c:v>43390</c:v>
                </c:pt>
                <c:pt idx="35">
                  <c:v>43389</c:v>
                </c:pt>
                <c:pt idx="36">
                  <c:v>43399</c:v>
                </c:pt>
                <c:pt idx="37">
                  <c:v>43408</c:v>
                </c:pt>
                <c:pt idx="38">
                  <c:v>43412</c:v>
                </c:pt>
                <c:pt idx="39">
                  <c:v>43408</c:v>
                </c:pt>
                <c:pt idx="40">
                  <c:v>43412</c:v>
                </c:pt>
                <c:pt idx="41">
                  <c:v>43410</c:v>
                </c:pt>
                <c:pt idx="42">
                  <c:v>43408</c:v>
                </c:pt>
                <c:pt idx="43">
                  <c:v>43403</c:v>
                </c:pt>
                <c:pt idx="44">
                  <c:v>43411</c:v>
                </c:pt>
                <c:pt idx="45">
                  <c:v>43410</c:v>
                </c:pt>
                <c:pt idx="46">
                  <c:v>43407</c:v>
                </c:pt>
                <c:pt idx="47">
                  <c:v>43401</c:v>
                </c:pt>
                <c:pt idx="48">
                  <c:v>43399</c:v>
                </c:pt>
                <c:pt idx="49">
                  <c:v>43397</c:v>
                </c:pt>
                <c:pt idx="50">
                  <c:v>43393</c:v>
                </c:pt>
                <c:pt idx="51">
                  <c:v>43388</c:v>
                </c:pt>
                <c:pt idx="52">
                  <c:v>43395</c:v>
                </c:pt>
                <c:pt idx="53">
                  <c:v>43407</c:v>
                </c:pt>
                <c:pt idx="54">
                  <c:v>43413</c:v>
                </c:pt>
                <c:pt idx="55">
                  <c:v>43417</c:v>
                </c:pt>
                <c:pt idx="56">
                  <c:v>43423</c:v>
                </c:pt>
                <c:pt idx="57">
                  <c:v>43427</c:v>
                </c:pt>
                <c:pt idx="58">
                  <c:v>43439</c:v>
                </c:pt>
                <c:pt idx="59">
                  <c:v>43448</c:v>
                </c:pt>
                <c:pt idx="60">
                  <c:v>43476</c:v>
                </c:pt>
                <c:pt idx="61">
                  <c:v>43485</c:v>
                </c:pt>
                <c:pt idx="62">
                  <c:v>43498</c:v>
                </c:pt>
                <c:pt idx="63">
                  <c:v>43510</c:v>
                </c:pt>
                <c:pt idx="64">
                  <c:v>43495</c:v>
                </c:pt>
                <c:pt idx="65">
                  <c:v>43507</c:v>
                </c:pt>
                <c:pt idx="66">
                  <c:v>43516</c:v>
                </c:pt>
                <c:pt idx="67">
                  <c:v>43515</c:v>
                </c:pt>
                <c:pt idx="68">
                  <c:v>43514</c:v>
                </c:pt>
                <c:pt idx="69">
                  <c:v>43510</c:v>
                </c:pt>
                <c:pt idx="70">
                  <c:v>43506</c:v>
                </c:pt>
                <c:pt idx="71">
                  <c:v>43520</c:v>
                </c:pt>
                <c:pt idx="72">
                  <c:v>43540</c:v>
                </c:pt>
                <c:pt idx="73">
                  <c:v>43567</c:v>
                </c:pt>
                <c:pt idx="74">
                  <c:v>43585</c:v>
                </c:pt>
                <c:pt idx="75">
                  <c:v>43587</c:v>
                </c:pt>
                <c:pt idx="76">
                  <c:v>43586</c:v>
                </c:pt>
                <c:pt idx="77">
                  <c:v>43590</c:v>
                </c:pt>
                <c:pt idx="78">
                  <c:v>43594</c:v>
                </c:pt>
                <c:pt idx="79">
                  <c:v>43598</c:v>
                </c:pt>
                <c:pt idx="80">
                  <c:v>43599</c:v>
                </c:pt>
                <c:pt idx="81">
                  <c:v>43606</c:v>
                </c:pt>
                <c:pt idx="82">
                  <c:v>43612</c:v>
                </c:pt>
                <c:pt idx="83">
                  <c:v>43613</c:v>
                </c:pt>
                <c:pt idx="84">
                  <c:v>43628</c:v>
                </c:pt>
                <c:pt idx="85">
                  <c:v>43628</c:v>
                </c:pt>
                <c:pt idx="86">
                  <c:v>43631</c:v>
                </c:pt>
                <c:pt idx="87">
                  <c:v>43632</c:v>
                </c:pt>
                <c:pt idx="88">
                  <c:v>43635</c:v>
                </c:pt>
                <c:pt idx="89">
                  <c:v>43637</c:v>
                </c:pt>
                <c:pt idx="90">
                  <c:v>43637</c:v>
                </c:pt>
                <c:pt idx="91">
                  <c:v>43637</c:v>
                </c:pt>
                <c:pt idx="92">
                  <c:v>43648</c:v>
                </c:pt>
                <c:pt idx="93">
                  <c:v>43651</c:v>
                </c:pt>
                <c:pt idx="94">
                  <c:v>43653</c:v>
                </c:pt>
                <c:pt idx="95">
                  <c:v>43646</c:v>
                </c:pt>
                <c:pt idx="96">
                  <c:v>43644</c:v>
                </c:pt>
                <c:pt idx="97">
                  <c:v>43649</c:v>
                </c:pt>
                <c:pt idx="98">
                  <c:v>43651</c:v>
                </c:pt>
                <c:pt idx="99">
                  <c:v>43653</c:v>
                </c:pt>
                <c:pt idx="100">
                  <c:v>43656</c:v>
                </c:pt>
                <c:pt idx="101">
                  <c:v>43665</c:v>
                </c:pt>
                <c:pt idx="102">
                  <c:v>43665</c:v>
                </c:pt>
                <c:pt idx="103">
                  <c:v>43669</c:v>
                </c:pt>
                <c:pt idx="104">
                  <c:v>43671</c:v>
                </c:pt>
                <c:pt idx="105">
                  <c:v>43672</c:v>
                </c:pt>
                <c:pt idx="106">
                  <c:v>43668</c:v>
                </c:pt>
                <c:pt idx="107">
                  <c:v>43662</c:v>
                </c:pt>
                <c:pt idx="108">
                  <c:v>43668</c:v>
                </c:pt>
                <c:pt idx="109">
                  <c:v>43675</c:v>
                </c:pt>
                <c:pt idx="110">
                  <c:v>43678</c:v>
                </c:pt>
                <c:pt idx="111">
                  <c:v>43672</c:v>
                </c:pt>
                <c:pt idx="112">
                  <c:v>43676</c:v>
                </c:pt>
                <c:pt idx="113">
                  <c:v>43669</c:v>
                </c:pt>
                <c:pt idx="114">
                  <c:v>43675</c:v>
                </c:pt>
                <c:pt idx="115">
                  <c:v>43674</c:v>
                </c:pt>
                <c:pt idx="116">
                  <c:v>43683</c:v>
                </c:pt>
                <c:pt idx="117">
                  <c:v>43678</c:v>
                </c:pt>
                <c:pt idx="118">
                  <c:v>43679</c:v>
                </c:pt>
                <c:pt idx="119">
                  <c:v>43679</c:v>
                </c:pt>
                <c:pt idx="120">
                  <c:v>43681</c:v>
                </c:pt>
                <c:pt idx="121">
                  <c:v>43683</c:v>
                </c:pt>
                <c:pt idx="122">
                  <c:v>43678</c:v>
                </c:pt>
                <c:pt idx="123">
                  <c:v>43678</c:v>
                </c:pt>
                <c:pt idx="124">
                  <c:v>43675</c:v>
                </c:pt>
                <c:pt idx="125">
                  <c:v>43665</c:v>
                </c:pt>
                <c:pt idx="126">
                  <c:v>43656</c:v>
                </c:pt>
                <c:pt idx="127">
                  <c:v>43661</c:v>
                </c:pt>
                <c:pt idx="128">
                  <c:v>43661</c:v>
                </c:pt>
                <c:pt idx="129">
                  <c:v>43665</c:v>
                </c:pt>
                <c:pt idx="130">
                  <c:v>43663</c:v>
                </c:pt>
                <c:pt idx="131">
                  <c:v>43667</c:v>
                </c:pt>
                <c:pt idx="132">
                  <c:v>43659</c:v>
                </c:pt>
                <c:pt idx="133">
                  <c:v>43658</c:v>
                </c:pt>
                <c:pt idx="134">
                  <c:v>43657</c:v>
                </c:pt>
                <c:pt idx="135">
                  <c:v>43649</c:v>
                </c:pt>
                <c:pt idx="136">
                  <c:v>43654</c:v>
                </c:pt>
                <c:pt idx="137">
                  <c:v>43657</c:v>
                </c:pt>
                <c:pt idx="138">
                  <c:v>43656</c:v>
                </c:pt>
                <c:pt idx="139">
                  <c:v>43658</c:v>
                </c:pt>
                <c:pt idx="140">
                  <c:v>43650</c:v>
                </c:pt>
                <c:pt idx="141">
                  <c:v>43652</c:v>
                </c:pt>
                <c:pt idx="142">
                  <c:v>43649</c:v>
                </c:pt>
                <c:pt idx="143">
                  <c:v>43650</c:v>
                </c:pt>
                <c:pt idx="144">
                  <c:v>43649</c:v>
                </c:pt>
                <c:pt idx="145">
                  <c:v>43642</c:v>
                </c:pt>
                <c:pt idx="146">
                  <c:v>43646</c:v>
                </c:pt>
                <c:pt idx="147">
                  <c:v>43652</c:v>
                </c:pt>
                <c:pt idx="148">
                  <c:v>43654</c:v>
                </c:pt>
                <c:pt idx="149">
                  <c:v>43658</c:v>
                </c:pt>
                <c:pt idx="150">
                  <c:v>43652</c:v>
                </c:pt>
                <c:pt idx="151">
                  <c:v>43643</c:v>
                </c:pt>
                <c:pt idx="152">
                  <c:v>43641</c:v>
                </c:pt>
                <c:pt idx="153">
                  <c:v>43642</c:v>
                </c:pt>
                <c:pt idx="154">
                  <c:v>43638</c:v>
                </c:pt>
                <c:pt idx="155">
                  <c:v>43639</c:v>
                </c:pt>
                <c:pt idx="156">
                  <c:v>43636</c:v>
                </c:pt>
                <c:pt idx="157">
                  <c:v>43629</c:v>
                </c:pt>
                <c:pt idx="158">
                  <c:v>43631</c:v>
                </c:pt>
                <c:pt idx="159">
                  <c:v>43627</c:v>
                </c:pt>
                <c:pt idx="160">
                  <c:v>43622</c:v>
                </c:pt>
                <c:pt idx="161">
                  <c:v>43617</c:v>
                </c:pt>
                <c:pt idx="162">
                  <c:v>43617</c:v>
                </c:pt>
                <c:pt idx="163">
                  <c:v>43612</c:v>
                </c:pt>
                <c:pt idx="164">
                  <c:v>43606</c:v>
                </c:pt>
                <c:pt idx="165">
                  <c:v>43606</c:v>
                </c:pt>
                <c:pt idx="166">
                  <c:v>43608</c:v>
                </c:pt>
                <c:pt idx="167">
                  <c:v>43611</c:v>
                </c:pt>
                <c:pt idx="168">
                  <c:v>43621</c:v>
                </c:pt>
                <c:pt idx="169">
                  <c:v>43626</c:v>
                </c:pt>
                <c:pt idx="170">
                  <c:v>43633</c:v>
                </c:pt>
                <c:pt idx="171">
                  <c:v>43647</c:v>
                </c:pt>
                <c:pt idx="172">
                  <c:v>43646</c:v>
                </c:pt>
                <c:pt idx="173">
                  <c:v>43652</c:v>
                </c:pt>
                <c:pt idx="174">
                  <c:v>43651</c:v>
                </c:pt>
                <c:pt idx="175">
                  <c:v>43653</c:v>
                </c:pt>
                <c:pt idx="176">
                  <c:v>43650</c:v>
                </c:pt>
                <c:pt idx="177">
                  <c:v>43656</c:v>
                </c:pt>
                <c:pt idx="178">
                  <c:v>43646</c:v>
                </c:pt>
                <c:pt idx="179">
                  <c:v>43676</c:v>
                </c:pt>
                <c:pt idx="180">
                  <c:v>43673</c:v>
                </c:pt>
                <c:pt idx="181">
                  <c:v>43680</c:v>
                </c:pt>
                <c:pt idx="182">
                  <c:v>43674</c:v>
                </c:pt>
                <c:pt idx="183">
                  <c:v>43679</c:v>
                </c:pt>
                <c:pt idx="184">
                  <c:v>43694</c:v>
                </c:pt>
                <c:pt idx="185">
                  <c:v>43721</c:v>
                </c:pt>
                <c:pt idx="186">
                  <c:v>43732</c:v>
                </c:pt>
                <c:pt idx="187">
                  <c:v>43740</c:v>
                </c:pt>
                <c:pt idx="188">
                  <c:v>43748</c:v>
                </c:pt>
                <c:pt idx="189">
                  <c:v>43749</c:v>
                </c:pt>
                <c:pt idx="190">
                  <c:v>43761</c:v>
                </c:pt>
                <c:pt idx="191">
                  <c:v>43831</c:v>
                </c:pt>
                <c:pt idx="192">
                  <c:v>43836</c:v>
                </c:pt>
                <c:pt idx="193">
                  <c:v>43867</c:v>
                </c:pt>
                <c:pt idx="194">
                  <c:v>43874</c:v>
                </c:pt>
                <c:pt idx="195">
                  <c:v>43879</c:v>
                </c:pt>
                <c:pt idx="196">
                  <c:v>43874</c:v>
                </c:pt>
                <c:pt idx="197">
                  <c:v>43874</c:v>
                </c:pt>
                <c:pt idx="198">
                  <c:v>43898</c:v>
                </c:pt>
                <c:pt idx="199">
                  <c:v>43904</c:v>
                </c:pt>
                <c:pt idx="200">
                  <c:v>43896</c:v>
                </c:pt>
                <c:pt idx="201">
                  <c:v>43903</c:v>
                </c:pt>
                <c:pt idx="202">
                  <c:v>43900</c:v>
                </c:pt>
                <c:pt idx="203">
                  <c:v>43932</c:v>
                </c:pt>
                <c:pt idx="204">
                  <c:v>43935</c:v>
                </c:pt>
                <c:pt idx="205">
                  <c:v>43936</c:v>
                </c:pt>
                <c:pt idx="206">
                  <c:v>43941</c:v>
                </c:pt>
                <c:pt idx="207">
                  <c:v>44026</c:v>
                </c:pt>
                <c:pt idx="208">
                  <c:v>44035</c:v>
                </c:pt>
                <c:pt idx="209">
                  <c:v>44042</c:v>
                </c:pt>
                <c:pt idx="210">
                  <c:v>44072</c:v>
                </c:pt>
                <c:pt idx="211">
                  <c:v>44078</c:v>
                </c:pt>
                <c:pt idx="212">
                  <c:v>44081</c:v>
                </c:pt>
                <c:pt idx="213">
                  <c:v>44091</c:v>
                </c:pt>
                <c:pt idx="214">
                  <c:v>44119</c:v>
                </c:pt>
                <c:pt idx="215">
                  <c:v>44113</c:v>
                </c:pt>
                <c:pt idx="216">
                  <c:v>44106</c:v>
                </c:pt>
                <c:pt idx="217">
                  <c:v>44101</c:v>
                </c:pt>
                <c:pt idx="218">
                  <c:v>44104</c:v>
                </c:pt>
                <c:pt idx="219">
                  <c:v>44105</c:v>
                </c:pt>
                <c:pt idx="220">
                  <c:v>44121</c:v>
                </c:pt>
                <c:pt idx="221">
                  <c:v>44131</c:v>
                </c:pt>
                <c:pt idx="222">
                  <c:v>44134</c:v>
                </c:pt>
                <c:pt idx="223">
                  <c:v>44136</c:v>
                </c:pt>
                <c:pt idx="224">
                  <c:v>44140</c:v>
                </c:pt>
                <c:pt idx="225">
                  <c:v>44147</c:v>
                </c:pt>
                <c:pt idx="226">
                  <c:v>44141</c:v>
                </c:pt>
                <c:pt idx="227">
                  <c:v>44144</c:v>
                </c:pt>
                <c:pt idx="228">
                  <c:v>44145</c:v>
                </c:pt>
                <c:pt idx="229">
                  <c:v>44149</c:v>
                </c:pt>
                <c:pt idx="230">
                  <c:v>44145</c:v>
                </c:pt>
                <c:pt idx="231">
                  <c:v>44147</c:v>
                </c:pt>
                <c:pt idx="232">
                  <c:v>44150</c:v>
                </c:pt>
                <c:pt idx="233">
                  <c:v>44145</c:v>
                </c:pt>
                <c:pt idx="234">
                  <c:v>44146</c:v>
                </c:pt>
                <c:pt idx="235">
                  <c:v>44152</c:v>
                </c:pt>
                <c:pt idx="236">
                  <c:v>44146</c:v>
                </c:pt>
                <c:pt idx="237">
                  <c:v>44162</c:v>
                </c:pt>
                <c:pt idx="238">
                  <c:v>44167</c:v>
                </c:pt>
                <c:pt idx="239">
                  <c:v>44173</c:v>
                </c:pt>
                <c:pt idx="240">
                  <c:v>44183</c:v>
                </c:pt>
                <c:pt idx="241">
                  <c:v>44182</c:v>
                </c:pt>
                <c:pt idx="242">
                  <c:v>44188</c:v>
                </c:pt>
                <c:pt idx="243">
                  <c:v>44191</c:v>
                </c:pt>
                <c:pt idx="244">
                  <c:v>44199</c:v>
                </c:pt>
                <c:pt idx="245">
                  <c:v>44205</c:v>
                </c:pt>
                <c:pt idx="246">
                  <c:v>44358</c:v>
                </c:pt>
                <c:pt idx="247">
                  <c:v>44362</c:v>
                </c:pt>
                <c:pt idx="248">
                  <c:v>44367</c:v>
                </c:pt>
                <c:pt idx="249">
                  <c:v>44370</c:v>
                </c:pt>
                <c:pt idx="250">
                  <c:v>44368</c:v>
                </c:pt>
                <c:pt idx="251">
                  <c:v>44368</c:v>
                </c:pt>
                <c:pt idx="252">
                  <c:v>44377</c:v>
                </c:pt>
                <c:pt idx="253">
                  <c:v>44391</c:v>
                </c:pt>
                <c:pt idx="254">
                  <c:v>44395</c:v>
                </c:pt>
                <c:pt idx="255">
                  <c:v>44407</c:v>
                </c:pt>
                <c:pt idx="256">
                  <c:v>44409</c:v>
                </c:pt>
                <c:pt idx="257">
                  <c:v>44421</c:v>
                </c:pt>
                <c:pt idx="258">
                  <c:v>44421</c:v>
                </c:pt>
                <c:pt idx="259">
                  <c:v>44421</c:v>
                </c:pt>
                <c:pt idx="260">
                  <c:v>44422</c:v>
                </c:pt>
                <c:pt idx="261">
                  <c:v>44446</c:v>
                </c:pt>
                <c:pt idx="262">
                  <c:v>44349</c:v>
                </c:pt>
                <c:pt idx="263">
                  <c:v>44143</c:v>
                </c:pt>
                <c:pt idx="264">
                  <c:v>44172</c:v>
                </c:pt>
                <c:pt idx="265">
                  <c:v>44174</c:v>
                </c:pt>
                <c:pt idx="266">
                  <c:v>44128</c:v>
                </c:pt>
                <c:pt idx="267">
                  <c:v>44154</c:v>
                </c:pt>
                <c:pt idx="268">
                  <c:v>44152</c:v>
                </c:pt>
                <c:pt idx="269">
                  <c:v>44162</c:v>
                </c:pt>
                <c:pt idx="270">
                  <c:v>44175</c:v>
                </c:pt>
                <c:pt idx="271">
                  <c:v>44187</c:v>
                </c:pt>
                <c:pt idx="272">
                  <c:v>44194</c:v>
                </c:pt>
                <c:pt idx="273">
                  <c:v>44208</c:v>
                </c:pt>
                <c:pt idx="274">
                  <c:v>44251</c:v>
                </c:pt>
                <c:pt idx="275">
                  <c:v>44269</c:v>
                </c:pt>
                <c:pt idx="276">
                  <c:v>44281</c:v>
                </c:pt>
                <c:pt idx="277">
                  <c:v>44324</c:v>
                </c:pt>
                <c:pt idx="278">
                  <c:v>44378</c:v>
                </c:pt>
                <c:pt idx="279">
                  <c:v>44448</c:v>
                </c:pt>
                <c:pt idx="280">
                  <c:v>44478</c:v>
                </c:pt>
                <c:pt idx="281">
                  <c:v>44495</c:v>
                </c:pt>
                <c:pt idx="282">
                  <c:v>44485</c:v>
                </c:pt>
                <c:pt idx="283">
                  <c:v>44477</c:v>
                </c:pt>
                <c:pt idx="284">
                  <c:v>44486</c:v>
                </c:pt>
                <c:pt idx="285">
                  <c:v>44485</c:v>
                </c:pt>
                <c:pt idx="286">
                  <c:v>44481</c:v>
                </c:pt>
                <c:pt idx="287">
                  <c:v>44511</c:v>
                </c:pt>
                <c:pt idx="288">
                  <c:v>44508</c:v>
                </c:pt>
                <c:pt idx="289">
                  <c:v>44518</c:v>
                </c:pt>
                <c:pt idx="290">
                  <c:v>44519</c:v>
                </c:pt>
                <c:pt idx="291">
                  <c:v>44523</c:v>
                </c:pt>
                <c:pt idx="292">
                  <c:v>44530</c:v>
                </c:pt>
                <c:pt idx="293">
                  <c:v>44544</c:v>
                </c:pt>
                <c:pt idx="294">
                  <c:v>44544</c:v>
                </c:pt>
                <c:pt idx="295">
                  <c:v>44552</c:v>
                </c:pt>
                <c:pt idx="296">
                  <c:v>44627</c:v>
                </c:pt>
                <c:pt idx="297">
                  <c:v>44710</c:v>
                </c:pt>
                <c:pt idx="298">
                  <c:v>44739</c:v>
                </c:pt>
                <c:pt idx="299">
                  <c:v>44793</c:v>
                </c:pt>
                <c:pt idx="300">
                  <c:v>44825</c:v>
                </c:pt>
                <c:pt idx="345">
                  <c:v>45811</c:v>
                </c:pt>
                <c:pt idx="346">
                  <c:v>45813</c:v>
                </c:pt>
                <c:pt idx="347">
                  <c:v>45825</c:v>
                </c:pt>
                <c:pt idx="348">
                  <c:v>45842</c:v>
                </c:pt>
                <c:pt idx="349">
                  <c:v>45835</c:v>
                </c:pt>
                <c:pt idx="350">
                  <c:v>45834</c:v>
                </c:pt>
                <c:pt idx="351">
                  <c:v>45862</c:v>
                </c:pt>
                <c:pt idx="352">
                  <c:v>45945</c:v>
                </c:pt>
                <c:pt idx="353">
                  <c:v>46014</c:v>
                </c:pt>
                <c:pt idx="354">
                  <c:v>46045</c:v>
                </c:pt>
                <c:pt idx="355">
                  <c:v>46058</c:v>
                </c:pt>
                <c:pt idx="356">
                  <c:v>46084</c:v>
                </c:pt>
                <c:pt idx="357">
                  <c:v>46125</c:v>
                </c:pt>
                <c:pt idx="358">
                  <c:v>46162</c:v>
                </c:pt>
                <c:pt idx="359">
                  <c:v>46249</c:v>
                </c:pt>
                <c:pt idx="360">
                  <c:v>46320</c:v>
                </c:pt>
                <c:pt idx="361">
                  <c:v>46377</c:v>
                </c:pt>
                <c:pt idx="362">
                  <c:v>46429</c:v>
                </c:pt>
                <c:pt idx="363">
                  <c:v>46522</c:v>
                </c:pt>
                <c:pt idx="364">
                  <c:v>46605</c:v>
                </c:pt>
                <c:pt idx="365">
                  <c:v>46842</c:v>
                </c:pt>
                <c:pt idx="366">
                  <c:v>47103</c:v>
                </c:pt>
                <c:pt idx="367">
                  <c:v>47306</c:v>
                </c:pt>
                <c:pt idx="368">
                  <c:v>47511</c:v>
                </c:pt>
                <c:pt idx="369">
                  <c:v>47779</c:v>
                </c:pt>
                <c:pt idx="370">
                  <c:v>47980</c:v>
                </c:pt>
              </c:numCache>
            </c:numRef>
          </c:val>
          <c:smooth val="0"/>
          <c:extLst>
            <c:ext xmlns:c16="http://schemas.microsoft.com/office/drawing/2014/chart" uri="{C3380CC4-5D6E-409C-BE32-E72D297353CC}">
              <c16:uniqueId val="{00000000-476A-4330-8E6B-F2EB8F112529}"/>
            </c:ext>
          </c:extLst>
        </c:ser>
        <c:dLbls>
          <c:showLegendKey val="0"/>
          <c:showVal val="0"/>
          <c:showCatName val="0"/>
          <c:showSerName val="0"/>
          <c:showPercent val="0"/>
          <c:showBubbleSize val="0"/>
        </c:dLbls>
        <c:smooth val="0"/>
        <c:axId val="1200410896"/>
        <c:axId val="1200412864"/>
      </c:lineChart>
      <c:dateAx>
        <c:axId val="1200410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00412864"/>
        <c:crosses val="autoZero"/>
        <c:auto val="1"/>
        <c:lblOffset val="100"/>
        <c:baseTimeUnit val="days"/>
      </c:dateAx>
      <c:valAx>
        <c:axId val="1200412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00410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28488-CE63-44D9-9E1A-0095E317E64F}"/>
              </a:ext>
            </a:extLst>
          </p:cNvPr>
          <p:cNvSpPr>
            <a:spLocks noGrp="1"/>
          </p:cNvSpPr>
          <p:nvPr>
            <p:ph type="ctrTitle"/>
          </p:nvPr>
        </p:nvSpPr>
        <p:spPr/>
        <p:txBody>
          <a:bodyPr/>
          <a:lstStyle/>
          <a:p>
            <a:r>
              <a:rPr lang="en-US"/>
              <a:t>gamescom PRIVATE DATA</a:t>
            </a:r>
          </a:p>
        </p:txBody>
      </p:sp>
      <p:sp>
        <p:nvSpPr>
          <p:cNvPr id="3" name="Subtitle 2">
            <a:extLst>
              <a:ext uri="{FF2B5EF4-FFF2-40B4-BE49-F238E27FC236}">
                <a16:creationId xmlns:a16="http://schemas.microsoft.com/office/drawing/2014/main" id="{47C0DCB8-704C-45CC-90E4-D016969F3FF5}"/>
              </a:ext>
            </a:extLst>
          </p:cNvPr>
          <p:cNvSpPr>
            <a:spLocks noGrp="1"/>
          </p:cNvSpPr>
          <p:nvPr>
            <p:ph type="subTitle" idx="1"/>
          </p:nvPr>
        </p:nvSpPr>
        <p:spPr/>
        <p:txBody>
          <a:bodyPr/>
          <a:lstStyle/>
          <a:p>
            <a:r>
              <a:rPr lang="en-US"/>
              <a:t>Omnicom Media Group Germany GmbH</a:t>
            </a:r>
          </a:p>
        </p:txBody>
      </p:sp>
    </p:spTree>
    <p:extLst>
      <p:ext uri="{BB962C8B-B14F-4D97-AF65-F5344CB8AC3E}">
        <p14:creationId xmlns:p14="http://schemas.microsoft.com/office/powerpoint/2010/main" val="3118845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18AC2-2CFA-45DD-9E33-7917520CD909}"/>
              </a:ext>
            </a:extLst>
          </p:cNvPr>
          <p:cNvSpPr>
            <a:spLocks noGrp="1"/>
          </p:cNvSpPr>
          <p:nvPr>
            <p:ph type="title"/>
          </p:nvPr>
        </p:nvSpPr>
        <p:spPr/>
        <p:txBody>
          <a:bodyPr/>
          <a:lstStyle/>
          <a:p>
            <a:r>
              <a:rPr lang="en-US"/>
              <a:t>Instagram Posts Table | GAMESCOM - 1 of 26</a:t>
            </a:r>
          </a:p>
        </p:txBody>
      </p:sp>
      <p:graphicFrame>
        <p:nvGraphicFramePr>
          <p:cNvPr id="5" name="Table Placeholder 4">
            <a:extLst>
              <a:ext uri="{FF2B5EF4-FFF2-40B4-BE49-F238E27FC236}">
                <a16:creationId xmlns:a16="http://schemas.microsoft.com/office/drawing/2014/main" id="{8B7B681D-1553-487D-B37F-2164CD7D785C}"/>
              </a:ext>
            </a:extLst>
          </p:cNvPr>
          <p:cNvGraphicFramePr>
            <a:graphicFrameLocks noGrp="1"/>
          </p:cNvGraphicFramePr>
          <p:nvPr>
            <p:ph type="tbl" sz="quarter" idx="13"/>
            <p:extLst>
              <p:ext uri="{D42A27DB-BD31-4B8C-83A1-F6EECF244321}">
                <p14:modId xmlns:p14="http://schemas.microsoft.com/office/powerpoint/2010/main" val="1468363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453620442"/>
                    </a:ext>
                  </a:extLst>
                </a:gridCol>
                <a:gridCol w="576072">
                  <a:extLst>
                    <a:ext uri="{9D8B030D-6E8A-4147-A177-3AD203B41FA5}">
                      <a16:colId xmlns:a16="http://schemas.microsoft.com/office/drawing/2014/main" val="1915030595"/>
                    </a:ext>
                  </a:extLst>
                </a:gridCol>
                <a:gridCol w="822961">
                  <a:extLst>
                    <a:ext uri="{9D8B030D-6E8A-4147-A177-3AD203B41FA5}">
                      <a16:colId xmlns:a16="http://schemas.microsoft.com/office/drawing/2014/main" val="490071567"/>
                    </a:ext>
                  </a:extLst>
                </a:gridCol>
                <a:gridCol w="246888">
                  <a:extLst>
                    <a:ext uri="{9D8B030D-6E8A-4147-A177-3AD203B41FA5}">
                      <a16:colId xmlns:a16="http://schemas.microsoft.com/office/drawing/2014/main" val="3144171937"/>
                    </a:ext>
                  </a:extLst>
                </a:gridCol>
                <a:gridCol w="246888">
                  <a:extLst>
                    <a:ext uri="{9D8B030D-6E8A-4147-A177-3AD203B41FA5}">
                      <a16:colId xmlns:a16="http://schemas.microsoft.com/office/drawing/2014/main" val="2408292528"/>
                    </a:ext>
                  </a:extLst>
                </a:gridCol>
                <a:gridCol w="246888">
                  <a:extLst>
                    <a:ext uri="{9D8B030D-6E8A-4147-A177-3AD203B41FA5}">
                      <a16:colId xmlns:a16="http://schemas.microsoft.com/office/drawing/2014/main" val="808406734"/>
                    </a:ext>
                  </a:extLst>
                </a:gridCol>
                <a:gridCol w="246888">
                  <a:extLst>
                    <a:ext uri="{9D8B030D-6E8A-4147-A177-3AD203B41FA5}">
                      <a16:colId xmlns:a16="http://schemas.microsoft.com/office/drawing/2014/main" val="2126466498"/>
                    </a:ext>
                  </a:extLst>
                </a:gridCol>
                <a:gridCol w="246888">
                  <a:extLst>
                    <a:ext uri="{9D8B030D-6E8A-4147-A177-3AD203B41FA5}">
                      <a16:colId xmlns:a16="http://schemas.microsoft.com/office/drawing/2014/main" val="1827112532"/>
                    </a:ext>
                  </a:extLst>
                </a:gridCol>
                <a:gridCol w="246888">
                  <a:extLst>
                    <a:ext uri="{9D8B030D-6E8A-4147-A177-3AD203B41FA5}">
                      <a16:colId xmlns:a16="http://schemas.microsoft.com/office/drawing/2014/main" val="3071164805"/>
                    </a:ext>
                  </a:extLst>
                </a:gridCol>
                <a:gridCol w="246888">
                  <a:extLst>
                    <a:ext uri="{9D8B030D-6E8A-4147-A177-3AD203B41FA5}">
                      <a16:colId xmlns:a16="http://schemas.microsoft.com/office/drawing/2014/main" val="1031797779"/>
                    </a:ext>
                  </a:extLst>
                </a:gridCol>
                <a:gridCol w="246888">
                  <a:extLst>
                    <a:ext uri="{9D8B030D-6E8A-4147-A177-3AD203B41FA5}">
                      <a16:colId xmlns:a16="http://schemas.microsoft.com/office/drawing/2014/main" val="270477"/>
                    </a:ext>
                  </a:extLst>
                </a:gridCol>
                <a:gridCol w="246888">
                  <a:extLst>
                    <a:ext uri="{9D8B030D-6E8A-4147-A177-3AD203B41FA5}">
                      <a16:colId xmlns:a16="http://schemas.microsoft.com/office/drawing/2014/main" val="3038108535"/>
                    </a:ext>
                  </a:extLst>
                </a:gridCol>
                <a:gridCol w="246888">
                  <a:extLst>
                    <a:ext uri="{9D8B030D-6E8A-4147-A177-3AD203B41FA5}">
                      <a16:colId xmlns:a16="http://schemas.microsoft.com/office/drawing/2014/main" val="1311113020"/>
                    </a:ext>
                  </a:extLst>
                </a:gridCol>
                <a:gridCol w="246888">
                  <a:extLst>
                    <a:ext uri="{9D8B030D-6E8A-4147-A177-3AD203B41FA5}">
                      <a16:colId xmlns:a16="http://schemas.microsoft.com/office/drawing/2014/main" val="5653688"/>
                    </a:ext>
                  </a:extLst>
                </a:gridCol>
                <a:gridCol w="246888">
                  <a:extLst>
                    <a:ext uri="{9D8B030D-6E8A-4147-A177-3AD203B41FA5}">
                      <a16:colId xmlns:a16="http://schemas.microsoft.com/office/drawing/2014/main" val="779464909"/>
                    </a:ext>
                  </a:extLst>
                </a:gridCol>
                <a:gridCol w="246888">
                  <a:extLst>
                    <a:ext uri="{9D8B030D-6E8A-4147-A177-3AD203B41FA5}">
                      <a16:colId xmlns:a16="http://schemas.microsoft.com/office/drawing/2014/main" val="2004590062"/>
                    </a:ext>
                  </a:extLst>
                </a:gridCol>
                <a:gridCol w="246888">
                  <a:extLst>
                    <a:ext uri="{9D8B030D-6E8A-4147-A177-3AD203B41FA5}">
                      <a16:colId xmlns:a16="http://schemas.microsoft.com/office/drawing/2014/main" val="2857949263"/>
                    </a:ext>
                  </a:extLst>
                </a:gridCol>
                <a:gridCol w="246888">
                  <a:extLst>
                    <a:ext uri="{9D8B030D-6E8A-4147-A177-3AD203B41FA5}">
                      <a16:colId xmlns:a16="http://schemas.microsoft.com/office/drawing/2014/main" val="4195534768"/>
                    </a:ext>
                  </a:extLst>
                </a:gridCol>
                <a:gridCol w="246888">
                  <a:extLst>
                    <a:ext uri="{9D8B030D-6E8A-4147-A177-3AD203B41FA5}">
                      <a16:colId xmlns:a16="http://schemas.microsoft.com/office/drawing/2014/main" val="4116836902"/>
                    </a:ext>
                  </a:extLst>
                </a:gridCol>
                <a:gridCol w="246888">
                  <a:extLst>
                    <a:ext uri="{9D8B030D-6E8A-4147-A177-3AD203B41FA5}">
                      <a16:colId xmlns:a16="http://schemas.microsoft.com/office/drawing/2014/main" val="3715699754"/>
                    </a:ext>
                  </a:extLst>
                </a:gridCol>
                <a:gridCol w="246888">
                  <a:extLst>
                    <a:ext uri="{9D8B030D-6E8A-4147-A177-3AD203B41FA5}">
                      <a16:colId xmlns:a16="http://schemas.microsoft.com/office/drawing/2014/main" val="114577900"/>
                    </a:ext>
                  </a:extLst>
                </a:gridCol>
                <a:gridCol w="246888">
                  <a:extLst>
                    <a:ext uri="{9D8B030D-6E8A-4147-A177-3AD203B41FA5}">
                      <a16:colId xmlns:a16="http://schemas.microsoft.com/office/drawing/2014/main" val="1784286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695784714"/>
                  </a:ext>
                </a:extLst>
              </a:tr>
            </a:tbl>
          </a:graphicData>
        </a:graphic>
      </p:graphicFrame>
      <p:sp>
        <p:nvSpPr>
          <p:cNvPr id="4" name="Text Placeholder 3">
            <a:extLst>
              <a:ext uri="{FF2B5EF4-FFF2-40B4-BE49-F238E27FC236}">
                <a16:creationId xmlns:a16="http://schemas.microsoft.com/office/drawing/2014/main" id="{7A7F1C32-0D94-4BF0-816B-B0313B4634A8}"/>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559846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CFE0A-116B-4291-9244-14F6ED99A561}"/>
              </a:ext>
            </a:extLst>
          </p:cNvPr>
          <p:cNvSpPr>
            <a:spLocks noGrp="1"/>
          </p:cNvSpPr>
          <p:nvPr>
            <p:ph type="title"/>
          </p:nvPr>
        </p:nvSpPr>
        <p:spPr/>
        <p:txBody>
          <a:bodyPr/>
          <a:lstStyle/>
          <a:p>
            <a:r>
              <a:rPr lang="en-US"/>
              <a:t>Instagram Posts Table | GAMESCOM - 2 of 26</a:t>
            </a:r>
          </a:p>
        </p:txBody>
      </p:sp>
      <p:graphicFrame>
        <p:nvGraphicFramePr>
          <p:cNvPr id="5" name="Table Placeholder 4">
            <a:extLst>
              <a:ext uri="{FF2B5EF4-FFF2-40B4-BE49-F238E27FC236}">
                <a16:creationId xmlns:a16="http://schemas.microsoft.com/office/drawing/2014/main" id="{2FEEEC72-F174-45D8-9F29-04048CCE573B}"/>
              </a:ext>
            </a:extLst>
          </p:cNvPr>
          <p:cNvGraphicFramePr>
            <a:graphicFrameLocks noGrp="1"/>
          </p:cNvGraphicFramePr>
          <p:nvPr>
            <p:ph type="tbl" sz="quarter" idx="13"/>
            <p:extLst>
              <p:ext uri="{D42A27DB-BD31-4B8C-83A1-F6EECF244321}">
                <p14:modId xmlns:p14="http://schemas.microsoft.com/office/powerpoint/2010/main" val="541548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019649776"/>
                    </a:ext>
                  </a:extLst>
                </a:gridCol>
                <a:gridCol w="576072">
                  <a:extLst>
                    <a:ext uri="{9D8B030D-6E8A-4147-A177-3AD203B41FA5}">
                      <a16:colId xmlns:a16="http://schemas.microsoft.com/office/drawing/2014/main" val="1179051556"/>
                    </a:ext>
                  </a:extLst>
                </a:gridCol>
                <a:gridCol w="822961">
                  <a:extLst>
                    <a:ext uri="{9D8B030D-6E8A-4147-A177-3AD203B41FA5}">
                      <a16:colId xmlns:a16="http://schemas.microsoft.com/office/drawing/2014/main" val="486465834"/>
                    </a:ext>
                  </a:extLst>
                </a:gridCol>
                <a:gridCol w="246888">
                  <a:extLst>
                    <a:ext uri="{9D8B030D-6E8A-4147-A177-3AD203B41FA5}">
                      <a16:colId xmlns:a16="http://schemas.microsoft.com/office/drawing/2014/main" val="3950774518"/>
                    </a:ext>
                  </a:extLst>
                </a:gridCol>
                <a:gridCol w="246888">
                  <a:extLst>
                    <a:ext uri="{9D8B030D-6E8A-4147-A177-3AD203B41FA5}">
                      <a16:colId xmlns:a16="http://schemas.microsoft.com/office/drawing/2014/main" val="1445901361"/>
                    </a:ext>
                  </a:extLst>
                </a:gridCol>
                <a:gridCol w="246888">
                  <a:extLst>
                    <a:ext uri="{9D8B030D-6E8A-4147-A177-3AD203B41FA5}">
                      <a16:colId xmlns:a16="http://schemas.microsoft.com/office/drawing/2014/main" val="2144268115"/>
                    </a:ext>
                  </a:extLst>
                </a:gridCol>
                <a:gridCol w="246888">
                  <a:extLst>
                    <a:ext uri="{9D8B030D-6E8A-4147-A177-3AD203B41FA5}">
                      <a16:colId xmlns:a16="http://schemas.microsoft.com/office/drawing/2014/main" val="1789871649"/>
                    </a:ext>
                  </a:extLst>
                </a:gridCol>
                <a:gridCol w="246888">
                  <a:extLst>
                    <a:ext uri="{9D8B030D-6E8A-4147-A177-3AD203B41FA5}">
                      <a16:colId xmlns:a16="http://schemas.microsoft.com/office/drawing/2014/main" val="3377959410"/>
                    </a:ext>
                  </a:extLst>
                </a:gridCol>
                <a:gridCol w="246888">
                  <a:extLst>
                    <a:ext uri="{9D8B030D-6E8A-4147-A177-3AD203B41FA5}">
                      <a16:colId xmlns:a16="http://schemas.microsoft.com/office/drawing/2014/main" val="563024764"/>
                    </a:ext>
                  </a:extLst>
                </a:gridCol>
                <a:gridCol w="246888">
                  <a:extLst>
                    <a:ext uri="{9D8B030D-6E8A-4147-A177-3AD203B41FA5}">
                      <a16:colId xmlns:a16="http://schemas.microsoft.com/office/drawing/2014/main" val="4275482577"/>
                    </a:ext>
                  </a:extLst>
                </a:gridCol>
                <a:gridCol w="246888">
                  <a:extLst>
                    <a:ext uri="{9D8B030D-6E8A-4147-A177-3AD203B41FA5}">
                      <a16:colId xmlns:a16="http://schemas.microsoft.com/office/drawing/2014/main" val="2417174039"/>
                    </a:ext>
                  </a:extLst>
                </a:gridCol>
                <a:gridCol w="246888">
                  <a:extLst>
                    <a:ext uri="{9D8B030D-6E8A-4147-A177-3AD203B41FA5}">
                      <a16:colId xmlns:a16="http://schemas.microsoft.com/office/drawing/2014/main" val="533977432"/>
                    </a:ext>
                  </a:extLst>
                </a:gridCol>
                <a:gridCol w="246888">
                  <a:extLst>
                    <a:ext uri="{9D8B030D-6E8A-4147-A177-3AD203B41FA5}">
                      <a16:colId xmlns:a16="http://schemas.microsoft.com/office/drawing/2014/main" val="3472116434"/>
                    </a:ext>
                  </a:extLst>
                </a:gridCol>
                <a:gridCol w="246888">
                  <a:extLst>
                    <a:ext uri="{9D8B030D-6E8A-4147-A177-3AD203B41FA5}">
                      <a16:colId xmlns:a16="http://schemas.microsoft.com/office/drawing/2014/main" val="596608825"/>
                    </a:ext>
                  </a:extLst>
                </a:gridCol>
                <a:gridCol w="246888">
                  <a:extLst>
                    <a:ext uri="{9D8B030D-6E8A-4147-A177-3AD203B41FA5}">
                      <a16:colId xmlns:a16="http://schemas.microsoft.com/office/drawing/2014/main" val="2797491033"/>
                    </a:ext>
                  </a:extLst>
                </a:gridCol>
                <a:gridCol w="246888">
                  <a:extLst>
                    <a:ext uri="{9D8B030D-6E8A-4147-A177-3AD203B41FA5}">
                      <a16:colId xmlns:a16="http://schemas.microsoft.com/office/drawing/2014/main" val="927706502"/>
                    </a:ext>
                  </a:extLst>
                </a:gridCol>
                <a:gridCol w="246888">
                  <a:extLst>
                    <a:ext uri="{9D8B030D-6E8A-4147-A177-3AD203B41FA5}">
                      <a16:colId xmlns:a16="http://schemas.microsoft.com/office/drawing/2014/main" val="2228622636"/>
                    </a:ext>
                  </a:extLst>
                </a:gridCol>
                <a:gridCol w="246888">
                  <a:extLst>
                    <a:ext uri="{9D8B030D-6E8A-4147-A177-3AD203B41FA5}">
                      <a16:colId xmlns:a16="http://schemas.microsoft.com/office/drawing/2014/main" val="4218514334"/>
                    </a:ext>
                  </a:extLst>
                </a:gridCol>
                <a:gridCol w="246888">
                  <a:extLst>
                    <a:ext uri="{9D8B030D-6E8A-4147-A177-3AD203B41FA5}">
                      <a16:colId xmlns:a16="http://schemas.microsoft.com/office/drawing/2014/main" val="2590357638"/>
                    </a:ext>
                  </a:extLst>
                </a:gridCol>
                <a:gridCol w="246888">
                  <a:extLst>
                    <a:ext uri="{9D8B030D-6E8A-4147-A177-3AD203B41FA5}">
                      <a16:colId xmlns:a16="http://schemas.microsoft.com/office/drawing/2014/main" val="1973037805"/>
                    </a:ext>
                  </a:extLst>
                </a:gridCol>
                <a:gridCol w="246888">
                  <a:extLst>
                    <a:ext uri="{9D8B030D-6E8A-4147-A177-3AD203B41FA5}">
                      <a16:colId xmlns:a16="http://schemas.microsoft.com/office/drawing/2014/main" val="835338405"/>
                    </a:ext>
                  </a:extLst>
                </a:gridCol>
                <a:gridCol w="246888">
                  <a:extLst>
                    <a:ext uri="{9D8B030D-6E8A-4147-A177-3AD203B41FA5}">
                      <a16:colId xmlns:a16="http://schemas.microsoft.com/office/drawing/2014/main" val="1438944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083095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20:13:54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20:13:54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88444641"/>
                  </a:ext>
                </a:extLst>
              </a:tr>
            </a:tbl>
          </a:graphicData>
        </a:graphic>
      </p:graphicFrame>
      <p:sp>
        <p:nvSpPr>
          <p:cNvPr id="4" name="Text Placeholder 3">
            <a:extLst>
              <a:ext uri="{FF2B5EF4-FFF2-40B4-BE49-F238E27FC236}">
                <a16:creationId xmlns:a16="http://schemas.microsoft.com/office/drawing/2014/main" id="{36B464F1-1CCB-407A-9746-371E0F950435}"/>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4293708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30CD2-4509-4F20-A4EB-21029F922AC4}"/>
              </a:ext>
            </a:extLst>
          </p:cNvPr>
          <p:cNvSpPr>
            <a:spLocks noGrp="1"/>
          </p:cNvSpPr>
          <p:nvPr>
            <p:ph type="title"/>
          </p:nvPr>
        </p:nvSpPr>
        <p:spPr/>
        <p:txBody>
          <a:bodyPr/>
          <a:lstStyle/>
          <a:p>
            <a:r>
              <a:rPr lang="en-US"/>
              <a:t>Instagram Posts Table | GAMESCOM - 3 of 26</a:t>
            </a:r>
          </a:p>
        </p:txBody>
      </p:sp>
      <p:graphicFrame>
        <p:nvGraphicFramePr>
          <p:cNvPr id="5" name="Table Placeholder 4">
            <a:extLst>
              <a:ext uri="{FF2B5EF4-FFF2-40B4-BE49-F238E27FC236}">
                <a16:creationId xmlns:a16="http://schemas.microsoft.com/office/drawing/2014/main" id="{92BF9F9D-B9AB-4F12-835B-40380B66A850}"/>
              </a:ext>
            </a:extLst>
          </p:cNvPr>
          <p:cNvGraphicFramePr>
            <a:graphicFrameLocks noGrp="1"/>
          </p:cNvGraphicFramePr>
          <p:nvPr>
            <p:ph type="tbl" sz="quarter" idx="13"/>
            <p:extLst>
              <p:ext uri="{D42A27DB-BD31-4B8C-83A1-F6EECF244321}">
                <p14:modId xmlns:p14="http://schemas.microsoft.com/office/powerpoint/2010/main" val="1236642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777180717"/>
                    </a:ext>
                  </a:extLst>
                </a:gridCol>
                <a:gridCol w="576072">
                  <a:extLst>
                    <a:ext uri="{9D8B030D-6E8A-4147-A177-3AD203B41FA5}">
                      <a16:colId xmlns:a16="http://schemas.microsoft.com/office/drawing/2014/main" val="2696358435"/>
                    </a:ext>
                  </a:extLst>
                </a:gridCol>
                <a:gridCol w="822961">
                  <a:extLst>
                    <a:ext uri="{9D8B030D-6E8A-4147-A177-3AD203B41FA5}">
                      <a16:colId xmlns:a16="http://schemas.microsoft.com/office/drawing/2014/main" val="1145774278"/>
                    </a:ext>
                  </a:extLst>
                </a:gridCol>
                <a:gridCol w="246888">
                  <a:extLst>
                    <a:ext uri="{9D8B030D-6E8A-4147-A177-3AD203B41FA5}">
                      <a16:colId xmlns:a16="http://schemas.microsoft.com/office/drawing/2014/main" val="360138340"/>
                    </a:ext>
                  </a:extLst>
                </a:gridCol>
                <a:gridCol w="246888">
                  <a:extLst>
                    <a:ext uri="{9D8B030D-6E8A-4147-A177-3AD203B41FA5}">
                      <a16:colId xmlns:a16="http://schemas.microsoft.com/office/drawing/2014/main" val="3391393996"/>
                    </a:ext>
                  </a:extLst>
                </a:gridCol>
                <a:gridCol w="246888">
                  <a:extLst>
                    <a:ext uri="{9D8B030D-6E8A-4147-A177-3AD203B41FA5}">
                      <a16:colId xmlns:a16="http://schemas.microsoft.com/office/drawing/2014/main" val="2600761606"/>
                    </a:ext>
                  </a:extLst>
                </a:gridCol>
                <a:gridCol w="246888">
                  <a:extLst>
                    <a:ext uri="{9D8B030D-6E8A-4147-A177-3AD203B41FA5}">
                      <a16:colId xmlns:a16="http://schemas.microsoft.com/office/drawing/2014/main" val="1724066621"/>
                    </a:ext>
                  </a:extLst>
                </a:gridCol>
                <a:gridCol w="246888">
                  <a:extLst>
                    <a:ext uri="{9D8B030D-6E8A-4147-A177-3AD203B41FA5}">
                      <a16:colId xmlns:a16="http://schemas.microsoft.com/office/drawing/2014/main" val="328204336"/>
                    </a:ext>
                  </a:extLst>
                </a:gridCol>
                <a:gridCol w="246888">
                  <a:extLst>
                    <a:ext uri="{9D8B030D-6E8A-4147-A177-3AD203B41FA5}">
                      <a16:colId xmlns:a16="http://schemas.microsoft.com/office/drawing/2014/main" val="4144237630"/>
                    </a:ext>
                  </a:extLst>
                </a:gridCol>
                <a:gridCol w="246888">
                  <a:extLst>
                    <a:ext uri="{9D8B030D-6E8A-4147-A177-3AD203B41FA5}">
                      <a16:colId xmlns:a16="http://schemas.microsoft.com/office/drawing/2014/main" val="704149394"/>
                    </a:ext>
                  </a:extLst>
                </a:gridCol>
                <a:gridCol w="246888">
                  <a:extLst>
                    <a:ext uri="{9D8B030D-6E8A-4147-A177-3AD203B41FA5}">
                      <a16:colId xmlns:a16="http://schemas.microsoft.com/office/drawing/2014/main" val="1014164505"/>
                    </a:ext>
                  </a:extLst>
                </a:gridCol>
                <a:gridCol w="246888">
                  <a:extLst>
                    <a:ext uri="{9D8B030D-6E8A-4147-A177-3AD203B41FA5}">
                      <a16:colId xmlns:a16="http://schemas.microsoft.com/office/drawing/2014/main" val="818080676"/>
                    </a:ext>
                  </a:extLst>
                </a:gridCol>
                <a:gridCol w="246888">
                  <a:extLst>
                    <a:ext uri="{9D8B030D-6E8A-4147-A177-3AD203B41FA5}">
                      <a16:colId xmlns:a16="http://schemas.microsoft.com/office/drawing/2014/main" val="1312803517"/>
                    </a:ext>
                  </a:extLst>
                </a:gridCol>
                <a:gridCol w="246888">
                  <a:extLst>
                    <a:ext uri="{9D8B030D-6E8A-4147-A177-3AD203B41FA5}">
                      <a16:colId xmlns:a16="http://schemas.microsoft.com/office/drawing/2014/main" val="1984547375"/>
                    </a:ext>
                  </a:extLst>
                </a:gridCol>
                <a:gridCol w="246888">
                  <a:extLst>
                    <a:ext uri="{9D8B030D-6E8A-4147-A177-3AD203B41FA5}">
                      <a16:colId xmlns:a16="http://schemas.microsoft.com/office/drawing/2014/main" val="1453568857"/>
                    </a:ext>
                  </a:extLst>
                </a:gridCol>
                <a:gridCol w="246888">
                  <a:extLst>
                    <a:ext uri="{9D8B030D-6E8A-4147-A177-3AD203B41FA5}">
                      <a16:colId xmlns:a16="http://schemas.microsoft.com/office/drawing/2014/main" val="3837498385"/>
                    </a:ext>
                  </a:extLst>
                </a:gridCol>
                <a:gridCol w="246888">
                  <a:extLst>
                    <a:ext uri="{9D8B030D-6E8A-4147-A177-3AD203B41FA5}">
                      <a16:colId xmlns:a16="http://schemas.microsoft.com/office/drawing/2014/main" val="3037798202"/>
                    </a:ext>
                  </a:extLst>
                </a:gridCol>
                <a:gridCol w="246888">
                  <a:extLst>
                    <a:ext uri="{9D8B030D-6E8A-4147-A177-3AD203B41FA5}">
                      <a16:colId xmlns:a16="http://schemas.microsoft.com/office/drawing/2014/main" val="131331232"/>
                    </a:ext>
                  </a:extLst>
                </a:gridCol>
                <a:gridCol w="246888">
                  <a:extLst>
                    <a:ext uri="{9D8B030D-6E8A-4147-A177-3AD203B41FA5}">
                      <a16:colId xmlns:a16="http://schemas.microsoft.com/office/drawing/2014/main" val="4139632297"/>
                    </a:ext>
                  </a:extLst>
                </a:gridCol>
                <a:gridCol w="246888">
                  <a:extLst>
                    <a:ext uri="{9D8B030D-6E8A-4147-A177-3AD203B41FA5}">
                      <a16:colId xmlns:a16="http://schemas.microsoft.com/office/drawing/2014/main" val="3469639483"/>
                    </a:ext>
                  </a:extLst>
                </a:gridCol>
                <a:gridCol w="246888">
                  <a:extLst>
                    <a:ext uri="{9D8B030D-6E8A-4147-A177-3AD203B41FA5}">
                      <a16:colId xmlns:a16="http://schemas.microsoft.com/office/drawing/2014/main" val="2610145419"/>
                    </a:ext>
                  </a:extLst>
                </a:gridCol>
                <a:gridCol w="246888">
                  <a:extLst>
                    <a:ext uri="{9D8B030D-6E8A-4147-A177-3AD203B41FA5}">
                      <a16:colId xmlns:a16="http://schemas.microsoft.com/office/drawing/2014/main" val="2838217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960697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20:04:16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20:04:16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95350233"/>
                  </a:ext>
                </a:extLst>
              </a:tr>
            </a:tbl>
          </a:graphicData>
        </a:graphic>
      </p:graphicFrame>
      <p:sp>
        <p:nvSpPr>
          <p:cNvPr id="4" name="Text Placeholder 3">
            <a:extLst>
              <a:ext uri="{FF2B5EF4-FFF2-40B4-BE49-F238E27FC236}">
                <a16:creationId xmlns:a16="http://schemas.microsoft.com/office/drawing/2014/main" id="{80EE4D90-CCA2-4C21-9F16-AC692FD92D6C}"/>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4142859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F7836-FF4B-4DA8-8F5C-09A17FE11A36}"/>
              </a:ext>
            </a:extLst>
          </p:cNvPr>
          <p:cNvSpPr>
            <a:spLocks noGrp="1"/>
          </p:cNvSpPr>
          <p:nvPr>
            <p:ph type="title"/>
          </p:nvPr>
        </p:nvSpPr>
        <p:spPr/>
        <p:txBody>
          <a:bodyPr/>
          <a:lstStyle/>
          <a:p>
            <a:r>
              <a:rPr lang="en-US"/>
              <a:t>Instagram Posts Table | GAMESCOM - 4 of 26</a:t>
            </a:r>
          </a:p>
        </p:txBody>
      </p:sp>
      <p:graphicFrame>
        <p:nvGraphicFramePr>
          <p:cNvPr id="5" name="Table Placeholder 4">
            <a:extLst>
              <a:ext uri="{FF2B5EF4-FFF2-40B4-BE49-F238E27FC236}">
                <a16:creationId xmlns:a16="http://schemas.microsoft.com/office/drawing/2014/main" id="{BA106778-7B4D-42E4-977A-984AE041E0E3}"/>
              </a:ext>
            </a:extLst>
          </p:cNvPr>
          <p:cNvGraphicFramePr>
            <a:graphicFrameLocks noGrp="1"/>
          </p:cNvGraphicFramePr>
          <p:nvPr>
            <p:ph type="tbl" sz="quarter" idx="13"/>
            <p:extLst>
              <p:ext uri="{D42A27DB-BD31-4B8C-83A1-F6EECF244321}">
                <p14:modId xmlns:p14="http://schemas.microsoft.com/office/powerpoint/2010/main" val="3754330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719800891"/>
                    </a:ext>
                  </a:extLst>
                </a:gridCol>
                <a:gridCol w="576072">
                  <a:extLst>
                    <a:ext uri="{9D8B030D-6E8A-4147-A177-3AD203B41FA5}">
                      <a16:colId xmlns:a16="http://schemas.microsoft.com/office/drawing/2014/main" val="2287818097"/>
                    </a:ext>
                  </a:extLst>
                </a:gridCol>
                <a:gridCol w="822961">
                  <a:extLst>
                    <a:ext uri="{9D8B030D-6E8A-4147-A177-3AD203B41FA5}">
                      <a16:colId xmlns:a16="http://schemas.microsoft.com/office/drawing/2014/main" val="4162858636"/>
                    </a:ext>
                  </a:extLst>
                </a:gridCol>
                <a:gridCol w="246888">
                  <a:extLst>
                    <a:ext uri="{9D8B030D-6E8A-4147-A177-3AD203B41FA5}">
                      <a16:colId xmlns:a16="http://schemas.microsoft.com/office/drawing/2014/main" val="4188140712"/>
                    </a:ext>
                  </a:extLst>
                </a:gridCol>
                <a:gridCol w="246888">
                  <a:extLst>
                    <a:ext uri="{9D8B030D-6E8A-4147-A177-3AD203B41FA5}">
                      <a16:colId xmlns:a16="http://schemas.microsoft.com/office/drawing/2014/main" val="1661560826"/>
                    </a:ext>
                  </a:extLst>
                </a:gridCol>
                <a:gridCol w="246888">
                  <a:extLst>
                    <a:ext uri="{9D8B030D-6E8A-4147-A177-3AD203B41FA5}">
                      <a16:colId xmlns:a16="http://schemas.microsoft.com/office/drawing/2014/main" val="2438075816"/>
                    </a:ext>
                  </a:extLst>
                </a:gridCol>
                <a:gridCol w="246888">
                  <a:extLst>
                    <a:ext uri="{9D8B030D-6E8A-4147-A177-3AD203B41FA5}">
                      <a16:colId xmlns:a16="http://schemas.microsoft.com/office/drawing/2014/main" val="2693272077"/>
                    </a:ext>
                  </a:extLst>
                </a:gridCol>
                <a:gridCol w="246888">
                  <a:extLst>
                    <a:ext uri="{9D8B030D-6E8A-4147-A177-3AD203B41FA5}">
                      <a16:colId xmlns:a16="http://schemas.microsoft.com/office/drawing/2014/main" val="525339489"/>
                    </a:ext>
                  </a:extLst>
                </a:gridCol>
                <a:gridCol w="246888">
                  <a:extLst>
                    <a:ext uri="{9D8B030D-6E8A-4147-A177-3AD203B41FA5}">
                      <a16:colId xmlns:a16="http://schemas.microsoft.com/office/drawing/2014/main" val="2043887433"/>
                    </a:ext>
                  </a:extLst>
                </a:gridCol>
                <a:gridCol w="246888">
                  <a:extLst>
                    <a:ext uri="{9D8B030D-6E8A-4147-A177-3AD203B41FA5}">
                      <a16:colId xmlns:a16="http://schemas.microsoft.com/office/drawing/2014/main" val="1030728862"/>
                    </a:ext>
                  </a:extLst>
                </a:gridCol>
                <a:gridCol w="246888">
                  <a:extLst>
                    <a:ext uri="{9D8B030D-6E8A-4147-A177-3AD203B41FA5}">
                      <a16:colId xmlns:a16="http://schemas.microsoft.com/office/drawing/2014/main" val="2368746803"/>
                    </a:ext>
                  </a:extLst>
                </a:gridCol>
                <a:gridCol w="246888">
                  <a:extLst>
                    <a:ext uri="{9D8B030D-6E8A-4147-A177-3AD203B41FA5}">
                      <a16:colId xmlns:a16="http://schemas.microsoft.com/office/drawing/2014/main" val="996259870"/>
                    </a:ext>
                  </a:extLst>
                </a:gridCol>
                <a:gridCol w="246888">
                  <a:extLst>
                    <a:ext uri="{9D8B030D-6E8A-4147-A177-3AD203B41FA5}">
                      <a16:colId xmlns:a16="http://schemas.microsoft.com/office/drawing/2014/main" val="2951973605"/>
                    </a:ext>
                  </a:extLst>
                </a:gridCol>
                <a:gridCol w="246888">
                  <a:extLst>
                    <a:ext uri="{9D8B030D-6E8A-4147-A177-3AD203B41FA5}">
                      <a16:colId xmlns:a16="http://schemas.microsoft.com/office/drawing/2014/main" val="675104550"/>
                    </a:ext>
                  </a:extLst>
                </a:gridCol>
                <a:gridCol w="246888">
                  <a:extLst>
                    <a:ext uri="{9D8B030D-6E8A-4147-A177-3AD203B41FA5}">
                      <a16:colId xmlns:a16="http://schemas.microsoft.com/office/drawing/2014/main" val="239467043"/>
                    </a:ext>
                  </a:extLst>
                </a:gridCol>
                <a:gridCol w="246888">
                  <a:extLst>
                    <a:ext uri="{9D8B030D-6E8A-4147-A177-3AD203B41FA5}">
                      <a16:colId xmlns:a16="http://schemas.microsoft.com/office/drawing/2014/main" val="3210441422"/>
                    </a:ext>
                  </a:extLst>
                </a:gridCol>
                <a:gridCol w="246888">
                  <a:extLst>
                    <a:ext uri="{9D8B030D-6E8A-4147-A177-3AD203B41FA5}">
                      <a16:colId xmlns:a16="http://schemas.microsoft.com/office/drawing/2014/main" val="3349751464"/>
                    </a:ext>
                  </a:extLst>
                </a:gridCol>
                <a:gridCol w="246888">
                  <a:extLst>
                    <a:ext uri="{9D8B030D-6E8A-4147-A177-3AD203B41FA5}">
                      <a16:colId xmlns:a16="http://schemas.microsoft.com/office/drawing/2014/main" val="1955824570"/>
                    </a:ext>
                  </a:extLst>
                </a:gridCol>
                <a:gridCol w="246888">
                  <a:extLst>
                    <a:ext uri="{9D8B030D-6E8A-4147-A177-3AD203B41FA5}">
                      <a16:colId xmlns:a16="http://schemas.microsoft.com/office/drawing/2014/main" val="1278962894"/>
                    </a:ext>
                  </a:extLst>
                </a:gridCol>
                <a:gridCol w="246888">
                  <a:extLst>
                    <a:ext uri="{9D8B030D-6E8A-4147-A177-3AD203B41FA5}">
                      <a16:colId xmlns:a16="http://schemas.microsoft.com/office/drawing/2014/main" val="3510150220"/>
                    </a:ext>
                  </a:extLst>
                </a:gridCol>
                <a:gridCol w="246888">
                  <a:extLst>
                    <a:ext uri="{9D8B030D-6E8A-4147-A177-3AD203B41FA5}">
                      <a16:colId xmlns:a16="http://schemas.microsoft.com/office/drawing/2014/main" val="1663612442"/>
                    </a:ext>
                  </a:extLst>
                </a:gridCol>
                <a:gridCol w="246888">
                  <a:extLst>
                    <a:ext uri="{9D8B030D-6E8A-4147-A177-3AD203B41FA5}">
                      <a16:colId xmlns:a16="http://schemas.microsoft.com/office/drawing/2014/main" val="2174281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592250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19:41:21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19:41:21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65927510"/>
                  </a:ext>
                </a:extLst>
              </a:tr>
            </a:tbl>
          </a:graphicData>
        </a:graphic>
      </p:graphicFrame>
      <p:sp>
        <p:nvSpPr>
          <p:cNvPr id="4" name="Text Placeholder 3">
            <a:extLst>
              <a:ext uri="{FF2B5EF4-FFF2-40B4-BE49-F238E27FC236}">
                <a16:creationId xmlns:a16="http://schemas.microsoft.com/office/drawing/2014/main" id="{9CAC9DBB-C7E1-4F9E-85BD-E700759043C8}"/>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4179722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E23B1-98D7-4E06-84A1-1A3C56A8E298}"/>
              </a:ext>
            </a:extLst>
          </p:cNvPr>
          <p:cNvSpPr>
            <a:spLocks noGrp="1"/>
          </p:cNvSpPr>
          <p:nvPr>
            <p:ph type="title"/>
          </p:nvPr>
        </p:nvSpPr>
        <p:spPr/>
        <p:txBody>
          <a:bodyPr/>
          <a:lstStyle/>
          <a:p>
            <a:r>
              <a:rPr lang="en-US"/>
              <a:t>Instagram Posts Table | GAMESCOM - 5 of 26</a:t>
            </a:r>
          </a:p>
        </p:txBody>
      </p:sp>
      <p:graphicFrame>
        <p:nvGraphicFramePr>
          <p:cNvPr id="5" name="Table Placeholder 4">
            <a:extLst>
              <a:ext uri="{FF2B5EF4-FFF2-40B4-BE49-F238E27FC236}">
                <a16:creationId xmlns:a16="http://schemas.microsoft.com/office/drawing/2014/main" id="{97CBEF03-F70C-4581-88F2-8D8379206607}"/>
              </a:ext>
            </a:extLst>
          </p:cNvPr>
          <p:cNvGraphicFramePr>
            <a:graphicFrameLocks noGrp="1"/>
          </p:cNvGraphicFramePr>
          <p:nvPr>
            <p:ph type="tbl" sz="quarter" idx="13"/>
            <p:extLst>
              <p:ext uri="{D42A27DB-BD31-4B8C-83A1-F6EECF244321}">
                <p14:modId xmlns:p14="http://schemas.microsoft.com/office/powerpoint/2010/main" val="2621212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2629760334"/>
                    </a:ext>
                  </a:extLst>
                </a:gridCol>
                <a:gridCol w="576072">
                  <a:extLst>
                    <a:ext uri="{9D8B030D-6E8A-4147-A177-3AD203B41FA5}">
                      <a16:colId xmlns:a16="http://schemas.microsoft.com/office/drawing/2014/main" val="431361231"/>
                    </a:ext>
                  </a:extLst>
                </a:gridCol>
                <a:gridCol w="822961">
                  <a:extLst>
                    <a:ext uri="{9D8B030D-6E8A-4147-A177-3AD203B41FA5}">
                      <a16:colId xmlns:a16="http://schemas.microsoft.com/office/drawing/2014/main" val="2035847329"/>
                    </a:ext>
                  </a:extLst>
                </a:gridCol>
                <a:gridCol w="246888">
                  <a:extLst>
                    <a:ext uri="{9D8B030D-6E8A-4147-A177-3AD203B41FA5}">
                      <a16:colId xmlns:a16="http://schemas.microsoft.com/office/drawing/2014/main" val="2259716782"/>
                    </a:ext>
                  </a:extLst>
                </a:gridCol>
                <a:gridCol w="246888">
                  <a:extLst>
                    <a:ext uri="{9D8B030D-6E8A-4147-A177-3AD203B41FA5}">
                      <a16:colId xmlns:a16="http://schemas.microsoft.com/office/drawing/2014/main" val="1701852948"/>
                    </a:ext>
                  </a:extLst>
                </a:gridCol>
                <a:gridCol w="246888">
                  <a:extLst>
                    <a:ext uri="{9D8B030D-6E8A-4147-A177-3AD203B41FA5}">
                      <a16:colId xmlns:a16="http://schemas.microsoft.com/office/drawing/2014/main" val="3646233923"/>
                    </a:ext>
                  </a:extLst>
                </a:gridCol>
                <a:gridCol w="246888">
                  <a:extLst>
                    <a:ext uri="{9D8B030D-6E8A-4147-A177-3AD203B41FA5}">
                      <a16:colId xmlns:a16="http://schemas.microsoft.com/office/drawing/2014/main" val="1978394617"/>
                    </a:ext>
                  </a:extLst>
                </a:gridCol>
                <a:gridCol w="246888">
                  <a:extLst>
                    <a:ext uri="{9D8B030D-6E8A-4147-A177-3AD203B41FA5}">
                      <a16:colId xmlns:a16="http://schemas.microsoft.com/office/drawing/2014/main" val="866264259"/>
                    </a:ext>
                  </a:extLst>
                </a:gridCol>
                <a:gridCol w="246888">
                  <a:extLst>
                    <a:ext uri="{9D8B030D-6E8A-4147-A177-3AD203B41FA5}">
                      <a16:colId xmlns:a16="http://schemas.microsoft.com/office/drawing/2014/main" val="3782688995"/>
                    </a:ext>
                  </a:extLst>
                </a:gridCol>
                <a:gridCol w="246888">
                  <a:extLst>
                    <a:ext uri="{9D8B030D-6E8A-4147-A177-3AD203B41FA5}">
                      <a16:colId xmlns:a16="http://schemas.microsoft.com/office/drawing/2014/main" val="1097278357"/>
                    </a:ext>
                  </a:extLst>
                </a:gridCol>
                <a:gridCol w="246888">
                  <a:extLst>
                    <a:ext uri="{9D8B030D-6E8A-4147-A177-3AD203B41FA5}">
                      <a16:colId xmlns:a16="http://schemas.microsoft.com/office/drawing/2014/main" val="4162589799"/>
                    </a:ext>
                  </a:extLst>
                </a:gridCol>
                <a:gridCol w="246888">
                  <a:extLst>
                    <a:ext uri="{9D8B030D-6E8A-4147-A177-3AD203B41FA5}">
                      <a16:colId xmlns:a16="http://schemas.microsoft.com/office/drawing/2014/main" val="1339742959"/>
                    </a:ext>
                  </a:extLst>
                </a:gridCol>
                <a:gridCol w="246888">
                  <a:extLst>
                    <a:ext uri="{9D8B030D-6E8A-4147-A177-3AD203B41FA5}">
                      <a16:colId xmlns:a16="http://schemas.microsoft.com/office/drawing/2014/main" val="3156697782"/>
                    </a:ext>
                  </a:extLst>
                </a:gridCol>
                <a:gridCol w="246888">
                  <a:extLst>
                    <a:ext uri="{9D8B030D-6E8A-4147-A177-3AD203B41FA5}">
                      <a16:colId xmlns:a16="http://schemas.microsoft.com/office/drawing/2014/main" val="3750344476"/>
                    </a:ext>
                  </a:extLst>
                </a:gridCol>
                <a:gridCol w="246888">
                  <a:extLst>
                    <a:ext uri="{9D8B030D-6E8A-4147-A177-3AD203B41FA5}">
                      <a16:colId xmlns:a16="http://schemas.microsoft.com/office/drawing/2014/main" val="3812856903"/>
                    </a:ext>
                  </a:extLst>
                </a:gridCol>
                <a:gridCol w="246888">
                  <a:extLst>
                    <a:ext uri="{9D8B030D-6E8A-4147-A177-3AD203B41FA5}">
                      <a16:colId xmlns:a16="http://schemas.microsoft.com/office/drawing/2014/main" val="1837105002"/>
                    </a:ext>
                  </a:extLst>
                </a:gridCol>
                <a:gridCol w="246888">
                  <a:extLst>
                    <a:ext uri="{9D8B030D-6E8A-4147-A177-3AD203B41FA5}">
                      <a16:colId xmlns:a16="http://schemas.microsoft.com/office/drawing/2014/main" val="4065402360"/>
                    </a:ext>
                  </a:extLst>
                </a:gridCol>
                <a:gridCol w="246888">
                  <a:extLst>
                    <a:ext uri="{9D8B030D-6E8A-4147-A177-3AD203B41FA5}">
                      <a16:colId xmlns:a16="http://schemas.microsoft.com/office/drawing/2014/main" val="3524204847"/>
                    </a:ext>
                  </a:extLst>
                </a:gridCol>
                <a:gridCol w="246888">
                  <a:extLst>
                    <a:ext uri="{9D8B030D-6E8A-4147-A177-3AD203B41FA5}">
                      <a16:colId xmlns:a16="http://schemas.microsoft.com/office/drawing/2014/main" val="699915824"/>
                    </a:ext>
                  </a:extLst>
                </a:gridCol>
                <a:gridCol w="246888">
                  <a:extLst>
                    <a:ext uri="{9D8B030D-6E8A-4147-A177-3AD203B41FA5}">
                      <a16:colId xmlns:a16="http://schemas.microsoft.com/office/drawing/2014/main" val="3624748217"/>
                    </a:ext>
                  </a:extLst>
                </a:gridCol>
                <a:gridCol w="246888">
                  <a:extLst>
                    <a:ext uri="{9D8B030D-6E8A-4147-A177-3AD203B41FA5}">
                      <a16:colId xmlns:a16="http://schemas.microsoft.com/office/drawing/2014/main" val="841286915"/>
                    </a:ext>
                  </a:extLst>
                </a:gridCol>
                <a:gridCol w="246888">
                  <a:extLst>
                    <a:ext uri="{9D8B030D-6E8A-4147-A177-3AD203B41FA5}">
                      <a16:colId xmlns:a16="http://schemas.microsoft.com/office/drawing/2014/main" val="1732107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676055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19:21:30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19:21:30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66441682"/>
                  </a:ext>
                </a:extLst>
              </a:tr>
            </a:tbl>
          </a:graphicData>
        </a:graphic>
      </p:graphicFrame>
      <p:sp>
        <p:nvSpPr>
          <p:cNvPr id="4" name="Text Placeholder 3">
            <a:extLst>
              <a:ext uri="{FF2B5EF4-FFF2-40B4-BE49-F238E27FC236}">
                <a16:creationId xmlns:a16="http://schemas.microsoft.com/office/drawing/2014/main" id="{49E98519-48D2-4713-8AD8-F4EAC55DDB61}"/>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598004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C4150-A4B2-4FA1-A571-CFFB6BB2B9F8}"/>
              </a:ext>
            </a:extLst>
          </p:cNvPr>
          <p:cNvSpPr>
            <a:spLocks noGrp="1"/>
          </p:cNvSpPr>
          <p:nvPr>
            <p:ph type="title"/>
          </p:nvPr>
        </p:nvSpPr>
        <p:spPr/>
        <p:txBody>
          <a:bodyPr/>
          <a:lstStyle/>
          <a:p>
            <a:r>
              <a:rPr lang="en-US"/>
              <a:t>Instagram Posts Table | GAMESCOM - 6 of 26</a:t>
            </a:r>
          </a:p>
        </p:txBody>
      </p:sp>
      <p:graphicFrame>
        <p:nvGraphicFramePr>
          <p:cNvPr id="5" name="Table Placeholder 4">
            <a:extLst>
              <a:ext uri="{FF2B5EF4-FFF2-40B4-BE49-F238E27FC236}">
                <a16:creationId xmlns:a16="http://schemas.microsoft.com/office/drawing/2014/main" id="{C972F6AB-9A1D-4A20-92C7-096140A73664}"/>
              </a:ext>
            </a:extLst>
          </p:cNvPr>
          <p:cNvGraphicFramePr>
            <a:graphicFrameLocks noGrp="1"/>
          </p:cNvGraphicFramePr>
          <p:nvPr>
            <p:ph type="tbl" sz="quarter" idx="13"/>
            <p:extLst>
              <p:ext uri="{D42A27DB-BD31-4B8C-83A1-F6EECF244321}">
                <p14:modId xmlns:p14="http://schemas.microsoft.com/office/powerpoint/2010/main" val="4293628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2966403215"/>
                    </a:ext>
                  </a:extLst>
                </a:gridCol>
                <a:gridCol w="576072">
                  <a:extLst>
                    <a:ext uri="{9D8B030D-6E8A-4147-A177-3AD203B41FA5}">
                      <a16:colId xmlns:a16="http://schemas.microsoft.com/office/drawing/2014/main" val="2871505972"/>
                    </a:ext>
                  </a:extLst>
                </a:gridCol>
                <a:gridCol w="822961">
                  <a:extLst>
                    <a:ext uri="{9D8B030D-6E8A-4147-A177-3AD203B41FA5}">
                      <a16:colId xmlns:a16="http://schemas.microsoft.com/office/drawing/2014/main" val="427314404"/>
                    </a:ext>
                  </a:extLst>
                </a:gridCol>
                <a:gridCol w="246888">
                  <a:extLst>
                    <a:ext uri="{9D8B030D-6E8A-4147-A177-3AD203B41FA5}">
                      <a16:colId xmlns:a16="http://schemas.microsoft.com/office/drawing/2014/main" val="3556051560"/>
                    </a:ext>
                  </a:extLst>
                </a:gridCol>
                <a:gridCol w="246888">
                  <a:extLst>
                    <a:ext uri="{9D8B030D-6E8A-4147-A177-3AD203B41FA5}">
                      <a16:colId xmlns:a16="http://schemas.microsoft.com/office/drawing/2014/main" val="3088170663"/>
                    </a:ext>
                  </a:extLst>
                </a:gridCol>
                <a:gridCol w="246888">
                  <a:extLst>
                    <a:ext uri="{9D8B030D-6E8A-4147-A177-3AD203B41FA5}">
                      <a16:colId xmlns:a16="http://schemas.microsoft.com/office/drawing/2014/main" val="2438783118"/>
                    </a:ext>
                  </a:extLst>
                </a:gridCol>
                <a:gridCol w="246888">
                  <a:extLst>
                    <a:ext uri="{9D8B030D-6E8A-4147-A177-3AD203B41FA5}">
                      <a16:colId xmlns:a16="http://schemas.microsoft.com/office/drawing/2014/main" val="2650879479"/>
                    </a:ext>
                  </a:extLst>
                </a:gridCol>
                <a:gridCol w="246888">
                  <a:extLst>
                    <a:ext uri="{9D8B030D-6E8A-4147-A177-3AD203B41FA5}">
                      <a16:colId xmlns:a16="http://schemas.microsoft.com/office/drawing/2014/main" val="713449745"/>
                    </a:ext>
                  </a:extLst>
                </a:gridCol>
                <a:gridCol w="246888">
                  <a:extLst>
                    <a:ext uri="{9D8B030D-6E8A-4147-A177-3AD203B41FA5}">
                      <a16:colId xmlns:a16="http://schemas.microsoft.com/office/drawing/2014/main" val="1466585659"/>
                    </a:ext>
                  </a:extLst>
                </a:gridCol>
                <a:gridCol w="246888">
                  <a:extLst>
                    <a:ext uri="{9D8B030D-6E8A-4147-A177-3AD203B41FA5}">
                      <a16:colId xmlns:a16="http://schemas.microsoft.com/office/drawing/2014/main" val="1660457462"/>
                    </a:ext>
                  </a:extLst>
                </a:gridCol>
                <a:gridCol w="246888">
                  <a:extLst>
                    <a:ext uri="{9D8B030D-6E8A-4147-A177-3AD203B41FA5}">
                      <a16:colId xmlns:a16="http://schemas.microsoft.com/office/drawing/2014/main" val="3929982189"/>
                    </a:ext>
                  </a:extLst>
                </a:gridCol>
                <a:gridCol w="246888">
                  <a:extLst>
                    <a:ext uri="{9D8B030D-6E8A-4147-A177-3AD203B41FA5}">
                      <a16:colId xmlns:a16="http://schemas.microsoft.com/office/drawing/2014/main" val="3847307822"/>
                    </a:ext>
                  </a:extLst>
                </a:gridCol>
                <a:gridCol w="246888">
                  <a:extLst>
                    <a:ext uri="{9D8B030D-6E8A-4147-A177-3AD203B41FA5}">
                      <a16:colId xmlns:a16="http://schemas.microsoft.com/office/drawing/2014/main" val="1192648558"/>
                    </a:ext>
                  </a:extLst>
                </a:gridCol>
                <a:gridCol w="246888">
                  <a:extLst>
                    <a:ext uri="{9D8B030D-6E8A-4147-A177-3AD203B41FA5}">
                      <a16:colId xmlns:a16="http://schemas.microsoft.com/office/drawing/2014/main" val="1955670897"/>
                    </a:ext>
                  </a:extLst>
                </a:gridCol>
                <a:gridCol w="246888">
                  <a:extLst>
                    <a:ext uri="{9D8B030D-6E8A-4147-A177-3AD203B41FA5}">
                      <a16:colId xmlns:a16="http://schemas.microsoft.com/office/drawing/2014/main" val="3512512715"/>
                    </a:ext>
                  </a:extLst>
                </a:gridCol>
                <a:gridCol w="246888">
                  <a:extLst>
                    <a:ext uri="{9D8B030D-6E8A-4147-A177-3AD203B41FA5}">
                      <a16:colId xmlns:a16="http://schemas.microsoft.com/office/drawing/2014/main" val="284430569"/>
                    </a:ext>
                  </a:extLst>
                </a:gridCol>
                <a:gridCol w="246888">
                  <a:extLst>
                    <a:ext uri="{9D8B030D-6E8A-4147-A177-3AD203B41FA5}">
                      <a16:colId xmlns:a16="http://schemas.microsoft.com/office/drawing/2014/main" val="1293461585"/>
                    </a:ext>
                  </a:extLst>
                </a:gridCol>
                <a:gridCol w="246888">
                  <a:extLst>
                    <a:ext uri="{9D8B030D-6E8A-4147-A177-3AD203B41FA5}">
                      <a16:colId xmlns:a16="http://schemas.microsoft.com/office/drawing/2014/main" val="2657756178"/>
                    </a:ext>
                  </a:extLst>
                </a:gridCol>
                <a:gridCol w="246888">
                  <a:extLst>
                    <a:ext uri="{9D8B030D-6E8A-4147-A177-3AD203B41FA5}">
                      <a16:colId xmlns:a16="http://schemas.microsoft.com/office/drawing/2014/main" val="4066627013"/>
                    </a:ext>
                  </a:extLst>
                </a:gridCol>
                <a:gridCol w="246888">
                  <a:extLst>
                    <a:ext uri="{9D8B030D-6E8A-4147-A177-3AD203B41FA5}">
                      <a16:colId xmlns:a16="http://schemas.microsoft.com/office/drawing/2014/main" val="1525232330"/>
                    </a:ext>
                  </a:extLst>
                </a:gridCol>
                <a:gridCol w="246888">
                  <a:extLst>
                    <a:ext uri="{9D8B030D-6E8A-4147-A177-3AD203B41FA5}">
                      <a16:colId xmlns:a16="http://schemas.microsoft.com/office/drawing/2014/main" val="1633899739"/>
                    </a:ext>
                  </a:extLst>
                </a:gridCol>
                <a:gridCol w="246888">
                  <a:extLst>
                    <a:ext uri="{9D8B030D-6E8A-4147-A177-3AD203B41FA5}">
                      <a16:colId xmlns:a16="http://schemas.microsoft.com/office/drawing/2014/main" val="2978313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931870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19:07:18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19:07:18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5920910"/>
                  </a:ext>
                </a:extLst>
              </a:tr>
            </a:tbl>
          </a:graphicData>
        </a:graphic>
      </p:graphicFrame>
      <p:sp>
        <p:nvSpPr>
          <p:cNvPr id="4" name="Text Placeholder 3">
            <a:extLst>
              <a:ext uri="{FF2B5EF4-FFF2-40B4-BE49-F238E27FC236}">
                <a16:creationId xmlns:a16="http://schemas.microsoft.com/office/drawing/2014/main" id="{1FFE87F0-1F8F-4AF6-8264-E288B937EEB9}"/>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2594549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16220-A10F-44DA-9F00-0EB6049CD162}"/>
              </a:ext>
            </a:extLst>
          </p:cNvPr>
          <p:cNvSpPr>
            <a:spLocks noGrp="1"/>
          </p:cNvSpPr>
          <p:nvPr>
            <p:ph type="title"/>
          </p:nvPr>
        </p:nvSpPr>
        <p:spPr/>
        <p:txBody>
          <a:bodyPr/>
          <a:lstStyle/>
          <a:p>
            <a:r>
              <a:rPr lang="en-US"/>
              <a:t>Instagram Posts Table | GAMESCOM - 7 of 26</a:t>
            </a:r>
          </a:p>
        </p:txBody>
      </p:sp>
      <p:graphicFrame>
        <p:nvGraphicFramePr>
          <p:cNvPr id="5" name="Table Placeholder 4">
            <a:extLst>
              <a:ext uri="{FF2B5EF4-FFF2-40B4-BE49-F238E27FC236}">
                <a16:creationId xmlns:a16="http://schemas.microsoft.com/office/drawing/2014/main" id="{7E263DA6-C162-4025-BF9E-1CC78988C331}"/>
              </a:ext>
            </a:extLst>
          </p:cNvPr>
          <p:cNvGraphicFramePr>
            <a:graphicFrameLocks noGrp="1"/>
          </p:cNvGraphicFramePr>
          <p:nvPr>
            <p:ph type="tbl" sz="quarter" idx="13"/>
            <p:extLst>
              <p:ext uri="{D42A27DB-BD31-4B8C-83A1-F6EECF244321}">
                <p14:modId xmlns:p14="http://schemas.microsoft.com/office/powerpoint/2010/main" val="1168562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081695357"/>
                    </a:ext>
                  </a:extLst>
                </a:gridCol>
                <a:gridCol w="576072">
                  <a:extLst>
                    <a:ext uri="{9D8B030D-6E8A-4147-A177-3AD203B41FA5}">
                      <a16:colId xmlns:a16="http://schemas.microsoft.com/office/drawing/2014/main" val="1521873231"/>
                    </a:ext>
                  </a:extLst>
                </a:gridCol>
                <a:gridCol w="822961">
                  <a:extLst>
                    <a:ext uri="{9D8B030D-6E8A-4147-A177-3AD203B41FA5}">
                      <a16:colId xmlns:a16="http://schemas.microsoft.com/office/drawing/2014/main" val="4163544265"/>
                    </a:ext>
                  </a:extLst>
                </a:gridCol>
                <a:gridCol w="246888">
                  <a:extLst>
                    <a:ext uri="{9D8B030D-6E8A-4147-A177-3AD203B41FA5}">
                      <a16:colId xmlns:a16="http://schemas.microsoft.com/office/drawing/2014/main" val="2641905042"/>
                    </a:ext>
                  </a:extLst>
                </a:gridCol>
                <a:gridCol w="246888">
                  <a:extLst>
                    <a:ext uri="{9D8B030D-6E8A-4147-A177-3AD203B41FA5}">
                      <a16:colId xmlns:a16="http://schemas.microsoft.com/office/drawing/2014/main" val="432690597"/>
                    </a:ext>
                  </a:extLst>
                </a:gridCol>
                <a:gridCol w="246888">
                  <a:extLst>
                    <a:ext uri="{9D8B030D-6E8A-4147-A177-3AD203B41FA5}">
                      <a16:colId xmlns:a16="http://schemas.microsoft.com/office/drawing/2014/main" val="2294249821"/>
                    </a:ext>
                  </a:extLst>
                </a:gridCol>
                <a:gridCol w="246888">
                  <a:extLst>
                    <a:ext uri="{9D8B030D-6E8A-4147-A177-3AD203B41FA5}">
                      <a16:colId xmlns:a16="http://schemas.microsoft.com/office/drawing/2014/main" val="1762116836"/>
                    </a:ext>
                  </a:extLst>
                </a:gridCol>
                <a:gridCol w="246888">
                  <a:extLst>
                    <a:ext uri="{9D8B030D-6E8A-4147-A177-3AD203B41FA5}">
                      <a16:colId xmlns:a16="http://schemas.microsoft.com/office/drawing/2014/main" val="2441939070"/>
                    </a:ext>
                  </a:extLst>
                </a:gridCol>
                <a:gridCol w="246888">
                  <a:extLst>
                    <a:ext uri="{9D8B030D-6E8A-4147-A177-3AD203B41FA5}">
                      <a16:colId xmlns:a16="http://schemas.microsoft.com/office/drawing/2014/main" val="1242627173"/>
                    </a:ext>
                  </a:extLst>
                </a:gridCol>
                <a:gridCol w="246888">
                  <a:extLst>
                    <a:ext uri="{9D8B030D-6E8A-4147-A177-3AD203B41FA5}">
                      <a16:colId xmlns:a16="http://schemas.microsoft.com/office/drawing/2014/main" val="1028917121"/>
                    </a:ext>
                  </a:extLst>
                </a:gridCol>
                <a:gridCol w="246888">
                  <a:extLst>
                    <a:ext uri="{9D8B030D-6E8A-4147-A177-3AD203B41FA5}">
                      <a16:colId xmlns:a16="http://schemas.microsoft.com/office/drawing/2014/main" val="484073099"/>
                    </a:ext>
                  </a:extLst>
                </a:gridCol>
                <a:gridCol w="246888">
                  <a:extLst>
                    <a:ext uri="{9D8B030D-6E8A-4147-A177-3AD203B41FA5}">
                      <a16:colId xmlns:a16="http://schemas.microsoft.com/office/drawing/2014/main" val="4094919652"/>
                    </a:ext>
                  </a:extLst>
                </a:gridCol>
                <a:gridCol w="246888">
                  <a:extLst>
                    <a:ext uri="{9D8B030D-6E8A-4147-A177-3AD203B41FA5}">
                      <a16:colId xmlns:a16="http://schemas.microsoft.com/office/drawing/2014/main" val="2774656782"/>
                    </a:ext>
                  </a:extLst>
                </a:gridCol>
                <a:gridCol w="246888">
                  <a:extLst>
                    <a:ext uri="{9D8B030D-6E8A-4147-A177-3AD203B41FA5}">
                      <a16:colId xmlns:a16="http://schemas.microsoft.com/office/drawing/2014/main" val="642173334"/>
                    </a:ext>
                  </a:extLst>
                </a:gridCol>
                <a:gridCol w="246888">
                  <a:extLst>
                    <a:ext uri="{9D8B030D-6E8A-4147-A177-3AD203B41FA5}">
                      <a16:colId xmlns:a16="http://schemas.microsoft.com/office/drawing/2014/main" val="509645039"/>
                    </a:ext>
                  </a:extLst>
                </a:gridCol>
                <a:gridCol w="246888">
                  <a:extLst>
                    <a:ext uri="{9D8B030D-6E8A-4147-A177-3AD203B41FA5}">
                      <a16:colId xmlns:a16="http://schemas.microsoft.com/office/drawing/2014/main" val="2610094518"/>
                    </a:ext>
                  </a:extLst>
                </a:gridCol>
                <a:gridCol w="246888">
                  <a:extLst>
                    <a:ext uri="{9D8B030D-6E8A-4147-A177-3AD203B41FA5}">
                      <a16:colId xmlns:a16="http://schemas.microsoft.com/office/drawing/2014/main" val="3060186808"/>
                    </a:ext>
                  </a:extLst>
                </a:gridCol>
                <a:gridCol w="246888">
                  <a:extLst>
                    <a:ext uri="{9D8B030D-6E8A-4147-A177-3AD203B41FA5}">
                      <a16:colId xmlns:a16="http://schemas.microsoft.com/office/drawing/2014/main" val="2185701868"/>
                    </a:ext>
                  </a:extLst>
                </a:gridCol>
                <a:gridCol w="246888">
                  <a:extLst>
                    <a:ext uri="{9D8B030D-6E8A-4147-A177-3AD203B41FA5}">
                      <a16:colId xmlns:a16="http://schemas.microsoft.com/office/drawing/2014/main" val="3532317674"/>
                    </a:ext>
                  </a:extLst>
                </a:gridCol>
                <a:gridCol w="246888">
                  <a:extLst>
                    <a:ext uri="{9D8B030D-6E8A-4147-A177-3AD203B41FA5}">
                      <a16:colId xmlns:a16="http://schemas.microsoft.com/office/drawing/2014/main" val="288756175"/>
                    </a:ext>
                  </a:extLst>
                </a:gridCol>
                <a:gridCol w="246888">
                  <a:extLst>
                    <a:ext uri="{9D8B030D-6E8A-4147-A177-3AD203B41FA5}">
                      <a16:colId xmlns:a16="http://schemas.microsoft.com/office/drawing/2014/main" val="2350280112"/>
                    </a:ext>
                  </a:extLst>
                </a:gridCol>
                <a:gridCol w="246888">
                  <a:extLst>
                    <a:ext uri="{9D8B030D-6E8A-4147-A177-3AD203B41FA5}">
                      <a16:colId xmlns:a16="http://schemas.microsoft.com/office/drawing/2014/main" val="2513448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954681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18:19:35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18:19:35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32184414"/>
                  </a:ext>
                </a:extLst>
              </a:tr>
            </a:tbl>
          </a:graphicData>
        </a:graphic>
      </p:graphicFrame>
      <p:sp>
        <p:nvSpPr>
          <p:cNvPr id="4" name="Text Placeholder 3">
            <a:extLst>
              <a:ext uri="{FF2B5EF4-FFF2-40B4-BE49-F238E27FC236}">
                <a16:creationId xmlns:a16="http://schemas.microsoft.com/office/drawing/2014/main" id="{D296B87E-B94A-474A-A8F0-C7E03227819B}"/>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946392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1757F-7BC3-435C-A40A-D142D04B27CB}"/>
              </a:ext>
            </a:extLst>
          </p:cNvPr>
          <p:cNvSpPr>
            <a:spLocks noGrp="1"/>
          </p:cNvSpPr>
          <p:nvPr>
            <p:ph type="title"/>
          </p:nvPr>
        </p:nvSpPr>
        <p:spPr/>
        <p:txBody>
          <a:bodyPr/>
          <a:lstStyle/>
          <a:p>
            <a:r>
              <a:rPr lang="en-US"/>
              <a:t>Instagram Posts Table | GAMESCOM - 8 of 26</a:t>
            </a:r>
          </a:p>
        </p:txBody>
      </p:sp>
      <p:graphicFrame>
        <p:nvGraphicFramePr>
          <p:cNvPr id="5" name="Table Placeholder 4">
            <a:extLst>
              <a:ext uri="{FF2B5EF4-FFF2-40B4-BE49-F238E27FC236}">
                <a16:creationId xmlns:a16="http://schemas.microsoft.com/office/drawing/2014/main" id="{25A870A8-7571-490D-8B90-804DFCCE7703}"/>
              </a:ext>
            </a:extLst>
          </p:cNvPr>
          <p:cNvGraphicFramePr>
            <a:graphicFrameLocks noGrp="1"/>
          </p:cNvGraphicFramePr>
          <p:nvPr>
            <p:ph type="tbl" sz="quarter" idx="13"/>
            <p:extLst>
              <p:ext uri="{D42A27DB-BD31-4B8C-83A1-F6EECF244321}">
                <p14:modId xmlns:p14="http://schemas.microsoft.com/office/powerpoint/2010/main" val="4257699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2838870884"/>
                    </a:ext>
                  </a:extLst>
                </a:gridCol>
                <a:gridCol w="576072">
                  <a:extLst>
                    <a:ext uri="{9D8B030D-6E8A-4147-A177-3AD203B41FA5}">
                      <a16:colId xmlns:a16="http://schemas.microsoft.com/office/drawing/2014/main" val="4129061622"/>
                    </a:ext>
                  </a:extLst>
                </a:gridCol>
                <a:gridCol w="822961">
                  <a:extLst>
                    <a:ext uri="{9D8B030D-6E8A-4147-A177-3AD203B41FA5}">
                      <a16:colId xmlns:a16="http://schemas.microsoft.com/office/drawing/2014/main" val="506685282"/>
                    </a:ext>
                  </a:extLst>
                </a:gridCol>
                <a:gridCol w="246888">
                  <a:extLst>
                    <a:ext uri="{9D8B030D-6E8A-4147-A177-3AD203B41FA5}">
                      <a16:colId xmlns:a16="http://schemas.microsoft.com/office/drawing/2014/main" val="1433858172"/>
                    </a:ext>
                  </a:extLst>
                </a:gridCol>
                <a:gridCol w="246888">
                  <a:extLst>
                    <a:ext uri="{9D8B030D-6E8A-4147-A177-3AD203B41FA5}">
                      <a16:colId xmlns:a16="http://schemas.microsoft.com/office/drawing/2014/main" val="1903509792"/>
                    </a:ext>
                  </a:extLst>
                </a:gridCol>
                <a:gridCol w="246888">
                  <a:extLst>
                    <a:ext uri="{9D8B030D-6E8A-4147-A177-3AD203B41FA5}">
                      <a16:colId xmlns:a16="http://schemas.microsoft.com/office/drawing/2014/main" val="2419188412"/>
                    </a:ext>
                  </a:extLst>
                </a:gridCol>
                <a:gridCol w="246888">
                  <a:extLst>
                    <a:ext uri="{9D8B030D-6E8A-4147-A177-3AD203B41FA5}">
                      <a16:colId xmlns:a16="http://schemas.microsoft.com/office/drawing/2014/main" val="2848676614"/>
                    </a:ext>
                  </a:extLst>
                </a:gridCol>
                <a:gridCol w="246888">
                  <a:extLst>
                    <a:ext uri="{9D8B030D-6E8A-4147-A177-3AD203B41FA5}">
                      <a16:colId xmlns:a16="http://schemas.microsoft.com/office/drawing/2014/main" val="1437175667"/>
                    </a:ext>
                  </a:extLst>
                </a:gridCol>
                <a:gridCol w="246888">
                  <a:extLst>
                    <a:ext uri="{9D8B030D-6E8A-4147-A177-3AD203B41FA5}">
                      <a16:colId xmlns:a16="http://schemas.microsoft.com/office/drawing/2014/main" val="3474942163"/>
                    </a:ext>
                  </a:extLst>
                </a:gridCol>
                <a:gridCol w="246888">
                  <a:extLst>
                    <a:ext uri="{9D8B030D-6E8A-4147-A177-3AD203B41FA5}">
                      <a16:colId xmlns:a16="http://schemas.microsoft.com/office/drawing/2014/main" val="3066602718"/>
                    </a:ext>
                  </a:extLst>
                </a:gridCol>
                <a:gridCol w="246888">
                  <a:extLst>
                    <a:ext uri="{9D8B030D-6E8A-4147-A177-3AD203B41FA5}">
                      <a16:colId xmlns:a16="http://schemas.microsoft.com/office/drawing/2014/main" val="3457291228"/>
                    </a:ext>
                  </a:extLst>
                </a:gridCol>
                <a:gridCol w="246888">
                  <a:extLst>
                    <a:ext uri="{9D8B030D-6E8A-4147-A177-3AD203B41FA5}">
                      <a16:colId xmlns:a16="http://schemas.microsoft.com/office/drawing/2014/main" val="1598437570"/>
                    </a:ext>
                  </a:extLst>
                </a:gridCol>
                <a:gridCol w="246888">
                  <a:extLst>
                    <a:ext uri="{9D8B030D-6E8A-4147-A177-3AD203B41FA5}">
                      <a16:colId xmlns:a16="http://schemas.microsoft.com/office/drawing/2014/main" val="3509630283"/>
                    </a:ext>
                  </a:extLst>
                </a:gridCol>
                <a:gridCol w="246888">
                  <a:extLst>
                    <a:ext uri="{9D8B030D-6E8A-4147-A177-3AD203B41FA5}">
                      <a16:colId xmlns:a16="http://schemas.microsoft.com/office/drawing/2014/main" val="3737898093"/>
                    </a:ext>
                  </a:extLst>
                </a:gridCol>
                <a:gridCol w="246888">
                  <a:extLst>
                    <a:ext uri="{9D8B030D-6E8A-4147-A177-3AD203B41FA5}">
                      <a16:colId xmlns:a16="http://schemas.microsoft.com/office/drawing/2014/main" val="3085209634"/>
                    </a:ext>
                  </a:extLst>
                </a:gridCol>
                <a:gridCol w="246888">
                  <a:extLst>
                    <a:ext uri="{9D8B030D-6E8A-4147-A177-3AD203B41FA5}">
                      <a16:colId xmlns:a16="http://schemas.microsoft.com/office/drawing/2014/main" val="204633366"/>
                    </a:ext>
                  </a:extLst>
                </a:gridCol>
                <a:gridCol w="246888">
                  <a:extLst>
                    <a:ext uri="{9D8B030D-6E8A-4147-A177-3AD203B41FA5}">
                      <a16:colId xmlns:a16="http://schemas.microsoft.com/office/drawing/2014/main" val="3807005501"/>
                    </a:ext>
                  </a:extLst>
                </a:gridCol>
                <a:gridCol w="246888">
                  <a:extLst>
                    <a:ext uri="{9D8B030D-6E8A-4147-A177-3AD203B41FA5}">
                      <a16:colId xmlns:a16="http://schemas.microsoft.com/office/drawing/2014/main" val="1544811189"/>
                    </a:ext>
                  </a:extLst>
                </a:gridCol>
                <a:gridCol w="246888">
                  <a:extLst>
                    <a:ext uri="{9D8B030D-6E8A-4147-A177-3AD203B41FA5}">
                      <a16:colId xmlns:a16="http://schemas.microsoft.com/office/drawing/2014/main" val="107032460"/>
                    </a:ext>
                  </a:extLst>
                </a:gridCol>
                <a:gridCol w="246888">
                  <a:extLst>
                    <a:ext uri="{9D8B030D-6E8A-4147-A177-3AD203B41FA5}">
                      <a16:colId xmlns:a16="http://schemas.microsoft.com/office/drawing/2014/main" val="3365201978"/>
                    </a:ext>
                  </a:extLst>
                </a:gridCol>
                <a:gridCol w="246888">
                  <a:extLst>
                    <a:ext uri="{9D8B030D-6E8A-4147-A177-3AD203B41FA5}">
                      <a16:colId xmlns:a16="http://schemas.microsoft.com/office/drawing/2014/main" val="2418048614"/>
                    </a:ext>
                  </a:extLst>
                </a:gridCol>
                <a:gridCol w="246888">
                  <a:extLst>
                    <a:ext uri="{9D8B030D-6E8A-4147-A177-3AD203B41FA5}">
                      <a16:colId xmlns:a16="http://schemas.microsoft.com/office/drawing/2014/main" val="4283634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055594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16:26:40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16:26:40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Cosplay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81391447"/>
                  </a:ext>
                </a:extLst>
              </a:tr>
            </a:tbl>
          </a:graphicData>
        </a:graphic>
      </p:graphicFrame>
      <p:sp>
        <p:nvSpPr>
          <p:cNvPr id="4" name="Text Placeholder 3">
            <a:extLst>
              <a:ext uri="{FF2B5EF4-FFF2-40B4-BE49-F238E27FC236}">
                <a16:creationId xmlns:a16="http://schemas.microsoft.com/office/drawing/2014/main" id="{958FD933-856A-46D7-B80E-3F26842FA58F}"/>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0376521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50197-7900-4500-8A51-502A82A53E0F}"/>
              </a:ext>
            </a:extLst>
          </p:cNvPr>
          <p:cNvSpPr>
            <a:spLocks noGrp="1"/>
          </p:cNvSpPr>
          <p:nvPr>
            <p:ph type="title"/>
          </p:nvPr>
        </p:nvSpPr>
        <p:spPr/>
        <p:txBody>
          <a:bodyPr/>
          <a:lstStyle/>
          <a:p>
            <a:r>
              <a:rPr lang="en-US"/>
              <a:t>Instagram Posts Table | GAMESCOM - 9 of 26</a:t>
            </a:r>
          </a:p>
        </p:txBody>
      </p:sp>
      <p:graphicFrame>
        <p:nvGraphicFramePr>
          <p:cNvPr id="5" name="Table Placeholder 4">
            <a:extLst>
              <a:ext uri="{FF2B5EF4-FFF2-40B4-BE49-F238E27FC236}">
                <a16:creationId xmlns:a16="http://schemas.microsoft.com/office/drawing/2014/main" id="{41BA25D0-6351-41A4-9DFE-6E6F7D82B6F1}"/>
              </a:ext>
            </a:extLst>
          </p:cNvPr>
          <p:cNvGraphicFramePr>
            <a:graphicFrameLocks noGrp="1"/>
          </p:cNvGraphicFramePr>
          <p:nvPr>
            <p:ph type="tbl" sz="quarter" idx="13"/>
            <p:extLst>
              <p:ext uri="{D42A27DB-BD31-4B8C-83A1-F6EECF244321}">
                <p14:modId xmlns:p14="http://schemas.microsoft.com/office/powerpoint/2010/main" val="947704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4130538208"/>
                    </a:ext>
                  </a:extLst>
                </a:gridCol>
                <a:gridCol w="576072">
                  <a:extLst>
                    <a:ext uri="{9D8B030D-6E8A-4147-A177-3AD203B41FA5}">
                      <a16:colId xmlns:a16="http://schemas.microsoft.com/office/drawing/2014/main" val="476735927"/>
                    </a:ext>
                  </a:extLst>
                </a:gridCol>
                <a:gridCol w="822961">
                  <a:extLst>
                    <a:ext uri="{9D8B030D-6E8A-4147-A177-3AD203B41FA5}">
                      <a16:colId xmlns:a16="http://schemas.microsoft.com/office/drawing/2014/main" val="3181477198"/>
                    </a:ext>
                  </a:extLst>
                </a:gridCol>
                <a:gridCol w="246888">
                  <a:extLst>
                    <a:ext uri="{9D8B030D-6E8A-4147-A177-3AD203B41FA5}">
                      <a16:colId xmlns:a16="http://schemas.microsoft.com/office/drawing/2014/main" val="1946347581"/>
                    </a:ext>
                  </a:extLst>
                </a:gridCol>
                <a:gridCol w="246888">
                  <a:extLst>
                    <a:ext uri="{9D8B030D-6E8A-4147-A177-3AD203B41FA5}">
                      <a16:colId xmlns:a16="http://schemas.microsoft.com/office/drawing/2014/main" val="338858775"/>
                    </a:ext>
                  </a:extLst>
                </a:gridCol>
                <a:gridCol w="246888">
                  <a:extLst>
                    <a:ext uri="{9D8B030D-6E8A-4147-A177-3AD203B41FA5}">
                      <a16:colId xmlns:a16="http://schemas.microsoft.com/office/drawing/2014/main" val="3460029096"/>
                    </a:ext>
                  </a:extLst>
                </a:gridCol>
                <a:gridCol w="246888">
                  <a:extLst>
                    <a:ext uri="{9D8B030D-6E8A-4147-A177-3AD203B41FA5}">
                      <a16:colId xmlns:a16="http://schemas.microsoft.com/office/drawing/2014/main" val="1742802659"/>
                    </a:ext>
                  </a:extLst>
                </a:gridCol>
                <a:gridCol w="246888">
                  <a:extLst>
                    <a:ext uri="{9D8B030D-6E8A-4147-A177-3AD203B41FA5}">
                      <a16:colId xmlns:a16="http://schemas.microsoft.com/office/drawing/2014/main" val="3679264241"/>
                    </a:ext>
                  </a:extLst>
                </a:gridCol>
                <a:gridCol w="246888">
                  <a:extLst>
                    <a:ext uri="{9D8B030D-6E8A-4147-A177-3AD203B41FA5}">
                      <a16:colId xmlns:a16="http://schemas.microsoft.com/office/drawing/2014/main" val="158738726"/>
                    </a:ext>
                  </a:extLst>
                </a:gridCol>
                <a:gridCol w="246888">
                  <a:extLst>
                    <a:ext uri="{9D8B030D-6E8A-4147-A177-3AD203B41FA5}">
                      <a16:colId xmlns:a16="http://schemas.microsoft.com/office/drawing/2014/main" val="2177591520"/>
                    </a:ext>
                  </a:extLst>
                </a:gridCol>
                <a:gridCol w="246888">
                  <a:extLst>
                    <a:ext uri="{9D8B030D-6E8A-4147-A177-3AD203B41FA5}">
                      <a16:colId xmlns:a16="http://schemas.microsoft.com/office/drawing/2014/main" val="149940882"/>
                    </a:ext>
                  </a:extLst>
                </a:gridCol>
                <a:gridCol w="246888">
                  <a:extLst>
                    <a:ext uri="{9D8B030D-6E8A-4147-A177-3AD203B41FA5}">
                      <a16:colId xmlns:a16="http://schemas.microsoft.com/office/drawing/2014/main" val="14801884"/>
                    </a:ext>
                  </a:extLst>
                </a:gridCol>
                <a:gridCol w="246888">
                  <a:extLst>
                    <a:ext uri="{9D8B030D-6E8A-4147-A177-3AD203B41FA5}">
                      <a16:colId xmlns:a16="http://schemas.microsoft.com/office/drawing/2014/main" val="3179862214"/>
                    </a:ext>
                  </a:extLst>
                </a:gridCol>
                <a:gridCol w="246888">
                  <a:extLst>
                    <a:ext uri="{9D8B030D-6E8A-4147-A177-3AD203B41FA5}">
                      <a16:colId xmlns:a16="http://schemas.microsoft.com/office/drawing/2014/main" val="2744398767"/>
                    </a:ext>
                  </a:extLst>
                </a:gridCol>
                <a:gridCol w="246888">
                  <a:extLst>
                    <a:ext uri="{9D8B030D-6E8A-4147-A177-3AD203B41FA5}">
                      <a16:colId xmlns:a16="http://schemas.microsoft.com/office/drawing/2014/main" val="2335277069"/>
                    </a:ext>
                  </a:extLst>
                </a:gridCol>
                <a:gridCol w="246888">
                  <a:extLst>
                    <a:ext uri="{9D8B030D-6E8A-4147-A177-3AD203B41FA5}">
                      <a16:colId xmlns:a16="http://schemas.microsoft.com/office/drawing/2014/main" val="2652593858"/>
                    </a:ext>
                  </a:extLst>
                </a:gridCol>
                <a:gridCol w="246888">
                  <a:extLst>
                    <a:ext uri="{9D8B030D-6E8A-4147-A177-3AD203B41FA5}">
                      <a16:colId xmlns:a16="http://schemas.microsoft.com/office/drawing/2014/main" val="3608352051"/>
                    </a:ext>
                  </a:extLst>
                </a:gridCol>
                <a:gridCol w="246888">
                  <a:extLst>
                    <a:ext uri="{9D8B030D-6E8A-4147-A177-3AD203B41FA5}">
                      <a16:colId xmlns:a16="http://schemas.microsoft.com/office/drawing/2014/main" val="1987423592"/>
                    </a:ext>
                  </a:extLst>
                </a:gridCol>
                <a:gridCol w="246888">
                  <a:extLst>
                    <a:ext uri="{9D8B030D-6E8A-4147-A177-3AD203B41FA5}">
                      <a16:colId xmlns:a16="http://schemas.microsoft.com/office/drawing/2014/main" val="2558651652"/>
                    </a:ext>
                  </a:extLst>
                </a:gridCol>
                <a:gridCol w="246888">
                  <a:extLst>
                    <a:ext uri="{9D8B030D-6E8A-4147-A177-3AD203B41FA5}">
                      <a16:colId xmlns:a16="http://schemas.microsoft.com/office/drawing/2014/main" val="4017902058"/>
                    </a:ext>
                  </a:extLst>
                </a:gridCol>
                <a:gridCol w="246888">
                  <a:extLst>
                    <a:ext uri="{9D8B030D-6E8A-4147-A177-3AD203B41FA5}">
                      <a16:colId xmlns:a16="http://schemas.microsoft.com/office/drawing/2014/main" val="884817190"/>
                    </a:ext>
                  </a:extLst>
                </a:gridCol>
                <a:gridCol w="246888">
                  <a:extLst>
                    <a:ext uri="{9D8B030D-6E8A-4147-A177-3AD203B41FA5}">
                      <a16:colId xmlns:a16="http://schemas.microsoft.com/office/drawing/2014/main" val="2582976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069898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16:15:02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16:15:02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08845451"/>
                  </a:ext>
                </a:extLst>
              </a:tr>
            </a:tbl>
          </a:graphicData>
        </a:graphic>
      </p:graphicFrame>
      <p:sp>
        <p:nvSpPr>
          <p:cNvPr id="4" name="Text Placeholder 3">
            <a:extLst>
              <a:ext uri="{FF2B5EF4-FFF2-40B4-BE49-F238E27FC236}">
                <a16:creationId xmlns:a16="http://schemas.microsoft.com/office/drawing/2014/main" id="{349EE058-14C4-41F8-BB36-24CD9111BB50}"/>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066101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B3411-C401-4967-9E41-2C89F641A1DC}"/>
              </a:ext>
            </a:extLst>
          </p:cNvPr>
          <p:cNvSpPr>
            <a:spLocks noGrp="1"/>
          </p:cNvSpPr>
          <p:nvPr>
            <p:ph type="title"/>
          </p:nvPr>
        </p:nvSpPr>
        <p:spPr/>
        <p:txBody>
          <a:bodyPr/>
          <a:lstStyle/>
          <a:p>
            <a:r>
              <a:rPr lang="en-US"/>
              <a:t>Instagram Posts Table | GAMESCOM - 10 of 26</a:t>
            </a:r>
          </a:p>
        </p:txBody>
      </p:sp>
      <p:graphicFrame>
        <p:nvGraphicFramePr>
          <p:cNvPr id="5" name="Table Placeholder 4">
            <a:extLst>
              <a:ext uri="{FF2B5EF4-FFF2-40B4-BE49-F238E27FC236}">
                <a16:creationId xmlns:a16="http://schemas.microsoft.com/office/drawing/2014/main" id="{48F84421-C089-47A0-8E45-00DF88C2FA09}"/>
              </a:ext>
            </a:extLst>
          </p:cNvPr>
          <p:cNvGraphicFramePr>
            <a:graphicFrameLocks noGrp="1"/>
          </p:cNvGraphicFramePr>
          <p:nvPr>
            <p:ph type="tbl" sz="quarter" idx="13"/>
            <p:extLst>
              <p:ext uri="{D42A27DB-BD31-4B8C-83A1-F6EECF244321}">
                <p14:modId xmlns:p14="http://schemas.microsoft.com/office/powerpoint/2010/main" val="3174576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510221676"/>
                    </a:ext>
                  </a:extLst>
                </a:gridCol>
                <a:gridCol w="576072">
                  <a:extLst>
                    <a:ext uri="{9D8B030D-6E8A-4147-A177-3AD203B41FA5}">
                      <a16:colId xmlns:a16="http://schemas.microsoft.com/office/drawing/2014/main" val="1271582201"/>
                    </a:ext>
                  </a:extLst>
                </a:gridCol>
                <a:gridCol w="822961">
                  <a:extLst>
                    <a:ext uri="{9D8B030D-6E8A-4147-A177-3AD203B41FA5}">
                      <a16:colId xmlns:a16="http://schemas.microsoft.com/office/drawing/2014/main" val="3332485508"/>
                    </a:ext>
                  </a:extLst>
                </a:gridCol>
                <a:gridCol w="246888">
                  <a:extLst>
                    <a:ext uri="{9D8B030D-6E8A-4147-A177-3AD203B41FA5}">
                      <a16:colId xmlns:a16="http://schemas.microsoft.com/office/drawing/2014/main" val="529218701"/>
                    </a:ext>
                  </a:extLst>
                </a:gridCol>
                <a:gridCol w="246888">
                  <a:extLst>
                    <a:ext uri="{9D8B030D-6E8A-4147-A177-3AD203B41FA5}">
                      <a16:colId xmlns:a16="http://schemas.microsoft.com/office/drawing/2014/main" val="3297720742"/>
                    </a:ext>
                  </a:extLst>
                </a:gridCol>
                <a:gridCol w="246888">
                  <a:extLst>
                    <a:ext uri="{9D8B030D-6E8A-4147-A177-3AD203B41FA5}">
                      <a16:colId xmlns:a16="http://schemas.microsoft.com/office/drawing/2014/main" val="2194044463"/>
                    </a:ext>
                  </a:extLst>
                </a:gridCol>
                <a:gridCol w="246888">
                  <a:extLst>
                    <a:ext uri="{9D8B030D-6E8A-4147-A177-3AD203B41FA5}">
                      <a16:colId xmlns:a16="http://schemas.microsoft.com/office/drawing/2014/main" val="559538297"/>
                    </a:ext>
                  </a:extLst>
                </a:gridCol>
                <a:gridCol w="246888">
                  <a:extLst>
                    <a:ext uri="{9D8B030D-6E8A-4147-A177-3AD203B41FA5}">
                      <a16:colId xmlns:a16="http://schemas.microsoft.com/office/drawing/2014/main" val="2132473387"/>
                    </a:ext>
                  </a:extLst>
                </a:gridCol>
                <a:gridCol w="246888">
                  <a:extLst>
                    <a:ext uri="{9D8B030D-6E8A-4147-A177-3AD203B41FA5}">
                      <a16:colId xmlns:a16="http://schemas.microsoft.com/office/drawing/2014/main" val="308085749"/>
                    </a:ext>
                  </a:extLst>
                </a:gridCol>
                <a:gridCol w="246888">
                  <a:extLst>
                    <a:ext uri="{9D8B030D-6E8A-4147-A177-3AD203B41FA5}">
                      <a16:colId xmlns:a16="http://schemas.microsoft.com/office/drawing/2014/main" val="229844207"/>
                    </a:ext>
                  </a:extLst>
                </a:gridCol>
                <a:gridCol w="246888">
                  <a:extLst>
                    <a:ext uri="{9D8B030D-6E8A-4147-A177-3AD203B41FA5}">
                      <a16:colId xmlns:a16="http://schemas.microsoft.com/office/drawing/2014/main" val="3001407511"/>
                    </a:ext>
                  </a:extLst>
                </a:gridCol>
                <a:gridCol w="246888">
                  <a:extLst>
                    <a:ext uri="{9D8B030D-6E8A-4147-A177-3AD203B41FA5}">
                      <a16:colId xmlns:a16="http://schemas.microsoft.com/office/drawing/2014/main" val="4245968613"/>
                    </a:ext>
                  </a:extLst>
                </a:gridCol>
                <a:gridCol w="246888">
                  <a:extLst>
                    <a:ext uri="{9D8B030D-6E8A-4147-A177-3AD203B41FA5}">
                      <a16:colId xmlns:a16="http://schemas.microsoft.com/office/drawing/2014/main" val="831555356"/>
                    </a:ext>
                  </a:extLst>
                </a:gridCol>
                <a:gridCol w="246888">
                  <a:extLst>
                    <a:ext uri="{9D8B030D-6E8A-4147-A177-3AD203B41FA5}">
                      <a16:colId xmlns:a16="http://schemas.microsoft.com/office/drawing/2014/main" val="2824011178"/>
                    </a:ext>
                  </a:extLst>
                </a:gridCol>
                <a:gridCol w="246888">
                  <a:extLst>
                    <a:ext uri="{9D8B030D-6E8A-4147-A177-3AD203B41FA5}">
                      <a16:colId xmlns:a16="http://schemas.microsoft.com/office/drawing/2014/main" val="3288809770"/>
                    </a:ext>
                  </a:extLst>
                </a:gridCol>
                <a:gridCol w="246888">
                  <a:extLst>
                    <a:ext uri="{9D8B030D-6E8A-4147-A177-3AD203B41FA5}">
                      <a16:colId xmlns:a16="http://schemas.microsoft.com/office/drawing/2014/main" val="641391789"/>
                    </a:ext>
                  </a:extLst>
                </a:gridCol>
                <a:gridCol w="246888">
                  <a:extLst>
                    <a:ext uri="{9D8B030D-6E8A-4147-A177-3AD203B41FA5}">
                      <a16:colId xmlns:a16="http://schemas.microsoft.com/office/drawing/2014/main" val="4189853853"/>
                    </a:ext>
                  </a:extLst>
                </a:gridCol>
                <a:gridCol w="246888">
                  <a:extLst>
                    <a:ext uri="{9D8B030D-6E8A-4147-A177-3AD203B41FA5}">
                      <a16:colId xmlns:a16="http://schemas.microsoft.com/office/drawing/2014/main" val="486019349"/>
                    </a:ext>
                  </a:extLst>
                </a:gridCol>
                <a:gridCol w="246888">
                  <a:extLst>
                    <a:ext uri="{9D8B030D-6E8A-4147-A177-3AD203B41FA5}">
                      <a16:colId xmlns:a16="http://schemas.microsoft.com/office/drawing/2014/main" val="2219056851"/>
                    </a:ext>
                  </a:extLst>
                </a:gridCol>
                <a:gridCol w="246888">
                  <a:extLst>
                    <a:ext uri="{9D8B030D-6E8A-4147-A177-3AD203B41FA5}">
                      <a16:colId xmlns:a16="http://schemas.microsoft.com/office/drawing/2014/main" val="4072415823"/>
                    </a:ext>
                  </a:extLst>
                </a:gridCol>
                <a:gridCol w="246888">
                  <a:extLst>
                    <a:ext uri="{9D8B030D-6E8A-4147-A177-3AD203B41FA5}">
                      <a16:colId xmlns:a16="http://schemas.microsoft.com/office/drawing/2014/main" val="2524678992"/>
                    </a:ext>
                  </a:extLst>
                </a:gridCol>
                <a:gridCol w="246888">
                  <a:extLst>
                    <a:ext uri="{9D8B030D-6E8A-4147-A177-3AD203B41FA5}">
                      <a16:colId xmlns:a16="http://schemas.microsoft.com/office/drawing/2014/main" val="2269039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917390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15:30:53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15:30:53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epix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82739148"/>
                  </a:ext>
                </a:extLst>
              </a:tr>
            </a:tbl>
          </a:graphicData>
        </a:graphic>
      </p:graphicFrame>
      <p:sp>
        <p:nvSpPr>
          <p:cNvPr id="4" name="Text Placeholder 3">
            <a:extLst>
              <a:ext uri="{FF2B5EF4-FFF2-40B4-BE49-F238E27FC236}">
                <a16:creationId xmlns:a16="http://schemas.microsoft.com/office/drawing/2014/main" id="{2E10F1E1-8918-4569-9816-70AB09E037B3}"/>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6499100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43FD4-310C-420B-A269-ACF068749667}"/>
              </a:ext>
            </a:extLst>
          </p:cNvPr>
          <p:cNvSpPr>
            <a:spLocks noGrp="1"/>
          </p:cNvSpPr>
          <p:nvPr>
            <p:ph type="title"/>
          </p:nvPr>
        </p:nvSpPr>
        <p:spPr/>
        <p:txBody>
          <a:bodyPr/>
          <a:lstStyle/>
          <a:p>
            <a:r>
              <a:rPr lang="en-US"/>
              <a:t>Instagram Posts Table | GAMESCOM - 11 of 26</a:t>
            </a:r>
          </a:p>
        </p:txBody>
      </p:sp>
      <p:graphicFrame>
        <p:nvGraphicFramePr>
          <p:cNvPr id="5" name="Table Placeholder 4">
            <a:extLst>
              <a:ext uri="{FF2B5EF4-FFF2-40B4-BE49-F238E27FC236}">
                <a16:creationId xmlns:a16="http://schemas.microsoft.com/office/drawing/2014/main" id="{655632F1-9036-42B4-8E41-385401F2990D}"/>
              </a:ext>
            </a:extLst>
          </p:cNvPr>
          <p:cNvGraphicFramePr>
            <a:graphicFrameLocks noGrp="1"/>
          </p:cNvGraphicFramePr>
          <p:nvPr>
            <p:ph type="tbl" sz="quarter" idx="13"/>
            <p:extLst>
              <p:ext uri="{D42A27DB-BD31-4B8C-83A1-F6EECF244321}">
                <p14:modId xmlns:p14="http://schemas.microsoft.com/office/powerpoint/2010/main" val="531363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75746070"/>
                    </a:ext>
                  </a:extLst>
                </a:gridCol>
                <a:gridCol w="576072">
                  <a:extLst>
                    <a:ext uri="{9D8B030D-6E8A-4147-A177-3AD203B41FA5}">
                      <a16:colId xmlns:a16="http://schemas.microsoft.com/office/drawing/2014/main" val="933459470"/>
                    </a:ext>
                  </a:extLst>
                </a:gridCol>
                <a:gridCol w="822961">
                  <a:extLst>
                    <a:ext uri="{9D8B030D-6E8A-4147-A177-3AD203B41FA5}">
                      <a16:colId xmlns:a16="http://schemas.microsoft.com/office/drawing/2014/main" val="626704664"/>
                    </a:ext>
                  </a:extLst>
                </a:gridCol>
                <a:gridCol w="246888">
                  <a:extLst>
                    <a:ext uri="{9D8B030D-6E8A-4147-A177-3AD203B41FA5}">
                      <a16:colId xmlns:a16="http://schemas.microsoft.com/office/drawing/2014/main" val="3783495993"/>
                    </a:ext>
                  </a:extLst>
                </a:gridCol>
                <a:gridCol w="246888">
                  <a:extLst>
                    <a:ext uri="{9D8B030D-6E8A-4147-A177-3AD203B41FA5}">
                      <a16:colId xmlns:a16="http://schemas.microsoft.com/office/drawing/2014/main" val="3491549776"/>
                    </a:ext>
                  </a:extLst>
                </a:gridCol>
                <a:gridCol w="246888">
                  <a:extLst>
                    <a:ext uri="{9D8B030D-6E8A-4147-A177-3AD203B41FA5}">
                      <a16:colId xmlns:a16="http://schemas.microsoft.com/office/drawing/2014/main" val="2711173021"/>
                    </a:ext>
                  </a:extLst>
                </a:gridCol>
                <a:gridCol w="246888">
                  <a:extLst>
                    <a:ext uri="{9D8B030D-6E8A-4147-A177-3AD203B41FA5}">
                      <a16:colId xmlns:a16="http://schemas.microsoft.com/office/drawing/2014/main" val="552607479"/>
                    </a:ext>
                  </a:extLst>
                </a:gridCol>
                <a:gridCol w="246888">
                  <a:extLst>
                    <a:ext uri="{9D8B030D-6E8A-4147-A177-3AD203B41FA5}">
                      <a16:colId xmlns:a16="http://schemas.microsoft.com/office/drawing/2014/main" val="1003980138"/>
                    </a:ext>
                  </a:extLst>
                </a:gridCol>
                <a:gridCol w="246888">
                  <a:extLst>
                    <a:ext uri="{9D8B030D-6E8A-4147-A177-3AD203B41FA5}">
                      <a16:colId xmlns:a16="http://schemas.microsoft.com/office/drawing/2014/main" val="967537459"/>
                    </a:ext>
                  </a:extLst>
                </a:gridCol>
                <a:gridCol w="246888">
                  <a:extLst>
                    <a:ext uri="{9D8B030D-6E8A-4147-A177-3AD203B41FA5}">
                      <a16:colId xmlns:a16="http://schemas.microsoft.com/office/drawing/2014/main" val="1716612527"/>
                    </a:ext>
                  </a:extLst>
                </a:gridCol>
                <a:gridCol w="246888">
                  <a:extLst>
                    <a:ext uri="{9D8B030D-6E8A-4147-A177-3AD203B41FA5}">
                      <a16:colId xmlns:a16="http://schemas.microsoft.com/office/drawing/2014/main" val="2780527335"/>
                    </a:ext>
                  </a:extLst>
                </a:gridCol>
                <a:gridCol w="246888">
                  <a:extLst>
                    <a:ext uri="{9D8B030D-6E8A-4147-A177-3AD203B41FA5}">
                      <a16:colId xmlns:a16="http://schemas.microsoft.com/office/drawing/2014/main" val="385189902"/>
                    </a:ext>
                  </a:extLst>
                </a:gridCol>
                <a:gridCol w="246888">
                  <a:extLst>
                    <a:ext uri="{9D8B030D-6E8A-4147-A177-3AD203B41FA5}">
                      <a16:colId xmlns:a16="http://schemas.microsoft.com/office/drawing/2014/main" val="2025400506"/>
                    </a:ext>
                  </a:extLst>
                </a:gridCol>
                <a:gridCol w="246888">
                  <a:extLst>
                    <a:ext uri="{9D8B030D-6E8A-4147-A177-3AD203B41FA5}">
                      <a16:colId xmlns:a16="http://schemas.microsoft.com/office/drawing/2014/main" val="469904085"/>
                    </a:ext>
                  </a:extLst>
                </a:gridCol>
                <a:gridCol w="246888">
                  <a:extLst>
                    <a:ext uri="{9D8B030D-6E8A-4147-A177-3AD203B41FA5}">
                      <a16:colId xmlns:a16="http://schemas.microsoft.com/office/drawing/2014/main" val="1855488975"/>
                    </a:ext>
                  </a:extLst>
                </a:gridCol>
                <a:gridCol w="246888">
                  <a:extLst>
                    <a:ext uri="{9D8B030D-6E8A-4147-A177-3AD203B41FA5}">
                      <a16:colId xmlns:a16="http://schemas.microsoft.com/office/drawing/2014/main" val="574928151"/>
                    </a:ext>
                  </a:extLst>
                </a:gridCol>
                <a:gridCol w="246888">
                  <a:extLst>
                    <a:ext uri="{9D8B030D-6E8A-4147-A177-3AD203B41FA5}">
                      <a16:colId xmlns:a16="http://schemas.microsoft.com/office/drawing/2014/main" val="4000527303"/>
                    </a:ext>
                  </a:extLst>
                </a:gridCol>
                <a:gridCol w="246888">
                  <a:extLst>
                    <a:ext uri="{9D8B030D-6E8A-4147-A177-3AD203B41FA5}">
                      <a16:colId xmlns:a16="http://schemas.microsoft.com/office/drawing/2014/main" val="743710299"/>
                    </a:ext>
                  </a:extLst>
                </a:gridCol>
                <a:gridCol w="246888">
                  <a:extLst>
                    <a:ext uri="{9D8B030D-6E8A-4147-A177-3AD203B41FA5}">
                      <a16:colId xmlns:a16="http://schemas.microsoft.com/office/drawing/2014/main" val="3268782778"/>
                    </a:ext>
                  </a:extLst>
                </a:gridCol>
                <a:gridCol w="246888">
                  <a:extLst>
                    <a:ext uri="{9D8B030D-6E8A-4147-A177-3AD203B41FA5}">
                      <a16:colId xmlns:a16="http://schemas.microsoft.com/office/drawing/2014/main" val="4136566938"/>
                    </a:ext>
                  </a:extLst>
                </a:gridCol>
                <a:gridCol w="246888">
                  <a:extLst>
                    <a:ext uri="{9D8B030D-6E8A-4147-A177-3AD203B41FA5}">
                      <a16:colId xmlns:a16="http://schemas.microsoft.com/office/drawing/2014/main" val="4015946642"/>
                    </a:ext>
                  </a:extLst>
                </a:gridCol>
                <a:gridCol w="246888">
                  <a:extLst>
                    <a:ext uri="{9D8B030D-6E8A-4147-A177-3AD203B41FA5}">
                      <a16:colId xmlns:a16="http://schemas.microsoft.com/office/drawing/2014/main" val="3207604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333434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13:21:26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13:21:26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52656726"/>
                  </a:ext>
                </a:extLst>
              </a:tr>
            </a:tbl>
          </a:graphicData>
        </a:graphic>
      </p:graphicFrame>
      <p:sp>
        <p:nvSpPr>
          <p:cNvPr id="4" name="Text Placeholder 3">
            <a:extLst>
              <a:ext uri="{FF2B5EF4-FFF2-40B4-BE49-F238E27FC236}">
                <a16:creationId xmlns:a16="http://schemas.microsoft.com/office/drawing/2014/main" id="{24384E6D-54F1-4C56-8311-167C3A316DB4}"/>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380606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4285B-9F6D-4893-8F08-6EB6EECF0436}"/>
              </a:ext>
            </a:extLst>
          </p:cNvPr>
          <p:cNvSpPr>
            <a:spLocks noGrp="1"/>
          </p:cNvSpPr>
          <p:nvPr>
            <p:ph type="title"/>
          </p:nvPr>
        </p:nvSpPr>
        <p:spPr/>
        <p:txBody>
          <a:bodyPr/>
          <a:lstStyle/>
          <a:p>
            <a:r>
              <a:rPr lang="en-US"/>
              <a:t>Instagram Posts Table | GAMESCOM - 12 of 26</a:t>
            </a:r>
          </a:p>
        </p:txBody>
      </p:sp>
      <p:graphicFrame>
        <p:nvGraphicFramePr>
          <p:cNvPr id="5" name="Table Placeholder 4">
            <a:extLst>
              <a:ext uri="{FF2B5EF4-FFF2-40B4-BE49-F238E27FC236}">
                <a16:creationId xmlns:a16="http://schemas.microsoft.com/office/drawing/2014/main" id="{3F371DBF-01C8-4B83-BCB6-97AAF3DA2F95}"/>
              </a:ext>
            </a:extLst>
          </p:cNvPr>
          <p:cNvGraphicFramePr>
            <a:graphicFrameLocks noGrp="1"/>
          </p:cNvGraphicFramePr>
          <p:nvPr>
            <p:ph type="tbl" sz="quarter" idx="13"/>
            <p:extLst>
              <p:ext uri="{D42A27DB-BD31-4B8C-83A1-F6EECF244321}">
                <p14:modId xmlns:p14="http://schemas.microsoft.com/office/powerpoint/2010/main" val="2301847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350273767"/>
                    </a:ext>
                  </a:extLst>
                </a:gridCol>
                <a:gridCol w="576072">
                  <a:extLst>
                    <a:ext uri="{9D8B030D-6E8A-4147-A177-3AD203B41FA5}">
                      <a16:colId xmlns:a16="http://schemas.microsoft.com/office/drawing/2014/main" val="551246491"/>
                    </a:ext>
                  </a:extLst>
                </a:gridCol>
                <a:gridCol w="822961">
                  <a:extLst>
                    <a:ext uri="{9D8B030D-6E8A-4147-A177-3AD203B41FA5}">
                      <a16:colId xmlns:a16="http://schemas.microsoft.com/office/drawing/2014/main" val="1855848710"/>
                    </a:ext>
                  </a:extLst>
                </a:gridCol>
                <a:gridCol w="246888">
                  <a:extLst>
                    <a:ext uri="{9D8B030D-6E8A-4147-A177-3AD203B41FA5}">
                      <a16:colId xmlns:a16="http://schemas.microsoft.com/office/drawing/2014/main" val="3587427148"/>
                    </a:ext>
                  </a:extLst>
                </a:gridCol>
                <a:gridCol w="246888">
                  <a:extLst>
                    <a:ext uri="{9D8B030D-6E8A-4147-A177-3AD203B41FA5}">
                      <a16:colId xmlns:a16="http://schemas.microsoft.com/office/drawing/2014/main" val="1012676251"/>
                    </a:ext>
                  </a:extLst>
                </a:gridCol>
                <a:gridCol w="246888">
                  <a:extLst>
                    <a:ext uri="{9D8B030D-6E8A-4147-A177-3AD203B41FA5}">
                      <a16:colId xmlns:a16="http://schemas.microsoft.com/office/drawing/2014/main" val="815582415"/>
                    </a:ext>
                  </a:extLst>
                </a:gridCol>
                <a:gridCol w="246888">
                  <a:extLst>
                    <a:ext uri="{9D8B030D-6E8A-4147-A177-3AD203B41FA5}">
                      <a16:colId xmlns:a16="http://schemas.microsoft.com/office/drawing/2014/main" val="905918137"/>
                    </a:ext>
                  </a:extLst>
                </a:gridCol>
                <a:gridCol w="246888">
                  <a:extLst>
                    <a:ext uri="{9D8B030D-6E8A-4147-A177-3AD203B41FA5}">
                      <a16:colId xmlns:a16="http://schemas.microsoft.com/office/drawing/2014/main" val="689445368"/>
                    </a:ext>
                  </a:extLst>
                </a:gridCol>
                <a:gridCol w="246888">
                  <a:extLst>
                    <a:ext uri="{9D8B030D-6E8A-4147-A177-3AD203B41FA5}">
                      <a16:colId xmlns:a16="http://schemas.microsoft.com/office/drawing/2014/main" val="2852524391"/>
                    </a:ext>
                  </a:extLst>
                </a:gridCol>
                <a:gridCol w="246888">
                  <a:extLst>
                    <a:ext uri="{9D8B030D-6E8A-4147-A177-3AD203B41FA5}">
                      <a16:colId xmlns:a16="http://schemas.microsoft.com/office/drawing/2014/main" val="530272296"/>
                    </a:ext>
                  </a:extLst>
                </a:gridCol>
                <a:gridCol w="246888">
                  <a:extLst>
                    <a:ext uri="{9D8B030D-6E8A-4147-A177-3AD203B41FA5}">
                      <a16:colId xmlns:a16="http://schemas.microsoft.com/office/drawing/2014/main" val="559143197"/>
                    </a:ext>
                  </a:extLst>
                </a:gridCol>
                <a:gridCol w="246888">
                  <a:extLst>
                    <a:ext uri="{9D8B030D-6E8A-4147-A177-3AD203B41FA5}">
                      <a16:colId xmlns:a16="http://schemas.microsoft.com/office/drawing/2014/main" val="3810048343"/>
                    </a:ext>
                  </a:extLst>
                </a:gridCol>
                <a:gridCol w="246888">
                  <a:extLst>
                    <a:ext uri="{9D8B030D-6E8A-4147-A177-3AD203B41FA5}">
                      <a16:colId xmlns:a16="http://schemas.microsoft.com/office/drawing/2014/main" val="3987057809"/>
                    </a:ext>
                  </a:extLst>
                </a:gridCol>
                <a:gridCol w="246888">
                  <a:extLst>
                    <a:ext uri="{9D8B030D-6E8A-4147-A177-3AD203B41FA5}">
                      <a16:colId xmlns:a16="http://schemas.microsoft.com/office/drawing/2014/main" val="1016859603"/>
                    </a:ext>
                  </a:extLst>
                </a:gridCol>
                <a:gridCol w="246888">
                  <a:extLst>
                    <a:ext uri="{9D8B030D-6E8A-4147-A177-3AD203B41FA5}">
                      <a16:colId xmlns:a16="http://schemas.microsoft.com/office/drawing/2014/main" val="3059134889"/>
                    </a:ext>
                  </a:extLst>
                </a:gridCol>
                <a:gridCol w="246888">
                  <a:extLst>
                    <a:ext uri="{9D8B030D-6E8A-4147-A177-3AD203B41FA5}">
                      <a16:colId xmlns:a16="http://schemas.microsoft.com/office/drawing/2014/main" val="2592276769"/>
                    </a:ext>
                  </a:extLst>
                </a:gridCol>
                <a:gridCol w="246888">
                  <a:extLst>
                    <a:ext uri="{9D8B030D-6E8A-4147-A177-3AD203B41FA5}">
                      <a16:colId xmlns:a16="http://schemas.microsoft.com/office/drawing/2014/main" val="3717205672"/>
                    </a:ext>
                  </a:extLst>
                </a:gridCol>
                <a:gridCol w="246888">
                  <a:extLst>
                    <a:ext uri="{9D8B030D-6E8A-4147-A177-3AD203B41FA5}">
                      <a16:colId xmlns:a16="http://schemas.microsoft.com/office/drawing/2014/main" val="208538797"/>
                    </a:ext>
                  </a:extLst>
                </a:gridCol>
                <a:gridCol w="246888">
                  <a:extLst>
                    <a:ext uri="{9D8B030D-6E8A-4147-A177-3AD203B41FA5}">
                      <a16:colId xmlns:a16="http://schemas.microsoft.com/office/drawing/2014/main" val="2799320474"/>
                    </a:ext>
                  </a:extLst>
                </a:gridCol>
                <a:gridCol w="246888">
                  <a:extLst>
                    <a:ext uri="{9D8B030D-6E8A-4147-A177-3AD203B41FA5}">
                      <a16:colId xmlns:a16="http://schemas.microsoft.com/office/drawing/2014/main" val="2429566661"/>
                    </a:ext>
                  </a:extLst>
                </a:gridCol>
                <a:gridCol w="246888">
                  <a:extLst>
                    <a:ext uri="{9D8B030D-6E8A-4147-A177-3AD203B41FA5}">
                      <a16:colId xmlns:a16="http://schemas.microsoft.com/office/drawing/2014/main" val="4208044748"/>
                    </a:ext>
                  </a:extLst>
                </a:gridCol>
                <a:gridCol w="246888">
                  <a:extLst>
                    <a:ext uri="{9D8B030D-6E8A-4147-A177-3AD203B41FA5}">
                      <a16:colId xmlns:a16="http://schemas.microsoft.com/office/drawing/2014/main" val="2433416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388467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12:02:35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12:02:35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Cosplay, wall-8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51195867"/>
                  </a:ext>
                </a:extLst>
              </a:tr>
            </a:tbl>
          </a:graphicData>
        </a:graphic>
      </p:graphicFrame>
      <p:sp>
        <p:nvSpPr>
          <p:cNvPr id="4" name="Text Placeholder 3">
            <a:extLst>
              <a:ext uri="{FF2B5EF4-FFF2-40B4-BE49-F238E27FC236}">
                <a16:creationId xmlns:a16="http://schemas.microsoft.com/office/drawing/2014/main" id="{EB8BB7BD-0DC8-4A0F-9C6E-F83FB757AD56}"/>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2805839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83668-AC7E-45D9-AB51-54352C77DD5B}"/>
              </a:ext>
            </a:extLst>
          </p:cNvPr>
          <p:cNvSpPr>
            <a:spLocks noGrp="1"/>
          </p:cNvSpPr>
          <p:nvPr>
            <p:ph type="title"/>
          </p:nvPr>
        </p:nvSpPr>
        <p:spPr/>
        <p:txBody>
          <a:bodyPr/>
          <a:lstStyle/>
          <a:p>
            <a:r>
              <a:rPr lang="en-US"/>
              <a:t>Instagram Posts Table | GAMESCOM - 13 of 26</a:t>
            </a:r>
          </a:p>
        </p:txBody>
      </p:sp>
      <p:graphicFrame>
        <p:nvGraphicFramePr>
          <p:cNvPr id="5" name="Table Placeholder 4">
            <a:extLst>
              <a:ext uri="{FF2B5EF4-FFF2-40B4-BE49-F238E27FC236}">
                <a16:creationId xmlns:a16="http://schemas.microsoft.com/office/drawing/2014/main" id="{A8E1E390-9F79-4D97-B21A-F6D9847BCDF9}"/>
              </a:ext>
            </a:extLst>
          </p:cNvPr>
          <p:cNvGraphicFramePr>
            <a:graphicFrameLocks noGrp="1"/>
          </p:cNvGraphicFramePr>
          <p:nvPr>
            <p:ph type="tbl" sz="quarter" idx="13"/>
            <p:extLst>
              <p:ext uri="{D42A27DB-BD31-4B8C-83A1-F6EECF244321}">
                <p14:modId xmlns:p14="http://schemas.microsoft.com/office/powerpoint/2010/main" val="1292840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2552788575"/>
                    </a:ext>
                  </a:extLst>
                </a:gridCol>
                <a:gridCol w="576072">
                  <a:extLst>
                    <a:ext uri="{9D8B030D-6E8A-4147-A177-3AD203B41FA5}">
                      <a16:colId xmlns:a16="http://schemas.microsoft.com/office/drawing/2014/main" val="3328730235"/>
                    </a:ext>
                  </a:extLst>
                </a:gridCol>
                <a:gridCol w="822961">
                  <a:extLst>
                    <a:ext uri="{9D8B030D-6E8A-4147-A177-3AD203B41FA5}">
                      <a16:colId xmlns:a16="http://schemas.microsoft.com/office/drawing/2014/main" val="2798867323"/>
                    </a:ext>
                  </a:extLst>
                </a:gridCol>
                <a:gridCol w="246888">
                  <a:extLst>
                    <a:ext uri="{9D8B030D-6E8A-4147-A177-3AD203B41FA5}">
                      <a16:colId xmlns:a16="http://schemas.microsoft.com/office/drawing/2014/main" val="2058890262"/>
                    </a:ext>
                  </a:extLst>
                </a:gridCol>
                <a:gridCol w="246888">
                  <a:extLst>
                    <a:ext uri="{9D8B030D-6E8A-4147-A177-3AD203B41FA5}">
                      <a16:colId xmlns:a16="http://schemas.microsoft.com/office/drawing/2014/main" val="814710120"/>
                    </a:ext>
                  </a:extLst>
                </a:gridCol>
                <a:gridCol w="246888">
                  <a:extLst>
                    <a:ext uri="{9D8B030D-6E8A-4147-A177-3AD203B41FA5}">
                      <a16:colId xmlns:a16="http://schemas.microsoft.com/office/drawing/2014/main" val="4099592164"/>
                    </a:ext>
                  </a:extLst>
                </a:gridCol>
                <a:gridCol w="246888">
                  <a:extLst>
                    <a:ext uri="{9D8B030D-6E8A-4147-A177-3AD203B41FA5}">
                      <a16:colId xmlns:a16="http://schemas.microsoft.com/office/drawing/2014/main" val="3651021816"/>
                    </a:ext>
                  </a:extLst>
                </a:gridCol>
                <a:gridCol w="246888">
                  <a:extLst>
                    <a:ext uri="{9D8B030D-6E8A-4147-A177-3AD203B41FA5}">
                      <a16:colId xmlns:a16="http://schemas.microsoft.com/office/drawing/2014/main" val="2360954934"/>
                    </a:ext>
                  </a:extLst>
                </a:gridCol>
                <a:gridCol w="246888">
                  <a:extLst>
                    <a:ext uri="{9D8B030D-6E8A-4147-A177-3AD203B41FA5}">
                      <a16:colId xmlns:a16="http://schemas.microsoft.com/office/drawing/2014/main" val="1088653593"/>
                    </a:ext>
                  </a:extLst>
                </a:gridCol>
                <a:gridCol w="246888">
                  <a:extLst>
                    <a:ext uri="{9D8B030D-6E8A-4147-A177-3AD203B41FA5}">
                      <a16:colId xmlns:a16="http://schemas.microsoft.com/office/drawing/2014/main" val="2055511384"/>
                    </a:ext>
                  </a:extLst>
                </a:gridCol>
                <a:gridCol w="246888">
                  <a:extLst>
                    <a:ext uri="{9D8B030D-6E8A-4147-A177-3AD203B41FA5}">
                      <a16:colId xmlns:a16="http://schemas.microsoft.com/office/drawing/2014/main" val="1563321044"/>
                    </a:ext>
                  </a:extLst>
                </a:gridCol>
                <a:gridCol w="246888">
                  <a:extLst>
                    <a:ext uri="{9D8B030D-6E8A-4147-A177-3AD203B41FA5}">
                      <a16:colId xmlns:a16="http://schemas.microsoft.com/office/drawing/2014/main" val="862250681"/>
                    </a:ext>
                  </a:extLst>
                </a:gridCol>
                <a:gridCol w="246888">
                  <a:extLst>
                    <a:ext uri="{9D8B030D-6E8A-4147-A177-3AD203B41FA5}">
                      <a16:colId xmlns:a16="http://schemas.microsoft.com/office/drawing/2014/main" val="1349091873"/>
                    </a:ext>
                  </a:extLst>
                </a:gridCol>
                <a:gridCol w="246888">
                  <a:extLst>
                    <a:ext uri="{9D8B030D-6E8A-4147-A177-3AD203B41FA5}">
                      <a16:colId xmlns:a16="http://schemas.microsoft.com/office/drawing/2014/main" val="884993786"/>
                    </a:ext>
                  </a:extLst>
                </a:gridCol>
                <a:gridCol w="246888">
                  <a:extLst>
                    <a:ext uri="{9D8B030D-6E8A-4147-A177-3AD203B41FA5}">
                      <a16:colId xmlns:a16="http://schemas.microsoft.com/office/drawing/2014/main" val="1964688468"/>
                    </a:ext>
                  </a:extLst>
                </a:gridCol>
                <a:gridCol w="246888">
                  <a:extLst>
                    <a:ext uri="{9D8B030D-6E8A-4147-A177-3AD203B41FA5}">
                      <a16:colId xmlns:a16="http://schemas.microsoft.com/office/drawing/2014/main" val="1873275616"/>
                    </a:ext>
                  </a:extLst>
                </a:gridCol>
                <a:gridCol w="246888">
                  <a:extLst>
                    <a:ext uri="{9D8B030D-6E8A-4147-A177-3AD203B41FA5}">
                      <a16:colId xmlns:a16="http://schemas.microsoft.com/office/drawing/2014/main" val="3870058616"/>
                    </a:ext>
                  </a:extLst>
                </a:gridCol>
                <a:gridCol w="246888">
                  <a:extLst>
                    <a:ext uri="{9D8B030D-6E8A-4147-A177-3AD203B41FA5}">
                      <a16:colId xmlns:a16="http://schemas.microsoft.com/office/drawing/2014/main" val="1726001145"/>
                    </a:ext>
                  </a:extLst>
                </a:gridCol>
                <a:gridCol w="246888">
                  <a:extLst>
                    <a:ext uri="{9D8B030D-6E8A-4147-A177-3AD203B41FA5}">
                      <a16:colId xmlns:a16="http://schemas.microsoft.com/office/drawing/2014/main" val="1699576533"/>
                    </a:ext>
                  </a:extLst>
                </a:gridCol>
                <a:gridCol w="246888">
                  <a:extLst>
                    <a:ext uri="{9D8B030D-6E8A-4147-A177-3AD203B41FA5}">
                      <a16:colId xmlns:a16="http://schemas.microsoft.com/office/drawing/2014/main" val="2577163880"/>
                    </a:ext>
                  </a:extLst>
                </a:gridCol>
                <a:gridCol w="246888">
                  <a:extLst>
                    <a:ext uri="{9D8B030D-6E8A-4147-A177-3AD203B41FA5}">
                      <a16:colId xmlns:a16="http://schemas.microsoft.com/office/drawing/2014/main" val="2475309864"/>
                    </a:ext>
                  </a:extLst>
                </a:gridCol>
                <a:gridCol w="246888">
                  <a:extLst>
                    <a:ext uri="{9D8B030D-6E8A-4147-A177-3AD203B41FA5}">
                      <a16:colId xmlns:a16="http://schemas.microsoft.com/office/drawing/2014/main" val="800302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26221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10:38:29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10:38:29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Opening Night Live, wall-8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30660429"/>
                  </a:ext>
                </a:extLst>
              </a:tr>
            </a:tbl>
          </a:graphicData>
        </a:graphic>
      </p:graphicFrame>
      <p:sp>
        <p:nvSpPr>
          <p:cNvPr id="4" name="Text Placeholder 3">
            <a:extLst>
              <a:ext uri="{FF2B5EF4-FFF2-40B4-BE49-F238E27FC236}">
                <a16:creationId xmlns:a16="http://schemas.microsoft.com/office/drawing/2014/main" id="{BB609429-CBFD-47E6-8D5C-4AB646503310}"/>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8848976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1D145-CB8C-4571-AC7F-82137B7C437A}"/>
              </a:ext>
            </a:extLst>
          </p:cNvPr>
          <p:cNvSpPr>
            <a:spLocks noGrp="1"/>
          </p:cNvSpPr>
          <p:nvPr>
            <p:ph type="title"/>
          </p:nvPr>
        </p:nvSpPr>
        <p:spPr/>
        <p:txBody>
          <a:bodyPr/>
          <a:lstStyle/>
          <a:p>
            <a:r>
              <a:rPr lang="en-US"/>
              <a:t>Instagram Posts Table | GAMESCOM - 14 of 26</a:t>
            </a:r>
          </a:p>
        </p:txBody>
      </p:sp>
      <p:graphicFrame>
        <p:nvGraphicFramePr>
          <p:cNvPr id="5" name="Table Placeholder 4">
            <a:extLst>
              <a:ext uri="{FF2B5EF4-FFF2-40B4-BE49-F238E27FC236}">
                <a16:creationId xmlns:a16="http://schemas.microsoft.com/office/drawing/2014/main" id="{53C62FAD-1732-4088-A1F6-58C746406522}"/>
              </a:ext>
            </a:extLst>
          </p:cNvPr>
          <p:cNvGraphicFramePr>
            <a:graphicFrameLocks noGrp="1"/>
          </p:cNvGraphicFramePr>
          <p:nvPr>
            <p:ph type="tbl" sz="quarter" idx="13"/>
            <p:extLst>
              <p:ext uri="{D42A27DB-BD31-4B8C-83A1-F6EECF244321}">
                <p14:modId xmlns:p14="http://schemas.microsoft.com/office/powerpoint/2010/main" val="1582382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563015546"/>
                    </a:ext>
                  </a:extLst>
                </a:gridCol>
                <a:gridCol w="576072">
                  <a:extLst>
                    <a:ext uri="{9D8B030D-6E8A-4147-A177-3AD203B41FA5}">
                      <a16:colId xmlns:a16="http://schemas.microsoft.com/office/drawing/2014/main" val="657832101"/>
                    </a:ext>
                  </a:extLst>
                </a:gridCol>
                <a:gridCol w="822961">
                  <a:extLst>
                    <a:ext uri="{9D8B030D-6E8A-4147-A177-3AD203B41FA5}">
                      <a16:colId xmlns:a16="http://schemas.microsoft.com/office/drawing/2014/main" val="285785483"/>
                    </a:ext>
                  </a:extLst>
                </a:gridCol>
                <a:gridCol w="246888">
                  <a:extLst>
                    <a:ext uri="{9D8B030D-6E8A-4147-A177-3AD203B41FA5}">
                      <a16:colId xmlns:a16="http://schemas.microsoft.com/office/drawing/2014/main" val="134807823"/>
                    </a:ext>
                  </a:extLst>
                </a:gridCol>
                <a:gridCol w="246888">
                  <a:extLst>
                    <a:ext uri="{9D8B030D-6E8A-4147-A177-3AD203B41FA5}">
                      <a16:colId xmlns:a16="http://schemas.microsoft.com/office/drawing/2014/main" val="1077319713"/>
                    </a:ext>
                  </a:extLst>
                </a:gridCol>
                <a:gridCol w="246888">
                  <a:extLst>
                    <a:ext uri="{9D8B030D-6E8A-4147-A177-3AD203B41FA5}">
                      <a16:colId xmlns:a16="http://schemas.microsoft.com/office/drawing/2014/main" val="551778561"/>
                    </a:ext>
                  </a:extLst>
                </a:gridCol>
                <a:gridCol w="246888">
                  <a:extLst>
                    <a:ext uri="{9D8B030D-6E8A-4147-A177-3AD203B41FA5}">
                      <a16:colId xmlns:a16="http://schemas.microsoft.com/office/drawing/2014/main" val="2453283958"/>
                    </a:ext>
                  </a:extLst>
                </a:gridCol>
                <a:gridCol w="246888">
                  <a:extLst>
                    <a:ext uri="{9D8B030D-6E8A-4147-A177-3AD203B41FA5}">
                      <a16:colId xmlns:a16="http://schemas.microsoft.com/office/drawing/2014/main" val="3666040699"/>
                    </a:ext>
                  </a:extLst>
                </a:gridCol>
                <a:gridCol w="246888">
                  <a:extLst>
                    <a:ext uri="{9D8B030D-6E8A-4147-A177-3AD203B41FA5}">
                      <a16:colId xmlns:a16="http://schemas.microsoft.com/office/drawing/2014/main" val="4268597671"/>
                    </a:ext>
                  </a:extLst>
                </a:gridCol>
                <a:gridCol w="246888">
                  <a:extLst>
                    <a:ext uri="{9D8B030D-6E8A-4147-A177-3AD203B41FA5}">
                      <a16:colId xmlns:a16="http://schemas.microsoft.com/office/drawing/2014/main" val="1915070347"/>
                    </a:ext>
                  </a:extLst>
                </a:gridCol>
                <a:gridCol w="246888">
                  <a:extLst>
                    <a:ext uri="{9D8B030D-6E8A-4147-A177-3AD203B41FA5}">
                      <a16:colId xmlns:a16="http://schemas.microsoft.com/office/drawing/2014/main" val="746487777"/>
                    </a:ext>
                  </a:extLst>
                </a:gridCol>
                <a:gridCol w="246888">
                  <a:extLst>
                    <a:ext uri="{9D8B030D-6E8A-4147-A177-3AD203B41FA5}">
                      <a16:colId xmlns:a16="http://schemas.microsoft.com/office/drawing/2014/main" val="642730239"/>
                    </a:ext>
                  </a:extLst>
                </a:gridCol>
                <a:gridCol w="246888">
                  <a:extLst>
                    <a:ext uri="{9D8B030D-6E8A-4147-A177-3AD203B41FA5}">
                      <a16:colId xmlns:a16="http://schemas.microsoft.com/office/drawing/2014/main" val="2689564318"/>
                    </a:ext>
                  </a:extLst>
                </a:gridCol>
                <a:gridCol w="246888">
                  <a:extLst>
                    <a:ext uri="{9D8B030D-6E8A-4147-A177-3AD203B41FA5}">
                      <a16:colId xmlns:a16="http://schemas.microsoft.com/office/drawing/2014/main" val="2568313010"/>
                    </a:ext>
                  </a:extLst>
                </a:gridCol>
                <a:gridCol w="246888">
                  <a:extLst>
                    <a:ext uri="{9D8B030D-6E8A-4147-A177-3AD203B41FA5}">
                      <a16:colId xmlns:a16="http://schemas.microsoft.com/office/drawing/2014/main" val="1636306389"/>
                    </a:ext>
                  </a:extLst>
                </a:gridCol>
                <a:gridCol w="246888">
                  <a:extLst>
                    <a:ext uri="{9D8B030D-6E8A-4147-A177-3AD203B41FA5}">
                      <a16:colId xmlns:a16="http://schemas.microsoft.com/office/drawing/2014/main" val="624589483"/>
                    </a:ext>
                  </a:extLst>
                </a:gridCol>
                <a:gridCol w="246888">
                  <a:extLst>
                    <a:ext uri="{9D8B030D-6E8A-4147-A177-3AD203B41FA5}">
                      <a16:colId xmlns:a16="http://schemas.microsoft.com/office/drawing/2014/main" val="763597687"/>
                    </a:ext>
                  </a:extLst>
                </a:gridCol>
                <a:gridCol w="246888">
                  <a:extLst>
                    <a:ext uri="{9D8B030D-6E8A-4147-A177-3AD203B41FA5}">
                      <a16:colId xmlns:a16="http://schemas.microsoft.com/office/drawing/2014/main" val="3525057951"/>
                    </a:ext>
                  </a:extLst>
                </a:gridCol>
                <a:gridCol w="246888">
                  <a:extLst>
                    <a:ext uri="{9D8B030D-6E8A-4147-A177-3AD203B41FA5}">
                      <a16:colId xmlns:a16="http://schemas.microsoft.com/office/drawing/2014/main" val="1750148305"/>
                    </a:ext>
                  </a:extLst>
                </a:gridCol>
                <a:gridCol w="246888">
                  <a:extLst>
                    <a:ext uri="{9D8B030D-6E8A-4147-A177-3AD203B41FA5}">
                      <a16:colId xmlns:a16="http://schemas.microsoft.com/office/drawing/2014/main" val="2439839179"/>
                    </a:ext>
                  </a:extLst>
                </a:gridCol>
                <a:gridCol w="246888">
                  <a:extLst>
                    <a:ext uri="{9D8B030D-6E8A-4147-A177-3AD203B41FA5}">
                      <a16:colId xmlns:a16="http://schemas.microsoft.com/office/drawing/2014/main" val="3247296912"/>
                    </a:ext>
                  </a:extLst>
                </a:gridCol>
                <a:gridCol w="246888">
                  <a:extLst>
                    <a:ext uri="{9D8B030D-6E8A-4147-A177-3AD203B41FA5}">
                      <a16:colId xmlns:a16="http://schemas.microsoft.com/office/drawing/2014/main" val="1282586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303735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09:55:59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09:55:59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91652658"/>
                  </a:ext>
                </a:extLst>
              </a:tr>
            </a:tbl>
          </a:graphicData>
        </a:graphic>
      </p:graphicFrame>
      <p:sp>
        <p:nvSpPr>
          <p:cNvPr id="4" name="Text Placeholder 3">
            <a:extLst>
              <a:ext uri="{FF2B5EF4-FFF2-40B4-BE49-F238E27FC236}">
                <a16:creationId xmlns:a16="http://schemas.microsoft.com/office/drawing/2014/main" id="{AEC18BEB-413C-4ADF-8597-62560190AD04}"/>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26969997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54337-5D01-41FC-8C11-C1D20531D112}"/>
              </a:ext>
            </a:extLst>
          </p:cNvPr>
          <p:cNvSpPr>
            <a:spLocks noGrp="1"/>
          </p:cNvSpPr>
          <p:nvPr>
            <p:ph type="title"/>
          </p:nvPr>
        </p:nvSpPr>
        <p:spPr/>
        <p:txBody>
          <a:bodyPr/>
          <a:lstStyle/>
          <a:p>
            <a:r>
              <a:rPr lang="en-US"/>
              <a:t>Instagram Posts Table | GAMESCOM - 15 of 26</a:t>
            </a:r>
          </a:p>
        </p:txBody>
      </p:sp>
      <p:graphicFrame>
        <p:nvGraphicFramePr>
          <p:cNvPr id="5" name="Table Placeholder 4">
            <a:extLst>
              <a:ext uri="{FF2B5EF4-FFF2-40B4-BE49-F238E27FC236}">
                <a16:creationId xmlns:a16="http://schemas.microsoft.com/office/drawing/2014/main" id="{CD077F32-43F8-4255-ABFB-B0675DDAA843}"/>
              </a:ext>
            </a:extLst>
          </p:cNvPr>
          <p:cNvGraphicFramePr>
            <a:graphicFrameLocks noGrp="1"/>
          </p:cNvGraphicFramePr>
          <p:nvPr>
            <p:ph type="tbl" sz="quarter" idx="13"/>
            <p:extLst>
              <p:ext uri="{D42A27DB-BD31-4B8C-83A1-F6EECF244321}">
                <p14:modId xmlns:p14="http://schemas.microsoft.com/office/powerpoint/2010/main" val="1459836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879925467"/>
                    </a:ext>
                  </a:extLst>
                </a:gridCol>
                <a:gridCol w="576072">
                  <a:extLst>
                    <a:ext uri="{9D8B030D-6E8A-4147-A177-3AD203B41FA5}">
                      <a16:colId xmlns:a16="http://schemas.microsoft.com/office/drawing/2014/main" val="1116836391"/>
                    </a:ext>
                  </a:extLst>
                </a:gridCol>
                <a:gridCol w="822961">
                  <a:extLst>
                    <a:ext uri="{9D8B030D-6E8A-4147-A177-3AD203B41FA5}">
                      <a16:colId xmlns:a16="http://schemas.microsoft.com/office/drawing/2014/main" val="601549457"/>
                    </a:ext>
                  </a:extLst>
                </a:gridCol>
                <a:gridCol w="246888">
                  <a:extLst>
                    <a:ext uri="{9D8B030D-6E8A-4147-A177-3AD203B41FA5}">
                      <a16:colId xmlns:a16="http://schemas.microsoft.com/office/drawing/2014/main" val="1961192394"/>
                    </a:ext>
                  </a:extLst>
                </a:gridCol>
                <a:gridCol w="246888">
                  <a:extLst>
                    <a:ext uri="{9D8B030D-6E8A-4147-A177-3AD203B41FA5}">
                      <a16:colId xmlns:a16="http://schemas.microsoft.com/office/drawing/2014/main" val="1302290018"/>
                    </a:ext>
                  </a:extLst>
                </a:gridCol>
                <a:gridCol w="246888">
                  <a:extLst>
                    <a:ext uri="{9D8B030D-6E8A-4147-A177-3AD203B41FA5}">
                      <a16:colId xmlns:a16="http://schemas.microsoft.com/office/drawing/2014/main" val="4117030814"/>
                    </a:ext>
                  </a:extLst>
                </a:gridCol>
                <a:gridCol w="246888">
                  <a:extLst>
                    <a:ext uri="{9D8B030D-6E8A-4147-A177-3AD203B41FA5}">
                      <a16:colId xmlns:a16="http://schemas.microsoft.com/office/drawing/2014/main" val="1148550116"/>
                    </a:ext>
                  </a:extLst>
                </a:gridCol>
                <a:gridCol w="246888">
                  <a:extLst>
                    <a:ext uri="{9D8B030D-6E8A-4147-A177-3AD203B41FA5}">
                      <a16:colId xmlns:a16="http://schemas.microsoft.com/office/drawing/2014/main" val="1283422959"/>
                    </a:ext>
                  </a:extLst>
                </a:gridCol>
                <a:gridCol w="246888">
                  <a:extLst>
                    <a:ext uri="{9D8B030D-6E8A-4147-A177-3AD203B41FA5}">
                      <a16:colId xmlns:a16="http://schemas.microsoft.com/office/drawing/2014/main" val="174105281"/>
                    </a:ext>
                  </a:extLst>
                </a:gridCol>
                <a:gridCol w="246888">
                  <a:extLst>
                    <a:ext uri="{9D8B030D-6E8A-4147-A177-3AD203B41FA5}">
                      <a16:colId xmlns:a16="http://schemas.microsoft.com/office/drawing/2014/main" val="2102058032"/>
                    </a:ext>
                  </a:extLst>
                </a:gridCol>
                <a:gridCol w="246888">
                  <a:extLst>
                    <a:ext uri="{9D8B030D-6E8A-4147-A177-3AD203B41FA5}">
                      <a16:colId xmlns:a16="http://schemas.microsoft.com/office/drawing/2014/main" val="2662417046"/>
                    </a:ext>
                  </a:extLst>
                </a:gridCol>
                <a:gridCol w="246888">
                  <a:extLst>
                    <a:ext uri="{9D8B030D-6E8A-4147-A177-3AD203B41FA5}">
                      <a16:colId xmlns:a16="http://schemas.microsoft.com/office/drawing/2014/main" val="2366764089"/>
                    </a:ext>
                  </a:extLst>
                </a:gridCol>
                <a:gridCol w="246888">
                  <a:extLst>
                    <a:ext uri="{9D8B030D-6E8A-4147-A177-3AD203B41FA5}">
                      <a16:colId xmlns:a16="http://schemas.microsoft.com/office/drawing/2014/main" val="1056583853"/>
                    </a:ext>
                  </a:extLst>
                </a:gridCol>
                <a:gridCol w="246888">
                  <a:extLst>
                    <a:ext uri="{9D8B030D-6E8A-4147-A177-3AD203B41FA5}">
                      <a16:colId xmlns:a16="http://schemas.microsoft.com/office/drawing/2014/main" val="1089824609"/>
                    </a:ext>
                  </a:extLst>
                </a:gridCol>
                <a:gridCol w="246888">
                  <a:extLst>
                    <a:ext uri="{9D8B030D-6E8A-4147-A177-3AD203B41FA5}">
                      <a16:colId xmlns:a16="http://schemas.microsoft.com/office/drawing/2014/main" val="1563762093"/>
                    </a:ext>
                  </a:extLst>
                </a:gridCol>
                <a:gridCol w="246888">
                  <a:extLst>
                    <a:ext uri="{9D8B030D-6E8A-4147-A177-3AD203B41FA5}">
                      <a16:colId xmlns:a16="http://schemas.microsoft.com/office/drawing/2014/main" val="1357793834"/>
                    </a:ext>
                  </a:extLst>
                </a:gridCol>
                <a:gridCol w="246888">
                  <a:extLst>
                    <a:ext uri="{9D8B030D-6E8A-4147-A177-3AD203B41FA5}">
                      <a16:colId xmlns:a16="http://schemas.microsoft.com/office/drawing/2014/main" val="436893618"/>
                    </a:ext>
                  </a:extLst>
                </a:gridCol>
                <a:gridCol w="246888">
                  <a:extLst>
                    <a:ext uri="{9D8B030D-6E8A-4147-A177-3AD203B41FA5}">
                      <a16:colId xmlns:a16="http://schemas.microsoft.com/office/drawing/2014/main" val="830502259"/>
                    </a:ext>
                  </a:extLst>
                </a:gridCol>
                <a:gridCol w="246888">
                  <a:extLst>
                    <a:ext uri="{9D8B030D-6E8A-4147-A177-3AD203B41FA5}">
                      <a16:colId xmlns:a16="http://schemas.microsoft.com/office/drawing/2014/main" val="1139312928"/>
                    </a:ext>
                  </a:extLst>
                </a:gridCol>
                <a:gridCol w="246888">
                  <a:extLst>
                    <a:ext uri="{9D8B030D-6E8A-4147-A177-3AD203B41FA5}">
                      <a16:colId xmlns:a16="http://schemas.microsoft.com/office/drawing/2014/main" val="2509820202"/>
                    </a:ext>
                  </a:extLst>
                </a:gridCol>
                <a:gridCol w="246888">
                  <a:extLst>
                    <a:ext uri="{9D8B030D-6E8A-4147-A177-3AD203B41FA5}">
                      <a16:colId xmlns:a16="http://schemas.microsoft.com/office/drawing/2014/main" val="2620546819"/>
                    </a:ext>
                  </a:extLst>
                </a:gridCol>
                <a:gridCol w="246888">
                  <a:extLst>
                    <a:ext uri="{9D8B030D-6E8A-4147-A177-3AD203B41FA5}">
                      <a16:colId xmlns:a16="http://schemas.microsoft.com/office/drawing/2014/main" val="4250353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433017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09:00:56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09:00:56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45282100"/>
                  </a:ext>
                </a:extLst>
              </a:tr>
            </a:tbl>
          </a:graphicData>
        </a:graphic>
      </p:graphicFrame>
      <p:sp>
        <p:nvSpPr>
          <p:cNvPr id="4" name="Text Placeholder 3">
            <a:extLst>
              <a:ext uri="{FF2B5EF4-FFF2-40B4-BE49-F238E27FC236}">
                <a16:creationId xmlns:a16="http://schemas.microsoft.com/office/drawing/2014/main" id="{8382A384-7215-4C2C-9B42-D522E43193DA}"/>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2856867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D4BCD-8A7D-4F7D-BCCE-D5F03ABC1581}"/>
              </a:ext>
            </a:extLst>
          </p:cNvPr>
          <p:cNvSpPr>
            <a:spLocks noGrp="1"/>
          </p:cNvSpPr>
          <p:nvPr>
            <p:ph type="title"/>
          </p:nvPr>
        </p:nvSpPr>
        <p:spPr/>
        <p:txBody>
          <a:bodyPr/>
          <a:lstStyle/>
          <a:p>
            <a:r>
              <a:rPr lang="en-US"/>
              <a:t>Instagram Posts Table | GAMESCOM - 16 of 26</a:t>
            </a:r>
          </a:p>
        </p:txBody>
      </p:sp>
      <p:graphicFrame>
        <p:nvGraphicFramePr>
          <p:cNvPr id="5" name="Table Placeholder 4">
            <a:extLst>
              <a:ext uri="{FF2B5EF4-FFF2-40B4-BE49-F238E27FC236}">
                <a16:creationId xmlns:a16="http://schemas.microsoft.com/office/drawing/2014/main" id="{2F179118-56BF-4226-82E7-ED40331A0186}"/>
              </a:ext>
            </a:extLst>
          </p:cNvPr>
          <p:cNvGraphicFramePr>
            <a:graphicFrameLocks noGrp="1"/>
          </p:cNvGraphicFramePr>
          <p:nvPr>
            <p:ph type="tbl" sz="quarter" idx="13"/>
            <p:extLst>
              <p:ext uri="{D42A27DB-BD31-4B8C-83A1-F6EECF244321}">
                <p14:modId xmlns:p14="http://schemas.microsoft.com/office/powerpoint/2010/main" val="2365853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051769246"/>
                    </a:ext>
                  </a:extLst>
                </a:gridCol>
                <a:gridCol w="576072">
                  <a:extLst>
                    <a:ext uri="{9D8B030D-6E8A-4147-A177-3AD203B41FA5}">
                      <a16:colId xmlns:a16="http://schemas.microsoft.com/office/drawing/2014/main" val="247209320"/>
                    </a:ext>
                  </a:extLst>
                </a:gridCol>
                <a:gridCol w="822961">
                  <a:extLst>
                    <a:ext uri="{9D8B030D-6E8A-4147-A177-3AD203B41FA5}">
                      <a16:colId xmlns:a16="http://schemas.microsoft.com/office/drawing/2014/main" val="1100055392"/>
                    </a:ext>
                  </a:extLst>
                </a:gridCol>
                <a:gridCol w="246888">
                  <a:extLst>
                    <a:ext uri="{9D8B030D-6E8A-4147-A177-3AD203B41FA5}">
                      <a16:colId xmlns:a16="http://schemas.microsoft.com/office/drawing/2014/main" val="3899120151"/>
                    </a:ext>
                  </a:extLst>
                </a:gridCol>
                <a:gridCol w="246888">
                  <a:extLst>
                    <a:ext uri="{9D8B030D-6E8A-4147-A177-3AD203B41FA5}">
                      <a16:colId xmlns:a16="http://schemas.microsoft.com/office/drawing/2014/main" val="1846094435"/>
                    </a:ext>
                  </a:extLst>
                </a:gridCol>
                <a:gridCol w="246888">
                  <a:extLst>
                    <a:ext uri="{9D8B030D-6E8A-4147-A177-3AD203B41FA5}">
                      <a16:colId xmlns:a16="http://schemas.microsoft.com/office/drawing/2014/main" val="3964523942"/>
                    </a:ext>
                  </a:extLst>
                </a:gridCol>
                <a:gridCol w="246888">
                  <a:extLst>
                    <a:ext uri="{9D8B030D-6E8A-4147-A177-3AD203B41FA5}">
                      <a16:colId xmlns:a16="http://schemas.microsoft.com/office/drawing/2014/main" val="82760546"/>
                    </a:ext>
                  </a:extLst>
                </a:gridCol>
                <a:gridCol w="246888">
                  <a:extLst>
                    <a:ext uri="{9D8B030D-6E8A-4147-A177-3AD203B41FA5}">
                      <a16:colId xmlns:a16="http://schemas.microsoft.com/office/drawing/2014/main" val="1870598506"/>
                    </a:ext>
                  </a:extLst>
                </a:gridCol>
                <a:gridCol w="246888">
                  <a:extLst>
                    <a:ext uri="{9D8B030D-6E8A-4147-A177-3AD203B41FA5}">
                      <a16:colId xmlns:a16="http://schemas.microsoft.com/office/drawing/2014/main" val="2616878038"/>
                    </a:ext>
                  </a:extLst>
                </a:gridCol>
                <a:gridCol w="246888">
                  <a:extLst>
                    <a:ext uri="{9D8B030D-6E8A-4147-A177-3AD203B41FA5}">
                      <a16:colId xmlns:a16="http://schemas.microsoft.com/office/drawing/2014/main" val="3879562833"/>
                    </a:ext>
                  </a:extLst>
                </a:gridCol>
                <a:gridCol w="246888">
                  <a:extLst>
                    <a:ext uri="{9D8B030D-6E8A-4147-A177-3AD203B41FA5}">
                      <a16:colId xmlns:a16="http://schemas.microsoft.com/office/drawing/2014/main" val="369385191"/>
                    </a:ext>
                  </a:extLst>
                </a:gridCol>
                <a:gridCol w="246888">
                  <a:extLst>
                    <a:ext uri="{9D8B030D-6E8A-4147-A177-3AD203B41FA5}">
                      <a16:colId xmlns:a16="http://schemas.microsoft.com/office/drawing/2014/main" val="3280819776"/>
                    </a:ext>
                  </a:extLst>
                </a:gridCol>
                <a:gridCol w="246888">
                  <a:extLst>
                    <a:ext uri="{9D8B030D-6E8A-4147-A177-3AD203B41FA5}">
                      <a16:colId xmlns:a16="http://schemas.microsoft.com/office/drawing/2014/main" val="3399434573"/>
                    </a:ext>
                  </a:extLst>
                </a:gridCol>
                <a:gridCol w="246888">
                  <a:extLst>
                    <a:ext uri="{9D8B030D-6E8A-4147-A177-3AD203B41FA5}">
                      <a16:colId xmlns:a16="http://schemas.microsoft.com/office/drawing/2014/main" val="69015823"/>
                    </a:ext>
                  </a:extLst>
                </a:gridCol>
                <a:gridCol w="246888">
                  <a:extLst>
                    <a:ext uri="{9D8B030D-6E8A-4147-A177-3AD203B41FA5}">
                      <a16:colId xmlns:a16="http://schemas.microsoft.com/office/drawing/2014/main" val="2039104934"/>
                    </a:ext>
                  </a:extLst>
                </a:gridCol>
                <a:gridCol w="246888">
                  <a:extLst>
                    <a:ext uri="{9D8B030D-6E8A-4147-A177-3AD203B41FA5}">
                      <a16:colId xmlns:a16="http://schemas.microsoft.com/office/drawing/2014/main" val="136455582"/>
                    </a:ext>
                  </a:extLst>
                </a:gridCol>
                <a:gridCol w="246888">
                  <a:extLst>
                    <a:ext uri="{9D8B030D-6E8A-4147-A177-3AD203B41FA5}">
                      <a16:colId xmlns:a16="http://schemas.microsoft.com/office/drawing/2014/main" val="2043619941"/>
                    </a:ext>
                  </a:extLst>
                </a:gridCol>
                <a:gridCol w="246888">
                  <a:extLst>
                    <a:ext uri="{9D8B030D-6E8A-4147-A177-3AD203B41FA5}">
                      <a16:colId xmlns:a16="http://schemas.microsoft.com/office/drawing/2014/main" val="388460313"/>
                    </a:ext>
                  </a:extLst>
                </a:gridCol>
                <a:gridCol w="246888">
                  <a:extLst>
                    <a:ext uri="{9D8B030D-6E8A-4147-A177-3AD203B41FA5}">
                      <a16:colId xmlns:a16="http://schemas.microsoft.com/office/drawing/2014/main" val="2360417936"/>
                    </a:ext>
                  </a:extLst>
                </a:gridCol>
                <a:gridCol w="246888">
                  <a:extLst>
                    <a:ext uri="{9D8B030D-6E8A-4147-A177-3AD203B41FA5}">
                      <a16:colId xmlns:a16="http://schemas.microsoft.com/office/drawing/2014/main" val="4153802610"/>
                    </a:ext>
                  </a:extLst>
                </a:gridCol>
                <a:gridCol w="246888">
                  <a:extLst>
                    <a:ext uri="{9D8B030D-6E8A-4147-A177-3AD203B41FA5}">
                      <a16:colId xmlns:a16="http://schemas.microsoft.com/office/drawing/2014/main" val="4177296108"/>
                    </a:ext>
                  </a:extLst>
                </a:gridCol>
                <a:gridCol w="246888">
                  <a:extLst>
                    <a:ext uri="{9D8B030D-6E8A-4147-A177-3AD203B41FA5}">
                      <a16:colId xmlns:a16="http://schemas.microsoft.com/office/drawing/2014/main" val="176677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709776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20:56:22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20:56:22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Cosplay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30989103"/>
                  </a:ext>
                </a:extLst>
              </a:tr>
            </a:tbl>
          </a:graphicData>
        </a:graphic>
      </p:graphicFrame>
      <p:sp>
        <p:nvSpPr>
          <p:cNvPr id="4" name="Text Placeholder 3">
            <a:extLst>
              <a:ext uri="{FF2B5EF4-FFF2-40B4-BE49-F238E27FC236}">
                <a16:creationId xmlns:a16="http://schemas.microsoft.com/office/drawing/2014/main" id="{6D0A986F-869C-45E8-BB70-DFC85490B7DD}"/>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0546543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BD0EC-1ACF-41E1-A63F-542A1D7C3DB3}"/>
              </a:ext>
            </a:extLst>
          </p:cNvPr>
          <p:cNvSpPr>
            <a:spLocks noGrp="1"/>
          </p:cNvSpPr>
          <p:nvPr>
            <p:ph type="title"/>
          </p:nvPr>
        </p:nvSpPr>
        <p:spPr/>
        <p:txBody>
          <a:bodyPr/>
          <a:lstStyle/>
          <a:p>
            <a:r>
              <a:rPr lang="en-US"/>
              <a:t>Instagram Posts Table | GAMESCOM - 17 of 26</a:t>
            </a:r>
          </a:p>
        </p:txBody>
      </p:sp>
      <p:graphicFrame>
        <p:nvGraphicFramePr>
          <p:cNvPr id="5" name="Table Placeholder 4">
            <a:extLst>
              <a:ext uri="{FF2B5EF4-FFF2-40B4-BE49-F238E27FC236}">
                <a16:creationId xmlns:a16="http://schemas.microsoft.com/office/drawing/2014/main" id="{79C48FC3-A9F2-41C4-98D3-A9766FA3289F}"/>
              </a:ext>
            </a:extLst>
          </p:cNvPr>
          <p:cNvGraphicFramePr>
            <a:graphicFrameLocks noGrp="1"/>
          </p:cNvGraphicFramePr>
          <p:nvPr>
            <p:ph type="tbl" sz="quarter" idx="13"/>
            <p:extLst>
              <p:ext uri="{D42A27DB-BD31-4B8C-83A1-F6EECF244321}">
                <p14:modId xmlns:p14="http://schemas.microsoft.com/office/powerpoint/2010/main" val="3225287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4147455677"/>
                    </a:ext>
                  </a:extLst>
                </a:gridCol>
                <a:gridCol w="576072">
                  <a:extLst>
                    <a:ext uri="{9D8B030D-6E8A-4147-A177-3AD203B41FA5}">
                      <a16:colId xmlns:a16="http://schemas.microsoft.com/office/drawing/2014/main" val="3335651687"/>
                    </a:ext>
                  </a:extLst>
                </a:gridCol>
                <a:gridCol w="822961">
                  <a:extLst>
                    <a:ext uri="{9D8B030D-6E8A-4147-A177-3AD203B41FA5}">
                      <a16:colId xmlns:a16="http://schemas.microsoft.com/office/drawing/2014/main" val="2516129177"/>
                    </a:ext>
                  </a:extLst>
                </a:gridCol>
                <a:gridCol w="246888">
                  <a:extLst>
                    <a:ext uri="{9D8B030D-6E8A-4147-A177-3AD203B41FA5}">
                      <a16:colId xmlns:a16="http://schemas.microsoft.com/office/drawing/2014/main" val="4273994425"/>
                    </a:ext>
                  </a:extLst>
                </a:gridCol>
                <a:gridCol w="246888">
                  <a:extLst>
                    <a:ext uri="{9D8B030D-6E8A-4147-A177-3AD203B41FA5}">
                      <a16:colId xmlns:a16="http://schemas.microsoft.com/office/drawing/2014/main" val="273081676"/>
                    </a:ext>
                  </a:extLst>
                </a:gridCol>
                <a:gridCol w="246888">
                  <a:extLst>
                    <a:ext uri="{9D8B030D-6E8A-4147-A177-3AD203B41FA5}">
                      <a16:colId xmlns:a16="http://schemas.microsoft.com/office/drawing/2014/main" val="3741098105"/>
                    </a:ext>
                  </a:extLst>
                </a:gridCol>
                <a:gridCol w="246888">
                  <a:extLst>
                    <a:ext uri="{9D8B030D-6E8A-4147-A177-3AD203B41FA5}">
                      <a16:colId xmlns:a16="http://schemas.microsoft.com/office/drawing/2014/main" val="2018127409"/>
                    </a:ext>
                  </a:extLst>
                </a:gridCol>
                <a:gridCol w="246888">
                  <a:extLst>
                    <a:ext uri="{9D8B030D-6E8A-4147-A177-3AD203B41FA5}">
                      <a16:colId xmlns:a16="http://schemas.microsoft.com/office/drawing/2014/main" val="862000216"/>
                    </a:ext>
                  </a:extLst>
                </a:gridCol>
                <a:gridCol w="246888">
                  <a:extLst>
                    <a:ext uri="{9D8B030D-6E8A-4147-A177-3AD203B41FA5}">
                      <a16:colId xmlns:a16="http://schemas.microsoft.com/office/drawing/2014/main" val="1354226671"/>
                    </a:ext>
                  </a:extLst>
                </a:gridCol>
                <a:gridCol w="246888">
                  <a:extLst>
                    <a:ext uri="{9D8B030D-6E8A-4147-A177-3AD203B41FA5}">
                      <a16:colId xmlns:a16="http://schemas.microsoft.com/office/drawing/2014/main" val="3981487945"/>
                    </a:ext>
                  </a:extLst>
                </a:gridCol>
                <a:gridCol w="246888">
                  <a:extLst>
                    <a:ext uri="{9D8B030D-6E8A-4147-A177-3AD203B41FA5}">
                      <a16:colId xmlns:a16="http://schemas.microsoft.com/office/drawing/2014/main" val="975078353"/>
                    </a:ext>
                  </a:extLst>
                </a:gridCol>
                <a:gridCol w="246888">
                  <a:extLst>
                    <a:ext uri="{9D8B030D-6E8A-4147-A177-3AD203B41FA5}">
                      <a16:colId xmlns:a16="http://schemas.microsoft.com/office/drawing/2014/main" val="978473435"/>
                    </a:ext>
                  </a:extLst>
                </a:gridCol>
                <a:gridCol w="246888">
                  <a:extLst>
                    <a:ext uri="{9D8B030D-6E8A-4147-A177-3AD203B41FA5}">
                      <a16:colId xmlns:a16="http://schemas.microsoft.com/office/drawing/2014/main" val="41295728"/>
                    </a:ext>
                  </a:extLst>
                </a:gridCol>
                <a:gridCol w="246888">
                  <a:extLst>
                    <a:ext uri="{9D8B030D-6E8A-4147-A177-3AD203B41FA5}">
                      <a16:colId xmlns:a16="http://schemas.microsoft.com/office/drawing/2014/main" val="3131420762"/>
                    </a:ext>
                  </a:extLst>
                </a:gridCol>
                <a:gridCol w="246888">
                  <a:extLst>
                    <a:ext uri="{9D8B030D-6E8A-4147-A177-3AD203B41FA5}">
                      <a16:colId xmlns:a16="http://schemas.microsoft.com/office/drawing/2014/main" val="665361967"/>
                    </a:ext>
                  </a:extLst>
                </a:gridCol>
                <a:gridCol w="246888">
                  <a:extLst>
                    <a:ext uri="{9D8B030D-6E8A-4147-A177-3AD203B41FA5}">
                      <a16:colId xmlns:a16="http://schemas.microsoft.com/office/drawing/2014/main" val="974572523"/>
                    </a:ext>
                  </a:extLst>
                </a:gridCol>
                <a:gridCol w="246888">
                  <a:extLst>
                    <a:ext uri="{9D8B030D-6E8A-4147-A177-3AD203B41FA5}">
                      <a16:colId xmlns:a16="http://schemas.microsoft.com/office/drawing/2014/main" val="3707715407"/>
                    </a:ext>
                  </a:extLst>
                </a:gridCol>
                <a:gridCol w="246888">
                  <a:extLst>
                    <a:ext uri="{9D8B030D-6E8A-4147-A177-3AD203B41FA5}">
                      <a16:colId xmlns:a16="http://schemas.microsoft.com/office/drawing/2014/main" val="3057007713"/>
                    </a:ext>
                  </a:extLst>
                </a:gridCol>
                <a:gridCol w="246888">
                  <a:extLst>
                    <a:ext uri="{9D8B030D-6E8A-4147-A177-3AD203B41FA5}">
                      <a16:colId xmlns:a16="http://schemas.microsoft.com/office/drawing/2014/main" val="289921343"/>
                    </a:ext>
                  </a:extLst>
                </a:gridCol>
                <a:gridCol w="246888">
                  <a:extLst>
                    <a:ext uri="{9D8B030D-6E8A-4147-A177-3AD203B41FA5}">
                      <a16:colId xmlns:a16="http://schemas.microsoft.com/office/drawing/2014/main" val="3255103823"/>
                    </a:ext>
                  </a:extLst>
                </a:gridCol>
                <a:gridCol w="246888">
                  <a:extLst>
                    <a:ext uri="{9D8B030D-6E8A-4147-A177-3AD203B41FA5}">
                      <a16:colId xmlns:a16="http://schemas.microsoft.com/office/drawing/2014/main" val="3332038566"/>
                    </a:ext>
                  </a:extLst>
                </a:gridCol>
                <a:gridCol w="246888">
                  <a:extLst>
                    <a:ext uri="{9D8B030D-6E8A-4147-A177-3AD203B41FA5}">
                      <a16:colId xmlns:a16="http://schemas.microsoft.com/office/drawing/2014/main" val="3672749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025898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20:54:42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20:54:42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Cosplay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40304313"/>
                  </a:ext>
                </a:extLst>
              </a:tr>
            </a:tbl>
          </a:graphicData>
        </a:graphic>
      </p:graphicFrame>
      <p:sp>
        <p:nvSpPr>
          <p:cNvPr id="4" name="Text Placeholder 3">
            <a:extLst>
              <a:ext uri="{FF2B5EF4-FFF2-40B4-BE49-F238E27FC236}">
                <a16:creationId xmlns:a16="http://schemas.microsoft.com/office/drawing/2014/main" id="{28BEA05A-0625-42A9-B41A-DA73F64771E9}"/>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24367598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23E74-BCF0-4FB1-A530-0D8ADE7F1961}"/>
              </a:ext>
            </a:extLst>
          </p:cNvPr>
          <p:cNvSpPr>
            <a:spLocks noGrp="1"/>
          </p:cNvSpPr>
          <p:nvPr>
            <p:ph type="title"/>
          </p:nvPr>
        </p:nvSpPr>
        <p:spPr/>
        <p:txBody>
          <a:bodyPr/>
          <a:lstStyle/>
          <a:p>
            <a:r>
              <a:rPr lang="en-US"/>
              <a:t>Instagram Posts Table | GAMESCOM - 18 of 26</a:t>
            </a:r>
          </a:p>
        </p:txBody>
      </p:sp>
      <p:graphicFrame>
        <p:nvGraphicFramePr>
          <p:cNvPr id="5" name="Table Placeholder 4">
            <a:extLst>
              <a:ext uri="{FF2B5EF4-FFF2-40B4-BE49-F238E27FC236}">
                <a16:creationId xmlns:a16="http://schemas.microsoft.com/office/drawing/2014/main" id="{FD6CFC08-B016-4E8A-8F4B-FCF2A4523673}"/>
              </a:ext>
            </a:extLst>
          </p:cNvPr>
          <p:cNvGraphicFramePr>
            <a:graphicFrameLocks noGrp="1"/>
          </p:cNvGraphicFramePr>
          <p:nvPr>
            <p:ph type="tbl" sz="quarter" idx="13"/>
            <p:extLst>
              <p:ext uri="{D42A27DB-BD31-4B8C-83A1-F6EECF244321}">
                <p14:modId xmlns:p14="http://schemas.microsoft.com/office/powerpoint/2010/main" val="2846724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419039108"/>
                    </a:ext>
                  </a:extLst>
                </a:gridCol>
                <a:gridCol w="576072">
                  <a:extLst>
                    <a:ext uri="{9D8B030D-6E8A-4147-A177-3AD203B41FA5}">
                      <a16:colId xmlns:a16="http://schemas.microsoft.com/office/drawing/2014/main" val="3811851254"/>
                    </a:ext>
                  </a:extLst>
                </a:gridCol>
                <a:gridCol w="822961">
                  <a:extLst>
                    <a:ext uri="{9D8B030D-6E8A-4147-A177-3AD203B41FA5}">
                      <a16:colId xmlns:a16="http://schemas.microsoft.com/office/drawing/2014/main" val="1407576854"/>
                    </a:ext>
                  </a:extLst>
                </a:gridCol>
                <a:gridCol w="246888">
                  <a:extLst>
                    <a:ext uri="{9D8B030D-6E8A-4147-A177-3AD203B41FA5}">
                      <a16:colId xmlns:a16="http://schemas.microsoft.com/office/drawing/2014/main" val="3096819919"/>
                    </a:ext>
                  </a:extLst>
                </a:gridCol>
                <a:gridCol w="246888">
                  <a:extLst>
                    <a:ext uri="{9D8B030D-6E8A-4147-A177-3AD203B41FA5}">
                      <a16:colId xmlns:a16="http://schemas.microsoft.com/office/drawing/2014/main" val="1108020286"/>
                    </a:ext>
                  </a:extLst>
                </a:gridCol>
                <a:gridCol w="246888">
                  <a:extLst>
                    <a:ext uri="{9D8B030D-6E8A-4147-A177-3AD203B41FA5}">
                      <a16:colId xmlns:a16="http://schemas.microsoft.com/office/drawing/2014/main" val="3072565956"/>
                    </a:ext>
                  </a:extLst>
                </a:gridCol>
                <a:gridCol w="246888">
                  <a:extLst>
                    <a:ext uri="{9D8B030D-6E8A-4147-A177-3AD203B41FA5}">
                      <a16:colId xmlns:a16="http://schemas.microsoft.com/office/drawing/2014/main" val="717191379"/>
                    </a:ext>
                  </a:extLst>
                </a:gridCol>
                <a:gridCol w="246888">
                  <a:extLst>
                    <a:ext uri="{9D8B030D-6E8A-4147-A177-3AD203B41FA5}">
                      <a16:colId xmlns:a16="http://schemas.microsoft.com/office/drawing/2014/main" val="1112397516"/>
                    </a:ext>
                  </a:extLst>
                </a:gridCol>
                <a:gridCol w="246888">
                  <a:extLst>
                    <a:ext uri="{9D8B030D-6E8A-4147-A177-3AD203B41FA5}">
                      <a16:colId xmlns:a16="http://schemas.microsoft.com/office/drawing/2014/main" val="2973508450"/>
                    </a:ext>
                  </a:extLst>
                </a:gridCol>
                <a:gridCol w="246888">
                  <a:extLst>
                    <a:ext uri="{9D8B030D-6E8A-4147-A177-3AD203B41FA5}">
                      <a16:colId xmlns:a16="http://schemas.microsoft.com/office/drawing/2014/main" val="2934446244"/>
                    </a:ext>
                  </a:extLst>
                </a:gridCol>
                <a:gridCol w="246888">
                  <a:extLst>
                    <a:ext uri="{9D8B030D-6E8A-4147-A177-3AD203B41FA5}">
                      <a16:colId xmlns:a16="http://schemas.microsoft.com/office/drawing/2014/main" val="1054160393"/>
                    </a:ext>
                  </a:extLst>
                </a:gridCol>
                <a:gridCol w="246888">
                  <a:extLst>
                    <a:ext uri="{9D8B030D-6E8A-4147-A177-3AD203B41FA5}">
                      <a16:colId xmlns:a16="http://schemas.microsoft.com/office/drawing/2014/main" val="3996774405"/>
                    </a:ext>
                  </a:extLst>
                </a:gridCol>
                <a:gridCol w="246888">
                  <a:extLst>
                    <a:ext uri="{9D8B030D-6E8A-4147-A177-3AD203B41FA5}">
                      <a16:colId xmlns:a16="http://schemas.microsoft.com/office/drawing/2014/main" val="3101540467"/>
                    </a:ext>
                  </a:extLst>
                </a:gridCol>
                <a:gridCol w="246888">
                  <a:extLst>
                    <a:ext uri="{9D8B030D-6E8A-4147-A177-3AD203B41FA5}">
                      <a16:colId xmlns:a16="http://schemas.microsoft.com/office/drawing/2014/main" val="3298550822"/>
                    </a:ext>
                  </a:extLst>
                </a:gridCol>
                <a:gridCol w="246888">
                  <a:extLst>
                    <a:ext uri="{9D8B030D-6E8A-4147-A177-3AD203B41FA5}">
                      <a16:colId xmlns:a16="http://schemas.microsoft.com/office/drawing/2014/main" val="2783094634"/>
                    </a:ext>
                  </a:extLst>
                </a:gridCol>
                <a:gridCol w="246888">
                  <a:extLst>
                    <a:ext uri="{9D8B030D-6E8A-4147-A177-3AD203B41FA5}">
                      <a16:colId xmlns:a16="http://schemas.microsoft.com/office/drawing/2014/main" val="747277154"/>
                    </a:ext>
                  </a:extLst>
                </a:gridCol>
                <a:gridCol w="246888">
                  <a:extLst>
                    <a:ext uri="{9D8B030D-6E8A-4147-A177-3AD203B41FA5}">
                      <a16:colId xmlns:a16="http://schemas.microsoft.com/office/drawing/2014/main" val="2442085251"/>
                    </a:ext>
                  </a:extLst>
                </a:gridCol>
                <a:gridCol w="246888">
                  <a:extLst>
                    <a:ext uri="{9D8B030D-6E8A-4147-A177-3AD203B41FA5}">
                      <a16:colId xmlns:a16="http://schemas.microsoft.com/office/drawing/2014/main" val="1331719922"/>
                    </a:ext>
                  </a:extLst>
                </a:gridCol>
                <a:gridCol w="246888">
                  <a:extLst>
                    <a:ext uri="{9D8B030D-6E8A-4147-A177-3AD203B41FA5}">
                      <a16:colId xmlns:a16="http://schemas.microsoft.com/office/drawing/2014/main" val="925825927"/>
                    </a:ext>
                  </a:extLst>
                </a:gridCol>
                <a:gridCol w="246888">
                  <a:extLst>
                    <a:ext uri="{9D8B030D-6E8A-4147-A177-3AD203B41FA5}">
                      <a16:colId xmlns:a16="http://schemas.microsoft.com/office/drawing/2014/main" val="1125729107"/>
                    </a:ext>
                  </a:extLst>
                </a:gridCol>
                <a:gridCol w="246888">
                  <a:extLst>
                    <a:ext uri="{9D8B030D-6E8A-4147-A177-3AD203B41FA5}">
                      <a16:colId xmlns:a16="http://schemas.microsoft.com/office/drawing/2014/main" val="4196162156"/>
                    </a:ext>
                  </a:extLst>
                </a:gridCol>
                <a:gridCol w="246888">
                  <a:extLst>
                    <a:ext uri="{9D8B030D-6E8A-4147-A177-3AD203B41FA5}">
                      <a16:colId xmlns:a16="http://schemas.microsoft.com/office/drawing/2014/main" val="3444051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918744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20:15:28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20:15:28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14071735"/>
                  </a:ext>
                </a:extLst>
              </a:tr>
            </a:tbl>
          </a:graphicData>
        </a:graphic>
      </p:graphicFrame>
      <p:sp>
        <p:nvSpPr>
          <p:cNvPr id="4" name="Text Placeholder 3">
            <a:extLst>
              <a:ext uri="{FF2B5EF4-FFF2-40B4-BE49-F238E27FC236}">
                <a16:creationId xmlns:a16="http://schemas.microsoft.com/office/drawing/2014/main" id="{8D020709-2270-44E0-BE46-DD59E23933C6}"/>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6245145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55300-527A-4908-9153-77F3EECA95E4}"/>
              </a:ext>
            </a:extLst>
          </p:cNvPr>
          <p:cNvSpPr>
            <a:spLocks noGrp="1"/>
          </p:cNvSpPr>
          <p:nvPr>
            <p:ph type="title"/>
          </p:nvPr>
        </p:nvSpPr>
        <p:spPr/>
        <p:txBody>
          <a:bodyPr/>
          <a:lstStyle/>
          <a:p>
            <a:r>
              <a:rPr lang="en-US"/>
              <a:t>Instagram Posts Table | GAMESCOM - 19 of 26</a:t>
            </a:r>
          </a:p>
        </p:txBody>
      </p:sp>
      <p:graphicFrame>
        <p:nvGraphicFramePr>
          <p:cNvPr id="5" name="Table Placeholder 4">
            <a:extLst>
              <a:ext uri="{FF2B5EF4-FFF2-40B4-BE49-F238E27FC236}">
                <a16:creationId xmlns:a16="http://schemas.microsoft.com/office/drawing/2014/main" id="{66D87882-865B-47D3-B640-F2699E5C192F}"/>
              </a:ext>
            </a:extLst>
          </p:cNvPr>
          <p:cNvGraphicFramePr>
            <a:graphicFrameLocks noGrp="1"/>
          </p:cNvGraphicFramePr>
          <p:nvPr>
            <p:ph type="tbl" sz="quarter" idx="13"/>
            <p:extLst>
              <p:ext uri="{D42A27DB-BD31-4B8C-83A1-F6EECF244321}">
                <p14:modId xmlns:p14="http://schemas.microsoft.com/office/powerpoint/2010/main" val="3129669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041927265"/>
                    </a:ext>
                  </a:extLst>
                </a:gridCol>
                <a:gridCol w="576072">
                  <a:extLst>
                    <a:ext uri="{9D8B030D-6E8A-4147-A177-3AD203B41FA5}">
                      <a16:colId xmlns:a16="http://schemas.microsoft.com/office/drawing/2014/main" val="3909832384"/>
                    </a:ext>
                  </a:extLst>
                </a:gridCol>
                <a:gridCol w="822961">
                  <a:extLst>
                    <a:ext uri="{9D8B030D-6E8A-4147-A177-3AD203B41FA5}">
                      <a16:colId xmlns:a16="http://schemas.microsoft.com/office/drawing/2014/main" val="1529451813"/>
                    </a:ext>
                  </a:extLst>
                </a:gridCol>
                <a:gridCol w="246888">
                  <a:extLst>
                    <a:ext uri="{9D8B030D-6E8A-4147-A177-3AD203B41FA5}">
                      <a16:colId xmlns:a16="http://schemas.microsoft.com/office/drawing/2014/main" val="2426118764"/>
                    </a:ext>
                  </a:extLst>
                </a:gridCol>
                <a:gridCol w="246888">
                  <a:extLst>
                    <a:ext uri="{9D8B030D-6E8A-4147-A177-3AD203B41FA5}">
                      <a16:colId xmlns:a16="http://schemas.microsoft.com/office/drawing/2014/main" val="820444572"/>
                    </a:ext>
                  </a:extLst>
                </a:gridCol>
                <a:gridCol w="246888">
                  <a:extLst>
                    <a:ext uri="{9D8B030D-6E8A-4147-A177-3AD203B41FA5}">
                      <a16:colId xmlns:a16="http://schemas.microsoft.com/office/drawing/2014/main" val="774975291"/>
                    </a:ext>
                  </a:extLst>
                </a:gridCol>
                <a:gridCol w="246888">
                  <a:extLst>
                    <a:ext uri="{9D8B030D-6E8A-4147-A177-3AD203B41FA5}">
                      <a16:colId xmlns:a16="http://schemas.microsoft.com/office/drawing/2014/main" val="2069565335"/>
                    </a:ext>
                  </a:extLst>
                </a:gridCol>
                <a:gridCol w="246888">
                  <a:extLst>
                    <a:ext uri="{9D8B030D-6E8A-4147-A177-3AD203B41FA5}">
                      <a16:colId xmlns:a16="http://schemas.microsoft.com/office/drawing/2014/main" val="2673403266"/>
                    </a:ext>
                  </a:extLst>
                </a:gridCol>
                <a:gridCol w="246888">
                  <a:extLst>
                    <a:ext uri="{9D8B030D-6E8A-4147-A177-3AD203B41FA5}">
                      <a16:colId xmlns:a16="http://schemas.microsoft.com/office/drawing/2014/main" val="3800800237"/>
                    </a:ext>
                  </a:extLst>
                </a:gridCol>
                <a:gridCol w="246888">
                  <a:extLst>
                    <a:ext uri="{9D8B030D-6E8A-4147-A177-3AD203B41FA5}">
                      <a16:colId xmlns:a16="http://schemas.microsoft.com/office/drawing/2014/main" val="2879965064"/>
                    </a:ext>
                  </a:extLst>
                </a:gridCol>
                <a:gridCol w="246888">
                  <a:extLst>
                    <a:ext uri="{9D8B030D-6E8A-4147-A177-3AD203B41FA5}">
                      <a16:colId xmlns:a16="http://schemas.microsoft.com/office/drawing/2014/main" val="1780524785"/>
                    </a:ext>
                  </a:extLst>
                </a:gridCol>
                <a:gridCol w="246888">
                  <a:extLst>
                    <a:ext uri="{9D8B030D-6E8A-4147-A177-3AD203B41FA5}">
                      <a16:colId xmlns:a16="http://schemas.microsoft.com/office/drawing/2014/main" val="3750431040"/>
                    </a:ext>
                  </a:extLst>
                </a:gridCol>
                <a:gridCol w="246888">
                  <a:extLst>
                    <a:ext uri="{9D8B030D-6E8A-4147-A177-3AD203B41FA5}">
                      <a16:colId xmlns:a16="http://schemas.microsoft.com/office/drawing/2014/main" val="992923889"/>
                    </a:ext>
                  </a:extLst>
                </a:gridCol>
                <a:gridCol w="246888">
                  <a:extLst>
                    <a:ext uri="{9D8B030D-6E8A-4147-A177-3AD203B41FA5}">
                      <a16:colId xmlns:a16="http://schemas.microsoft.com/office/drawing/2014/main" val="2998462380"/>
                    </a:ext>
                  </a:extLst>
                </a:gridCol>
                <a:gridCol w="246888">
                  <a:extLst>
                    <a:ext uri="{9D8B030D-6E8A-4147-A177-3AD203B41FA5}">
                      <a16:colId xmlns:a16="http://schemas.microsoft.com/office/drawing/2014/main" val="2571026771"/>
                    </a:ext>
                  </a:extLst>
                </a:gridCol>
                <a:gridCol w="246888">
                  <a:extLst>
                    <a:ext uri="{9D8B030D-6E8A-4147-A177-3AD203B41FA5}">
                      <a16:colId xmlns:a16="http://schemas.microsoft.com/office/drawing/2014/main" val="1839111379"/>
                    </a:ext>
                  </a:extLst>
                </a:gridCol>
                <a:gridCol w="246888">
                  <a:extLst>
                    <a:ext uri="{9D8B030D-6E8A-4147-A177-3AD203B41FA5}">
                      <a16:colId xmlns:a16="http://schemas.microsoft.com/office/drawing/2014/main" val="1690525168"/>
                    </a:ext>
                  </a:extLst>
                </a:gridCol>
                <a:gridCol w="246888">
                  <a:extLst>
                    <a:ext uri="{9D8B030D-6E8A-4147-A177-3AD203B41FA5}">
                      <a16:colId xmlns:a16="http://schemas.microsoft.com/office/drawing/2014/main" val="390778740"/>
                    </a:ext>
                  </a:extLst>
                </a:gridCol>
                <a:gridCol w="246888">
                  <a:extLst>
                    <a:ext uri="{9D8B030D-6E8A-4147-A177-3AD203B41FA5}">
                      <a16:colId xmlns:a16="http://schemas.microsoft.com/office/drawing/2014/main" val="1909133933"/>
                    </a:ext>
                  </a:extLst>
                </a:gridCol>
                <a:gridCol w="246888">
                  <a:extLst>
                    <a:ext uri="{9D8B030D-6E8A-4147-A177-3AD203B41FA5}">
                      <a16:colId xmlns:a16="http://schemas.microsoft.com/office/drawing/2014/main" val="1166320320"/>
                    </a:ext>
                  </a:extLst>
                </a:gridCol>
                <a:gridCol w="246888">
                  <a:extLst>
                    <a:ext uri="{9D8B030D-6E8A-4147-A177-3AD203B41FA5}">
                      <a16:colId xmlns:a16="http://schemas.microsoft.com/office/drawing/2014/main" val="1217305877"/>
                    </a:ext>
                  </a:extLst>
                </a:gridCol>
                <a:gridCol w="246888">
                  <a:extLst>
                    <a:ext uri="{9D8B030D-6E8A-4147-A177-3AD203B41FA5}">
                      <a16:colId xmlns:a16="http://schemas.microsoft.com/office/drawing/2014/main" val="1572222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81945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19:57:35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19:57:35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Cosplay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86661082"/>
                  </a:ext>
                </a:extLst>
              </a:tr>
            </a:tbl>
          </a:graphicData>
        </a:graphic>
      </p:graphicFrame>
      <p:sp>
        <p:nvSpPr>
          <p:cNvPr id="4" name="Text Placeholder 3">
            <a:extLst>
              <a:ext uri="{FF2B5EF4-FFF2-40B4-BE49-F238E27FC236}">
                <a16:creationId xmlns:a16="http://schemas.microsoft.com/office/drawing/2014/main" id="{F8DE62E0-62C4-499A-8098-9E187046BB2F}"/>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5037201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D2D13-58F5-4FB2-9E7F-8A7D256BC41A}"/>
              </a:ext>
            </a:extLst>
          </p:cNvPr>
          <p:cNvSpPr>
            <a:spLocks noGrp="1"/>
          </p:cNvSpPr>
          <p:nvPr>
            <p:ph type="title"/>
          </p:nvPr>
        </p:nvSpPr>
        <p:spPr/>
        <p:txBody>
          <a:bodyPr/>
          <a:lstStyle/>
          <a:p>
            <a:r>
              <a:rPr lang="en-US"/>
              <a:t>Instagram Posts Table | GAMESCOM - 20 of 26</a:t>
            </a:r>
          </a:p>
        </p:txBody>
      </p:sp>
      <p:graphicFrame>
        <p:nvGraphicFramePr>
          <p:cNvPr id="5" name="Table Placeholder 4">
            <a:extLst>
              <a:ext uri="{FF2B5EF4-FFF2-40B4-BE49-F238E27FC236}">
                <a16:creationId xmlns:a16="http://schemas.microsoft.com/office/drawing/2014/main" id="{125D8BBE-D8FD-4F40-B183-C8D720C735A2}"/>
              </a:ext>
            </a:extLst>
          </p:cNvPr>
          <p:cNvGraphicFramePr>
            <a:graphicFrameLocks noGrp="1"/>
          </p:cNvGraphicFramePr>
          <p:nvPr>
            <p:ph type="tbl" sz="quarter" idx="13"/>
            <p:extLst>
              <p:ext uri="{D42A27DB-BD31-4B8C-83A1-F6EECF244321}">
                <p14:modId xmlns:p14="http://schemas.microsoft.com/office/powerpoint/2010/main" val="1867858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957587556"/>
                    </a:ext>
                  </a:extLst>
                </a:gridCol>
                <a:gridCol w="576072">
                  <a:extLst>
                    <a:ext uri="{9D8B030D-6E8A-4147-A177-3AD203B41FA5}">
                      <a16:colId xmlns:a16="http://schemas.microsoft.com/office/drawing/2014/main" val="3591308769"/>
                    </a:ext>
                  </a:extLst>
                </a:gridCol>
                <a:gridCol w="822961">
                  <a:extLst>
                    <a:ext uri="{9D8B030D-6E8A-4147-A177-3AD203B41FA5}">
                      <a16:colId xmlns:a16="http://schemas.microsoft.com/office/drawing/2014/main" val="2130816762"/>
                    </a:ext>
                  </a:extLst>
                </a:gridCol>
                <a:gridCol w="246888">
                  <a:extLst>
                    <a:ext uri="{9D8B030D-6E8A-4147-A177-3AD203B41FA5}">
                      <a16:colId xmlns:a16="http://schemas.microsoft.com/office/drawing/2014/main" val="2434466700"/>
                    </a:ext>
                  </a:extLst>
                </a:gridCol>
                <a:gridCol w="246888">
                  <a:extLst>
                    <a:ext uri="{9D8B030D-6E8A-4147-A177-3AD203B41FA5}">
                      <a16:colId xmlns:a16="http://schemas.microsoft.com/office/drawing/2014/main" val="1146585212"/>
                    </a:ext>
                  </a:extLst>
                </a:gridCol>
                <a:gridCol w="246888">
                  <a:extLst>
                    <a:ext uri="{9D8B030D-6E8A-4147-A177-3AD203B41FA5}">
                      <a16:colId xmlns:a16="http://schemas.microsoft.com/office/drawing/2014/main" val="2568907166"/>
                    </a:ext>
                  </a:extLst>
                </a:gridCol>
                <a:gridCol w="246888">
                  <a:extLst>
                    <a:ext uri="{9D8B030D-6E8A-4147-A177-3AD203B41FA5}">
                      <a16:colId xmlns:a16="http://schemas.microsoft.com/office/drawing/2014/main" val="991909183"/>
                    </a:ext>
                  </a:extLst>
                </a:gridCol>
                <a:gridCol w="246888">
                  <a:extLst>
                    <a:ext uri="{9D8B030D-6E8A-4147-A177-3AD203B41FA5}">
                      <a16:colId xmlns:a16="http://schemas.microsoft.com/office/drawing/2014/main" val="1769389229"/>
                    </a:ext>
                  </a:extLst>
                </a:gridCol>
                <a:gridCol w="246888">
                  <a:extLst>
                    <a:ext uri="{9D8B030D-6E8A-4147-A177-3AD203B41FA5}">
                      <a16:colId xmlns:a16="http://schemas.microsoft.com/office/drawing/2014/main" val="1806616012"/>
                    </a:ext>
                  </a:extLst>
                </a:gridCol>
                <a:gridCol w="246888">
                  <a:extLst>
                    <a:ext uri="{9D8B030D-6E8A-4147-A177-3AD203B41FA5}">
                      <a16:colId xmlns:a16="http://schemas.microsoft.com/office/drawing/2014/main" val="2424400897"/>
                    </a:ext>
                  </a:extLst>
                </a:gridCol>
                <a:gridCol w="246888">
                  <a:extLst>
                    <a:ext uri="{9D8B030D-6E8A-4147-A177-3AD203B41FA5}">
                      <a16:colId xmlns:a16="http://schemas.microsoft.com/office/drawing/2014/main" val="3158849813"/>
                    </a:ext>
                  </a:extLst>
                </a:gridCol>
                <a:gridCol w="246888">
                  <a:extLst>
                    <a:ext uri="{9D8B030D-6E8A-4147-A177-3AD203B41FA5}">
                      <a16:colId xmlns:a16="http://schemas.microsoft.com/office/drawing/2014/main" val="3937176151"/>
                    </a:ext>
                  </a:extLst>
                </a:gridCol>
                <a:gridCol w="246888">
                  <a:extLst>
                    <a:ext uri="{9D8B030D-6E8A-4147-A177-3AD203B41FA5}">
                      <a16:colId xmlns:a16="http://schemas.microsoft.com/office/drawing/2014/main" val="1649026683"/>
                    </a:ext>
                  </a:extLst>
                </a:gridCol>
                <a:gridCol w="246888">
                  <a:extLst>
                    <a:ext uri="{9D8B030D-6E8A-4147-A177-3AD203B41FA5}">
                      <a16:colId xmlns:a16="http://schemas.microsoft.com/office/drawing/2014/main" val="342543521"/>
                    </a:ext>
                  </a:extLst>
                </a:gridCol>
                <a:gridCol w="246888">
                  <a:extLst>
                    <a:ext uri="{9D8B030D-6E8A-4147-A177-3AD203B41FA5}">
                      <a16:colId xmlns:a16="http://schemas.microsoft.com/office/drawing/2014/main" val="926051415"/>
                    </a:ext>
                  </a:extLst>
                </a:gridCol>
                <a:gridCol w="246888">
                  <a:extLst>
                    <a:ext uri="{9D8B030D-6E8A-4147-A177-3AD203B41FA5}">
                      <a16:colId xmlns:a16="http://schemas.microsoft.com/office/drawing/2014/main" val="286569691"/>
                    </a:ext>
                  </a:extLst>
                </a:gridCol>
                <a:gridCol w="246888">
                  <a:extLst>
                    <a:ext uri="{9D8B030D-6E8A-4147-A177-3AD203B41FA5}">
                      <a16:colId xmlns:a16="http://schemas.microsoft.com/office/drawing/2014/main" val="178079314"/>
                    </a:ext>
                  </a:extLst>
                </a:gridCol>
                <a:gridCol w="246888">
                  <a:extLst>
                    <a:ext uri="{9D8B030D-6E8A-4147-A177-3AD203B41FA5}">
                      <a16:colId xmlns:a16="http://schemas.microsoft.com/office/drawing/2014/main" val="3058266848"/>
                    </a:ext>
                  </a:extLst>
                </a:gridCol>
                <a:gridCol w="246888">
                  <a:extLst>
                    <a:ext uri="{9D8B030D-6E8A-4147-A177-3AD203B41FA5}">
                      <a16:colId xmlns:a16="http://schemas.microsoft.com/office/drawing/2014/main" val="624077979"/>
                    </a:ext>
                  </a:extLst>
                </a:gridCol>
                <a:gridCol w="246888">
                  <a:extLst>
                    <a:ext uri="{9D8B030D-6E8A-4147-A177-3AD203B41FA5}">
                      <a16:colId xmlns:a16="http://schemas.microsoft.com/office/drawing/2014/main" val="714934972"/>
                    </a:ext>
                  </a:extLst>
                </a:gridCol>
                <a:gridCol w="246888">
                  <a:extLst>
                    <a:ext uri="{9D8B030D-6E8A-4147-A177-3AD203B41FA5}">
                      <a16:colId xmlns:a16="http://schemas.microsoft.com/office/drawing/2014/main" val="973812270"/>
                    </a:ext>
                  </a:extLst>
                </a:gridCol>
                <a:gridCol w="246888">
                  <a:extLst>
                    <a:ext uri="{9D8B030D-6E8A-4147-A177-3AD203B41FA5}">
                      <a16:colId xmlns:a16="http://schemas.microsoft.com/office/drawing/2014/main" val="1784139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705087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18:53:36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18:53:36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Cosplay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00077988"/>
                  </a:ext>
                </a:extLst>
              </a:tr>
            </a:tbl>
          </a:graphicData>
        </a:graphic>
      </p:graphicFrame>
      <p:sp>
        <p:nvSpPr>
          <p:cNvPr id="4" name="Text Placeholder 3">
            <a:extLst>
              <a:ext uri="{FF2B5EF4-FFF2-40B4-BE49-F238E27FC236}">
                <a16:creationId xmlns:a16="http://schemas.microsoft.com/office/drawing/2014/main" id="{4A1FA3DC-E685-4864-971A-1A5A11C38912}"/>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9259056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86893-AD67-46CB-A94E-FB71761F5182}"/>
              </a:ext>
            </a:extLst>
          </p:cNvPr>
          <p:cNvSpPr>
            <a:spLocks noGrp="1"/>
          </p:cNvSpPr>
          <p:nvPr>
            <p:ph type="title"/>
          </p:nvPr>
        </p:nvSpPr>
        <p:spPr/>
        <p:txBody>
          <a:bodyPr/>
          <a:lstStyle/>
          <a:p>
            <a:r>
              <a:rPr lang="en-US"/>
              <a:t>Instagram Posts Table | GAMESCOM - 21 of 26</a:t>
            </a:r>
          </a:p>
        </p:txBody>
      </p:sp>
      <p:graphicFrame>
        <p:nvGraphicFramePr>
          <p:cNvPr id="5" name="Table Placeholder 4">
            <a:extLst>
              <a:ext uri="{FF2B5EF4-FFF2-40B4-BE49-F238E27FC236}">
                <a16:creationId xmlns:a16="http://schemas.microsoft.com/office/drawing/2014/main" id="{531D1661-92BC-43F0-A88A-4882E9B772AC}"/>
              </a:ext>
            </a:extLst>
          </p:cNvPr>
          <p:cNvGraphicFramePr>
            <a:graphicFrameLocks noGrp="1"/>
          </p:cNvGraphicFramePr>
          <p:nvPr>
            <p:ph type="tbl" sz="quarter" idx="13"/>
            <p:extLst>
              <p:ext uri="{D42A27DB-BD31-4B8C-83A1-F6EECF244321}">
                <p14:modId xmlns:p14="http://schemas.microsoft.com/office/powerpoint/2010/main" val="2758905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886576117"/>
                    </a:ext>
                  </a:extLst>
                </a:gridCol>
                <a:gridCol w="576072">
                  <a:extLst>
                    <a:ext uri="{9D8B030D-6E8A-4147-A177-3AD203B41FA5}">
                      <a16:colId xmlns:a16="http://schemas.microsoft.com/office/drawing/2014/main" val="2267217223"/>
                    </a:ext>
                  </a:extLst>
                </a:gridCol>
                <a:gridCol w="822961">
                  <a:extLst>
                    <a:ext uri="{9D8B030D-6E8A-4147-A177-3AD203B41FA5}">
                      <a16:colId xmlns:a16="http://schemas.microsoft.com/office/drawing/2014/main" val="1944854879"/>
                    </a:ext>
                  </a:extLst>
                </a:gridCol>
                <a:gridCol w="246888">
                  <a:extLst>
                    <a:ext uri="{9D8B030D-6E8A-4147-A177-3AD203B41FA5}">
                      <a16:colId xmlns:a16="http://schemas.microsoft.com/office/drawing/2014/main" val="3937832669"/>
                    </a:ext>
                  </a:extLst>
                </a:gridCol>
                <a:gridCol w="246888">
                  <a:extLst>
                    <a:ext uri="{9D8B030D-6E8A-4147-A177-3AD203B41FA5}">
                      <a16:colId xmlns:a16="http://schemas.microsoft.com/office/drawing/2014/main" val="163326447"/>
                    </a:ext>
                  </a:extLst>
                </a:gridCol>
                <a:gridCol w="246888">
                  <a:extLst>
                    <a:ext uri="{9D8B030D-6E8A-4147-A177-3AD203B41FA5}">
                      <a16:colId xmlns:a16="http://schemas.microsoft.com/office/drawing/2014/main" val="2747872912"/>
                    </a:ext>
                  </a:extLst>
                </a:gridCol>
                <a:gridCol w="246888">
                  <a:extLst>
                    <a:ext uri="{9D8B030D-6E8A-4147-A177-3AD203B41FA5}">
                      <a16:colId xmlns:a16="http://schemas.microsoft.com/office/drawing/2014/main" val="712099954"/>
                    </a:ext>
                  </a:extLst>
                </a:gridCol>
                <a:gridCol w="246888">
                  <a:extLst>
                    <a:ext uri="{9D8B030D-6E8A-4147-A177-3AD203B41FA5}">
                      <a16:colId xmlns:a16="http://schemas.microsoft.com/office/drawing/2014/main" val="4041252294"/>
                    </a:ext>
                  </a:extLst>
                </a:gridCol>
                <a:gridCol w="246888">
                  <a:extLst>
                    <a:ext uri="{9D8B030D-6E8A-4147-A177-3AD203B41FA5}">
                      <a16:colId xmlns:a16="http://schemas.microsoft.com/office/drawing/2014/main" val="137707960"/>
                    </a:ext>
                  </a:extLst>
                </a:gridCol>
                <a:gridCol w="246888">
                  <a:extLst>
                    <a:ext uri="{9D8B030D-6E8A-4147-A177-3AD203B41FA5}">
                      <a16:colId xmlns:a16="http://schemas.microsoft.com/office/drawing/2014/main" val="663823753"/>
                    </a:ext>
                  </a:extLst>
                </a:gridCol>
                <a:gridCol w="246888">
                  <a:extLst>
                    <a:ext uri="{9D8B030D-6E8A-4147-A177-3AD203B41FA5}">
                      <a16:colId xmlns:a16="http://schemas.microsoft.com/office/drawing/2014/main" val="1072506405"/>
                    </a:ext>
                  </a:extLst>
                </a:gridCol>
                <a:gridCol w="246888">
                  <a:extLst>
                    <a:ext uri="{9D8B030D-6E8A-4147-A177-3AD203B41FA5}">
                      <a16:colId xmlns:a16="http://schemas.microsoft.com/office/drawing/2014/main" val="2825408509"/>
                    </a:ext>
                  </a:extLst>
                </a:gridCol>
                <a:gridCol w="246888">
                  <a:extLst>
                    <a:ext uri="{9D8B030D-6E8A-4147-A177-3AD203B41FA5}">
                      <a16:colId xmlns:a16="http://schemas.microsoft.com/office/drawing/2014/main" val="4103998636"/>
                    </a:ext>
                  </a:extLst>
                </a:gridCol>
                <a:gridCol w="246888">
                  <a:extLst>
                    <a:ext uri="{9D8B030D-6E8A-4147-A177-3AD203B41FA5}">
                      <a16:colId xmlns:a16="http://schemas.microsoft.com/office/drawing/2014/main" val="2293320539"/>
                    </a:ext>
                  </a:extLst>
                </a:gridCol>
                <a:gridCol w="246888">
                  <a:extLst>
                    <a:ext uri="{9D8B030D-6E8A-4147-A177-3AD203B41FA5}">
                      <a16:colId xmlns:a16="http://schemas.microsoft.com/office/drawing/2014/main" val="1162731503"/>
                    </a:ext>
                  </a:extLst>
                </a:gridCol>
                <a:gridCol w="246888">
                  <a:extLst>
                    <a:ext uri="{9D8B030D-6E8A-4147-A177-3AD203B41FA5}">
                      <a16:colId xmlns:a16="http://schemas.microsoft.com/office/drawing/2014/main" val="2629469110"/>
                    </a:ext>
                  </a:extLst>
                </a:gridCol>
                <a:gridCol w="246888">
                  <a:extLst>
                    <a:ext uri="{9D8B030D-6E8A-4147-A177-3AD203B41FA5}">
                      <a16:colId xmlns:a16="http://schemas.microsoft.com/office/drawing/2014/main" val="1026505449"/>
                    </a:ext>
                  </a:extLst>
                </a:gridCol>
                <a:gridCol w="246888">
                  <a:extLst>
                    <a:ext uri="{9D8B030D-6E8A-4147-A177-3AD203B41FA5}">
                      <a16:colId xmlns:a16="http://schemas.microsoft.com/office/drawing/2014/main" val="3543179472"/>
                    </a:ext>
                  </a:extLst>
                </a:gridCol>
                <a:gridCol w="246888">
                  <a:extLst>
                    <a:ext uri="{9D8B030D-6E8A-4147-A177-3AD203B41FA5}">
                      <a16:colId xmlns:a16="http://schemas.microsoft.com/office/drawing/2014/main" val="4085823580"/>
                    </a:ext>
                  </a:extLst>
                </a:gridCol>
                <a:gridCol w="246888">
                  <a:extLst>
                    <a:ext uri="{9D8B030D-6E8A-4147-A177-3AD203B41FA5}">
                      <a16:colId xmlns:a16="http://schemas.microsoft.com/office/drawing/2014/main" val="3338275524"/>
                    </a:ext>
                  </a:extLst>
                </a:gridCol>
                <a:gridCol w="246888">
                  <a:extLst>
                    <a:ext uri="{9D8B030D-6E8A-4147-A177-3AD203B41FA5}">
                      <a16:colId xmlns:a16="http://schemas.microsoft.com/office/drawing/2014/main" val="2056301740"/>
                    </a:ext>
                  </a:extLst>
                </a:gridCol>
                <a:gridCol w="246888">
                  <a:extLst>
                    <a:ext uri="{9D8B030D-6E8A-4147-A177-3AD203B41FA5}">
                      <a16:colId xmlns:a16="http://schemas.microsoft.com/office/drawing/2014/main" val="3037404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70886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18:43:14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18:43:14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Cosplay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40963771"/>
                  </a:ext>
                </a:extLst>
              </a:tr>
            </a:tbl>
          </a:graphicData>
        </a:graphic>
      </p:graphicFrame>
      <p:sp>
        <p:nvSpPr>
          <p:cNvPr id="4" name="Text Placeholder 3">
            <a:extLst>
              <a:ext uri="{FF2B5EF4-FFF2-40B4-BE49-F238E27FC236}">
                <a16:creationId xmlns:a16="http://schemas.microsoft.com/office/drawing/2014/main" id="{6B345C37-CC4A-46A6-BB10-4ECED32519FD}"/>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5195972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5DD07-3C94-424D-9038-FD6B5FA11712}"/>
              </a:ext>
            </a:extLst>
          </p:cNvPr>
          <p:cNvSpPr>
            <a:spLocks noGrp="1"/>
          </p:cNvSpPr>
          <p:nvPr>
            <p:ph type="title"/>
          </p:nvPr>
        </p:nvSpPr>
        <p:spPr/>
        <p:txBody>
          <a:bodyPr/>
          <a:lstStyle/>
          <a:p>
            <a:r>
              <a:rPr lang="en-US"/>
              <a:t>Instagram Posts Table | GAMESCOM - 22 of 26</a:t>
            </a:r>
          </a:p>
        </p:txBody>
      </p:sp>
      <p:graphicFrame>
        <p:nvGraphicFramePr>
          <p:cNvPr id="5" name="Table Placeholder 4">
            <a:extLst>
              <a:ext uri="{FF2B5EF4-FFF2-40B4-BE49-F238E27FC236}">
                <a16:creationId xmlns:a16="http://schemas.microsoft.com/office/drawing/2014/main" id="{C6D8E2C0-E491-470E-9F77-30B028883043}"/>
              </a:ext>
            </a:extLst>
          </p:cNvPr>
          <p:cNvGraphicFramePr>
            <a:graphicFrameLocks noGrp="1"/>
          </p:cNvGraphicFramePr>
          <p:nvPr>
            <p:ph type="tbl" sz="quarter" idx="13"/>
            <p:extLst>
              <p:ext uri="{D42A27DB-BD31-4B8C-83A1-F6EECF244321}">
                <p14:modId xmlns:p14="http://schemas.microsoft.com/office/powerpoint/2010/main" val="71092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991632843"/>
                    </a:ext>
                  </a:extLst>
                </a:gridCol>
                <a:gridCol w="576072">
                  <a:extLst>
                    <a:ext uri="{9D8B030D-6E8A-4147-A177-3AD203B41FA5}">
                      <a16:colId xmlns:a16="http://schemas.microsoft.com/office/drawing/2014/main" val="760588645"/>
                    </a:ext>
                  </a:extLst>
                </a:gridCol>
                <a:gridCol w="822961">
                  <a:extLst>
                    <a:ext uri="{9D8B030D-6E8A-4147-A177-3AD203B41FA5}">
                      <a16:colId xmlns:a16="http://schemas.microsoft.com/office/drawing/2014/main" val="263098543"/>
                    </a:ext>
                  </a:extLst>
                </a:gridCol>
                <a:gridCol w="246888">
                  <a:extLst>
                    <a:ext uri="{9D8B030D-6E8A-4147-A177-3AD203B41FA5}">
                      <a16:colId xmlns:a16="http://schemas.microsoft.com/office/drawing/2014/main" val="1428647889"/>
                    </a:ext>
                  </a:extLst>
                </a:gridCol>
                <a:gridCol w="246888">
                  <a:extLst>
                    <a:ext uri="{9D8B030D-6E8A-4147-A177-3AD203B41FA5}">
                      <a16:colId xmlns:a16="http://schemas.microsoft.com/office/drawing/2014/main" val="2737286339"/>
                    </a:ext>
                  </a:extLst>
                </a:gridCol>
                <a:gridCol w="246888">
                  <a:extLst>
                    <a:ext uri="{9D8B030D-6E8A-4147-A177-3AD203B41FA5}">
                      <a16:colId xmlns:a16="http://schemas.microsoft.com/office/drawing/2014/main" val="3525223084"/>
                    </a:ext>
                  </a:extLst>
                </a:gridCol>
                <a:gridCol w="246888">
                  <a:extLst>
                    <a:ext uri="{9D8B030D-6E8A-4147-A177-3AD203B41FA5}">
                      <a16:colId xmlns:a16="http://schemas.microsoft.com/office/drawing/2014/main" val="2676093913"/>
                    </a:ext>
                  </a:extLst>
                </a:gridCol>
                <a:gridCol w="246888">
                  <a:extLst>
                    <a:ext uri="{9D8B030D-6E8A-4147-A177-3AD203B41FA5}">
                      <a16:colId xmlns:a16="http://schemas.microsoft.com/office/drawing/2014/main" val="1063010234"/>
                    </a:ext>
                  </a:extLst>
                </a:gridCol>
                <a:gridCol w="246888">
                  <a:extLst>
                    <a:ext uri="{9D8B030D-6E8A-4147-A177-3AD203B41FA5}">
                      <a16:colId xmlns:a16="http://schemas.microsoft.com/office/drawing/2014/main" val="1098532899"/>
                    </a:ext>
                  </a:extLst>
                </a:gridCol>
                <a:gridCol w="246888">
                  <a:extLst>
                    <a:ext uri="{9D8B030D-6E8A-4147-A177-3AD203B41FA5}">
                      <a16:colId xmlns:a16="http://schemas.microsoft.com/office/drawing/2014/main" val="734350980"/>
                    </a:ext>
                  </a:extLst>
                </a:gridCol>
                <a:gridCol w="246888">
                  <a:extLst>
                    <a:ext uri="{9D8B030D-6E8A-4147-A177-3AD203B41FA5}">
                      <a16:colId xmlns:a16="http://schemas.microsoft.com/office/drawing/2014/main" val="1278926417"/>
                    </a:ext>
                  </a:extLst>
                </a:gridCol>
                <a:gridCol w="246888">
                  <a:extLst>
                    <a:ext uri="{9D8B030D-6E8A-4147-A177-3AD203B41FA5}">
                      <a16:colId xmlns:a16="http://schemas.microsoft.com/office/drawing/2014/main" val="2591092453"/>
                    </a:ext>
                  </a:extLst>
                </a:gridCol>
                <a:gridCol w="246888">
                  <a:extLst>
                    <a:ext uri="{9D8B030D-6E8A-4147-A177-3AD203B41FA5}">
                      <a16:colId xmlns:a16="http://schemas.microsoft.com/office/drawing/2014/main" val="452706385"/>
                    </a:ext>
                  </a:extLst>
                </a:gridCol>
                <a:gridCol w="246888">
                  <a:extLst>
                    <a:ext uri="{9D8B030D-6E8A-4147-A177-3AD203B41FA5}">
                      <a16:colId xmlns:a16="http://schemas.microsoft.com/office/drawing/2014/main" val="471636498"/>
                    </a:ext>
                  </a:extLst>
                </a:gridCol>
                <a:gridCol w="246888">
                  <a:extLst>
                    <a:ext uri="{9D8B030D-6E8A-4147-A177-3AD203B41FA5}">
                      <a16:colId xmlns:a16="http://schemas.microsoft.com/office/drawing/2014/main" val="3031731080"/>
                    </a:ext>
                  </a:extLst>
                </a:gridCol>
                <a:gridCol w="246888">
                  <a:extLst>
                    <a:ext uri="{9D8B030D-6E8A-4147-A177-3AD203B41FA5}">
                      <a16:colId xmlns:a16="http://schemas.microsoft.com/office/drawing/2014/main" val="776570720"/>
                    </a:ext>
                  </a:extLst>
                </a:gridCol>
                <a:gridCol w="246888">
                  <a:extLst>
                    <a:ext uri="{9D8B030D-6E8A-4147-A177-3AD203B41FA5}">
                      <a16:colId xmlns:a16="http://schemas.microsoft.com/office/drawing/2014/main" val="2135418026"/>
                    </a:ext>
                  </a:extLst>
                </a:gridCol>
                <a:gridCol w="246888">
                  <a:extLst>
                    <a:ext uri="{9D8B030D-6E8A-4147-A177-3AD203B41FA5}">
                      <a16:colId xmlns:a16="http://schemas.microsoft.com/office/drawing/2014/main" val="3256352929"/>
                    </a:ext>
                  </a:extLst>
                </a:gridCol>
                <a:gridCol w="246888">
                  <a:extLst>
                    <a:ext uri="{9D8B030D-6E8A-4147-A177-3AD203B41FA5}">
                      <a16:colId xmlns:a16="http://schemas.microsoft.com/office/drawing/2014/main" val="1940068513"/>
                    </a:ext>
                  </a:extLst>
                </a:gridCol>
                <a:gridCol w="246888">
                  <a:extLst>
                    <a:ext uri="{9D8B030D-6E8A-4147-A177-3AD203B41FA5}">
                      <a16:colId xmlns:a16="http://schemas.microsoft.com/office/drawing/2014/main" val="2259632761"/>
                    </a:ext>
                  </a:extLst>
                </a:gridCol>
                <a:gridCol w="246888">
                  <a:extLst>
                    <a:ext uri="{9D8B030D-6E8A-4147-A177-3AD203B41FA5}">
                      <a16:colId xmlns:a16="http://schemas.microsoft.com/office/drawing/2014/main" val="2493549239"/>
                    </a:ext>
                  </a:extLst>
                </a:gridCol>
                <a:gridCol w="246888">
                  <a:extLst>
                    <a:ext uri="{9D8B030D-6E8A-4147-A177-3AD203B41FA5}">
                      <a16:colId xmlns:a16="http://schemas.microsoft.com/office/drawing/2014/main" val="3229768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046198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17:54:29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17:54:29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63606809"/>
                  </a:ext>
                </a:extLst>
              </a:tr>
            </a:tbl>
          </a:graphicData>
        </a:graphic>
      </p:graphicFrame>
      <p:sp>
        <p:nvSpPr>
          <p:cNvPr id="4" name="Text Placeholder 3">
            <a:extLst>
              <a:ext uri="{FF2B5EF4-FFF2-40B4-BE49-F238E27FC236}">
                <a16:creationId xmlns:a16="http://schemas.microsoft.com/office/drawing/2014/main" id="{E0244934-A902-483F-B9D7-78D470F5751C}"/>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22112488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C2AAC-E2A9-4E7E-9F31-114FF50A6592}"/>
              </a:ext>
            </a:extLst>
          </p:cNvPr>
          <p:cNvSpPr>
            <a:spLocks noGrp="1"/>
          </p:cNvSpPr>
          <p:nvPr>
            <p:ph type="title"/>
          </p:nvPr>
        </p:nvSpPr>
        <p:spPr/>
        <p:txBody>
          <a:bodyPr/>
          <a:lstStyle/>
          <a:p>
            <a:r>
              <a:rPr lang="en-US"/>
              <a:t>Instagram Posts Table | GAMESCOM - 23 of 26</a:t>
            </a:r>
          </a:p>
        </p:txBody>
      </p:sp>
      <p:graphicFrame>
        <p:nvGraphicFramePr>
          <p:cNvPr id="5" name="Table Placeholder 4">
            <a:extLst>
              <a:ext uri="{FF2B5EF4-FFF2-40B4-BE49-F238E27FC236}">
                <a16:creationId xmlns:a16="http://schemas.microsoft.com/office/drawing/2014/main" id="{6A78AB68-5F6E-4C57-9D04-3D8DFD2A6664}"/>
              </a:ext>
            </a:extLst>
          </p:cNvPr>
          <p:cNvGraphicFramePr>
            <a:graphicFrameLocks noGrp="1"/>
          </p:cNvGraphicFramePr>
          <p:nvPr>
            <p:ph type="tbl" sz="quarter" idx="13"/>
            <p:extLst>
              <p:ext uri="{D42A27DB-BD31-4B8C-83A1-F6EECF244321}">
                <p14:modId xmlns:p14="http://schemas.microsoft.com/office/powerpoint/2010/main" val="3093746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214352270"/>
                    </a:ext>
                  </a:extLst>
                </a:gridCol>
                <a:gridCol w="576072">
                  <a:extLst>
                    <a:ext uri="{9D8B030D-6E8A-4147-A177-3AD203B41FA5}">
                      <a16:colId xmlns:a16="http://schemas.microsoft.com/office/drawing/2014/main" val="294789982"/>
                    </a:ext>
                  </a:extLst>
                </a:gridCol>
                <a:gridCol w="822961">
                  <a:extLst>
                    <a:ext uri="{9D8B030D-6E8A-4147-A177-3AD203B41FA5}">
                      <a16:colId xmlns:a16="http://schemas.microsoft.com/office/drawing/2014/main" val="3795804297"/>
                    </a:ext>
                  </a:extLst>
                </a:gridCol>
                <a:gridCol w="246888">
                  <a:extLst>
                    <a:ext uri="{9D8B030D-6E8A-4147-A177-3AD203B41FA5}">
                      <a16:colId xmlns:a16="http://schemas.microsoft.com/office/drawing/2014/main" val="2031327961"/>
                    </a:ext>
                  </a:extLst>
                </a:gridCol>
                <a:gridCol w="246888">
                  <a:extLst>
                    <a:ext uri="{9D8B030D-6E8A-4147-A177-3AD203B41FA5}">
                      <a16:colId xmlns:a16="http://schemas.microsoft.com/office/drawing/2014/main" val="353887549"/>
                    </a:ext>
                  </a:extLst>
                </a:gridCol>
                <a:gridCol w="246888">
                  <a:extLst>
                    <a:ext uri="{9D8B030D-6E8A-4147-A177-3AD203B41FA5}">
                      <a16:colId xmlns:a16="http://schemas.microsoft.com/office/drawing/2014/main" val="1246200551"/>
                    </a:ext>
                  </a:extLst>
                </a:gridCol>
                <a:gridCol w="246888">
                  <a:extLst>
                    <a:ext uri="{9D8B030D-6E8A-4147-A177-3AD203B41FA5}">
                      <a16:colId xmlns:a16="http://schemas.microsoft.com/office/drawing/2014/main" val="2818369767"/>
                    </a:ext>
                  </a:extLst>
                </a:gridCol>
                <a:gridCol w="246888">
                  <a:extLst>
                    <a:ext uri="{9D8B030D-6E8A-4147-A177-3AD203B41FA5}">
                      <a16:colId xmlns:a16="http://schemas.microsoft.com/office/drawing/2014/main" val="3896687688"/>
                    </a:ext>
                  </a:extLst>
                </a:gridCol>
                <a:gridCol w="246888">
                  <a:extLst>
                    <a:ext uri="{9D8B030D-6E8A-4147-A177-3AD203B41FA5}">
                      <a16:colId xmlns:a16="http://schemas.microsoft.com/office/drawing/2014/main" val="288500266"/>
                    </a:ext>
                  </a:extLst>
                </a:gridCol>
                <a:gridCol w="246888">
                  <a:extLst>
                    <a:ext uri="{9D8B030D-6E8A-4147-A177-3AD203B41FA5}">
                      <a16:colId xmlns:a16="http://schemas.microsoft.com/office/drawing/2014/main" val="3288639632"/>
                    </a:ext>
                  </a:extLst>
                </a:gridCol>
                <a:gridCol w="246888">
                  <a:extLst>
                    <a:ext uri="{9D8B030D-6E8A-4147-A177-3AD203B41FA5}">
                      <a16:colId xmlns:a16="http://schemas.microsoft.com/office/drawing/2014/main" val="4104296863"/>
                    </a:ext>
                  </a:extLst>
                </a:gridCol>
                <a:gridCol w="246888">
                  <a:extLst>
                    <a:ext uri="{9D8B030D-6E8A-4147-A177-3AD203B41FA5}">
                      <a16:colId xmlns:a16="http://schemas.microsoft.com/office/drawing/2014/main" val="3554576553"/>
                    </a:ext>
                  </a:extLst>
                </a:gridCol>
                <a:gridCol w="246888">
                  <a:extLst>
                    <a:ext uri="{9D8B030D-6E8A-4147-A177-3AD203B41FA5}">
                      <a16:colId xmlns:a16="http://schemas.microsoft.com/office/drawing/2014/main" val="1693394630"/>
                    </a:ext>
                  </a:extLst>
                </a:gridCol>
                <a:gridCol w="246888">
                  <a:extLst>
                    <a:ext uri="{9D8B030D-6E8A-4147-A177-3AD203B41FA5}">
                      <a16:colId xmlns:a16="http://schemas.microsoft.com/office/drawing/2014/main" val="4499599"/>
                    </a:ext>
                  </a:extLst>
                </a:gridCol>
                <a:gridCol w="246888">
                  <a:extLst>
                    <a:ext uri="{9D8B030D-6E8A-4147-A177-3AD203B41FA5}">
                      <a16:colId xmlns:a16="http://schemas.microsoft.com/office/drawing/2014/main" val="4271973954"/>
                    </a:ext>
                  </a:extLst>
                </a:gridCol>
                <a:gridCol w="246888">
                  <a:extLst>
                    <a:ext uri="{9D8B030D-6E8A-4147-A177-3AD203B41FA5}">
                      <a16:colId xmlns:a16="http://schemas.microsoft.com/office/drawing/2014/main" val="2715487556"/>
                    </a:ext>
                  </a:extLst>
                </a:gridCol>
                <a:gridCol w="246888">
                  <a:extLst>
                    <a:ext uri="{9D8B030D-6E8A-4147-A177-3AD203B41FA5}">
                      <a16:colId xmlns:a16="http://schemas.microsoft.com/office/drawing/2014/main" val="2338101256"/>
                    </a:ext>
                  </a:extLst>
                </a:gridCol>
                <a:gridCol w="246888">
                  <a:extLst>
                    <a:ext uri="{9D8B030D-6E8A-4147-A177-3AD203B41FA5}">
                      <a16:colId xmlns:a16="http://schemas.microsoft.com/office/drawing/2014/main" val="156056535"/>
                    </a:ext>
                  </a:extLst>
                </a:gridCol>
                <a:gridCol w="246888">
                  <a:extLst>
                    <a:ext uri="{9D8B030D-6E8A-4147-A177-3AD203B41FA5}">
                      <a16:colId xmlns:a16="http://schemas.microsoft.com/office/drawing/2014/main" val="405861694"/>
                    </a:ext>
                  </a:extLst>
                </a:gridCol>
                <a:gridCol w="246888">
                  <a:extLst>
                    <a:ext uri="{9D8B030D-6E8A-4147-A177-3AD203B41FA5}">
                      <a16:colId xmlns:a16="http://schemas.microsoft.com/office/drawing/2014/main" val="3838165586"/>
                    </a:ext>
                  </a:extLst>
                </a:gridCol>
                <a:gridCol w="246888">
                  <a:extLst>
                    <a:ext uri="{9D8B030D-6E8A-4147-A177-3AD203B41FA5}">
                      <a16:colId xmlns:a16="http://schemas.microsoft.com/office/drawing/2014/main" val="1280454455"/>
                    </a:ext>
                  </a:extLst>
                </a:gridCol>
                <a:gridCol w="246888">
                  <a:extLst>
                    <a:ext uri="{9D8B030D-6E8A-4147-A177-3AD203B41FA5}">
                      <a16:colId xmlns:a16="http://schemas.microsoft.com/office/drawing/2014/main" val="688132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719527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17:25:39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17:25:39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30854886"/>
                  </a:ext>
                </a:extLst>
              </a:tr>
            </a:tbl>
          </a:graphicData>
        </a:graphic>
      </p:graphicFrame>
      <p:sp>
        <p:nvSpPr>
          <p:cNvPr id="4" name="Text Placeholder 3">
            <a:extLst>
              <a:ext uri="{FF2B5EF4-FFF2-40B4-BE49-F238E27FC236}">
                <a16:creationId xmlns:a16="http://schemas.microsoft.com/office/drawing/2014/main" id="{D1FF0417-EEC3-4467-B37C-75264C863D2D}"/>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6924882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575AA-C9E9-4142-816E-8E0262BF6275}"/>
              </a:ext>
            </a:extLst>
          </p:cNvPr>
          <p:cNvSpPr>
            <a:spLocks noGrp="1"/>
          </p:cNvSpPr>
          <p:nvPr>
            <p:ph type="title"/>
          </p:nvPr>
        </p:nvSpPr>
        <p:spPr/>
        <p:txBody>
          <a:bodyPr/>
          <a:lstStyle/>
          <a:p>
            <a:r>
              <a:rPr lang="en-US"/>
              <a:t>Instagram Posts Table | GAMESCOM - 24 of 26</a:t>
            </a:r>
          </a:p>
        </p:txBody>
      </p:sp>
      <p:graphicFrame>
        <p:nvGraphicFramePr>
          <p:cNvPr id="5" name="Table Placeholder 4">
            <a:extLst>
              <a:ext uri="{FF2B5EF4-FFF2-40B4-BE49-F238E27FC236}">
                <a16:creationId xmlns:a16="http://schemas.microsoft.com/office/drawing/2014/main" id="{59AE6E90-B44D-4DA7-9853-180BFD1B653A}"/>
              </a:ext>
            </a:extLst>
          </p:cNvPr>
          <p:cNvGraphicFramePr>
            <a:graphicFrameLocks noGrp="1"/>
          </p:cNvGraphicFramePr>
          <p:nvPr>
            <p:ph type="tbl" sz="quarter" idx="13"/>
            <p:extLst>
              <p:ext uri="{D42A27DB-BD31-4B8C-83A1-F6EECF244321}">
                <p14:modId xmlns:p14="http://schemas.microsoft.com/office/powerpoint/2010/main" val="3073862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200665237"/>
                    </a:ext>
                  </a:extLst>
                </a:gridCol>
                <a:gridCol w="576072">
                  <a:extLst>
                    <a:ext uri="{9D8B030D-6E8A-4147-A177-3AD203B41FA5}">
                      <a16:colId xmlns:a16="http://schemas.microsoft.com/office/drawing/2014/main" val="399057823"/>
                    </a:ext>
                  </a:extLst>
                </a:gridCol>
                <a:gridCol w="822961">
                  <a:extLst>
                    <a:ext uri="{9D8B030D-6E8A-4147-A177-3AD203B41FA5}">
                      <a16:colId xmlns:a16="http://schemas.microsoft.com/office/drawing/2014/main" val="616916260"/>
                    </a:ext>
                  </a:extLst>
                </a:gridCol>
                <a:gridCol w="246888">
                  <a:extLst>
                    <a:ext uri="{9D8B030D-6E8A-4147-A177-3AD203B41FA5}">
                      <a16:colId xmlns:a16="http://schemas.microsoft.com/office/drawing/2014/main" val="1016107659"/>
                    </a:ext>
                  </a:extLst>
                </a:gridCol>
                <a:gridCol w="246888">
                  <a:extLst>
                    <a:ext uri="{9D8B030D-6E8A-4147-A177-3AD203B41FA5}">
                      <a16:colId xmlns:a16="http://schemas.microsoft.com/office/drawing/2014/main" val="569951576"/>
                    </a:ext>
                  </a:extLst>
                </a:gridCol>
                <a:gridCol w="246888">
                  <a:extLst>
                    <a:ext uri="{9D8B030D-6E8A-4147-A177-3AD203B41FA5}">
                      <a16:colId xmlns:a16="http://schemas.microsoft.com/office/drawing/2014/main" val="2799479204"/>
                    </a:ext>
                  </a:extLst>
                </a:gridCol>
                <a:gridCol w="246888">
                  <a:extLst>
                    <a:ext uri="{9D8B030D-6E8A-4147-A177-3AD203B41FA5}">
                      <a16:colId xmlns:a16="http://schemas.microsoft.com/office/drawing/2014/main" val="227415416"/>
                    </a:ext>
                  </a:extLst>
                </a:gridCol>
                <a:gridCol w="246888">
                  <a:extLst>
                    <a:ext uri="{9D8B030D-6E8A-4147-A177-3AD203B41FA5}">
                      <a16:colId xmlns:a16="http://schemas.microsoft.com/office/drawing/2014/main" val="650958041"/>
                    </a:ext>
                  </a:extLst>
                </a:gridCol>
                <a:gridCol w="246888">
                  <a:extLst>
                    <a:ext uri="{9D8B030D-6E8A-4147-A177-3AD203B41FA5}">
                      <a16:colId xmlns:a16="http://schemas.microsoft.com/office/drawing/2014/main" val="3784621583"/>
                    </a:ext>
                  </a:extLst>
                </a:gridCol>
                <a:gridCol w="246888">
                  <a:extLst>
                    <a:ext uri="{9D8B030D-6E8A-4147-A177-3AD203B41FA5}">
                      <a16:colId xmlns:a16="http://schemas.microsoft.com/office/drawing/2014/main" val="483699870"/>
                    </a:ext>
                  </a:extLst>
                </a:gridCol>
                <a:gridCol w="246888">
                  <a:extLst>
                    <a:ext uri="{9D8B030D-6E8A-4147-A177-3AD203B41FA5}">
                      <a16:colId xmlns:a16="http://schemas.microsoft.com/office/drawing/2014/main" val="1183440251"/>
                    </a:ext>
                  </a:extLst>
                </a:gridCol>
                <a:gridCol w="246888">
                  <a:extLst>
                    <a:ext uri="{9D8B030D-6E8A-4147-A177-3AD203B41FA5}">
                      <a16:colId xmlns:a16="http://schemas.microsoft.com/office/drawing/2014/main" val="4153466623"/>
                    </a:ext>
                  </a:extLst>
                </a:gridCol>
                <a:gridCol w="246888">
                  <a:extLst>
                    <a:ext uri="{9D8B030D-6E8A-4147-A177-3AD203B41FA5}">
                      <a16:colId xmlns:a16="http://schemas.microsoft.com/office/drawing/2014/main" val="2189775285"/>
                    </a:ext>
                  </a:extLst>
                </a:gridCol>
                <a:gridCol w="246888">
                  <a:extLst>
                    <a:ext uri="{9D8B030D-6E8A-4147-A177-3AD203B41FA5}">
                      <a16:colId xmlns:a16="http://schemas.microsoft.com/office/drawing/2014/main" val="4217759399"/>
                    </a:ext>
                  </a:extLst>
                </a:gridCol>
                <a:gridCol w="246888">
                  <a:extLst>
                    <a:ext uri="{9D8B030D-6E8A-4147-A177-3AD203B41FA5}">
                      <a16:colId xmlns:a16="http://schemas.microsoft.com/office/drawing/2014/main" val="4109903598"/>
                    </a:ext>
                  </a:extLst>
                </a:gridCol>
                <a:gridCol w="246888">
                  <a:extLst>
                    <a:ext uri="{9D8B030D-6E8A-4147-A177-3AD203B41FA5}">
                      <a16:colId xmlns:a16="http://schemas.microsoft.com/office/drawing/2014/main" val="2846483696"/>
                    </a:ext>
                  </a:extLst>
                </a:gridCol>
                <a:gridCol w="246888">
                  <a:extLst>
                    <a:ext uri="{9D8B030D-6E8A-4147-A177-3AD203B41FA5}">
                      <a16:colId xmlns:a16="http://schemas.microsoft.com/office/drawing/2014/main" val="942584072"/>
                    </a:ext>
                  </a:extLst>
                </a:gridCol>
                <a:gridCol w="246888">
                  <a:extLst>
                    <a:ext uri="{9D8B030D-6E8A-4147-A177-3AD203B41FA5}">
                      <a16:colId xmlns:a16="http://schemas.microsoft.com/office/drawing/2014/main" val="4018798325"/>
                    </a:ext>
                  </a:extLst>
                </a:gridCol>
                <a:gridCol w="246888">
                  <a:extLst>
                    <a:ext uri="{9D8B030D-6E8A-4147-A177-3AD203B41FA5}">
                      <a16:colId xmlns:a16="http://schemas.microsoft.com/office/drawing/2014/main" val="1194234823"/>
                    </a:ext>
                  </a:extLst>
                </a:gridCol>
                <a:gridCol w="246888">
                  <a:extLst>
                    <a:ext uri="{9D8B030D-6E8A-4147-A177-3AD203B41FA5}">
                      <a16:colId xmlns:a16="http://schemas.microsoft.com/office/drawing/2014/main" val="868428181"/>
                    </a:ext>
                  </a:extLst>
                </a:gridCol>
                <a:gridCol w="246888">
                  <a:extLst>
                    <a:ext uri="{9D8B030D-6E8A-4147-A177-3AD203B41FA5}">
                      <a16:colId xmlns:a16="http://schemas.microsoft.com/office/drawing/2014/main" val="1316320795"/>
                    </a:ext>
                  </a:extLst>
                </a:gridCol>
                <a:gridCol w="246888">
                  <a:extLst>
                    <a:ext uri="{9D8B030D-6E8A-4147-A177-3AD203B41FA5}">
                      <a16:colId xmlns:a16="http://schemas.microsoft.com/office/drawing/2014/main" val="3721912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254255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16:04:11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16:04:11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Cosplay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75011026"/>
                  </a:ext>
                </a:extLst>
              </a:tr>
            </a:tbl>
          </a:graphicData>
        </a:graphic>
      </p:graphicFrame>
      <p:sp>
        <p:nvSpPr>
          <p:cNvPr id="4" name="Text Placeholder 3">
            <a:extLst>
              <a:ext uri="{FF2B5EF4-FFF2-40B4-BE49-F238E27FC236}">
                <a16:creationId xmlns:a16="http://schemas.microsoft.com/office/drawing/2014/main" id="{FB4AA159-7A9F-4415-9513-96FA7FB081EB}"/>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42898353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9648C-7B5E-4B97-A9CE-59B5635D301E}"/>
              </a:ext>
            </a:extLst>
          </p:cNvPr>
          <p:cNvSpPr>
            <a:spLocks noGrp="1"/>
          </p:cNvSpPr>
          <p:nvPr>
            <p:ph type="title"/>
          </p:nvPr>
        </p:nvSpPr>
        <p:spPr/>
        <p:txBody>
          <a:bodyPr/>
          <a:lstStyle/>
          <a:p>
            <a:r>
              <a:rPr lang="en-US"/>
              <a:t>Instagram Posts Table | GAMESCOM - 25 of 26</a:t>
            </a:r>
          </a:p>
        </p:txBody>
      </p:sp>
      <p:graphicFrame>
        <p:nvGraphicFramePr>
          <p:cNvPr id="5" name="Table Placeholder 4">
            <a:extLst>
              <a:ext uri="{FF2B5EF4-FFF2-40B4-BE49-F238E27FC236}">
                <a16:creationId xmlns:a16="http://schemas.microsoft.com/office/drawing/2014/main" id="{8F9F9FE5-3467-466F-BDE8-BF8D2B6DDF83}"/>
              </a:ext>
            </a:extLst>
          </p:cNvPr>
          <p:cNvGraphicFramePr>
            <a:graphicFrameLocks noGrp="1"/>
          </p:cNvGraphicFramePr>
          <p:nvPr>
            <p:ph type="tbl" sz="quarter" idx="13"/>
            <p:extLst>
              <p:ext uri="{D42A27DB-BD31-4B8C-83A1-F6EECF244321}">
                <p14:modId xmlns:p14="http://schemas.microsoft.com/office/powerpoint/2010/main" val="1049164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813378879"/>
                    </a:ext>
                  </a:extLst>
                </a:gridCol>
                <a:gridCol w="576072">
                  <a:extLst>
                    <a:ext uri="{9D8B030D-6E8A-4147-A177-3AD203B41FA5}">
                      <a16:colId xmlns:a16="http://schemas.microsoft.com/office/drawing/2014/main" val="3524620203"/>
                    </a:ext>
                  </a:extLst>
                </a:gridCol>
                <a:gridCol w="822961">
                  <a:extLst>
                    <a:ext uri="{9D8B030D-6E8A-4147-A177-3AD203B41FA5}">
                      <a16:colId xmlns:a16="http://schemas.microsoft.com/office/drawing/2014/main" val="8004759"/>
                    </a:ext>
                  </a:extLst>
                </a:gridCol>
                <a:gridCol w="246888">
                  <a:extLst>
                    <a:ext uri="{9D8B030D-6E8A-4147-A177-3AD203B41FA5}">
                      <a16:colId xmlns:a16="http://schemas.microsoft.com/office/drawing/2014/main" val="2408667825"/>
                    </a:ext>
                  </a:extLst>
                </a:gridCol>
                <a:gridCol w="246888">
                  <a:extLst>
                    <a:ext uri="{9D8B030D-6E8A-4147-A177-3AD203B41FA5}">
                      <a16:colId xmlns:a16="http://schemas.microsoft.com/office/drawing/2014/main" val="3041448447"/>
                    </a:ext>
                  </a:extLst>
                </a:gridCol>
                <a:gridCol w="246888">
                  <a:extLst>
                    <a:ext uri="{9D8B030D-6E8A-4147-A177-3AD203B41FA5}">
                      <a16:colId xmlns:a16="http://schemas.microsoft.com/office/drawing/2014/main" val="3959416671"/>
                    </a:ext>
                  </a:extLst>
                </a:gridCol>
                <a:gridCol w="246888">
                  <a:extLst>
                    <a:ext uri="{9D8B030D-6E8A-4147-A177-3AD203B41FA5}">
                      <a16:colId xmlns:a16="http://schemas.microsoft.com/office/drawing/2014/main" val="2283418868"/>
                    </a:ext>
                  </a:extLst>
                </a:gridCol>
                <a:gridCol w="246888">
                  <a:extLst>
                    <a:ext uri="{9D8B030D-6E8A-4147-A177-3AD203B41FA5}">
                      <a16:colId xmlns:a16="http://schemas.microsoft.com/office/drawing/2014/main" val="4000983555"/>
                    </a:ext>
                  </a:extLst>
                </a:gridCol>
                <a:gridCol w="246888">
                  <a:extLst>
                    <a:ext uri="{9D8B030D-6E8A-4147-A177-3AD203B41FA5}">
                      <a16:colId xmlns:a16="http://schemas.microsoft.com/office/drawing/2014/main" val="2063954178"/>
                    </a:ext>
                  </a:extLst>
                </a:gridCol>
                <a:gridCol w="246888">
                  <a:extLst>
                    <a:ext uri="{9D8B030D-6E8A-4147-A177-3AD203B41FA5}">
                      <a16:colId xmlns:a16="http://schemas.microsoft.com/office/drawing/2014/main" val="2925904807"/>
                    </a:ext>
                  </a:extLst>
                </a:gridCol>
                <a:gridCol w="246888">
                  <a:extLst>
                    <a:ext uri="{9D8B030D-6E8A-4147-A177-3AD203B41FA5}">
                      <a16:colId xmlns:a16="http://schemas.microsoft.com/office/drawing/2014/main" val="131648276"/>
                    </a:ext>
                  </a:extLst>
                </a:gridCol>
                <a:gridCol w="246888">
                  <a:extLst>
                    <a:ext uri="{9D8B030D-6E8A-4147-A177-3AD203B41FA5}">
                      <a16:colId xmlns:a16="http://schemas.microsoft.com/office/drawing/2014/main" val="139439189"/>
                    </a:ext>
                  </a:extLst>
                </a:gridCol>
                <a:gridCol w="246888">
                  <a:extLst>
                    <a:ext uri="{9D8B030D-6E8A-4147-A177-3AD203B41FA5}">
                      <a16:colId xmlns:a16="http://schemas.microsoft.com/office/drawing/2014/main" val="3949748836"/>
                    </a:ext>
                  </a:extLst>
                </a:gridCol>
                <a:gridCol w="246888">
                  <a:extLst>
                    <a:ext uri="{9D8B030D-6E8A-4147-A177-3AD203B41FA5}">
                      <a16:colId xmlns:a16="http://schemas.microsoft.com/office/drawing/2014/main" val="2063866247"/>
                    </a:ext>
                  </a:extLst>
                </a:gridCol>
                <a:gridCol w="246888">
                  <a:extLst>
                    <a:ext uri="{9D8B030D-6E8A-4147-A177-3AD203B41FA5}">
                      <a16:colId xmlns:a16="http://schemas.microsoft.com/office/drawing/2014/main" val="4229761171"/>
                    </a:ext>
                  </a:extLst>
                </a:gridCol>
                <a:gridCol w="246888">
                  <a:extLst>
                    <a:ext uri="{9D8B030D-6E8A-4147-A177-3AD203B41FA5}">
                      <a16:colId xmlns:a16="http://schemas.microsoft.com/office/drawing/2014/main" val="1014067420"/>
                    </a:ext>
                  </a:extLst>
                </a:gridCol>
                <a:gridCol w="246888">
                  <a:extLst>
                    <a:ext uri="{9D8B030D-6E8A-4147-A177-3AD203B41FA5}">
                      <a16:colId xmlns:a16="http://schemas.microsoft.com/office/drawing/2014/main" val="3641083393"/>
                    </a:ext>
                  </a:extLst>
                </a:gridCol>
                <a:gridCol w="246888">
                  <a:extLst>
                    <a:ext uri="{9D8B030D-6E8A-4147-A177-3AD203B41FA5}">
                      <a16:colId xmlns:a16="http://schemas.microsoft.com/office/drawing/2014/main" val="3844820895"/>
                    </a:ext>
                  </a:extLst>
                </a:gridCol>
                <a:gridCol w="246888">
                  <a:extLst>
                    <a:ext uri="{9D8B030D-6E8A-4147-A177-3AD203B41FA5}">
                      <a16:colId xmlns:a16="http://schemas.microsoft.com/office/drawing/2014/main" val="3716992528"/>
                    </a:ext>
                  </a:extLst>
                </a:gridCol>
                <a:gridCol w="246888">
                  <a:extLst>
                    <a:ext uri="{9D8B030D-6E8A-4147-A177-3AD203B41FA5}">
                      <a16:colId xmlns:a16="http://schemas.microsoft.com/office/drawing/2014/main" val="2709509504"/>
                    </a:ext>
                  </a:extLst>
                </a:gridCol>
                <a:gridCol w="246888">
                  <a:extLst>
                    <a:ext uri="{9D8B030D-6E8A-4147-A177-3AD203B41FA5}">
                      <a16:colId xmlns:a16="http://schemas.microsoft.com/office/drawing/2014/main" val="1308435446"/>
                    </a:ext>
                  </a:extLst>
                </a:gridCol>
                <a:gridCol w="246888">
                  <a:extLst>
                    <a:ext uri="{9D8B030D-6E8A-4147-A177-3AD203B41FA5}">
                      <a16:colId xmlns:a16="http://schemas.microsoft.com/office/drawing/2014/main" val="1065380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889072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15:26:57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15:26:57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epix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37275084"/>
                  </a:ext>
                </a:extLst>
              </a:tr>
            </a:tbl>
          </a:graphicData>
        </a:graphic>
      </p:graphicFrame>
      <p:sp>
        <p:nvSpPr>
          <p:cNvPr id="4" name="Text Placeholder 3">
            <a:extLst>
              <a:ext uri="{FF2B5EF4-FFF2-40B4-BE49-F238E27FC236}">
                <a16:creationId xmlns:a16="http://schemas.microsoft.com/office/drawing/2014/main" id="{D3034E3D-96B7-4D34-AD34-43E81D086D26}"/>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3703038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04B1-0E2B-47AF-B252-4194E9CBAAD0}"/>
              </a:ext>
            </a:extLst>
          </p:cNvPr>
          <p:cNvSpPr>
            <a:spLocks noGrp="1"/>
          </p:cNvSpPr>
          <p:nvPr>
            <p:ph type="title"/>
          </p:nvPr>
        </p:nvSpPr>
        <p:spPr/>
        <p:txBody>
          <a:bodyPr/>
          <a:lstStyle/>
          <a:p>
            <a:r>
              <a:rPr lang="en-US"/>
              <a:t>Instagram Posts Table | GAMESCOM - 26 of 26</a:t>
            </a:r>
          </a:p>
        </p:txBody>
      </p:sp>
      <p:graphicFrame>
        <p:nvGraphicFramePr>
          <p:cNvPr id="5" name="Table Placeholder 4">
            <a:extLst>
              <a:ext uri="{FF2B5EF4-FFF2-40B4-BE49-F238E27FC236}">
                <a16:creationId xmlns:a16="http://schemas.microsoft.com/office/drawing/2014/main" id="{8F124525-478C-4B15-9E65-167A11B8C7F8}"/>
              </a:ext>
            </a:extLst>
          </p:cNvPr>
          <p:cNvGraphicFramePr>
            <a:graphicFrameLocks noGrp="1"/>
          </p:cNvGraphicFramePr>
          <p:nvPr>
            <p:ph type="tbl" sz="quarter" idx="13"/>
            <p:extLst>
              <p:ext uri="{D42A27DB-BD31-4B8C-83A1-F6EECF244321}">
                <p14:modId xmlns:p14="http://schemas.microsoft.com/office/powerpoint/2010/main" val="2600335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477181820"/>
                    </a:ext>
                  </a:extLst>
                </a:gridCol>
                <a:gridCol w="576072">
                  <a:extLst>
                    <a:ext uri="{9D8B030D-6E8A-4147-A177-3AD203B41FA5}">
                      <a16:colId xmlns:a16="http://schemas.microsoft.com/office/drawing/2014/main" val="2117938392"/>
                    </a:ext>
                  </a:extLst>
                </a:gridCol>
                <a:gridCol w="822961">
                  <a:extLst>
                    <a:ext uri="{9D8B030D-6E8A-4147-A177-3AD203B41FA5}">
                      <a16:colId xmlns:a16="http://schemas.microsoft.com/office/drawing/2014/main" val="2704060768"/>
                    </a:ext>
                  </a:extLst>
                </a:gridCol>
                <a:gridCol w="246888">
                  <a:extLst>
                    <a:ext uri="{9D8B030D-6E8A-4147-A177-3AD203B41FA5}">
                      <a16:colId xmlns:a16="http://schemas.microsoft.com/office/drawing/2014/main" val="4205586311"/>
                    </a:ext>
                  </a:extLst>
                </a:gridCol>
                <a:gridCol w="246888">
                  <a:extLst>
                    <a:ext uri="{9D8B030D-6E8A-4147-A177-3AD203B41FA5}">
                      <a16:colId xmlns:a16="http://schemas.microsoft.com/office/drawing/2014/main" val="783302272"/>
                    </a:ext>
                  </a:extLst>
                </a:gridCol>
                <a:gridCol w="246888">
                  <a:extLst>
                    <a:ext uri="{9D8B030D-6E8A-4147-A177-3AD203B41FA5}">
                      <a16:colId xmlns:a16="http://schemas.microsoft.com/office/drawing/2014/main" val="4046989181"/>
                    </a:ext>
                  </a:extLst>
                </a:gridCol>
                <a:gridCol w="246888">
                  <a:extLst>
                    <a:ext uri="{9D8B030D-6E8A-4147-A177-3AD203B41FA5}">
                      <a16:colId xmlns:a16="http://schemas.microsoft.com/office/drawing/2014/main" val="2915526205"/>
                    </a:ext>
                  </a:extLst>
                </a:gridCol>
                <a:gridCol w="246888">
                  <a:extLst>
                    <a:ext uri="{9D8B030D-6E8A-4147-A177-3AD203B41FA5}">
                      <a16:colId xmlns:a16="http://schemas.microsoft.com/office/drawing/2014/main" val="2329723392"/>
                    </a:ext>
                  </a:extLst>
                </a:gridCol>
                <a:gridCol w="246888">
                  <a:extLst>
                    <a:ext uri="{9D8B030D-6E8A-4147-A177-3AD203B41FA5}">
                      <a16:colId xmlns:a16="http://schemas.microsoft.com/office/drawing/2014/main" val="30067901"/>
                    </a:ext>
                  </a:extLst>
                </a:gridCol>
                <a:gridCol w="246888">
                  <a:extLst>
                    <a:ext uri="{9D8B030D-6E8A-4147-A177-3AD203B41FA5}">
                      <a16:colId xmlns:a16="http://schemas.microsoft.com/office/drawing/2014/main" val="329948784"/>
                    </a:ext>
                  </a:extLst>
                </a:gridCol>
                <a:gridCol w="246888">
                  <a:extLst>
                    <a:ext uri="{9D8B030D-6E8A-4147-A177-3AD203B41FA5}">
                      <a16:colId xmlns:a16="http://schemas.microsoft.com/office/drawing/2014/main" val="3246182651"/>
                    </a:ext>
                  </a:extLst>
                </a:gridCol>
                <a:gridCol w="246888">
                  <a:extLst>
                    <a:ext uri="{9D8B030D-6E8A-4147-A177-3AD203B41FA5}">
                      <a16:colId xmlns:a16="http://schemas.microsoft.com/office/drawing/2014/main" val="2110047788"/>
                    </a:ext>
                  </a:extLst>
                </a:gridCol>
                <a:gridCol w="246888">
                  <a:extLst>
                    <a:ext uri="{9D8B030D-6E8A-4147-A177-3AD203B41FA5}">
                      <a16:colId xmlns:a16="http://schemas.microsoft.com/office/drawing/2014/main" val="3939564127"/>
                    </a:ext>
                  </a:extLst>
                </a:gridCol>
                <a:gridCol w="246888">
                  <a:extLst>
                    <a:ext uri="{9D8B030D-6E8A-4147-A177-3AD203B41FA5}">
                      <a16:colId xmlns:a16="http://schemas.microsoft.com/office/drawing/2014/main" val="2163810739"/>
                    </a:ext>
                  </a:extLst>
                </a:gridCol>
                <a:gridCol w="246888">
                  <a:extLst>
                    <a:ext uri="{9D8B030D-6E8A-4147-A177-3AD203B41FA5}">
                      <a16:colId xmlns:a16="http://schemas.microsoft.com/office/drawing/2014/main" val="2342188299"/>
                    </a:ext>
                  </a:extLst>
                </a:gridCol>
                <a:gridCol w="246888">
                  <a:extLst>
                    <a:ext uri="{9D8B030D-6E8A-4147-A177-3AD203B41FA5}">
                      <a16:colId xmlns:a16="http://schemas.microsoft.com/office/drawing/2014/main" val="2746862471"/>
                    </a:ext>
                  </a:extLst>
                </a:gridCol>
                <a:gridCol w="246888">
                  <a:extLst>
                    <a:ext uri="{9D8B030D-6E8A-4147-A177-3AD203B41FA5}">
                      <a16:colId xmlns:a16="http://schemas.microsoft.com/office/drawing/2014/main" val="1942671698"/>
                    </a:ext>
                  </a:extLst>
                </a:gridCol>
                <a:gridCol w="246888">
                  <a:extLst>
                    <a:ext uri="{9D8B030D-6E8A-4147-A177-3AD203B41FA5}">
                      <a16:colId xmlns:a16="http://schemas.microsoft.com/office/drawing/2014/main" val="57382412"/>
                    </a:ext>
                  </a:extLst>
                </a:gridCol>
                <a:gridCol w="246888">
                  <a:extLst>
                    <a:ext uri="{9D8B030D-6E8A-4147-A177-3AD203B41FA5}">
                      <a16:colId xmlns:a16="http://schemas.microsoft.com/office/drawing/2014/main" val="1543783680"/>
                    </a:ext>
                  </a:extLst>
                </a:gridCol>
                <a:gridCol w="246888">
                  <a:extLst>
                    <a:ext uri="{9D8B030D-6E8A-4147-A177-3AD203B41FA5}">
                      <a16:colId xmlns:a16="http://schemas.microsoft.com/office/drawing/2014/main" val="731376621"/>
                    </a:ext>
                  </a:extLst>
                </a:gridCol>
                <a:gridCol w="246888">
                  <a:extLst>
                    <a:ext uri="{9D8B030D-6E8A-4147-A177-3AD203B41FA5}">
                      <a16:colId xmlns:a16="http://schemas.microsoft.com/office/drawing/2014/main" val="3199577435"/>
                    </a:ext>
                  </a:extLst>
                </a:gridCol>
                <a:gridCol w="246888">
                  <a:extLst>
                    <a:ext uri="{9D8B030D-6E8A-4147-A177-3AD203B41FA5}">
                      <a16:colId xmlns:a16="http://schemas.microsoft.com/office/drawing/2014/main" val="2608272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034871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15:16:42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15:16:42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70393972"/>
                  </a:ext>
                </a:extLst>
              </a:tr>
            </a:tbl>
          </a:graphicData>
        </a:graphic>
      </p:graphicFrame>
      <p:sp>
        <p:nvSpPr>
          <p:cNvPr id="4" name="Text Placeholder 3">
            <a:extLst>
              <a:ext uri="{FF2B5EF4-FFF2-40B4-BE49-F238E27FC236}">
                <a16:creationId xmlns:a16="http://schemas.microsoft.com/office/drawing/2014/main" id="{362A4080-A30F-4D34-8D74-963090993240}"/>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2836313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369F2-435E-43BE-A991-FF4601358069}"/>
              </a:ext>
            </a:extLst>
          </p:cNvPr>
          <p:cNvSpPr>
            <a:spLocks noGrp="1"/>
          </p:cNvSpPr>
          <p:nvPr>
            <p:ph type="title"/>
          </p:nvPr>
        </p:nvSpPr>
        <p:spPr/>
        <p:txBody>
          <a:bodyPr/>
          <a:lstStyle/>
          <a:p>
            <a:r>
              <a:rPr lang="en-US"/>
              <a:t>Instagram Stories Table | GAMESCOM - 1 of 26</a:t>
            </a:r>
          </a:p>
        </p:txBody>
      </p:sp>
      <p:graphicFrame>
        <p:nvGraphicFramePr>
          <p:cNvPr id="5" name="Table Placeholder 4">
            <a:extLst>
              <a:ext uri="{FF2B5EF4-FFF2-40B4-BE49-F238E27FC236}">
                <a16:creationId xmlns:a16="http://schemas.microsoft.com/office/drawing/2014/main" id="{156FA39F-0F55-453D-9E2C-9827BEEC3AF7}"/>
              </a:ext>
            </a:extLst>
          </p:cNvPr>
          <p:cNvGraphicFramePr>
            <a:graphicFrameLocks noGrp="1"/>
          </p:cNvGraphicFramePr>
          <p:nvPr>
            <p:ph type="tbl" sz="quarter" idx="13"/>
            <p:extLst>
              <p:ext uri="{D42A27DB-BD31-4B8C-83A1-F6EECF244321}">
                <p14:modId xmlns:p14="http://schemas.microsoft.com/office/powerpoint/2010/main" val="3721893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20522648"/>
                    </a:ext>
                  </a:extLst>
                </a:gridCol>
                <a:gridCol w="493776">
                  <a:extLst>
                    <a:ext uri="{9D8B030D-6E8A-4147-A177-3AD203B41FA5}">
                      <a16:colId xmlns:a16="http://schemas.microsoft.com/office/drawing/2014/main" val="3319500694"/>
                    </a:ext>
                  </a:extLst>
                </a:gridCol>
                <a:gridCol w="658368">
                  <a:extLst>
                    <a:ext uri="{9D8B030D-6E8A-4147-A177-3AD203B41FA5}">
                      <a16:colId xmlns:a16="http://schemas.microsoft.com/office/drawing/2014/main" val="3863279363"/>
                    </a:ext>
                  </a:extLst>
                </a:gridCol>
                <a:gridCol w="740664">
                  <a:extLst>
                    <a:ext uri="{9D8B030D-6E8A-4147-A177-3AD203B41FA5}">
                      <a16:colId xmlns:a16="http://schemas.microsoft.com/office/drawing/2014/main" val="2294788675"/>
                    </a:ext>
                  </a:extLst>
                </a:gridCol>
                <a:gridCol w="246888">
                  <a:extLst>
                    <a:ext uri="{9D8B030D-6E8A-4147-A177-3AD203B41FA5}">
                      <a16:colId xmlns:a16="http://schemas.microsoft.com/office/drawing/2014/main" val="4000511052"/>
                    </a:ext>
                  </a:extLst>
                </a:gridCol>
                <a:gridCol w="246888">
                  <a:extLst>
                    <a:ext uri="{9D8B030D-6E8A-4147-A177-3AD203B41FA5}">
                      <a16:colId xmlns:a16="http://schemas.microsoft.com/office/drawing/2014/main" val="3549961647"/>
                    </a:ext>
                  </a:extLst>
                </a:gridCol>
                <a:gridCol w="246888">
                  <a:extLst>
                    <a:ext uri="{9D8B030D-6E8A-4147-A177-3AD203B41FA5}">
                      <a16:colId xmlns:a16="http://schemas.microsoft.com/office/drawing/2014/main" val="2230174362"/>
                    </a:ext>
                  </a:extLst>
                </a:gridCol>
                <a:gridCol w="246888">
                  <a:extLst>
                    <a:ext uri="{9D8B030D-6E8A-4147-A177-3AD203B41FA5}">
                      <a16:colId xmlns:a16="http://schemas.microsoft.com/office/drawing/2014/main" val="2232596262"/>
                    </a:ext>
                  </a:extLst>
                </a:gridCol>
                <a:gridCol w="246888">
                  <a:extLst>
                    <a:ext uri="{9D8B030D-6E8A-4147-A177-3AD203B41FA5}">
                      <a16:colId xmlns:a16="http://schemas.microsoft.com/office/drawing/2014/main" val="4147396303"/>
                    </a:ext>
                  </a:extLst>
                </a:gridCol>
                <a:gridCol w="246888">
                  <a:extLst>
                    <a:ext uri="{9D8B030D-6E8A-4147-A177-3AD203B41FA5}">
                      <a16:colId xmlns:a16="http://schemas.microsoft.com/office/drawing/2014/main" val="1163023659"/>
                    </a:ext>
                  </a:extLst>
                </a:gridCol>
                <a:gridCol w="246888">
                  <a:extLst>
                    <a:ext uri="{9D8B030D-6E8A-4147-A177-3AD203B41FA5}">
                      <a16:colId xmlns:a16="http://schemas.microsoft.com/office/drawing/2014/main" val="2549982331"/>
                    </a:ext>
                  </a:extLst>
                </a:gridCol>
                <a:gridCol w="246888">
                  <a:extLst>
                    <a:ext uri="{9D8B030D-6E8A-4147-A177-3AD203B41FA5}">
                      <a16:colId xmlns:a16="http://schemas.microsoft.com/office/drawing/2014/main" val="1831664084"/>
                    </a:ext>
                  </a:extLst>
                </a:gridCol>
                <a:gridCol w="246888">
                  <a:extLst>
                    <a:ext uri="{9D8B030D-6E8A-4147-A177-3AD203B41FA5}">
                      <a16:colId xmlns:a16="http://schemas.microsoft.com/office/drawing/2014/main" val="1655823554"/>
                    </a:ext>
                  </a:extLst>
                </a:gridCol>
                <a:gridCol w="246888">
                  <a:extLst>
                    <a:ext uri="{9D8B030D-6E8A-4147-A177-3AD203B41FA5}">
                      <a16:colId xmlns:a16="http://schemas.microsoft.com/office/drawing/2014/main" val="810734818"/>
                    </a:ext>
                  </a:extLst>
                </a:gridCol>
                <a:gridCol w="246888">
                  <a:extLst>
                    <a:ext uri="{9D8B030D-6E8A-4147-A177-3AD203B41FA5}">
                      <a16:colId xmlns:a16="http://schemas.microsoft.com/office/drawing/2014/main" val="3081936786"/>
                    </a:ext>
                  </a:extLst>
                </a:gridCol>
                <a:gridCol w="246888">
                  <a:extLst>
                    <a:ext uri="{9D8B030D-6E8A-4147-A177-3AD203B41FA5}">
                      <a16:colId xmlns:a16="http://schemas.microsoft.com/office/drawing/2014/main" val="1360529498"/>
                    </a:ext>
                  </a:extLst>
                </a:gridCol>
                <a:gridCol w="246888">
                  <a:extLst>
                    <a:ext uri="{9D8B030D-6E8A-4147-A177-3AD203B41FA5}">
                      <a16:colId xmlns:a16="http://schemas.microsoft.com/office/drawing/2014/main" val="3705623020"/>
                    </a:ext>
                  </a:extLst>
                </a:gridCol>
                <a:gridCol w="246888">
                  <a:extLst>
                    <a:ext uri="{9D8B030D-6E8A-4147-A177-3AD203B41FA5}">
                      <a16:colId xmlns:a16="http://schemas.microsoft.com/office/drawing/2014/main" val="526464750"/>
                    </a:ext>
                  </a:extLst>
                </a:gridCol>
                <a:gridCol w="246888">
                  <a:extLst>
                    <a:ext uri="{9D8B030D-6E8A-4147-A177-3AD203B41FA5}">
                      <a16:colId xmlns:a16="http://schemas.microsoft.com/office/drawing/2014/main" val="2505271603"/>
                    </a:ext>
                  </a:extLst>
                </a:gridCol>
                <a:gridCol w="246888">
                  <a:extLst>
                    <a:ext uri="{9D8B030D-6E8A-4147-A177-3AD203B41FA5}">
                      <a16:colId xmlns:a16="http://schemas.microsoft.com/office/drawing/2014/main" val="2255859563"/>
                    </a:ext>
                  </a:extLst>
                </a:gridCol>
                <a:gridCol w="246888">
                  <a:extLst>
                    <a:ext uri="{9D8B030D-6E8A-4147-A177-3AD203B41FA5}">
                      <a16:colId xmlns:a16="http://schemas.microsoft.com/office/drawing/2014/main" val="853042233"/>
                    </a:ext>
                  </a:extLst>
                </a:gridCol>
                <a:gridCol w="246888">
                  <a:extLst>
                    <a:ext uri="{9D8B030D-6E8A-4147-A177-3AD203B41FA5}">
                      <a16:colId xmlns:a16="http://schemas.microsoft.com/office/drawing/2014/main" val="54164935"/>
                    </a:ext>
                  </a:extLst>
                </a:gridCol>
                <a:gridCol w="246888">
                  <a:extLst>
                    <a:ext uri="{9D8B030D-6E8A-4147-A177-3AD203B41FA5}">
                      <a16:colId xmlns:a16="http://schemas.microsoft.com/office/drawing/2014/main" val="767913701"/>
                    </a:ext>
                  </a:extLst>
                </a:gridCol>
                <a:gridCol w="246888">
                  <a:extLst>
                    <a:ext uri="{9D8B030D-6E8A-4147-A177-3AD203B41FA5}">
                      <a16:colId xmlns:a16="http://schemas.microsoft.com/office/drawing/2014/main" val="945379337"/>
                    </a:ext>
                  </a:extLst>
                </a:gridCol>
                <a:gridCol w="246888">
                  <a:extLst>
                    <a:ext uri="{9D8B030D-6E8A-4147-A177-3AD203B41FA5}">
                      <a16:colId xmlns:a16="http://schemas.microsoft.com/office/drawing/2014/main" val="1743162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699875257"/>
                  </a:ext>
                </a:extLst>
              </a:tr>
            </a:tbl>
          </a:graphicData>
        </a:graphic>
      </p:graphicFrame>
      <p:sp>
        <p:nvSpPr>
          <p:cNvPr id="4" name="Text Placeholder 3">
            <a:extLst>
              <a:ext uri="{FF2B5EF4-FFF2-40B4-BE49-F238E27FC236}">
                <a16:creationId xmlns:a16="http://schemas.microsoft.com/office/drawing/2014/main" id="{396E60BB-2E14-434A-94D7-BADFC8A8651E}"/>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7053352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E2365-C285-4F5B-A274-261EB054AC56}"/>
              </a:ext>
            </a:extLst>
          </p:cNvPr>
          <p:cNvSpPr>
            <a:spLocks noGrp="1"/>
          </p:cNvSpPr>
          <p:nvPr>
            <p:ph type="title"/>
          </p:nvPr>
        </p:nvSpPr>
        <p:spPr/>
        <p:txBody>
          <a:bodyPr/>
          <a:lstStyle/>
          <a:p>
            <a:r>
              <a:rPr lang="en-US"/>
              <a:t>Instagram Stories Table | GAMESCOM - 2 of 26</a:t>
            </a:r>
          </a:p>
        </p:txBody>
      </p:sp>
      <p:graphicFrame>
        <p:nvGraphicFramePr>
          <p:cNvPr id="5" name="Table Placeholder 4">
            <a:extLst>
              <a:ext uri="{FF2B5EF4-FFF2-40B4-BE49-F238E27FC236}">
                <a16:creationId xmlns:a16="http://schemas.microsoft.com/office/drawing/2014/main" id="{877DA6A4-FB4A-4C3F-9915-FB10C0614B58}"/>
              </a:ext>
            </a:extLst>
          </p:cNvPr>
          <p:cNvGraphicFramePr>
            <a:graphicFrameLocks noGrp="1"/>
          </p:cNvGraphicFramePr>
          <p:nvPr>
            <p:ph type="tbl" sz="quarter" idx="13"/>
            <p:extLst>
              <p:ext uri="{D42A27DB-BD31-4B8C-83A1-F6EECF244321}">
                <p14:modId xmlns:p14="http://schemas.microsoft.com/office/powerpoint/2010/main" val="1042733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139670468"/>
                    </a:ext>
                  </a:extLst>
                </a:gridCol>
                <a:gridCol w="493776">
                  <a:extLst>
                    <a:ext uri="{9D8B030D-6E8A-4147-A177-3AD203B41FA5}">
                      <a16:colId xmlns:a16="http://schemas.microsoft.com/office/drawing/2014/main" val="3796245305"/>
                    </a:ext>
                  </a:extLst>
                </a:gridCol>
                <a:gridCol w="658368">
                  <a:extLst>
                    <a:ext uri="{9D8B030D-6E8A-4147-A177-3AD203B41FA5}">
                      <a16:colId xmlns:a16="http://schemas.microsoft.com/office/drawing/2014/main" val="3844226651"/>
                    </a:ext>
                  </a:extLst>
                </a:gridCol>
                <a:gridCol w="740664">
                  <a:extLst>
                    <a:ext uri="{9D8B030D-6E8A-4147-A177-3AD203B41FA5}">
                      <a16:colId xmlns:a16="http://schemas.microsoft.com/office/drawing/2014/main" val="1881079416"/>
                    </a:ext>
                  </a:extLst>
                </a:gridCol>
                <a:gridCol w="246888">
                  <a:extLst>
                    <a:ext uri="{9D8B030D-6E8A-4147-A177-3AD203B41FA5}">
                      <a16:colId xmlns:a16="http://schemas.microsoft.com/office/drawing/2014/main" val="2716963766"/>
                    </a:ext>
                  </a:extLst>
                </a:gridCol>
                <a:gridCol w="246888">
                  <a:extLst>
                    <a:ext uri="{9D8B030D-6E8A-4147-A177-3AD203B41FA5}">
                      <a16:colId xmlns:a16="http://schemas.microsoft.com/office/drawing/2014/main" val="3896577506"/>
                    </a:ext>
                  </a:extLst>
                </a:gridCol>
                <a:gridCol w="246888">
                  <a:extLst>
                    <a:ext uri="{9D8B030D-6E8A-4147-A177-3AD203B41FA5}">
                      <a16:colId xmlns:a16="http://schemas.microsoft.com/office/drawing/2014/main" val="1842091036"/>
                    </a:ext>
                  </a:extLst>
                </a:gridCol>
                <a:gridCol w="246888">
                  <a:extLst>
                    <a:ext uri="{9D8B030D-6E8A-4147-A177-3AD203B41FA5}">
                      <a16:colId xmlns:a16="http://schemas.microsoft.com/office/drawing/2014/main" val="3493622617"/>
                    </a:ext>
                  </a:extLst>
                </a:gridCol>
                <a:gridCol w="246888">
                  <a:extLst>
                    <a:ext uri="{9D8B030D-6E8A-4147-A177-3AD203B41FA5}">
                      <a16:colId xmlns:a16="http://schemas.microsoft.com/office/drawing/2014/main" val="974414190"/>
                    </a:ext>
                  </a:extLst>
                </a:gridCol>
                <a:gridCol w="246888">
                  <a:extLst>
                    <a:ext uri="{9D8B030D-6E8A-4147-A177-3AD203B41FA5}">
                      <a16:colId xmlns:a16="http://schemas.microsoft.com/office/drawing/2014/main" val="1919414024"/>
                    </a:ext>
                  </a:extLst>
                </a:gridCol>
                <a:gridCol w="246888">
                  <a:extLst>
                    <a:ext uri="{9D8B030D-6E8A-4147-A177-3AD203B41FA5}">
                      <a16:colId xmlns:a16="http://schemas.microsoft.com/office/drawing/2014/main" val="14252007"/>
                    </a:ext>
                  </a:extLst>
                </a:gridCol>
                <a:gridCol w="246888">
                  <a:extLst>
                    <a:ext uri="{9D8B030D-6E8A-4147-A177-3AD203B41FA5}">
                      <a16:colId xmlns:a16="http://schemas.microsoft.com/office/drawing/2014/main" val="596436928"/>
                    </a:ext>
                  </a:extLst>
                </a:gridCol>
                <a:gridCol w="246888">
                  <a:extLst>
                    <a:ext uri="{9D8B030D-6E8A-4147-A177-3AD203B41FA5}">
                      <a16:colId xmlns:a16="http://schemas.microsoft.com/office/drawing/2014/main" val="44491119"/>
                    </a:ext>
                  </a:extLst>
                </a:gridCol>
                <a:gridCol w="246888">
                  <a:extLst>
                    <a:ext uri="{9D8B030D-6E8A-4147-A177-3AD203B41FA5}">
                      <a16:colId xmlns:a16="http://schemas.microsoft.com/office/drawing/2014/main" val="121886786"/>
                    </a:ext>
                  </a:extLst>
                </a:gridCol>
                <a:gridCol w="246888">
                  <a:extLst>
                    <a:ext uri="{9D8B030D-6E8A-4147-A177-3AD203B41FA5}">
                      <a16:colId xmlns:a16="http://schemas.microsoft.com/office/drawing/2014/main" val="1779152730"/>
                    </a:ext>
                  </a:extLst>
                </a:gridCol>
                <a:gridCol w="246888">
                  <a:extLst>
                    <a:ext uri="{9D8B030D-6E8A-4147-A177-3AD203B41FA5}">
                      <a16:colId xmlns:a16="http://schemas.microsoft.com/office/drawing/2014/main" val="2230211274"/>
                    </a:ext>
                  </a:extLst>
                </a:gridCol>
                <a:gridCol w="246888">
                  <a:extLst>
                    <a:ext uri="{9D8B030D-6E8A-4147-A177-3AD203B41FA5}">
                      <a16:colId xmlns:a16="http://schemas.microsoft.com/office/drawing/2014/main" val="2608470923"/>
                    </a:ext>
                  </a:extLst>
                </a:gridCol>
                <a:gridCol w="246888">
                  <a:extLst>
                    <a:ext uri="{9D8B030D-6E8A-4147-A177-3AD203B41FA5}">
                      <a16:colId xmlns:a16="http://schemas.microsoft.com/office/drawing/2014/main" val="450305567"/>
                    </a:ext>
                  </a:extLst>
                </a:gridCol>
                <a:gridCol w="246888">
                  <a:extLst>
                    <a:ext uri="{9D8B030D-6E8A-4147-A177-3AD203B41FA5}">
                      <a16:colId xmlns:a16="http://schemas.microsoft.com/office/drawing/2014/main" val="943694449"/>
                    </a:ext>
                  </a:extLst>
                </a:gridCol>
                <a:gridCol w="246888">
                  <a:extLst>
                    <a:ext uri="{9D8B030D-6E8A-4147-A177-3AD203B41FA5}">
                      <a16:colId xmlns:a16="http://schemas.microsoft.com/office/drawing/2014/main" val="249096912"/>
                    </a:ext>
                  </a:extLst>
                </a:gridCol>
                <a:gridCol w="246888">
                  <a:extLst>
                    <a:ext uri="{9D8B030D-6E8A-4147-A177-3AD203B41FA5}">
                      <a16:colId xmlns:a16="http://schemas.microsoft.com/office/drawing/2014/main" val="1242417581"/>
                    </a:ext>
                  </a:extLst>
                </a:gridCol>
                <a:gridCol w="246888">
                  <a:extLst>
                    <a:ext uri="{9D8B030D-6E8A-4147-A177-3AD203B41FA5}">
                      <a16:colId xmlns:a16="http://schemas.microsoft.com/office/drawing/2014/main" val="1215685895"/>
                    </a:ext>
                  </a:extLst>
                </a:gridCol>
                <a:gridCol w="246888">
                  <a:extLst>
                    <a:ext uri="{9D8B030D-6E8A-4147-A177-3AD203B41FA5}">
                      <a16:colId xmlns:a16="http://schemas.microsoft.com/office/drawing/2014/main" val="3336320417"/>
                    </a:ext>
                  </a:extLst>
                </a:gridCol>
                <a:gridCol w="246888">
                  <a:extLst>
                    <a:ext uri="{9D8B030D-6E8A-4147-A177-3AD203B41FA5}">
                      <a16:colId xmlns:a16="http://schemas.microsoft.com/office/drawing/2014/main" val="1819951774"/>
                    </a:ext>
                  </a:extLst>
                </a:gridCol>
                <a:gridCol w="246888">
                  <a:extLst>
                    <a:ext uri="{9D8B030D-6E8A-4147-A177-3AD203B41FA5}">
                      <a16:colId xmlns:a16="http://schemas.microsoft.com/office/drawing/2014/main" val="3885250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968287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21:16:04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21:16:04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Save the date:
gamescom 2027
23-29 August 2027,
Cologne, Germany
gamescom
@gamescom, gamescomasia 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gamescom asia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0.7379 %</a:t>
                      </a:r>
                    </a:p>
                  </a:txBody>
                  <a:tcPr/>
                </a:tc>
                <a:extLst>
                  <a:ext uri="{0D108BD9-81ED-4DB2-BD59-A6C34878D82A}">
                    <a16:rowId xmlns:a16="http://schemas.microsoft.com/office/drawing/2014/main" val="1180325432"/>
                  </a:ext>
                </a:extLst>
              </a:tr>
            </a:tbl>
          </a:graphicData>
        </a:graphic>
      </p:graphicFrame>
      <p:sp>
        <p:nvSpPr>
          <p:cNvPr id="4" name="Text Placeholder 3">
            <a:extLst>
              <a:ext uri="{FF2B5EF4-FFF2-40B4-BE49-F238E27FC236}">
                <a16:creationId xmlns:a16="http://schemas.microsoft.com/office/drawing/2014/main" id="{CF241EC7-4B37-41CF-A55F-7424C4B22B47}"/>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3809857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05FB7-F75F-43D1-B046-41F519B81374}"/>
              </a:ext>
            </a:extLst>
          </p:cNvPr>
          <p:cNvSpPr>
            <a:spLocks noGrp="1"/>
          </p:cNvSpPr>
          <p:nvPr>
            <p:ph type="title"/>
          </p:nvPr>
        </p:nvSpPr>
        <p:spPr/>
        <p:txBody>
          <a:bodyPr/>
          <a:lstStyle/>
          <a:p>
            <a:r>
              <a:rPr lang="en-US"/>
              <a:t>Instagram Stories Table | GAMESCOM - 3 of 26</a:t>
            </a:r>
          </a:p>
        </p:txBody>
      </p:sp>
      <p:graphicFrame>
        <p:nvGraphicFramePr>
          <p:cNvPr id="5" name="Table Placeholder 4">
            <a:extLst>
              <a:ext uri="{FF2B5EF4-FFF2-40B4-BE49-F238E27FC236}">
                <a16:creationId xmlns:a16="http://schemas.microsoft.com/office/drawing/2014/main" id="{F1B486FD-07DC-4D52-8D16-6BA00C732C0F}"/>
              </a:ext>
            </a:extLst>
          </p:cNvPr>
          <p:cNvGraphicFramePr>
            <a:graphicFrameLocks noGrp="1"/>
          </p:cNvGraphicFramePr>
          <p:nvPr>
            <p:ph type="tbl" sz="quarter" idx="13"/>
            <p:extLst>
              <p:ext uri="{D42A27DB-BD31-4B8C-83A1-F6EECF244321}">
                <p14:modId xmlns:p14="http://schemas.microsoft.com/office/powerpoint/2010/main" val="81423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638301213"/>
                    </a:ext>
                  </a:extLst>
                </a:gridCol>
                <a:gridCol w="493776">
                  <a:extLst>
                    <a:ext uri="{9D8B030D-6E8A-4147-A177-3AD203B41FA5}">
                      <a16:colId xmlns:a16="http://schemas.microsoft.com/office/drawing/2014/main" val="2283797232"/>
                    </a:ext>
                  </a:extLst>
                </a:gridCol>
                <a:gridCol w="658368">
                  <a:extLst>
                    <a:ext uri="{9D8B030D-6E8A-4147-A177-3AD203B41FA5}">
                      <a16:colId xmlns:a16="http://schemas.microsoft.com/office/drawing/2014/main" val="1990613469"/>
                    </a:ext>
                  </a:extLst>
                </a:gridCol>
                <a:gridCol w="740664">
                  <a:extLst>
                    <a:ext uri="{9D8B030D-6E8A-4147-A177-3AD203B41FA5}">
                      <a16:colId xmlns:a16="http://schemas.microsoft.com/office/drawing/2014/main" val="3073373256"/>
                    </a:ext>
                  </a:extLst>
                </a:gridCol>
                <a:gridCol w="246888">
                  <a:extLst>
                    <a:ext uri="{9D8B030D-6E8A-4147-A177-3AD203B41FA5}">
                      <a16:colId xmlns:a16="http://schemas.microsoft.com/office/drawing/2014/main" val="1610121272"/>
                    </a:ext>
                  </a:extLst>
                </a:gridCol>
                <a:gridCol w="246888">
                  <a:extLst>
                    <a:ext uri="{9D8B030D-6E8A-4147-A177-3AD203B41FA5}">
                      <a16:colId xmlns:a16="http://schemas.microsoft.com/office/drawing/2014/main" val="4153995334"/>
                    </a:ext>
                  </a:extLst>
                </a:gridCol>
                <a:gridCol w="246888">
                  <a:extLst>
                    <a:ext uri="{9D8B030D-6E8A-4147-A177-3AD203B41FA5}">
                      <a16:colId xmlns:a16="http://schemas.microsoft.com/office/drawing/2014/main" val="526775717"/>
                    </a:ext>
                  </a:extLst>
                </a:gridCol>
                <a:gridCol w="246888">
                  <a:extLst>
                    <a:ext uri="{9D8B030D-6E8A-4147-A177-3AD203B41FA5}">
                      <a16:colId xmlns:a16="http://schemas.microsoft.com/office/drawing/2014/main" val="1460844176"/>
                    </a:ext>
                  </a:extLst>
                </a:gridCol>
                <a:gridCol w="246888">
                  <a:extLst>
                    <a:ext uri="{9D8B030D-6E8A-4147-A177-3AD203B41FA5}">
                      <a16:colId xmlns:a16="http://schemas.microsoft.com/office/drawing/2014/main" val="3139701510"/>
                    </a:ext>
                  </a:extLst>
                </a:gridCol>
                <a:gridCol w="246888">
                  <a:extLst>
                    <a:ext uri="{9D8B030D-6E8A-4147-A177-3AD203B41FA5}">
                      <a16:colId xmlns:a16="http://schemas.microsoft.com/office/drawing/2014/main" val="4201034416"/>
                    </a:ext>
                  </a:extLst>
                </a:gridCol>
                <a:gridCol w="246888">
                  <a:extLst>
                    <a:ext uri="{9D8B030D-6E8A-4147-A177-3AD203B41FA5}">
                      <a16:colId xmlns:a16="http://schemas.microsoft.com/office/drawing/2014/main" val="1750262709"/>
                    </a:ext>
                  </a:extLst>
                </a:gridCol>
                <a:gridCol w="246888">
                  <a:extLst>
                    <a:ext uri="{9D8B030D-6E8A-4147-A177-3AD203B41FA5}">
                      <a16:colId xmlns:a16="http://schemas.microsoft.com/office/drawing/2014/main" val="1722198914"/>
                    </a:ext>
                  </a:extLst>
                </a:gridCol>
                <a:gridCol w="246888">
                  <a:extLst>
                    <a:ext uri="{9D8B030D-6E8A-4147-A177-3AD203B41FA5}">
                      <a16:colId xmlns:a16="http://schemas.microsoft.com/office/drawing/2014/main" val="2430056161"/>
                    </a:ext>
                  </a:extLst>
                </a:gridCol>
                <a:gridCol w="246888">
                  <a:extLst>
                    <a:ext uri="{9D8B030D-6E8A-4147-A177-3AD203B41FA5}">
                      <a16:colId xmlns:a16="http://schemas.microsoft.com/office/drawing/2014/main" val="1999187181"/>
                    </a:ext>
                  </a:extLst>
                </a:gridCol>
                <a:gridCol w="246888">
                  <a:extLst>
                    <a:ext uri="{9D8B030D-6E8A-4147-A177-3AD203B41FA5}">
                      <a16:colId xmlns:a16="http://schemas.microsoft.com/office/drawing/2014/main" val="3090635717"/>
                    </a:ext>
                  </a:extLst>
                </a:gridCol>
                <a:gridCol w="246888">
                  <a:extLst>
                    <a:ext uri="{9D8B030D-6E8A-4147-A177-3AD203B41FA5}">
                      <a16:colId xmlns:a16="http://schemas.microsoft.com/office/drawing/2014/main" val="4025164359"/>
                    </a:ext>
                  </a:extLst>
                </a:gridCol>
                <a:gridCol w="246888">
                  <a:extLst>
                    <a:ext uri="{9D8B030D-6E8A-4147-A177-3AD203B41FA5}">
                      <a16:colId xmlns:a16="http://schemas.microsoft.com/office/drawing/2014/main" val="2546628530"/>
                    </a:ext>
                  </a:extLst>
                </a:gridCol>
                <a:gridCol w="246888">
                  <a:extLst>
                    <a:ext uri="{9D8B030D-6E8A-4147-A177-3AD203B41FA5}">
                      <a16:colId xmlns:a16="http://schemas.microsoft.com/office/drawing/2014/main" val="3900564460"/>
                    </a:ext>
                  </a:extLst>
                </a:gridCol>
                <a:gridCol w="246888">
                  <a:extLst>
                    <a:ext uri="{9D8B030D-6E8A-4147-A177-3AD203B41FA5}">
                      <a16:colId xmlns:a16="http://schemas.microsoft.com/office/drawing/2014/main" val="3807135422"/>
                    </a:ext>
                  </a:extLst>
                </a:gridCol>
                <a:gridCol w="246888">
                  <a:extLst>
                    <a:ext uri="{9D8B030D-6E8A-4147-A177-3AD203B41FA5}">
                      <a16:colId xmlns:a16="http://schemas.microsoft.com/office/drawing/2014/main" val="260727839"/>
                    </a:ext>
                  </a:extLst>
                </a:gridCol>
                <a:gridCol w="246888">
                  <a:extLst>
                    <a:ext uri="{9D8B030D-6E8A-4147-A177-3AD203B41FA5}">
                      <a16:colId xmlns:a16="http://schemas.microsoft.com/office/drawing/2014/main" val="1623223313"/>
                    </a:ext>
                  </a:extLst>
                </a:gridCol>
                <a:gridCol w="246888">
                  <a:extLst>
                    <a:ext uri="{9D8B030D-6E8A-4147-A177-3AD203B41FA5}">
                      <a16:colId xmlns:a16="http://schemas.microsoft.com/office/drawing/2014/main" val="2063107754"/>
                    </a:ext>
                  </a:extLst>
                </a:gridCol>
                <a:gridCol w="246888">
                  <a:extLst>
                    <a:ext uri="{9D8B030D-6E8A-4147-A177-3AD203B41FA5}">
                      <a16:colId xmlns:a16="http://schemas.microsoft.com/office/drawing/2014/main" val="3878044341"/>
                    </a:ext>
                  </a:extLst>
                </a:gridCol>
                <a:gridCol w="246888">
                  <a:extLst>
                    <a:ext uri="{9D8B030D-6E8A-4147-A177-3AD203B41FA5}">
                      <a16:colId xmlns:a16="http://schemas.microsoft.com/office/drawing/2014/main" val="2701079505"/>
                    </a:ext>
                  </a:extLst>
                </a:gridCol>
                <a:gridCol w="246888">
                  <a:extLst>
                    <a:ext uri="{9D8B030D-6E8A-4147-A177-3AD203B41FA5}">
                      <a16:colId xmlns:a16="http://schemas.microsoft.com/office/drawing/2014/main" val="101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959432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21:14:50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21:14:50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gamescom,
0:20
gamescomlatam and gamescomasia
Thank you
for a fantastic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gamescom asia, gamescom latam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1.0255 %</a:t>
                      </a:r>
                    </a:p>
                  </a:txBody>
                  <a:tcPr/>
                </a:tc>
                <a:extLst>
                  <a:ext uri="{0D108BD9-81ED-4DB2-BD59-A6C34878D82A}">
                    <a16:rowId xmlns:a16="http://schemas.microsoft.com/office/drawing/2014/main" val="1968299117"/>
                  </a:ext>
                </a:extLst>
              </a:tr>
            </a:tbl>
          </a:graphicData>
        </a:graphic>
      </p:graphicFrame>
      <p:sp>
        <p:nvSpPr>
          <p:cNvPr id="4" name="Text Placeholder 3">
            <a:extLst>
              <a:ext uri="{FF2B5EF4-FFF2-40B4-BE49-F238E27FC236}">
                <a16:creationId xmlns:a16="http://schemas.microsoft.com/office/drawing/2014/main" id="{66C0DC2F-99CC-485A-99F0-6EF7B84A9F31}"/>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6980458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1E901-43DA-47E5-B501-133CA32ACC15}"/>
              </a:ext>
            </a:extLst>
          </p:cNvPr>
          <p:cNvSpPr>
            <a:spLocks noGrp="1"/>
          </p:cNvSpPr>
          <p:nvPr>
            <p:ph type="title"/>
          </p:nvPr>
        </p:nvSpPr>
        <p:spPr/>
        <p:txBody>
          <a:bodyPr/>
          <a:lstStyle/>
          <a:p>
            <a:r>
              <a:rPr lang="en-US"/>
              <a:t>Instagram Stories Table | GAMESCOM - 4 of 26</a:t>
            </a:r>
          </a:p>
        </p:txBody>
      </p:sp>
      <p:graphicFrame>
        <p:nvGraphicFramePr>
          <p:cNvPr id="5" name="Table Placeholder 4">
            <a:extLst>
              <a:ext uri="{FF2B5EF4-FFF2-40B4-BE49-F238E27FC236}">
                <a16:creationId xmlns:a16="http://schemas.microsoft.com/office/drawing/2014/main" id="{9323F3F5-9BD3-4DCD-80EF-55BF8E95BC6F}"/>
              </a:ext>
            </a:extLst>
          </p:cNvPr>
          <p:cNvGraphicFramePr>
            <a:graphicFrameLocks noGrp="1"/>
          </p:cNvGraphicFramePr>
          <p:nvPr>
            <p:ph type="tbl" sz="quarter" idx="13"/>
            <p:extLst>
              <p:ext uri="{D42A27DB-BD31-4B8C-83A1-F6EECF244321}">
                <p14:modId xmlns:p14="http://schemas.microsoft.com/office/powerpoint/2010/main" val="2792790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777290032"/>
                    </a:ext>
                  </a:extLst>
                </a:gridCol>
                <a:gridCol w="493776">
                  <a:extLst>
                    <a:ext uri="{9D8B030D-6E8A-4147-A177-3AD203B41FA5}">
                      <a16:colId xmlns:a16="http://schemas.microsoft.com/office/drawing/2014/main" val="1281185958"/>
                    </a:ext>
                  </a:extLst>
                </a:gridCol>
                <a:gridCol w="658368">
                  <a:extLst>
                    <a:ext uri="{9D8B030D-6E8A-4147-A177-3AD203B41FA5}">
                      <a16:colId xmlns:a16="http://schemas.microsoft.com/office/drawing/2014/main" val="3167638294"/>
                    </a:ext>
                  </a:extLst>
                </a:gridCol>
                <a:gridCol w="740664">
                  <a:extLst>
                    <a:ext uri="{9D8B030D-6E8A-4147-A177-3AD203B41FA5}">
                      <a16:colId xmlns:a16="http://schemas.microsoft.com/office/drawing/2014/main" val="2074258682"/>
                    </a:ext>
                  </a:extLst>
                </a:gridCol>
                <a:gridCol w="246888">
                  <a:extLst>
                    <a:ext uri="{9D8B030D-6E8A-4147-A177-3AD203B41FA5}">
                      <a16:colId xmlns:a16="http://schemas.microsoft.com/office/drawing/2014/main" val="3495643703"/>
                    </a:ext>
                  </a:extLst>
                </a:gridCol>
                <a:gridCol w="246888">
                  <a:extLst>
                    <a:ext uri="{9D8B030D-6E8A-4147-A177-3AD203B41FA5}">
                      <a16:colId xmlns:a16="http://schemas.microsoft.com/office/drawing/2014/main" val="2072276816"/>
                    </a:ext>
                  </a:extLst>
                </a:gridCol>
                <a:gridCol w="246888">
                  <a:extLst>
                    <a:ext uri="{9D8B030D-6E8A-4147-A177-3AD203B41FA5}">
                      <a16:colId xmlns:a16="http://schemas.microsoft.com/office/drawing/2014/main" val="501416169"/>
                    </a:ext>
                  </a:extLst>
                </a:gridCol>
                <a:gridCol w="246888">
                  <a:extLst>
                    <a:ext uri="{9D8B030D-6E8A-4147-A177-3AD203B41FA5}">
                      <a16:colId xmlns:a16="http://schemas.microsoft.com/office/drawing/2014/main" val="848642372"/>
                    </a:ext>
                  </a:extLst>
                </a:gridCol>
                <a:gridCol w="246888">
                  <a:extLst>
                    <a:ext uri="{9D8B030D-6E8A-4147-A177-3AD203B41FA5}">
                      <a16:colId xmlns:a16="http://schemas.microsoft.com/office/drawing/2014/main" val="1965974785"/>
                    </a:ext>
                  </a:extLst>
                </a:gridCol>
                <a:gridCol w="246888">
                  <a:extLst>
                    <a:ext uri="{9D8B030D-6E8A-4147-A177-3AD203B41FA5}">
                      <a16:colId xmlns:a16="http://schemas.microsoft.com/office/drawing/2014/main" val="1951744401"/>
                    </a:ext>
                  </a:extLst>
                </a:gridCol>
                <a:gridCol w="246888">
                  <a:extLst>
                    <a:ext uri="{9D8B030D-6E8A-4147-A177-3AD203B41FA5}">
                      <a16:colId xmlns:a16="http://schemas.microsoft.com/office/drawing/2014/main" val="3111464871"/>
                    </a:ext>
                  </a:extLst>
                </a:gridCol>
                <a:gridCol w="246888">
                  <a:extLst>
                    <a:ext uri="{9D8B030D-6E8A-4147-A177-3AD203B41FA5}">
                      <a16:colId xmlns:a16="http://schemas.microsoft.com/office/drawing/2014/main" val="2969354301"/>
                    </a:ext>
                  </a:extLst>
                </a:gridCol>
                <a:gridCol w="246888">
                  <a:extLst>
                    <a:ext uri="{9D8B030D-6E8A-4147-A177-3AD203B41FA5}">
                      <a16:colId xmlns:a16="http://schemas.microsoft.com/office/drawing/2014/main" val="3326867509"/>
                    </a:ext>
                  </a:extLst>
                </a:gridCol>
                <a:gridCol w="246888">
                  <a:extLst>
                    <a:ext uri="{9D8B030D-6E8A-4147-A177-3AD203B41FA5}">
                      <a16:colId xmlns:a16="http://schemas.microsoft.com/office/drawing/2014/main" val="648627691"/>
                    </a:ext>
                  </a:extLst>
                </a:gridCol>
                <a:gridCol w="246888">
                  <a:extLst>
                    <a:ext uri="{9D8B030D-6E8A-4147-A177-3AD203B41FA5}">
                      <a16:colId xmlns:a16="http://schemas.microsoft.com/office/drawing/2014/main" val="2757696851"/>
                    </a:ext>
                  </a:extLst>
                </a:gridCol>
                <a:gridCol w="246888">
                  <a:extLst>
                    <a:ext uri="{9D8B030D-6E8A-4147-A177-3AD203B41FA5}">
                      <a16:colId xmlns:a16="http://schemas.microsoft.com/office/drawing/2014/main" val="3296871412"/>
                    </a:ext>
                  </a:extLst>
                </a:gridCol>
                <a:gridCol w="246888">
                  <a:extLst>
                    <a:ext uri="{9D8B030D-6E8A-4147-A177-3AD203B41FA5}">
                      <a16:colId xmlns:a16="http://schemas.microsoft.com/office/drawing/2014/main" val="3574834360"/>
                    </a:ext>
                  </a:extLst>
                </a:gridCol>
                <a:gridCol w="246888">
                  <a:extLst>
                    <a:ext uri="{9D8B030D-6E8A-4147-A177-3AD203B41FA5}">
                      <a16:colId xmlns:a16="http://schemas.microsoft.com/office/drawing/2014/main" val="3580020968"/>
                    </a:ext>
                  </a:extLst>
                </a:gridCol>
                <a:gridCol w="246888">
                  <a:extLst>
                    <a:ext uri="{9D8B030D-6E8A-4147-A177-3AD203B41FA5}">
                      <a16:colId xmlns:a16="http://schemas.microsoft.com/office/drawing/2014/main" val="4118898597"/>
                    </a:ext>
                  </a:extLst>
                </a:gridCol>
                <a:gridCol w="246888">
                  <a:extLst>
                    <a:ext uri="{9D8B030D-6E8A-4147-A177-3AD203B41FA5}">
                      <a16:colId xmlns:a16="http://schemas.microsoft.com/office/drawing/2014/main" val="3477210788"/>
                    </a:ext>
                  </a:extLst>
                </a:gridCol>
                <a:gridCol w="246888">
                  <a:extLst>
                    <a:ext uri="{9D8B030D-6E8A-4147-A177-3AD203B41FA5}">
                      <a16:colId xmlns:a16="http://schemas.microsoft.com/office/drawing/2014/main" val="1358677518"/>
                    </a:ext>
                  </a:extLst>
                </a:gridCol>
                <a:gridCol w="246888">
                  <a:extLst>
                    <a:ext uri="{9D8B030D-6E8A-4147-A177-3AD203B41FA5}">
                      <a16:colId xmlns:a16="http://schemas.microsoft.com/office/drawing/2014/main" val="1292081789"/>
                    </a:ext>
                  </a:extLst>
                </a:gridCol>
                <a:gridCol w="246888">
                  <a:extLst>
                    <a:ext uri="{9D8B030D-6E8A-4147-A177-3AD203B41FA5}">
                      <a16:colId xmlns:a16="http://schemas.microsoft.com/office/drawing/2014/main" val="254509255"/>
                    </a:ext>
                  </a:extLst>
                </a:gridCol>
                <a:gridCol w="246888">
                  <a:extLst>
                    <a:ext uri="{9D8B030D-6E8A-4147-A177-3AD203B41FA5}">
                      <a16:colId xmlns:a16="http://schemas.microsoft.com/office/drawing/2014/main" val="1452312652"/>
                    </a:ext>
                  </a:extLst>
                </a:gridCol>
                <a:gridCol w="246888">
                  <a:extLst>
                    <a:ext uri="{9D8B030D-6E8A-4147-A177-3AD203B41FA5}">
                      <a16:colId xmlns:a16="http://schemas.microsoft.com/office/drawing/2014/main" val="6215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082868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21:03:51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21:03:51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eefjah
0:53
SPEEDRUNNING GAMESCOM...
gamescom with sjokz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1.0022 %</a:t>
                      </a:r>
                    </a:p>
                  </a:txBody>
                  <a:tcPr/>
                </a:tc>
                <a:extLst>
                  <a:ext uri="{0D108BD9-81ED-4DB2-BD59-A6C34878D82A}">
                    <a16:rowId xmlns:a16="http://schemas.microsoft.com/office/drawing/2014/main" val="877328142"/>
                  </a:ext>
                </a:extLst>
              </a:tr>
            </a:tbl>
          </a:graphicData>
        </a:graphic>
      </p:graphicFrame>
      <p:sp>
        <p:nvSpPr>
          <p:cNvPr id="4" name="Text Placeholder 3">
            <a:extLst>
              <a:ext uri="{FF2B5EF4-FFF2-40B4-BE49-F238E27FC236}">
                <a16:creationId xmlns:a16="http://schemas.microsoft.com/office/drawing/2014/main" id="{2A0D714B-DD38-4C42-8904-BA2AA53786AD}"/>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6740979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F0D83-D574-4AF1-B60A-FACB02AD881D}"/>
              </a:ext>
            </a:extLst>
          </p:cNvPr>
          <p:cNvSpPr>
            <a:spLocks noGrp="1"/>
          </p:cNvSpPr>
          <p:nvPr>
            <p:ph type="title"/>
          </p:nvPr>
        </p:nvSpPr>
        <p:spPr/>
        <p:txBody>
          <a:bodyPr/>
          <a:lstStyle/>
          <a:p>
            <a:r>
              <a:rPr lang="en-US"/>
              <a:t>Instagram Stories Table | GAMESCOM - 5 of 26</a:t>
            </a:r>
          </a:p>
        </p:txBody>
      </p:sp>
      <p:graphicFrame>
        <p:nvGraphicFramePr>
          <p:cNvPr id="5" name="Table Placeholder 4">
            <a:extLst>
              <a:ext uri="{FF2B5EF4-FFF2-40B4-BE49-F238E27FC236}">
                <a16:creationId xmlns:a16="http://schemas.microsoft.com/office/drawing/2014/main" id="{6694265E-0814-44F3-B4C0-85348A3A6516}"/>
              </a:ext>
            </a:extLst>
          </p:cNvPr>
          <p:cNvGraphicFramePr>
            <a:graphicFrameLocks noGrp="1"/>
          </p:cNvGraphicFramePr>
          <p:nvPr>
            <p:ph type="tbl" sz="quarter" idx="13"/>
            <p:extLst>
              <p:ext uri="{D42A27DB-BD31-4B8C-83A1-F6EECF244321}">
                <p14:modId xmlns:p14="http://schemas.microsoft.com/office/powerpoint/2010/main" val="1574012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584406143"/>
                    </a:ext>
                  </a:extLst>
                </a:gridCol>
                <a:gridCol w="493776">
                  <a:extLst>
                    <a:ext uri="{9D8B030D-6E8A-4147-A177-3AD203B41FA5}">
                      <a16:colId xmlns:a16="http://schemas.microsoft.com/office/drawing/2014/main" val="2742399681"/>
                    </a:ext>
                  </a:extLst>
                </a:gridCol>
                <a:gridCol w="658368">
                  <a:extLst>
                    <a:ext uri="{9D8B030D-6E8A-4147-A177-3AD203B41FA5}">
                      <a16:colId xmlns:a16="http://schemas.microsoft.com/office/drawing/2014/main" val="3001560358"/>
                    </a:ext>
                  </a:extLst>
                </a:gridCol>
                <a:gridCol w="740664">
                  <a:extLst>
                    <a:ext uri="{9D8B030D-6E8A-4147-A177-3AD203B41FA5}">
                      <a16:colId xmlns:a16="http://schemas.microsoft.com/office/drawing/2014/main" val="1972982649"/>
                    </a:ext>
                  </a:extLst>
                </a:gridCol>
                <a:gridCol w="246888">
                  <a:extLst>
                    <a:ext uri="{9D8B030D-6E8A-4147-A177-3AD203B41FA5}">
                      <a16:colId xmlns:a16="http://schemas.microsoft.com/office/drawing/2014/main" val="3653111067"/>
                    </a:ext>
                  </a:extLst>
                </a:gridCol>
                <a:gridCol w="246888">
                  <a:extLst>
                    <a:ext uri="{9D8B030D-6E8A-4147-A177-3AD203B41FA5}">
                      <a16:colId xmlns:a16="http://schemas.microsoft.com/office/drawing/2014/main" val="2289908091"/>
                    </a:ext>
                  </a:extLst>
                </a:gridCol>
                <a:gridCol w="246888">
                  <a:extLst>
                    <a:ext uri="{9D8B030D-6E8A-4147-A177-3AD203B41FA5}">
                      <a16:colId xmlns:a16="http://schemas.microsoft.com/office/drawing/2014/main" val="2728226136"/>
                    </a:ext>
                  </a:extLst>
                </a:gridCol>
                <a:gridCol w="246888">
                  <a:extLst>
                    <a:ext uri="{9D8B030D-6E8A-4147-A177-3AD203B41FA5}">
                      <a16:colId xmlns:a16="http://schemas.microsoft.com/office/drawing/2014/main" val="3309865627"/>
                    </a:ext>
                  </a:extLst>
                </a:gridCol>
                <a:gridCol w="246888">
                  <a:extLst>
                    <a:ext uri="{9D8B030D-6E8A-4147-A177-3AD203B41FA5}">
                      <a16:colId xmlns:a16="http://schemas.microsoft.com/office/drawing/2014/main" val="2222960087"/>
                    </a:ext>
                  </a:extLst>
                </a:gridCol>
                <a:gridCol w="246888">
                  <a:extLst>
                    <a:ext uri="{9D8B030D-6E8A-4147-A177-3AD203B41FA5}">
                      <a16:colId xmlns:a16="http://schemas.microsoft.com/office/drawing/2014/main" val="3290146699"/>
                    </a:ext>
                  </a:extLst>
                </a:gridCol>
                <a:gridCol w="246888">
                  <a:extLst>
                    <a:ext uri="{9D8B030D-6E8A-4147-A177-3AD203B41FA5}">
                      <a16:colId xmlns:a16="http://schemas.microsoft.com/office/drawing/2014/main" val="2042798127"/>
                    </a:ext>
                  </a:extLst>
                </a:gridCol>
                <a:gridCol w="246888">
                  <a:extLst>
                    <a:ext uri="{9D8B030D-6E8A-4147-A177-3AD203B41FA5}">
                      <a16:colId xmlns:a16="http://schemas.microsoft.com/office/drawing/2014/main" val="3741537239"/>
                    </a:ext>
                  </a:extLst>
                </a:gridCol>
                <a:gridCol w="246888">
                  <a:extLst>
                    <a:ext uri="{9D8B030D-6E8A-4147-A177-3AD203B41FA5}">
                      <a16:colId xmlns:a16="http://schemas.microsoft.com/office/drawing/2014/main" val="3763074329"/>
                    </a:ext>
                  </a:extLst>
                </a:gridCol>
                <a:gridCol w="246888">
                  <a:extLst>
                    <a:ext uri="{9D8B030D-6E8A-4147-A177-3AD203B41FA5}">
                      <a16:colId xmlns:a16="http://schemas.microsoft.com/office/drawing/2014/main" val="529191245"/>
                    </a:ext>
                  </a:extLst>
                </a:gridCol>
                <a:gridCol w="246888">
                  <a:extLst>
                    <a:ext uri="{9D8B030D-6E8A-4147-A177-3AD203B41FA5}">
                      <a16:colId xmlns:a16="http://schemas.microsoft.com/office/drawing/2014/main" val="727269180"/>
                    </a:ext>
                  </a:extLst>
                </a:gridCol>
                <a:gridCol w="246888">
                  <a:extLst>
                    <a:ext uri="{9D8B030D-6E8A-4147-A177-3AD203B41FA5}">
                      <a16:colId xmlns:a16="http://schemas.microsoft.com/office/drawing/2014/main" val="23718475"/>
                    </a:ext>
                  </a:extLst>
                </a:gridCol>
                <a:gridCol w="246888">
                  <a:extLst>
                    <a:ext uri="{9D8B030D-6E8A-4147-A177-3AD203B41FA5}">
                      <a16:colId xmlns:a16="http://schemas.microsoft.com/office/drawing/2014/main" val="4208821014"/>
                    </a:ext>
                  </a:extLst>
                </a:gridCol>
                <a:gridCol w="246888">
                  <a:extLst>
                    <a:ext uri="{9D8B030D-6E8A-4147-A177-3AD203B41FA5}">
                      <a16:colId xmlns:a16="http://schemas.microsoft.com/office/drawing/2014/main" val="2364651545"/>
                    </a:ext>
                  </a:extLst>
                </a:gridCol>
                <a:gridCol w="246888">
                  <a:extLst>
                    <a:ext uri="{9D8B030D-6E8A-4147-A177-3AD203B41FA5}">
                      <a16:colId xmlns:a16="http://schemas.microsoft.com/office/drawing/2014/main" val="3439115429"/>
                    </a:ext>
                  </a:extLst>
                </a:gridCol>
                <a:gridCol w="246888">
                  <a:extLst>
                    <a:ext uri="{9D8B030D-6E8A-4147-A177-3AD203B41FA5}">
                      <a16:colId xmlns:a16="http://schemas.microsoft.com/office/drawing/2014/main" val="1163740802"/>
                    </a:ext>
                  </a:extLst>
                </a:gridCol>
                <a:gridCol w="246888">
                  <a:extLst>
                    <a:ext uri="{9D8B030D-6E8A-4147-A177-3AD203B41FA5}">
                      <a16:colId xmlns:a16="http://schemas.microsoft.com/office/drawing/2014/main" val="2711093673"/>
                    </a:ext>
                  </a:extLst>
                </a:gridCol>
                <a:gridCol w="246888">
                  <a:extLst>
                    <a:ext uri="{9D8B030D-6E8A-4147-A177-3AD203B41FA5}">
                      <a16:colId xmlns:a16="http://schemas.microsoft.com/office/drawing/2014/main" val="1256736359"/>
                    </a:ext>
                  </a:extLst>
                </a:gridCol>
                <a:gridCol w="246888">
                  <a:extLst>
                    <a:ext uri="{9D8B030D-6E8A-4147-A177-3AD203B41FA5}">
                      <a16:colId xmlns:a16="http://schemas.microsoft.com/office/drawing/2014/main" val="3907812239"/>
                    </a:ext>
                  </a:extLst>
                </a:gridCol>
                <a:gridCol w="246888">
                  <a:extLst>
                    <a:ext uri="{9D8B030D-6E8A-4147-A177-3AD203B41FA5}">
                      <a16:colId xmlns:a16="http://schemas.microsoft.com/office/drawing/2014/main" val="579532704"/>
                    </a:ext>
                  </a:extLst>
                </a:gridCol>
                <a:gridCol w="246888">
                  <a:extLst>
                    <a:ext uri="{9D8B030D-6E8A-4147-A177-3AD203B41FA5}">
                      <a16:colId xmlns:a16="http://schemas.microsoft.com/office/drawing/2014/main" val="4063057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831591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18:40:34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18:40:34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 should visit the
beautiful booth of
@where winds meet
in
There's quests to finish!
HALL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0.6315 %</a:t>
                      </a:r>
                    </a:p>
                  </a:txBody>
                  <a:tcPr/>
                </a:tc>
                <a:extLst>
                  <a:ext uri="{0D108BD9-81ED-4DB2-BD59-A6C34878D82A}">
                    <a16:rowId xmlns:a16="http://schemas.microsoft.com/office/drawing/2014/main" val="1655001999"/>
                  </a:ext>
                </a:extLst>
              </a:tr>
            </a:tbl>
          </a:graphicData>
        </a:graphic>
      </p:graphicFrame>
      <p:sp>
        <p:nvSpPr>
          <p:cNvPr id="4" name="Text Placeholder 3">
            <a:extLst>
              <a:ext uri="{FF2B5EF4-FFF2-40B4-BE49-F238E27FC236}">
                <a16:creationId xmlns:a16="http://schemas.microsoft.com/office/drawing/2014/main" id="{5B7CF6FE-644C-431B-A0E9-E1ECD2A2AE42}"/>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42091350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A008B-EF2C-4915-B3D5-E257B776A3BB}"/>
              </a:ext>
            </a:extLst>
          </p:cNvPr>
          <p:cNvSpPr>
            <a:spLocks noGrp="1"/>
          </p:cNvSpPr>
          <p:nvPr>
            <p:ph type="title"/>
          </p:nvPr>
        </p:nvSpPr>
        <p:spPr/>
        <p:txBody>
          <a:bodyPr/>
          <a:lstStyle/>
          <a:p>
            <a:r>
              <a:rPr lang="en-US"/>
              <a:t>Instagram Stories Table | GAMESCOM - 6 of 26</a:t>
            </a:r>
          </a:p>
        </p:txBody>
      </p:sp>
      <p:graphicFrame>
        <p:nvGraphicFramePr>
          <p:cNvPr id="5" name="Table Placeholder 4">
            <a:extLst>
              <a:ext uri="{FF2B5EF4-FFF2-40B4-BE49-F238E27FC236}">
                <a16:creationId xmlns:a16="http://schemas.microsoft.com/office/drawing/2014/main" id="{6B8436F6-41CE-4948-9318-402C0FA5CA85}"/>
              </a:ext>
            </a:extLst>
          </p:cNvPr>
          <p:cNvGraphicFramePr>
            <a:graphicFrameLocks noGrp="1"/>
          </p:cNvGraphicFramePr>
          <p:nvPr>
            <p:ph type="tbl" sz="quarter" idx="13"/>
            <p:extLst>
              <p:ext uri="{D42A27DB-BD31-4B8C-83A1-F6EECF244321}">
                <p14:modId xmlns:p14="http://schemas.microsoft.com/office/powerpoint/2010/main" val="3160417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73077040"/>
                    </a:ext>
                  </a:extLst>
                </a:gridCol>
                <a:gridCol w="493776">
                  <a:extLst>
                    <a:ext uri="{9D8B030D-6E8A-4147-A177-3AD203B41FA5}">
                      <a16:colId xmlns:a16="http://schemas.microsoft.com/office/drawing/2014/main" val="2960913698"/>
                    </a:ext>
                  </a:extLst>
                </a:gridCol>
                <a:gridCol w="658368">
                  <a:extLst>
                    <a:ext uri="{9D8B030D-6E8A-4147-A177-3AD203B41FA5}">
                      <a16:colId xmlns:a16="http://schemas.microsoft.com/office/drawing/2014/main" val="3075859867"/>
                    </a:ext>
                  </a:extLst>
                </a:gridCol>
                <a:gridCol w="740664">
                  <a:extLst>
                    <a:ext uri="{9D8B030D-6E8A-4147-A177-3AD203B41FA5}">
                      <a16:colId xmlns:a16="http://schemas.microsoft.com/office/drawing/2014/main" val="2797986426"/>
                    </a:ext>
                  </a:extLst>
                </a:gridCol>
                <a:gridCol w="246888">
                  <a:extLst>
                    <a:ext uri="{9D8B030D-6E8A-4147-A177-3AD203B41FA5}">
                      <a16:colId xmlns:a16="http://schemas.microsoft.com/office/drawing/2014/main" val="1604383819"/>
                    </a:ext>
                  </a:extLst>
                </a:gridCol>
                <a:gridCol w="246888">
                  <a:extLst>
                    <a:ext uri="{9D8B030D-6E8A-4147-A177-3AD203B41FA5}">
                      <a16:colId xmlns:a16="http://schemas.microsoft.com/office/drawing/2014/main" val="2588070453"/>
                    </a:ext>
                  </a:extLst>
                </a:gridCol>
                <a:gridCol w="246888">
                  <a:extLst>
                    <a:ext uri="{9D8B030D-6E8A-4147-A177-3AD203B41FA5}">
                      <a16:colId xmlns:a16="http://schemas.microsoft.com/office/drawing/2014/main" val="445690218"/>
                    </a:ext>
                  </a:extLst>
                </a:gridCol>
                <a:gridCol w="246888">
                  <a:extLst>
                    <a:ext uri="{9D8B030D-6E8A-4147-A177-3AD203B41FA5}">
                      <a16:colId xmlns:a16="http://schemas.microsoft.com/office/drawing/2014/main" val="615933543"/>
                    </a:ext>
                  </a:extLst>
                </a:gridCol>
                <a:gridCol w="246888">
                  <a:extLst>
                    <a:ext uri="{9D8B030D-6E8A-4147-A177-3AD203B41FA5}">
                      <a16:colId xmlns:a16="http://schemas.microsoft.com/office/drawing/2014/main" val="1524699398"/>
                    </a:ext>
                  </a:extLst>
                </a:gridCol>
                <a:gridCol w="246888">
                  <a:extLst>
                    <a:ext uri="{9D8B030D-6E8A-4147-A177-3AD203B41FA5}">
                      <a16:colId xmlns:a16="http://schemas.microsoft.com/office/drawing/2014/main" val="3107174313"/>
                    </a:ext>
                  </a:extLst>
                </a:gridCol>
                <a:gridCol w="246888">
                  <a:extLst>
                    <a:ext uri="{9D8B030D-6E8A-4147-A177-3AD203B41FA5}">
                      <a16:colId xmlns:a16="http://schemas.microsoft.com/office/drawing/2014/main" val="1159670713"/>
                    </a:ext>
                  </a:extLst>
                </a:gridCol>
                <a:gridCol w="246888">
                  <a:extLst>
                    <a:ext uri="{9D8B030D-6E8A-4147-A177-3AD203B41FA5}">
                      <a16:colId xmlns:a16="http://schemas.microsoft.com/office/drawing/2014/main" val="3292323589"/>
                    </a:ext>
                  </a:extLst>
                </a:gridCol>
                <a:gridCol w="246888">
                  <a:extLst>
                    <a:ext uri="{9D8B030D-6E8A-4147-A177-3AD203B41FA5}">
                      <a16:colId xmlns:a16="http://schemas.microsoft.com/office/drawing/2014/main" val="1100568224"/>
                    </a:ext>
                  </a:extLst>
                </a:gridCol>
                <a:gridCol w="246888">
                  <a:extLst>
                    <a:ext uri="{9D8B030D-6E8A-4147-A177-3AD203B41FA5}">
                      <a16:colId xmlns:a16="http://schemas.microsoft.com/office/drawing/2014/main" val="3579459830"/>
                    </a:ext>
                  </a:extLst>
                </a:gridCol>
                <a:gridCol w="246888">
                  <a:extLst>
                    <a:ext uri="{9D8B030D-6E8A-4147-A177-3AD203B41FA5}">
                      <a16:colId xmlns:a16="http://schemas.microsoft.com/office/drawing/2014/main" val="2716753946"/>
                    </a:ext>
                  </a:extLst>
                </a:gridCol>
                <a:gridCol w="246888">
                  <a:extLst>
                    <a:ext uri="{9D8B030D-6E8A-4147-A177-3AD203B41FA5}">
                      <a16:colId xmlns:a16="http://schemas.microsoft.com/office/drawing/2014/main" val="2580127717"/>
                    </a:ext>
                  </a:extLst>
                </a:gridCol>
                <a:gridCol w="246888">
                  <a:extLst>
                    <a:ext uri="{9D8B030D-6E8A-4147-A177-3AD203B41FA5}">
                      <a16:colId xmlns:a16="http://schemas.microsoft.com/office/drawing/2014/main" val="2307467216"/>
                    </a:ext>
                  </a:extLst>
                </a:gridCol>
                <a:gridCol w="246888">
                  <a:extLst>
                    <a:ext uri="{9D8B030D-6E8A-4147-A177-3AD203B41FA5}">
                      <a16:colId xmlns:a16="http://schemas.microsoft.com/office/drawing/2014/main" val="2571912445"/>
                    </a:ext>
                  </a:extLst>
                </a:gridCol>
                <a:gridCol w="246888">
                  <a:extLst>
                    <a:ext uri="{9D8B030D-6E8A-4147-A177-3AD203B41FA5}">
                      <a16:colId xmlns:a16="http://schemas.microsoft.com/office/drawing/2014/main" val="504841912"/>
                    </a:ext>
                  </a:extLst>
                </a:gridCol>
                <a:gridCol w="246888">
                  <a:extLst>
                    <a:ext uri="{9D8B030D-6E8A-4147-A177-3AD203B41FA5}">
                      <a16:colId xmlns:a16="http://schemas.microsoft.com/office/drawing/2014/main" val="1233394359"/>
                    </a:ext>
                  </a:extLst>
                </a:gridCol>
                <a:gridCol w="246888">
                  <a:extLst>
                    <a:ext uri="{9D8B030D-6E8A-4147-A177-3AD203B41FA5}">
                      <a16:colId xmlns:a16="http://schemas.microsoft.com/office/drawing/2014/main" val="784343316"/>
                    </a:ext>
                  </a:extLst>
                </a:gridCol>
                <a:gridCol w="246888">
                  <a:extLst>
                    <a:ext uri="{9D8B030D-6E8A-4147-A177-3AD203B41FA5}">
                      <a16:colId xmlns:a16="http://schemas.microsoft.com/office/drawing/2014/main" val="1191441887"/>
                    </a:ext>
                  </a:extLst>
                </a:gridCol>
                <a:gridCol w="246888">
                  <a:extLst>
                    <a:ext uri="{9D8B030D-6E8A-4147-A177-3AD203B41FA5}">
                      <a16:colId xmlns:a16="http://schemas.microsoft.com/office/drawing/2014/main" val="3281015119"/>
                    </a:ext>
                  </a:extLst>
                </a:gridCol>
                <a:gridCol w="246888">
                  <a:extLst>
                    <a:ext uri="{9D8B030D-6E8A-4147-A177-3AD203B41FA5}">
                      <a16:colId xmlns:a16="http://schemas.microsoft.com/office/drawing/2014/main" val="797631626"/>
                    </a:ext>
                  </a:extLst>
                </a:gridCol>
                <a:gridCol w="246888">
                  <a:extLst>
                    <a:ext uri="{9D8B030D-6E8A-4147-A177-3AD203B41FA5}">
                      <a16:colId xmlns:a16="http://schemas.microsoft.com/office/drawing/2014/main" val="78594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344013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16:26:37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16:26:37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Let's gooo!
Play Epix and get your
mouspad in
HALL 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epix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0.9343 %</a:t>
                      </a:r>
                    </a:p>
                  </a:txBody>
                  <a:tcPr/>
                </a:tc>
                <a:extLst>
                  <a:ext uri="{0D108BD9-81ED-4DB2-BD59-A6C34878D82A}">
                    <a16:rowId xmlns:a16="http://schemas.microsoft.com/office/drawing/2014/main" val="12953327"/>
                  </a:ext>
                </a:extLst>
              </a:tr>
            </a:tbl>
          </a:graphicData>
        </a:graphic>
      </p:graphicFrame>
      <p:sp>
        <p:nvSpPr>
          <p:cNvPr id="4" name="Text Placeholder 3">
            <a:extLst>
              <a:ext uri="{FF2B5EF4-FFF2-40B4-BE49-F238E27FC236}">
                <a16:creationId xmlns:a16="http://schemas.microsoft.com/office/drawing/2014/main" id="{93C3BDDE-0857-4878-81BC-4058128DF444}"/>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9868248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F7A68-0BB5-4133-9621-6E73632564A2}"/>
              </a:ext>
            </a:extLst>
          </p:cNvPr>
          <p:cNvSpPr>
            <a:spLocks noGrp="1"/>
          </p:cNvSpPr>
          <p:nvPr>
            <p:ph type="title"/>
          </p:nvPr>
        </p:nvSpPr>
        <p:spPr/>
        <p:txBody>
          <a:bodyPr/>
          <a:lstStyle/>
          <a:p>
            <a:r>
              <a:rPr lang="en-US"/>
              <a:t>Instagram Stories Table | GAMESCOM - 7 of 26</a:t>
            </a:r>
          </a:p>
        </p:txBody>
      </p:sp>
      <p:graphicFrame>
        <p:nvGraphicFramePr>
          <p:cNvPr id="5" name="Table Placeholder 4">
            <a:extLst>
              <a:ext uri="{FF2B5EF4-FFF2-40B4-BE49-F238E27FC236}">
                <a16:creationId xmlns:a16="http://schemas.microsoft.com/office/drawing/2014/main" id="{25E73E67-A4AD-42B5-B593-60F9635F0AF8}"/>
              </a:ext>
            </a:extLst>
          </p:cNvPr>
          <p:cNvGraphicFramePr>
            <a:graphicFrameLocks noGrp="1"/>
          </p:cNvGraphicFramePr>
          <p:nvPr>
            <p:ph type="tbl" sz="quarter" idx="13"/>
            <p:extLst>
              <p:ext uri="{D42A27DB-BD31-4B8C-83A1-F6EECF244321}">
                <p14:modId xmlns:p14="http://schemas.microsoft.com/office/powerpoint/2010/main" val="1491019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078294891"/>
                    </a:ext>
                  </a:extLst>
                </a:gridCol>
                <a:gridCol w="493776">
                  <a:extLst>
                    <a:ext uri="{9D8B030D-6E8A-4147-A177-3AD203B41FA5}">
                      <a16:colId xmlns:a16="http://schemas.microsoft.com/office/drawing/2014/main" val="2432572911"/>
                    </a:ext>
                  </a:extLst>
                </a:gridCol>
                <a:gridCol w="658368">
                  <a:extLst>
                    <a:ext uri="{9D8B030D-6E8A-4147-A177-3AD203B41FA5}">
                      <a16:colId xmlns:a16="http://schemas.microsoft.com/office/drawing/2014/main" val="1797813586"/>
                    </a:ext>
                  </a:extLst>
                </a:gridCol>
                <a:gridCol w="740664">
                  <a:extLst>
                    <a:ext uri="{9D8B030D-6E8A-4147-A177-3AD203B41FA5}">
                      <a16:colId xmlns:a16="http://schemas.microsoft.com/office/drawing/2014/main" val="1264426260"/>
                    </a:ext>
                  </a:extLst>
                </a:gridCol>
                <a:gridCol w="246888">
                  <a:extLst>
                    <a:ext uri="{9D8B030D-6E8A-4147-A177-3AD203B41FA5}">
                      <a16:colId xmlns:a16="http://schemas.microsoft.com/office/drawing/2014/main" val="583330615"/>
                    </a:ext>
                  </a:extLst>
                </a:gridCol>
                <a:gridCol w="246888">
                  <a:extLst>
                    <a:ext uri="{9D8B030D-6E8A-4147-A177-3AD203B41FA5}">
                      <a16:colId xmlns:a16="http://schemas.microsoft.com/office/drawing/2014/main" val="1583571135"/>
                    </a:ext>
                  </a:extLst>
                </a:gridCol>
                <a:gridCol w="246888">
                  <a:extLst>
                    <a:ext uri="{9D8B030D-6E8A-4147-A177-3AD203B41FA5}">
                      <a16:colId xmlns:a16="http://schemas.microsoft.com/office/drawing/2014/main" val="1750274309"/>
                    </a:ext>
                  </a:extLst>
                </a:gridCol>
                <a:gridCol w="246888">
                  <a:extLst>
                    <a:ext uri="{9D8B030D-6E8A-4147-A177-3AD203B41FA5}">
                      <a16:colId xmlns:a16="http://schemas.microsoft.com/office/drawing/2014/main" val="3006270838"/>
                    </a:ext>
                  </a:extLst>
                </a:gridCol>
                <a:gridCol w="246888">
                  <a:extLst>
                    <a:ext uri="{9D8B030D-6E8A-4147-A177-3AD203B41FA5}">
                      <a16:colId xmlns:a16="http://schemas.microsoft.com/office/drawing/2014/main" val="1130780774"/>
                    </a:ext>
                  </a:extLst>
                </a:gridCol>
                <a:gridCol w="246888">
                  <a:extLst>
                    <a:ext uri="{9D8B030D-6E8A-4147-A177-3AD203B41FA5}">
                      <a16:colId xmlns:a16="http://schemas.microsoft.com/office/drawing/2014/main" val="1812780394"/>
                    </a:ext>
                  </a:extLst>
                </a:gridCol>
                <a:gridCol w="246888">
                  <a:extLst>
                    <a:ext uri="{9D8B030D-6E8A-4147-A177-3AD203B41FA5}">
                      <a16:colId xmlns:a16="http://schemas.microsoft.com/office/drawing/2014/main" val="4109388654"/>
                    </a:ext>
                  </a:extLst>
                </a:gridCol>
                <a:gridCol w="246888">
                  <a:extLst>
                    <a:ext uri="{9D8B030D-6E8A-4147-A177-3AD203B41FA5}">
                      <a16:colId xmlns:a16="http://schemas.microsoft.com/office/drawing/2014/main" val="2079378076"/>
                    </a:ext>
                  </a:extLst>
                </a:gridCol>
                <a:gridCol w="246888">
                  <a:extLst>
                    <a:ext uri="{9D8B030D-6E8A-4147-A177-3AD203B41FA5}">
                      <a16:colId xmlns:a16="http://schemas.microsoft.com/office/drawing/2014/main" val="1880071701"/>
                    </a:ext>
                  </a:extLst>
                </a:gridCol>
                <a:gridCol w="246888">
                  <a:extLst>
                    <a:ext uri="{9D8B030D-6E8A-4147-A177-3AD203B41FA5}">
                      <a16:colId xmlns:a16="http://schemas.microsoft.com/office/drawing/2014/main" val="1281507715"/>
                    </a:ext>
                  </a:extLst>
                </a:gridCol>
                <a:gridCol w="246888">
                  <a:extLst>
                    <a:ext uri="{9D8B030D-6E8A-4147-A177-3AD203B41FA5}">
                      <a16:colId xmlns:a16="http://schemas.microsoft.com/office/drawing/2014/main" val="949468485"/>
                    </a:ext>
                  </a:extLst>
                </a:gridCol>
                <a:gridCol w="246888">
                  <a:extLst>
                    <a:ext uri="{9D8B030D-6E8A-4147-A177-3AD203B41FA5}">
                      <a16:colId xmlns:a16="http://schemas.microsoft.com/office/drawing/2014/main" val="3949871140"/>
                    </a:ext>
                  </a:extLst>
                </a:gridCol>
                <a:gridCol w="246888">
                  <a:extLst>
                    <a:ext uri="{9D8B030D-6E8A-4147-A177-3AD203B41FA5}">
                      <a16:colId xmlns:a16="http://schemas.microsoft.com/office/drawing/2014/main" val="2382869461"/>
                    </a:ext>
                  </a:extLst>
                </a:gridCol>
                <a:gridCol w="246888">
                  <a:extLst>
                    <a:ext uri="{9D8B030D-6E8A-4147-A177-3AD203B41FA5}">
                      <a16:colId xmlns:a16="http://schemas.microsoft.com/office/drawing/2014/main" val="1776739455"/>
                    </a:ext>
                  </a:extLst>
                </a:gridCol>
                <a:gridCol w="246888">
                  <a:extLst>
                    <a:ext uri="{9D8B030D-6E8A-4147-A177-3AD203B41FA5}">
                      <a16:colId xmlns:a16="http://schemas.microsoft.com/office/drawing/2014/main" val="1320754648"/>
                    </a:ext>
                  </a:extLst>
                </a:gridCol>
                <a:gridCol w="246888">
                  <a:extLst>
                    <a:ext uri="{9D8B030D-6E8A-4147-A177-3AD203B41FA5}">
                      <a16:colId xmlns:a16="http://schemas.microsoft.com/office/drawing/2014/main" val="2593705964"/>
                    </a:ext>
                  </a:extLst>
                </a:gridCol>
                <a:gridCol w="246888">
                  <a:extLst>
                    <a:ext uri="{9D8B030D-6E8A-4147-A177-3AD203B41FA5}">
                      <a16:colId xmlns:a16="http://schemas.microsoft.com/office/drawing/2014/main" val="2028368069"/>
                    </a:ext>
                  </a:extLst>
                </a:gridCol>
                <a:gridCol w="246888">
                  <a:extLst>
                    <a:ext uri="{9D8B030D-6E8A-4147-A177-3AD203B41FA5}">
                      <a16:colId xmlns:a16="http://schemas.microsoft.com/office/drawing/2014/main" val="2728554486"/>
                    </a:ext>
                  </a:extLst>
                </a:gridCol>
                <a:gridCol w="246888">
                  <a:extLst>
                    <a:ext uri="{9D8B030D-6E8A-4147-A177-3AD203B41FA5}">
                      <a16:colId xmlns:a16="http://schemas.microsoft.com/office/drawing/2014/main" val="3525308814"/>
                    </a:ext>
                  </a:extLst>
                </a:gridCol>
                <a:gridCol w="246888">
                  <a:extLst>
                    <a:ext uri="{9D8B030D-6E8A-4147-A177-3AD203B41FA5}">
                      <a16:colId xmlns:a16="http://schemas.microsoft.com/office/drawing/2014/main" val="1682327811"/>
                    </a:ext>
                  </a:extLst>
                </a:gridCol>
                <a:gridCol w="246888">
                  <a:extLst>
                    <a:ext uri="{9D8B030D-6E8A-4147-A177-3AD203B41FA5}">
                      <a16:colId xmlns:a16="http://schemas.microsoft.com/office/drawing/2014/main" val="1963442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671386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16:00:57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16:00:57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@valheim_official
knows how
to create atmosphere!
Check out their
booth in
HALL 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1.0358 %</a:t>
                      </a:r>
                    </a:p>
                  </a:txBody>
                  <a:tcPr/>
                </a:tc>
                <a:extLst>
                  <a:ext uri="{0D108BD9-81ED-4DB2-BD59-A6C34878D82A}">
                    <a16:rowId xmlns:a16="http://schemas.microsoft.com/office/drawing/2014/main" val="2030420476"/>
                  </a:ext>
                </a:extLst>
              </a:tr>
            </a:tbl>
          </a:graphicData>
        </a:graphic>
      </p:graphicFrame>
      <p:sp>
        <p:nvSpPr>
          <p:cNvPr id="4" name="Text Placeholder 3">
            <a:extLst>
              <a:ext uri="{FF2B5EF4-FFF2-40B4-BE49-F238E27FC236}">
                <a16:creationId xmlns:a16="http://schemas.microsoft.com/office/drawing/2014/main" id="{16D9F07F-FE96-479C-AA21-F4AAE1C021EA}"/>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9751750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79F31-5D97-463D-A352-913FC2E3D4B2}"/>
              </a:ext>
            </a:extLst>
          </p:cNvPr>
          <p:cNvSpPr>
            <a:spLocks noGrp="1"/>
          </p:cNvSpPr>
          <p:nvPr>
            <p:ph type="title"/>
          </p:nvPr>
        </p:nvSpPr>
        <p:spPr/>
        <p:txBody>
          <a:bodyPr/>
          <a:lstStyle/>
          <a:p>
            <a:r>
              <a:rPr lang="en-US"/>
              <a:t>Instagram Stories Table | GAMESCOM - 8 of 26</a:t>
            </a:r>
          </a:p>
        </p:txBody>
      </p:sp>
      <p:graphicFrame>
        <p:nvGraphicFramePr>
          <p:cNvPr id="5" name="Table Placeholder 4">
            <a:extLst>
              <a:ext uri="{FF2B5EF4-FFF2-40B4-BE49-F238E27FC236}">
                <a16:creationId xmlns:a16="http://schemas.microsoft.com/office/drawing/2014/main" id="{EB1AF15D-0E8C-4746-A2FC-702267EF9D50}"/>
              </a:ext>
            </a:extLst>
          </p:cNvPr>
          <p:cNvGraphicFramePr>
            <a:graphicFrameLocks noGrp="1"/>
          </p:cNvGraphicFramePr>
          <p:nvPr>
            <p:ph type="tbl" sz="quarter" idx="13"/>
            <p:extLst>
              <p:ext uri="{D42A27DB-BD31-4B8C-83A1-F6EECF244321}">
                <p14:modId xmlns:p14="http://schemas.microsoft.com/office/powerpoint/2010/main" val="3268927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239461997"/>
                    </a:ext>
                  </a:extLst>
                </a:gridCol>
                <a:gridCol w="493776">
                  <a:extLst>
                    <a:ext uri="{9D8B030D-6E8A-4147-A177-3AD203B41FA5}">
                      <a16:colId xmlns:a16="http://schemas.microsoft.com/office/drawing/2014/main" val="2016180492"/>
                    </a:ext>
                  </a:extLst>
                </a:gridCol>
                <a:gridCol w="658368">
                  <a:extLst>
                    <a:ext uri="{9D8B030D-6E8A-4147-A177-3AD203B41FA5}">
                      <a16:colId xmlns:a16="http://schemas.microsoft.com/office/drawing/2014/main" val="4217057962"/>
                    </a:ext>
                  </a:extLst>
                </a:gridCol>
                <a:gridCol w="740664">
                  <a:extLst>
                    <a:ext uri="{9D8B030D-6E8A-4147-A177-3AD203B41FA5}">
                      <a16:colId xmlns:a16="http://schemas.microsoft.com/office/drawing/2014/main" val="2375724309"/>
                    </a:ext>
                  </a:extLst>
                </a:gridCol>
                <a:gridCol w="246888">
                  <a:extLst>
                    <a:ext uri="{9D8B030D-6E8A-4147-A177-3AD203B41FA5}">
                      <a16:colId xmlns:a16="http://schemas.microsoft.com/office/drawing/2014/main" val="2552085399"/>
                    </a:ext>
                  </a:extLst>
                </a:gridCol>
                <a:gridCol w="246888">
                  <a:extLst>
                    <a:ext uri="{9D8B030D-6E8A-4147-A177-3AD203B41FA5}">
                      <a16:colId xmlns:a16="http://schemas.microsoft.com/office/drawing/2014/main" val="2767713419"/>
                    </a:ext>
                  </a:extLst>
                </a:gridCol>
                <a:gridCol w="246888">
                  <a:extLst>
                    <a:ext uri="{9D8B030D-6E8A-4147-A177-3AD203B41FA5}">
                      <a16:colId xmlns:a16="http://schemas.microsoft.com/office/drawing/2014/main" val="1448687865"/>
                    </a:ext>
                  </a:extLst>
                </a:gridCol>
                <a:gridCol w="246888">
                  <a:extLst>
                    <a:ext uri="{9D8B030D-6E8A-4147-A177-3AD203B41FA5}">
                      <a16:colId xmlns:a16="http://schemas.microsoft.com/office/drawing/2014/main" val="1516265105"/>
                    </a:ext>
                  </a:extLst>
                </a:gridCol>
                <a:gridCol w="246888">
                  <a:extLst>
                    <a:ext uri="{9D8B030D-6E8A-4147-A177-3AD203B41FA5}">
                      <a16:colId xmlns:a16="http://schemas.microsoft.com/office/drawing/2014/main" val="3863775931"/>
                    </a:ext>
                  </a:extLst>
                </a:gridCol>
                <a:gridCol w="246888">
                  <a:extLst>
                    <a:ext uri="{9D8B030D-6E8A-4147-A177-3AD203B41FA5}">
                      <a16:colId xmlns:a16="http://schemas.microsoft.com/office/drawing/2014/main" val="4009785081"/>
                    </a:ext>
                  </a:extLst>
                </a:gridCol>
                <a:gridCol w="246888">
                  <a:extLst>
                    <a:ext uri="{9D8B030D-6E8A-4147-A177-3AD203B41FA5}">
                      <a16:colId xmlns:a16="http://schemas.microsoft.com/office/drawing/2014/main" val="193462946"/>
                    </a:ext>
                  </a:extLst>
                </a:gridCol>
                <a:gridCol w="246888">
                  <a:extLst>
                    <a:ext uri="{9D8B030D-6E8A-4147-A177-3AD203B41FA5}">
                      <a16:colId xmlns:a16="http://schemas.microsoft.com/office/drawing/2014/main" val="2638727722"/>
                    </a:ext>
                  </a:extLst>
                </a:gridCol>
                <a:gridCol w="246888">
                  <a:extLst>
                    <a:ext uri="{9D8B030D-6E8A-4147-A177-3AD203B41FA5}">
                      <a16:colId xmlns:a16="http://schemas.microsoft.com/office/drawing/2014/main" val="2300846735"/>
                    </a:ext>
                  </a:extLst>
                </a:gridCol>
                <a:gridCol w="246888">
                  <a:extLst>
                    <a:ext uri="{9D8B030D-6E8A-4147-A177-3AD203B41FA5}">
                      <a16:colId xmlns:a16="http://schemas.microsoft.com/office/drawing/2014/main" val="2285574933"/>
                    </a:ext>
                  </a:extLst>
                </a:gridCol>
                <a:gridCol w="246888">
                  <a:extLst>
                    <a:ext uri="{9D8B030D-6E8A-4147-A177-3AD203B41FA5}">
                      <a16:colId xmlns:a16="http://schemas.microsoft.com/office/drawing/2014/main" val="843872157"/>
                    </a:ext>
                  </a:extLst>
                </a:gridCol>
                <a:gridCol w="246888">
                  <a:extLst>
                    <a:ext uri="{9D8B030D-6E8A-4147-A177-3AD203B41FA5}">
                      <a16:colId xmlns:a16="http://schemas.microsoft.com/office/drawing/2014/main" val="1692627014"/>
                    </a:ext>
                  </a:extLst>
                </a:gridCol>
                <a:gridCol w="246888">
                  <a:extLst>
                    <a:ext uri="{9D8B030D-6E8A-4147-A177-3AD203B41FA5}">
                      <a16:colId xmlns:a16="http://schemas.microsoft.com/office/drawing/2014/main" val="1180561424"/>
                    </a:ext>
                  </a:extLst>
                </a:gridCol>
                <a:gridCol w="246888">
                  <a:extLst>
                    <a:ext uri="{9D8B030D-6E8A-4147-A177-3AD203B41FA5}">
                      <a16:colId xmlns:a16="http://schemas.microsoft.com/office/drawing/2014/main" val="1673127685"/>
                    </a:ext>
                  </a:extLst>
                </a:gridCol>
                <a:gridCol w="246888">
                  <a:extLst>
                    <a:ext uri="{9D8B030D-6E8A-4147-A177-3AD203B41FA5}">
                      <a16:colId xmlns:a16="http://schemas.microsoft.com/office/drawing/2014/main" val="313747224"/>
                    </a:ext>
                  </a:extLst>
                </a:gridCol>
                <a:gridCol w="246888">
                  <a:extLst>
                    <a:ext uri="{9D8B030D-6E8A-4147-A177-3AD203B41FA5}">
                      <a16:colId xmlns:a16="http://schemas.microsoft.com/office/drawing/2014/main" val="1741913732"/>
                    </a:ext>
                  </a:extLst>
                </a:gridCol>
                <a:gridCol w="246888">
                  <a:extLst>
                    <a:ext uri="{9D8B030D-6E8A-4147-A177-3AD203B41FA5}">
                      <a16:colId xmlns:a16="http://schemas.microsoft.com/office/drawing/2014/main" val="1371532729"/>
                    </a:ext>
                  </a:extLst>
                </a:gridCol>
                <a:gridCol w="246888">
                  <a:extLst>
                    <a:ext uri="{9D8B030D-6E8A-4147-A177-3AD203B41FA5}">
                      <a16:colId xmlns:a16="http://schemas.microsoft.com/office/drawing/2014/main" val="3173431869"/>
                    </a:ext>
                  </a:extLst>
                </a:gridCol>
                <a:gridCol w="246888">
                  <a:extLst>
                    <a:ext uri="{9D8B030D-6E8A-4147-A177-3AD203B41FA5}">
                      <a16:colId xmlns:a16="http://schemas.microsoft.com/office/drawing/2014/main" val="2139747223"/>
                    </a:ext>
                  </a:extLst>
                </a:gridCol>
                <a:gridCol w="246888">
                  <a:extLst>
                    <a:ext uri="{9D8B030D-6E8A-4147-A177-3AD203B41FA5}">
                      <a16:colId xmlns:a16="http://schemas.microsoft.com/office/drawing/2014/main" val="122888164"/>
                    </a:ext>
                  </a:extLst>
                </a:gridCol>
                <a:gridCol w="246888">
                  <a:extLst>
                    <a:ext uri="{9D8B030D-6E8A-4147-A177-3AD203B41FA5}">
                      <a16:colId xmlns:a16="http://schemas.microsoft.com/office/drawing/2014/main" val="3581057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903677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15:28:58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15:28:58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Wanna unlock a
new skin?
Go to
HALL 5.1
and grab this hoodie!
26
gamescom
-
-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1.0494 %</a:t>
                      </a:r>
                    </a:p>
                  </a:txBody>
                  <a:tcPr/>
                </a:tc>
                <a:extLst>
                  <a:ext uri="{0D108BD9-81ED-4DB2-BD59-A6C34878D82A}">
                    <a16:rowId xmlns:a16="http://schemas.microsoft.com/office/drawing/2014/main" val="3689913646"/>
                  </a:ext>
                </a:extLst>
              </a:tr>
            </a:tbl>
          </a:graphicData>
        </a:graphic>
      </p:graphicFrame>
      <p:sp>
        <p:nvSpPr>
          <p:cNvPr id="4" name="Text Placeholder 3">
            <a:extLst>
              <a:ext uri="{FF2B5EF4-FFF2-40B4-BE49-F238E27FC236}">
                <a16:creationId xmlns:a16="http://schemas.microsoft.com/office/drawing/2014/main" id="{28168AB5-3ED2-4DB5-A242-D5A5BEC53162}"/>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6006649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C28D-8933-4E7B-A789-651F82D870E9}"/>
              </a:ext>
            </a:extLst>
          </p:cNvPr>
          <p:cNvSpPr>
            <a:spLocks noGrp="1"/>
          </p:cNvSpPr>
          <p:nvPr>
            <p:ph type="title"/>
          </p:nvPr>
        </p:nvSpPr>
        <p:spPr/>
        <p:txBody>
          <a:bodyPr/>
          <a:lstStyle/>
          <a:p>
            <a:r>
              <a:rPr lang="en-US"/>
              <a:t>Instagram Stories Table | GAMESCOM - 9 of 26</a:t>
            </a:r>
          </a:p>
        </p:txBody>
      </p:sp>
      <p:graphicFrame>
        <p:nvGraphicFramePr>
          <p:cNvPr id="5" name="Table Placeholder 4">
            <a:extLst>
              <a:ext uri="{FF2B5EF4-FFF2-40B4-BE49-F238E27FC236}">
                <a16:creationId xmlns:a16="http://schemas.microsoft.com/office/drawing/2014/main" id="{148EE717-0492-4A25-82EA-7905DFA65BFB}"/>
              </a:ext>
            </a:extLst>
          </p:cNvPr>
          <p:cNvGraphicFramePr>
            <a:graphicFrameLocks noGrp="1"/>
          </p:cNvGraphicFramePr>
          <p:nvPr>
            <p:ph type="tbl" sz="quarter" idx="13"/>
            <p:extLst>
              <p:ext uri="{D42A27DB-BD31-4B8C-83A1-F6EECF244321}">
                <p14:modId xmlns:p14="http://schemas.microsoft.com/office/powerpoint/2010/main" val="2116986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790318721"/>
                    </a:ext>
                  </a:extLst>
                </a:gridCol>
                <a:gridCol w="493776">
                  <a:extLst>
                    <a:ext uri="{9D8B030D-6E8A-4147-A177-3AD203B41FA5}">
                      <a16:colId xmlns:a16="http://schemas.microsoft.com/office/drawing/2014/main" val="1316237204"/>
                    </a:ext>
                  </a:extLst>
                </a:gridCol>
                <a:gridCol w="658368">
                  <a:extLst>
                    <a:ext uri="{9D8B030D-6E8A-4147-A177-3AD203B41FA5}">
                      <a16:colId xmlns:a16="http://schemas.microsoft.com/office/drawing/2014/main" val="53385891"/>
                    </a:ext>
                  </a:extLst>
                </a:gridCol>
                <a:gridCol w="740664">
                  <a:extLst>
                    <a:ext uri="{9D8B030D-6E8A-4147-A177-3AD203B41FA5}">
                      <a16:colId xmlns:a16="http://schemas.microsoft.com/office/drawing/2014/main" val="3314758004"/>
                    </a:ext>
                  </a:extLst>
                </a:gridCol>
                <a:gridCol w="246888">
                  <a:extLst>
                    <a:ext uri="{9D8B030D-6E8A-4147-A177-3AD203B41FA5}">
                      <a16:colId xmlns:a16="http://schemas.microsoft.com/office/drawing/2014/main" val="2803400208"/>
                    </a:ext>
                  </a:extLst>
                </a:gridCol>
                <a:gridCol w="246888">
                  <a:extLst>
                    <a:ext uri="{9D8B030D-6E8A-4147-A177-3AD203B41FA5}">
                      <a16:colId xmlns:a16="http://schemas.microsoft.com/office/drawing/2014/main" val="1182223741"/>
                    </a:ext>
                  </a:extLst>
                </a:gridCol>
                <a:gridCol w="246888">
                  <a:extLst>
                    <a:ext uri="{9D8B030D-6E8A-4147-A177-3AD203B41FA5}">
                      <a16:colId xmlns:a16="http://schemas.microsoft.com/office/drawing/2014/main" val="3695261790"/>
                    </a:ext>
                  </a:extLst>
                </a:gridCol>
                <a:gridCol w="246888">
                  <a:extLst>
                    <a:ext uri="{9D8B030D-6E8A-4147-A177-3AD203B41FA5}">
                      <a16:colId xmlns:a16="http://schemas.microsoft.com/office/drawing/2014/main" val="1131712368"/>
                    </a:ext>
                  </a:extLst>
                </a:gridCol>
                <a:gridCol w="246888">
                  <a:extLst>
                    <a:ext uri="{9D8B030D-6E8A-4147-A177-3AD203B41FA5}">
                      <a16:colId xmlns:a16="http://schemas.microsoft.com/office/drawing/2014/main" val="3527750175"/>
                    </a:ext>
                  </a:extLst>
                </a:gridCol>
                <a:gridCol w="246888">
                  <a:extLst>
                    <a:ext uri="{9D8B030D-6E8A-4147-A177-3AD203B41FA5}">
                      <a16:colId xmlns:a16="http://schemas.microsoft.com/office/drawing/2014/main" val="1500651331"/>
                    </a:ext>
                  </a:extLst>
                </a:gridCol>
                <a:gridCol w="246888">
                  <a:extLst>
                    <a:ext uri="{9D8B030D-6E8A-4147-A177-3AD203B41FA5}">
                      <a16:colId xmlns:a16="http://schemas.microsoft.com/office/drawing/2014/main" val="2865561635"/>
                    </a:ext>
                  </a:extLst>
                </a:gridCol>
                <a:gridCol w="246888">
                  <a:extLst>
                    <a:ext uri="{9D8B030D-6E8A-4147-A177-3AD203B41FA5}">
                      <a16:colId xmlns:a16="http://schemas.microsoft.com/office/drawing/2014/main" val="1924701899"/>
                    </a:ext>
                  </a:extLst>
                </a:gridCol>
                <a:gridCol w="246888">
                  <a:extLst>
                    <a:ext uri="{9D8B030D-6E8A-4147-A177-3AD203B41FA5}">
                      <a16:colId xmlns:a16="http://schemas.microsoft.com/office/drawing/2014/main" val="2750133452"/>
                    </a:ext>
                  </a:extLst>
                </a:gridCol>
                <a:gridCol w="246888">
                  <a:extLst>
                    <a:ext uri="{9D8B030D-6E8A-4147-A177-3AD203B41FA5}">
                      <a16:colId xmlns:a16="http://schemas.microsoft.com/office/drawing/2014/main" val="3598247325"/>
                    </a:ext>
                  </a:extLst>
                </a:gridCol>
                <a:gridCol w="246888">
                  <a:extLst>
                    <a:ext uri="{9D8B030D-6E8A-4147-A177-3AD203B41FA5}">
                      <a16:colId xmlns:a16="http://schemas.microsoft.com/office/drawing/2014/main" val="4168400298"/>
                    </a:ext>
                  </a:extLst>
                </a:gridCol>
                <a:gridCol w="246888">
                  <a:extLst>
                    <a:ext uri="{9D8B030D-6E8A-4147-A177-3AD203B41FA5}">
                      <a16:colId xmlns:a16="http://schemas.microsoft.com/office/drawing/2014/main" val="4187020935"/>
                    </a:ext>
                  </a:extLst>
                </a:gridCol>
                <a:gridCol w="246888">
                  <a:extLst>
                    <a:ext uri="{9D8B030D-6E8A-4147-A177-3AD203B41FA5}">
                      <a16:colId xmlns:a16="http://schemas.microsoft.com/office/drawing/2014/main" val="2310698066"/>
                    </a:ext>
                  </a:extLst>
                </a:gridCol>
                <a:gridCol w="246888">
                  <a:extLst>
                    <a:ext uri="{9D8B030D-6E8A-4147-A177-3AD203B41FA5}">
                      <a16:colId xmlns:a16="http://schemas.microsoft.com/office/drawing/2014/main" val="4195621099"/>
                    </a:ext>
                  </a:extLst>
                </a:gridCol>
                <a:gridCol w="246888">
                  <a:extLst>
                    <a:ext uri="{9D8B030D-6E8A-4147-A177-3AD203B41FA5}">
                      <a16:colId xmlns:a16="http://schemas.microsoft.com/office/drawing/2014/main" val="2884264282"/>
                    </a:ext>
                  </a:extLst>
                </a:gridCol>
                <a:gridCol w="246888">
                  <a:extLst>
                    <a:ext uri="{9D8B030D-6E8A-4147-A177-3AD203B41FA5}">
                      <a16:colId xmlns:a16="http://schemas.microsoft.com/office/drawing/2014/main" val="1761707102"/>
                    </a:ext>
                  </a:extLst>
                </a:gridCol>
                <a:gridCol w="246888">
                  <a:extLst>
                    <a:ext uri="{9D8B030D-6E8A-4147-A177-3AD203B41FA5}">
                      <a16:colId xmlns:a16="http://schemas.microsoft.com/office/drawing/2014/main" val="2954477478"/>
                    </a:ext>
                  </a:extLst>
                </a:gridCol>
                <a:gridCol w="246888">
                  <a:extLst>
                    <a:ext uri="{9D8B030D-6E8A-4147-A177-3AD203B41FA5}">
                      <a16:colId xmlns:a16="http://schemas.microsoft.com/office/drawing/2014/main" val="1486999261"/>
                    </a:ext>
                  </a:extLst>
                </a:gridCol>
                <a:gridCol w="246888">
                  <a:extLst>
                    <a:ext uri="{9D8B030D-6E8A-4147-A177-3AD203B41FA5}">
                      <a16:colId xmlns:a16="http://schemas.microsoft.com/office/drawing/2014/main" val="3303184587"/>
                    </a:ext>
                  </a:extLst>
                </a:gridCol>
                <a:gridCol w="246888">
                  <a:extLst>
                    <a:ext uri="{9D8B030D-6E8A-4147-A177-3AD203B41FA5}">
                      <a16:colId xmlns:a16="http://schemas.microsoft.com/office/drawing/2014/main" val="1800422852"/>
                    </a:ext>
                  </a:extLst>
                </a:gridCol>
                <a:gridCol w="246888">
                  <a:extLst>
                    <a:ext uri="{9D8B030D-6E8A-4147-A177-3AD203B41FA5}">
                      <a16:colId xmlns:a16="http://schemas.microsoft.com/office/drawing/2014/main" val="2890951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321800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15:23:16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15:23:16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a:ln>
                            <a:noFill/>
                          </a:ln>
                          <a:solidFill>
                            <a:prstClr val="black"/>
                          </a:solidFill>
                          <a:effectLst/>
                          <a:uLnTx/>
                          <a:uFillTx/>
                          <a:latin typeface="Calibri"/>
                          <a:ea typeface="+mn-ea"/>
                          <a:cs typeface="+mn-cs"/>
                        </a:rPr>
                        <a:t>Signing Session
@huebilp
@starletnova
Hall 11.2</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1.0528 %</a:t>
                      </a:r>
                    </a:p>
                  </a:txBody>
                  <a:tcPr/>
                </a:tc>
                <a:extLst>
                  <a:ext uri="{0D108BD9-81ED-4DB2-BD59-A6C34878D82A}">
                    <a16:rowId xmlns:a16="http://schemas.microsoft.com/office/drawing/2014/main" val="1283521331"/>
                  </a:ext>
                </a:extLst>
              </a:tr>
            </a:tbl>
          </a:graphicData>
        </a:graphic>
      </p:graphicFrame>
      <p:sp>
        <p:nvSpPr>
          <p:cNvPr id="4" name="Text Placeholder 3">
            <a:extLst>
              <a:ext uri="{FF2B5EF4-FFF2-40B4-BE49-F238E27FC236}">
                <a16:creationId xmlns:a16="http://schemas.microsoft.com/office/drawing/2014/main" id="{5CBB1A5A-A260-4BFB-8B70-F4FA50C8CF83}"/>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867296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69220-9F35-4752-A021-E1EBEB4CCDAD}"/>
              </a:ext>
            </a:extLst>
          </p:cNvPr>
          <p:cNvSpPr>
            <a:spLocks noGrp="1"/>
          </p:cNvSpPr>
          <p:nvPr>
            <p:ph type="title"/>
          </p:nvPr>
        </p:nvSpPr>
        <p:spPr/>
        <p:txBody>
          <a:bodyPr/>
          <a:lstStyle/>
          <a:p>
            <a:r>
              <a:rPr lang="en-US"/>
              <a:t>Instagram Stories Table | GAMESCOM - 10 of 26</a:t>
            </a:r>
          </a:p>
        </p:txBody>
      </p:sp>
      <p:graphicFrame>
        <p:nvGraphicFramePr>
          <p:cNvPr id="5" name="Table Placeholder 4">
            <a:extLst>
              <a:ext uri="{FF2B5EF4-FFF2-40B4-BE49-F238E27FC236}">
                <a16:creationId xmlns:a16="http://schemas.microsoft.com/office/drawing/2014/main" id="{3D297F80-3CE4-4B70-8FB4-E755CB2CFAAF}"/>
              </a:ext>
            </a:extLst>
          </p:cNvPr>
          <p:cNvGraphicFramePr>
            <a:graphicFrameLocks noGrp="1"/>
          </p:cNvGraphicFramePr>
          <p:nvPr>
            <p:ph type="tbl" sz="quarter" idx="13"/>
            <p:extLst>
              <p:ext uri="{D42A27DB-BD31-4B8C-83A1-F6EECF244321}">
                <p14:modId xmlns:p14="http://schemas.microsoft.com/office/powerpoint/2010/main" val="3124169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135466611"/>
                    </a:ext>
                  </a:extLst>
                </a:gridCol>
                <a:gridCol w="493776">
                  <a:extLst>
                    <a:ext uri="{9D8B030D-6E8A-4147-A177-3AD203B41FA5}">
                      <a16:colId xmlns:a16="http://schemas.microsoft.com/office/drawing/2014/main" val="765889508"/>
                    </a:ext>
                  </a:extLst>
                </a:gridCol>
                <a:gridCol w="658368">
                  <a:extLst>
                    <a:ext uri="{9D8B030D-6E8A-4147-A177-3AD203B41FA5}">
                      <a16:colId xmlns:a16="http://schemas.microsoft.com/office/drawing/2014/main" val="1403946288"/>
                    </a:ext>
                  </a:extLst>
                </a:gridCol>
                <a:gridCol w="740664">
                  <a:extLst>
                    <a:ext uri="{9D8B030D-6E8A-4147-A177-3AD203B41FA5}">
                      <a16:colId xmlns:a16="http://schemas.microsoft.com/office/drawing/2014/main" val="927303320"/>
                    </a:ext>
                  </a:extLst>
                </a:gridCol>
                <a:gridCol w="246888">
                  <a:extLst>
                    <a:ext uri="{9D8B030D-6E8A-4147-A177-3AD203B41FA5}">
                      <a16:colId xmlns:a16="http://schemas.microsoft.com/office/drawing/2014/main" val="2715988104"/>
                    </a:ext>
                  </a:extLst>
                </a:gridCol>
                <a:gridCol w="246888">
                  <a:extLst>
                    <a:ext uri="{9D8B030D-6E8A-4147-A177-3AD203B41FA5}">
                      <a16:colId xmlns:a16="http://schemas.microsoft.com/office/drawing/2014/main" val="2215615009"/>
                    </a:ext>
                  </a:extLst>
                </a:gridCol>
                <a:gridCol w="246888">
                  <a:extLst>
                    <a:ext uri="{9D8B030D-6E8A-4147-A177-3AD203B41FA5}">
                      <a16:colId xmlns:a16="http://schemas.microsoft.com/office/drawing/2014/main" val="2662549501"/>
                    </a:ext>
                  </a:extLst>
                </a:gridCol>
                <a:gridCol w="246888">
                  <a:extLst>
                    <a:ext uri="{9D8B030D-6E8A-4147-A177-3AD203B41FA5}">
                      <a16:colId xmlns:a16="http://schemas.microsoft.com/office/drawing/2014/main" val="2134212382"/>
                    </a:ext>
                  </a:extLst>
                </a:gridCol>
                <a:gridCol w="246888">
                  <a:extLst>
                    <a:ext uri="{9D8B030D-6E8A-4147-A177-3AD203B41FA5}">
                      <a16:colId xmlns:a16="http://schemas.microsoft.com/office/drawing/2014/main" val="508938855"/>
                    </a:ext>
                  </a:extLst>
                </a:gridCol>
                <a:gridCol w="246888">
                  <a:extLst>
                    <a:ext uri="{9D8B030D-6E8A-4147-A177-3AD203B41FA5}">
                      <a16:colId xmlns:a16="http://schemas.microsoft.com/office/drawing/2014/main" val="416965834"/>
                    </a:ext>
                  </a:extLst>
                </a:gridCol>
                <a:gridCol w="246888">
                  <a:extLst>
                    <a:ext uri="{9D8B030D-6E8A-4147-A177-3AD203B41FA5}">
                      <a16:colId xmlns:a16="http://schemas.microsoft.com/office/drawing/2014/main" val="3242632214"/>
                    </a:ext>
                  </a:extLst>
                </a:gridCol>
                <a:gridCol w="246888">
                  <a:extLst>
                    <a:ext uri="{9D8B030D-6E8A-4147-A177-3AD203B41FA5}">
                      <a16:colId xmlns:a16="http://schemas.microsoft.com/office/drawing/2014/main" val="1923845736"/>
                    </a:ext>
                  </a:extLst>
                </a:gridCol>
                <a:gridCol w="246888">
                  <a:extLst>
                    <a:ext uri="{9D8B030D-6E8A-4147-A177-3AD203B41FA5}">
                      <a16:colId xmlns:a16="http://schemas.microsoft.com/office/drawing/2014/main" val="3546568510"/>
                    </a:ext>
                  </a:extLst>
                </a:gridCol>
                <a:gridCol w="246888">
                  <a:extLst>
                    <a:ext uri="{9D8B030D-6E8A-4147-A177-3AD203B41FA5}">
                      <a16:colId xmlns:a16="http://schemas.microsoft.com/office/drawing/2014/main" val="1551748208"/>
                    </a:ext>
                  </a:extLst>
                </a:gridCol>
                <a:gridCol w="246888">
                  <a:extLst>
                    <a:ext uri="{9D8B030D-6E8A-4147-A177-3AD203B41FA5}">
                      <a16:colId xmlns:a16="http://schemas.microsoft.com/office/drawing/2014/main" val="1607256549"/>
                    </a:ext>
                  </a:extLst>
                </a:gridCol>
                <a:gridCol w="246888">
                  <a:extLst>
                    <a:ext uri="{9D8B030D-6E8A-4147-A177-3AD203B41FA5}">
                      <a16:colId xmlns:a16="http://schemas.microsoft.com/office/drawing/2014/main" val="518644881"/>
                    </a:ext>
                  </a:extLst>
                </a:gridCol>
                <a:gridCol w="246888">
                  <a:extLst>
                    <a:ext uri="{9D8B030D-6E8A-4147-A177-3AD203B41FA5}">
                      <a16:colId xmlns:a16="http://schemas.microsoft.com/office/drawing/2014/main" val="939286033"/>
                    </a:ext>
                  </a:extLst>
                </a:gridCol>
                <a:gridCol w="246888">
                  <a:extLst>
                    <a:ext uri="{9D8B030D-6E8A-4147-A177-3AD203B41FA5}">
                      <a16:colId xmlns:a16="http://schemas.microsoft.com/office/drawing/2014/main" val="2296442792"/>
                    </a:ext>
                  </a:extLst>
                </a:gridCol>
                <a:gridCol w="246888">
                  <a:extLst>
                    <a:ext uri="{9D8B030D-6E8A-4147-A177-3AD203B41FA5}">
                      <a16:colId xmlns:a16="http://schemas.microsoft.com/office/drawing/2014/main" val="1927694400"/>
                    </a:ext>
                  </a:extLst>
                </a:gridCol>
                <a:gridCol w="246888">
                  <a:extLst>
                    <a:ext uri="{9D8B030D-6E8A-4147-A177-3AD203B41FA5}">
                      <a16:colId xmlns:a16="http://schemas.microsoft.com/office/drawing/2014/main" val="4169270924"/>
                    </a:ext>
                  </a:extLst>
                </a:gridCol>
                <a:gridCol w="246888">
                  <a:extLst>
                    <a:ext uri="{9D8B030D-6E8A-4147-A177-3AD203B41FA5}">
                      <a16:colId xmlns:a16="http://schemas.microsoft.com/office/drawing/2014/main" val="2901414741"/>
                    </a:ext>
                  </a:extLst>
                </a:gridCol>
                <a:gridCol w="246888">
                  <a:extLst>
                    <a:ext uri="{9D8B030D-6E8A-4147-A177-3AD203B41FA5}">
                      <a16:colId xmlns:a16="http://schemas.microsoft.com/office/drawing/2014/main" val="3160223635"/>
                    </a:ext>
                  </a:extLst>
                </a:gridCol>
                <a:gridCol w="246888">
                  <a:extLst>
                    <a:ext uri="{9D8B030D-6E8A-4147-A177-3AD203B41FA5}">
                      <a16:colId xmlns:a16="http://schemas.microsoft.com/office/drawing/2014/main" val="1834878902"/>
                    </a:ext>
                  </a:extLst>
                </a:gridCol>
                <a:gridCol w="246888">
                  <a:extLst>
                    <a:ext uri="{9D8B030D-6E8A-4147-A177-3AD203B41FA5}">
                      <a16:colId xmlns:a16="http://schemas.microsoft.com/office/drawing/2014/main" val="3725127444"/>
                    </a:ext>
                  </a:extLst>
                </a:gridCol>
                <a:gridCol w="246888">
                  <a:extLst>
                    <a:ext uri="{9D8B030D-6E8A-4147-A177-3AD203B41FA5}">
                      <a16:colId xmlns:a16="http://schemas.microsoft.com/office/drawing/2014/main" val="782484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366028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15:17:18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15:17:18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 never ends...
There's another hidden
gift for you waiting in
HALL 9
Go grab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1.0143 %</a:t>
                      </a:r>
                    </a:p>
                  </a:txBody>
                  <a:tcPr/>
                </a:tc>
                <a:extLst>
                  <a:ext uri="{0D108BD9-81ED-4DB2-BD59-A6C34878D82A}">
                    <a16:rowId xmlns:a16="http://schemas.microsoft.com/office/drawing/2014/main" val="366178554"/>
                  </a:ext>
                </a:extLst>
              </a:tr>
            </a:tbl>
          </a:graphicData>
        </a:graphic>
      </p:graphicFrame>
      <p:sp>
        <p:nvSpPr>
          <p:cNvPr id="4" name="Text Placeholder 3">
            <a:extLst>
              <a:ext uri="{FF2B5EF4-FFF2-40B4-BE49-F238E27FC236}">
                <a16:creationId xmlns:a16="http://schemas.microsoft.com/office/drawing/2014/main" id="{30B8FEAA-AE18-4121-A328-0015761B4C56}"/>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7065456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2538E-DF70-4BE3-8AC2-D9A5B9F95B47}"/>
              </a:ext>
            </a:extLst>
          </p:cNvPr>
          <p:cNvSpPr>
            <a:spLocks noGrp="1"/>
          </p:cNvSpPr>
          <p:nvPr>
            <p:ph type="title"/>
          </p:nvPr>
        </p:nvSpPr>
        <p:spPr/>
        <p:txBody>
          <a:bodyPr/>
          <a:lstStyle/>
          <a:p>
            <a:r>
              <a:rPr lang="en-US"/>
              <a:t>Instagram Stories Table | GAMESCOM - 11 of 26</a:t>
            </a:r>
          </a:p>
        </p:txBody>
      </p:sp>
      <p:graphicFrame>
        <p:nvGraphicFramePr>
          <p:cNvPr id="5" name="Table Placeholder 4">
            <a:extLst>
              <a:ext uri="{FF2B5EF4-FFF2-40B4-BE49-F238E27FC236}">
                <a16:creationId xmlns:a16="http://schemas.microsoft.com/office/drawing/2014/main" id="{7BA48AE5-F226-4CE5-B679-2ED8A29CC592}"/>
              </a:ext>
            </a:extLst>
          </p:cNvPr>
          <p:cNvGraphicFramePr>
            <a:graphicFrameLocks noGrp="1"/>
          </p:cNvGraphicFramePr>
          <p:nvPr>
            <p:ph type="tbl" sz="quarter" idx="13"/>
            <p:extLst>
              <p:ext uri="{D42A27DB-BD31-4B8C-83A1-F6EECF244321}">
                <p14:modId xmlns:p14="http://schemas.microsoft.com/office/powerpoint/2010/main" val="1391320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599732680"/>
                    </a:ext>
                  </a:extLst>
                </a:gridCol>
                <a:gridCol w="493776">
                  <a:extLst>
                    <a:ext uri="{9D8B030D-6E8A-4147-A177-3AD203B41FA5}">
                      <a16:colId xmlns:a16="http://schemas.microsoft.com/office/drawing/2014/main" val="585473987"/>
                    </a:ext>
                  </a:extLst>
                </a:gridCol>
                <a:gridCol w="658368">
                  <a:extLst>
                    <a:ext uri="{9D8B030D-6E8A-4147-A177-3AD203B41FA5}">
                      <a16:colId xmlns:a16="http://schemas.microsoft.com/office/drawing/2014/main" val="3031019457"/>
                    </a:ext>
                  </a:extLst>
                </a:gridCol>
                <a:gridCol w="740664">
                  <a:extLst>
                    <a:ext uri="{9D8B030D-6E8A-4147-A177-3AD203B41FA5}">
                      <a16:colId xmlns:a16="http://schemas.microsoft.com/office/drawing/2014/main" val="4029295044"/>
                    </a:ext>
                  </a:extLst>
                </a:gridCol>
                <a:gridCol w="246888">
                  <a:extLst>
                    <a:ext uri="{9D8B030D-6E8A-4147-A177-3AD203B41FA5}">
                      <a16:colId xmlns:a16="http://schemas.microsoft.com/office/drawing/2014/main" val="3023807638"/>
                    </a:ext>
                  </a:extLst>
                </a:gridCol>
                <a:gridCol w="246888">
                  <a:extLst>
                    <a:ext uri="{9D8B030D-6E8A-4147-A177-3AD203B41FA5}">
                      <a16:colId xmlns:a16="http://schemas.microsoft.com/office/drawing/2014/main" val="1007743093"/>
                    </a:ext>
                  </a:extLst>
                </a:gridCol>
                <a:gridCol w="246888">
                  <a:extLst>
                    <a:ext uri="{9D8B030D-6E8A-4147-A177-3AD203B41FA5}">
                      <a16:colId xmlns:a16="http://schemas.microsoft.com/office/drawing/2014/main" val="1135309330"/>
                    </a:ext>
                  </a:extLst>
                </a:gridCol>
                <a:gridCol w="246888">
                  <a:extLst>
                    <a:ext uri="{9D8B030D-6E8A-4147-A177-3AD203B41FA5}">
                      <a16:colId xmlns:a16="http://schemas.microsoft.com/office/drawing/2014/main" val="149282411"/>
                    </a:ext>
                  </a:extLst>
                </a:gridCol>
                <a:gridCol w="246888">
                  <a:extLst>
                    <a:ext uri="{9D8B030D-6E8A-4147-A177-3AD203B41FA5}">
                      <a16:colId xmlns:a16="http://schemas.microsoft.com/office/drawing/2014/main" val="3943794449"/>
                    </a:ext>
                  </a:extLst>
                </a:gridCol>
                <a:gridCol w="246888">
                  <a:extLst>
                    <a:ext uri="{9D8B030D-6E8A-4147-A177-3AD203B41FA5}">
                      <a16:colId xmlns:a16="http://schemas.microsoft.com/office/drawing/2014/main" val="221318510"/>
                    </a:ext>
                  </a:extLst>
                </a:gridCol>
                <a:gridCol w="246888">
                  <a:extLst>
                    <a:ext uri="{9D8B030D-6E8A-4147-A177-3AD203B41FA5}">
                      <a16:colId xmlns:a16="http://schemas.microsoft.com/office/drawing/2014/main" val="2562373368"/>
                    </a:ext>
                  </a:extLst>
                </a:gridCol>
                <a:gridCol w="246888">
                  <a:extLst>
                    <a:ext uri="{9D8B030D-6E8A-4147-A177-3AD203B41FA5}">
                      <a16:colId xmlns:a16="http://schemas.microsoft.com/office/drawing/2014/main" val="2813995130"/>
                    </a:ext>
                  </a:extLst>
                </a:gridCol>
                <a:gridCol w="246888">
                  <a:extLst>
                    <a:ext uri="{9D8B030D-6E8A-4147-A177-3AD203B41FA5}">
                      <a16:colId xmlns:a16="http://schemas.microsoft.com/office/drawing/2014/main" val="2374308094"/>
                    </a:ext>
                  </a:extLst>
                </a:gridCol>
                <a:gridCol w="246888">
                  <a:extLst>
                    <a:ext uri="{9D8B030D-6E8A-4147-A177-3AD203B41FA5}">
                      <a16:colId xmlns:a16="http://schemas.microsoft.com/office/drawing/2014/main" val="3064585721"/>
                    </a:ext>
                  </a:extLst>
                </a:gridCol>
                <a:gridCol w="246888">
                  <a:extLst>
                    <a:ext uri="{9D8B030D-6E8A-4147-A177-3AD203B41FA5}">
                      <a16:colId xmlns:a16="http://schemas.microsoft.com/office/drawing/2014/main" val="3434591233"/>
                    </a:ext>
                  </a:extLst>
                </a:gridCol>
                <a:gridCol w="246888">
                  <a:extLst>
                    <a:ext uri="{9D8B030D-6E8A-4147-A177-3AD203B41FA5}">
                      <a16:colId xmlns:a16="http://schemas.microsoft.com/office/drawing/2014/main" val="1595172828"/>
                    </a:ext>
                  </a:extLst>
                </a:gridCol>
                <a:gridCol w="246888">
                  <a:extLst>
                    <a:ext uri="{9D8B030D-6E8A-4147-A177-3AD203B41FA5}">
                      <a16:colId xmlns:a16="http://schemas.microsoft.com/office/drawing/2014/main" val="4271031754"/>
                    </a:ext>
                  </a:extLst>
                </a:gridCol>
                <a:gridCol w="246888">
                  <a:extLst>
                    <a:ext uri="{9D8B030D-6E8A-4147-A177-3AD203B41FA5}">
                      <a16:colId xmlns:a16="http://schemas.microsoft.com/office/drawing/2014/main" val="1583246312"/>
                    </a:ext>
                  </a:extLst>
                </a:gridCol>
                <a:gridCol w="246888">
                  <a:extLst>
                    <a:ext uri="{9D8B030D-6E8A-4147-A177-3AD203B41FA5}">
                      <a16:colId xmlns:a16="http://schemas.microsoft.com/office/drawing/2014/main" val="803189099"/>
                    </a:ext>
                  </a:extLst>
                </a:gridCol>
                <a:gridCol w="246888">
                  <a:extLst>
                    <a:ext uri="{9D8B030D-6E8A-4147-A177-3AD203B41FA5}">
                      <a16:colId xmlns:a16="http://schemas.microsoft.com/office/drawing/2014/main" val="1738780931"/>
                    </a:ext>
                  </a:extLst>
                </a:gridCol>
                <a:gridCol w="246888">
                  <a:extLst>
                    <a:ext uri="{9D8B030D-6E8A-4147-A177-3AD203B41FA5}">
                      <a16:colId xmlns:a16="http://schemas.microsoft.com/office/drawing/2014/main" val="123689931"/>
                    </a:ext>
                  </a:extLst>
                </a:gridCol>
                <a:gridCol w="246888">
                  <a:extLst>
                    <a:ext uri="{9D8B030D-6E8A-4147-A177-3AD203B41FA5}">
                      <a16:colId xmlns:a16="http://schemas.microsoft.com/office/drawing/2014/main" val="3332098672"/>
                    </a:ext>
                  </a:extLst>
                </a:gridCol>
                <a:gridCol w="246888">
                  <a:extLst>
                    <a:ext uri="{9D8B030D-6E8A-4147-A177-3AD203B41FA5}">
                      <a16:colId xmlns:a16="http://schemas.microsoft.com/office/drawing/2014/main" val="493866964"/>
                    </a:ext>
                  </a:extLst>
                </a:gridCol>
                <a:gridCol w="246888">
                  <a:extLst>
                    <a:ext uri="{9D8B030D-6E8A-4147-A177-3AD203B41FA5}">
                      <a16:colId xmlns:a16="http://schemas.microsoft.com/office/drawing/2014/main" val="1640282117"/>
                    </a:ext>
                  </a:extLst>
                </a:gridCol>
                <a:gridCol w="246888">
                  <a:extLst>
                    <a:ext uri="{9D8B030D-6E8A-4147-A177-3AD203B41FA5}">
                      <a16:colId xmlns:a16="http://schemas.microsoft.com/office/drawing/2014/main" val="1432557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693036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15:08:12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15:08:12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Need more slots in your
inventory?
Go grab your level up in
HALL 5.1
couplay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1.0121 %</a:t>
                      </a:r>
                    </a:p>
                  </a:txBody>
                  <a:tcPr/>
                </a:tc>
                <a:extLst>
                  <a:ext uri="{0D108BD9-81ED-4DB2-BD59-A6C34878D82A}">
                    <a16:rowId xmlns:a16="http://schemas.microsoft.com/office/drawing/2014/main" val="2304362584"/>
                  </a:ext>
                </a:extLst>
              </a:tr>
            </a:tbl>
          </a:graphicData>
        </a:graphic>
      </p:graphicFrame>
      <p:sp>
        <p:nvSpPr>
          <p:cNvPr id="4" name="Text Placeholder 3">
            <a:extLst>
              <a:ext uri="{FF2B5EF4-FFF2-40B4-BE49-F238E27FC236}">
                <a16:creationId xmlns:a16="http://schemas.microsoft.com/office/drawing/2014/main" id="{A7572A30-3FC5-4A64-BD41-0D29DA90F280}"/>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27078739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F7D37-CBB9-4F45-9042-03C2AF8EF92F}"/>
              </a:ext>
            </a:extLst>
          </p:cNvPr>
          <p:cNvSpPr>
            <a:spLocks noGrp="1"/>
          </p:cNvSpPr>
          <p:nvPr>
            <p:ph type="title"/>
          </p:nvPr>
        </p:nvSpPr>
        <p:spPr/>
        <p:txBody>
          <a:bodyPr/>
          <a:lstStyle/>
          <a:p>
            <a:r>
              <a:rPr lang="en-US"/>
              <a:t>Instagram Stories Table | GAMESCOM - 12 of 26</a:t>
            </a:r>
          </a:p>
        </p:txBody>
      </p:sp>
      <p:graphicFrame>
        <p:nvGraphicFramePr>
          <p:cNvPr id="5" name="Table Placeholder 4">
            <a:extLst>
              <a:ext uri="{FF2B5EF4-FFF2-40B4-BE49-F238E27FC236}">
                <a16:creationId xmlns:a16="http://schemas.microsoft.com/office/drawing/2014/main" id="{CE86BB9D-7DAA-48BE-A4AA-7032D8CA847F}"/>
              </a:ext>
            </a:extLst>
          </p:cNvPr>
          <p:cNvGraphicFramePr>
            <a:graphicFrameLocks noGrp="1"/>
          </p:cNvGraphicFramePr>
          <p:nvPr>
            <p:ph type="tbl" sz="quarter" idx="13"/>
            <p:extLst>
              <p:ext uri="{D42A27DB-BD31-4B8C-83A1-F6EECF244321}">
                <p14:modId xmlns:p14="http://schemas.microsoft.com/office/powerpoint/2010/main" val="3010678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904894844"/>
                    </a:ext>
                  </a:extLst>
                </a:gridCol>
                <a:gridCol w="493776">
                  <a:extLst>
                    <a:ext uri="{9D8B030D-6E8A-4147-A177-3AD203B41FA5}">
                      <a16:colId xmlns:a16="http://schemas.microsoft.com/office/drawing/2014/main" val="3980422741"/>
                    </a:ext>
                  </a:extLst>
                </a:gridCol>
                <a:gridCol w="658368">
                  <a:extLst>
                    <a:ext uri="{9D8B030D-6E8A-4147-A177-3AD203B41FA5}">
                      <a16:colId xmlns:a16="http://schemas.microsoft.com/office/drawing/2014/main" val="2633425614"/>
                    </a:ext>
                  </a:extLst>
                </a:gridCol>
                <a:gridCol w="740664">
                  <a:extLst>
                    <a:ext uri="{9D8B030D-6E8A-4147-A177-3AD203B41FA5}">
                      <a16:colId xmlns:a16="http://schemas.microsoft.com/office/drawing/2014/main" val="1067545959"/>
                    </a:ext>
                  </a:extLst>
                </a:gridCol>
                <a:gridCol w="246888">
                  <a:extLst>
                    <a:ext uri="{9D8B030D-6E8A-4147-A177-3AD203B41FA5}">
                      <a16:colId xmlns:a16="http://schemas.microsoft.com/office/drawing/2014/main" val="4228254370"/>
                    </a:ext>
                  </a:extLst>
                </a:gridCol>
                <a:gridCol w="246888">
                  <a:extLst>
                    <a:ext uri="{9D8B030D-6E8A-4147-A177-3AD203B41FA5}">
                      <a16:colId xmlns:a16="http://schemas.microsoft.com/office/drawing/2014/main" val="949585740"/>
                    </a:ext>
                  </a:extLst>
                </a:gridCol>
                <a:gridCol w="246888">
                  <a:extLst>
                    <a:ext uri="{9D8B030D-6E8A-4147-A177-3AD203B41FA5}">
                      <a16:colId xmlns:a16="http://schemas.microsoft.com/office/drawing/2014/main" val="2484683693"/>
                    </a:ext>
                  </a:extLst>
                </a:gridCol>
                <a:gridCol w="246888">
                  <a:extLst>
                    <a:ext uri="{9D8B030D-6E8A-4147-A177-3AD203B41FA5}">
                      <a16:colId xmlns:a16="http://schemas.microsoft.com/office/drawing/2014/main" val="2828404617"/>
                    </a:ext>
                  </a:extLst>
                </a:gridCol>
                <a:gridCol w="246888">
                  <a:extLst>
                    <a:ext uri="{9D8B030D-6E8A-4147-A177-3AD203B41FA5}">
                      <a16:colId xmlns:a16="http://schemas.microsoft.com/office/drawing/2014/main" val="2109660767"/>
                    </a:ext>
                  </a:extLst>
                </a:gridCol>
                <a:gridCol w="246888">
                  <a:extLst>
                    <a:ext uri="{9D8B030D-6E8A-4147-A177-3AD203B41FA5}">
                      <a16:colId xmlns:a16="http://schemas.microsoft.com/office/drawing/2014/main" val="3699687817"/>
                    </a:ext>
                  </a:extLst>
                </a:gridCol>
                <a:gridCol w="246888">
                  <a:extLst>
                    <a:ext uri="{9D8B030D-6E8A-4147-A177-3AD203B41FA5}">
                      <a16:colId xmlns:a16="http://schemas.microsoft.com/office/drawing/2014/main" val="2752114303"/>
                    </a:ext>
                  </a:extLst>
                </a:gridCol>
                <a:gridCol w="246888">
                  <a:extLst>
                    <a:ext uri="{9D8B030D-6E8A-4147-A177-3AD203B41FA5}">
                      <a16:colId xmlns:a16="http://schemas.microsoft.com/office/drawing/2014/main" val="2860446433"/>
                    </a:ext>
                  </a:extLst>
                </a:gridCol>
                <a:gridCol w="246888">
                  <a:extLst>
                    <a:ext uri="{9D8B030D-6E8A-4147-A177-3AD203B41FA5}">
                      <a16:colId xmlns:a16="http://schemas.microsoft.com/office/drawing/2014/main" val="1781635005"/>
                    </a:ext>
                  </a:extLst>
                </a:gridCol>
                <a:gridCol w="246888">
                  <a:extLst>
                    <a:ext uri="{9D8B030D-6E8A-4147-A177-3AD203B41FA5}">
                      <a16:colId xmlns:a16="http://schemas.microsoft.com/office/drawing/2014/main" val="355800794"/>
                    </a:ext>
                  </a:extLst>
                </a:gridCol>
                <a:gridCol w="246888">
                  <a:extLst>
                    <a:ext uri="{9D8B030D-6E8A-4147-A177-3AD203B41FA5}">
                      <a16:colId xmlns:a16="http://schemas.microsoft.com/office/drawing/2014/main" val="897109681"/>
                    </a:ext>
                  </a:extLst>
                </a:gridCol>
                <a:gridCol w="246888">
                  <a:extLst>
                    <a:ext uri="{9D8B030D-6E8A-4147-A177-3AD203B41FA5}">
                      <a16:colId xmlns:a16="http://schemas.microsoft.com/office/drawing/2014/main" val="703923141"/>
                    </a:ext>
                  </a:extLst>
                </a:gridCol>
                <a:gridCol w="246888">
                  <a:extLst>
                    <a:ext uri="{9D8B030D-6E8A-4147-A177-3AD203B41FA5}">
                      <a16:colId xmlns:a16="http://schemas.microsoft.com/office/drawing/2014/main" val="2959534413"/>
                    </a:ext>
                  </a:extLst>
                </a:gridCol>
                <a:gridCol w="246888">
                  <a:extLst>
                    <a:ext uri="{9D8B030D-6E8A-4147-A177-3AD203B41FA5}">
                      <a16:colId xmlns:a16="http://schemas.microsoft.com/office/drawing/2014/main" val="1342734903"/>
                    </a:ext>
                  </a:extLst>
                </a:gridCol>
                <a:gridCol w="246888">
                  <a:extLst>
                    <a:ext uri="{9D8B030D-6E8A-4147-A177-3AD203B41FA5}">
                      <a16:colId xmlns:a16="http://schemas.microsoft.com/office/drawing/2014/main" val="497559560"/>
                    </a:ext>
                  </a:extLst>
                </a:gridCol>
                <a:gridCol w="246888">
                  <a:extLst>
                    <a:ext uri="{9D8B030D-6E8A-4147-A177-3AD203B41FA5}">
                      <a16:colId xmlns:a16="http://schemas.microsoft.com/office/drawing/2014/main" val="1591927942"/>
                    </a:ext>
                  </a:extLst>
                </a:gridCol>
                <a:gridCol w="246888">
                  <a:extLst>
                    <a:ext uri="{9D8B030D-6E8A-4147-A177-3AD203B41FA5}">
                      <a16:colId xmlns:a16="http://schemas.microsoft.com/office/drawing/2014/main" val="2937956114"/>
                    </a:ext>
                  </a:extLst>
                </a:gridCol>
                <a:gridCol w="246888">
                  <a:extLst>
                    <a:ext uri="{9D8B030D-6E8A-4147-A177-3AD203B41FA5}">
                      <a16:colId xmlns:a16="http://schemas.microsoft.com/office/drawing/2014/main" val="823313227"/>
                    </a:ext>
                  </a:extLst>
                </a:gridCol>
                <a:gridCol w="246888">
                  <a:extLst>
                    <a:ext uri="{9D8B030D-6E8A-4147-A177-3AD203B41FA5}">
                      <a16:colId xmlns:a16="http://schemas.microsoft.com/office/drawing/2014/main" val="2597418423"/>
                    </a:ext>
                  </a:extLst>
                </a:gridCol>
                <a:gridCol w="246888">
                  <a:extLst>
                    <a:ext uri="{9D8B030D-6E8A-4147-A177-3AD203B41FA5}">
                      <a16:colId xmlns:a16="http://schemas.microsoft.com/office/drawing/2014/main" val="484071222"/>
                    </a:ext>
                  </a:extLst>
                </a:gridCol>
                <a:gridCol w="246888">
                  <a:extLst>
                    <a:ext uri="{9D8B030D-6E8A-4147-A177-3AD203B41FA5}">
                      <a16:colId xmlns:a16="http://schemas.microsoft.com/office/drawing/2014/main" val="3865008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911985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15:00:35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15:00:35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Where is this located?!
HALL 6
If you know it, go grab
your new beanie!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1.0122 %</a:t>
                      </a:r>
                    </a:p>
                  </a:txBody>
                  <a:tcPr/>
                </a:tc>
                <a:extLst>
                  <a:ext uri="{0D108BD9-81ED-4DB2-BD59-A6C34878D82A}">
                    <a16:rowId xmlns:a16="http://schemas.microsoft.com/office/drawing/2014/main" val="1634083639"/>
                  </a:ext>
                </a:extLst>
              </a:tr>
            </a:tbl>
          </a:graphicData>
        </a:graphic>
      </p:graphicFrame>
      <p:sp>
        <p:nvSpPr>
          <p:cNvPr id="4" name="Text Placeholder 3">
            <a:extLst>
              <a:ext uri="{FF2B5EF4-FFF2-40B4-BE49-F238E27FC236}">
                <a16:creationId xmlns:a16="http://schemas.microsoft.com/office/drawing/2014/main" id="{899775D5-4CEF-4676-BE94-CDA147C6A542}"/>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101163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F8E07-C2DC-4BB8-90C1-1EEB9EDB97B1}"/>
              </a:ext>
            </a:extLst>
          </p:cNvPr>
          <p:cNvSpPr>
            <a:spLocks noGrp="1"/>
          </p:cNvSpPr>
          <p:nvPr>
            <p:ph type="title"/>
          </p:nvPr>
        </p:nvSpPr>
        <p:spPr/>
        <p:txBody>
          <a:bodyPr/>
          <a:lstStyle/>
          <a:p>
            <a:r>
              <a:rPr lang="en-US"/>
              <a:t>Instagram Stories Table | GAMESCOM - 13 of 26</a:t>
            </a:r>
          </a:p>
        </p:txBody>
      </p:sp>
      <p:graphicFrame>
        <p:nvGraphicFramePr>
          <p:cNvPr id="5" name="Table Placeholder 4">
            <a:extLst>
              <a:ext uri="{FF2B5EF4-FFF2-40B4-BE49-F238E27FC236}">
                <a16:creationId xmlns:a16="http://schemas.microsoft.com/office/drawing/2014/main" id="{094385F8-3CA8-498F-B759-B921F676E7B2}"/>
              </a:ext>
            </a:extLst>
          </p:cNvPr>
          <p:cNvGraphicFramePr>
            <a:graphicFrameLocks noGrp="1"/>
          </p:cNvGraphicFramePr>
          <p:nvPr>
            <p:ph type="tbl" sz="quarter" idx="13"/>
            <p:extLst>
              <p:ext uri="{D42A27DB-BD31-4B8C-83A1-F6EECF244321}">
                <p14:modId xmlns:p14="http://schemas.microsoft.com/office/powerpoint/2010/main" val="3946261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653118781"/>
                    </a:ext>
                  </a:extLst>
                </a:gridCol>
                <a:gridCol w="493776">
                  <a:extLst>
                    <a:ext uri="{9D8B030D-6E8A-4147-A177-3AD203B41FA5}">
                      <a16:colId xmlns:a16="http://schemas.microsoft.com/office/drawing/2014/main" val="4114116058"/>
                    </a:ext>
                  </a:extLst>
                </a:gridCol>
                <a:gridCol w="658368">
                  <a:extLst>
                    <a:ext uri="{9D8B030D-6E8A-4147-A177-3AD203B41FA5}">
                      <a16:colId xmlns:a16="http://schemas.microsoft.com/office/drawing/2014/main" val="2151712792"/>
                    </a:ext>
                  </a:extLst>
                </a:gridCol>
                <a:gridCol w="740664">
                  <a:extLst>
                    <a:ext uri="{9D8B030D-6E8A-4147-A177-3AD203B41FA5}">
                      <a16:colId xmlns:a16="http://schemas.microsoft.com/office/drawing/2014/main" val="2271939323"/>
                    </a:ext>
                  </a:extLst>
                </a:gridCol>
                <a:gridCol w="246888">
                  <a:extLst>
                    <a:ext uri="{9D8B030D-6E8A-4147-A177-3AD203B41FA5}">
                      <a16:colId xmlns:a16="http://schemas.microsoft.com/office/drawing/2014/main" val="3000054355"/>
                    </a:ext>
                  </a:extLst>
                </a:gridCol>
                <a:gridCol w="246888">
                  <a:extLst>
                    <a:ext uri="{9D8B030D-6E8A-4147-A177-3AD203B41FA5}">
                      <a16:colId xmlns:a16="http://schemas.microsoft.com/office/drawing/2014/main" val="1767125783"/>
                    </a:ext>
                  </a:extLst>
                </a:gridCol>
                <a:gridCol w="246888">
                  <a:extLst>
                    <a:ext uri="{9D8B030D-6E8A-4147-A177-3AD203B41FA5}">
                      <a16:colId xmlns:a16="http://schemas.microsoft.com/office/drawing/2014/main" val="175243977"/>
                    </a:ext>
                  </a:extLst>
                </a:gridCol>
                <a:gridCol w="246888">
                  <a:extLst>
                    <a:ext uri="{9D8B030D-6E8A-4147-A177-3AD203B41FA5}">
                      <a16:colId xmlns:a16="http://schemas.microsoft.com/office/drawing/2014/main" val="4134184644"/>
                    </a:ext>
                  </a:extLst>
                </a:gridCol>
                <a:gridCol w="246888">
                  <a:extLst>
                    <a:ext uri="{9D8B030D-6E8A-4147-A177-3AD203B41FA5}">
                      <a16:colId xmlns:a16="http://schemas.microsoft.com/office/drawing/2014/main" val="2834657967"/>
                    </a:ext>
                  </a:extLst>
                </a:gridCol>
                <a:gridCol w="246888">
                  <a:extLst>
                    <a:ext uri="{9D8B030D-6E8A-4147-A177-3AD203B41FA5}">
                      <a16:colId xmlns:a16="http://schemas.microsoft.com/office/drawing/2014/main" val="3374210327"/>
                    </a:ext>
                  </a:extLst>
                </a:gridCol>
                <a:gridCol w="246888">
                  <a:extLst>
                    <a:ext uri="{9D8B030D-6E8A-4147-A177-3AD203B41FA5}">
                      <a16:colId xmlns:a16="http://schemas.microsoft.com/office/drawing/2014/main" val="2085441833"/>
                    </a:ext>
                  </a:extLst>
                </a:gridCol>
                <a:gridCol w="246888">
                  <a:extLst>
                    <a:ext uri="{9D8B030D-6E8A-4147-A177-3AD203B41FA5}">
                      <a16:colId xmlns:a16="http://schemas.microsoft.com/office/drawing/2014/main" val="2397369936"/>
                    </a:ext>
                  </a:extLst>
                </a:gridCol>
                <a:gridCol w="246888">
                  <a:extLst>
                    <a:ext uri="{9D8B030D-6E8A-4147-A177-3AD203B41FA5}">
                      <a16:colId xmlns:a16="http://schemas.microsoft.com/office/drawing/2014/main" val="1044110391"/>
                    </a:ext>
                  </a:extLst>
                </a:gridCol>
                <a:gridCol w="246888">
                  <a:extLst>
                    <a:ext uri="{9D8B030D-6E8A-4147-A177-3AD203B41FA5}">
                      <a16:colId xmlns:a16="http://schemas.microsoft.com/office/drawing/2014/main" val="3944682719"/>
                    </a:ext>
                  </a:extLst>
                </a:gridCol>
                <a:gridCol w="246888">
                  <a:extLst>
                    <a:ext uri="{9D8B030D-6E8A-4147-A177-3AD203B41FA5}">
                      <a16:colId xmlns:a16="http://schemas.microsoft.com/office/drawing/2014/main" val="1932739239"/>
                    </a:ext>
                  </a:extLst>
                </a:gridCol>
                <a:gridCol w="246888">
                  <a:extLst>
                    <a:ext uri="{9D8B030D-6E8A-4147-A177-3AD203B41FA5}">
                      <a16:colId xmlns:a16="http://schemas.microsoft.com/office/drawing/2014/main" val="3731697782"/>
                    </a:ext>
                  </a:extLst>
                </a:gridCol>
                <a:gridCol w="246888">
                  <a:extLst>
                    <a:ext uri="{9D8B030D-6E8A-4147-A177-3AD203B41FA5}">
                      <a16:colId xmlns:a16="http://schemas.microsoft.com/office/drawing/2014/main" val="3389613649"/>
                    </a:ext>
                  </a:extLst>
                </a:gridCol>
                <a:gridCol w="246888">
                  <a:extLst>
                    <a:ext uri="{9D8B030D-6E8A-4147-A177-3AD203B41FA5}">
                      <a16:colId xmlns:a16="http://schemas.microsoft.com/office/drawing/2014/main" val="323573320"/>
                    </a:ext>
                  </a:extLst>
                </a:gridCol>
                <a:gridCol w="246888">
                  <a:extLst>
                    <a:ext uri="{9D8B030D-6E8A-4147-A177-3AD203B41FA5}">
                      <a16:colId xmlns:a16="http://schemas.microsoft.com/office/drawing/2014/main" val="508016967"/>
                    </a:ext>
                  </a:extLst>
                </a:gridCol>
                <a:gridCol w="246888">
                  <a:extLst>
                    <a:ext uri="{9D8B030D-6E8A-4147-A177-3AD203B41FA5}">
                      <a16:colId xmlns:a16="http://schemas.microsoft.com/office/drawing/2014/main" val="4109379490"/>
                    </a:ext>
                  </a:extLst>
                </a:gridCol>
                <a:gridCol w="246888">
                  <a:extLst>
                    <a:ext uri="{9D8B030D-6E8A-4147-A177-3AD203B41FA5}">
                      <a16:colId xmlns:a16="http://schemas.microsoft.com/office/drawing/2014/main" val="3940075346"/>
                    </a:ext>
                  </a:extLst>
                </a:gridCol>
                <a:gridCol w="246888">
                  <a:extLst>
                    <a:ext uri="{9D8B030D-6E8A-4147-A177-3AD203B41FA5}">
                      <a16:colId xmlns:a16="http://schemas.microsoft.com/office/drawing/2014/main" val="2744824262"/>
                    </a:ext>
                  </a:extLst>
                </a:gridCol>
                <a:gridCol w="246888">
                  <a:extLst>
                    <a:ext uri="{9D8B030D-6E8A-4147-A177-3AD203B41FA5}">
                      <a16:colId xmlns:a16="http://schemas.microsoft.com/office/drawing/2014/main" val="530894698"/>
                    </a:ext>
                  </a:extLst>
                </a:gridCol>
                <a:gridCol w="246888">
                  <a:extLst>
                    <a:ext uri="{9D8B030D-6E8A-4147-A177-3AD203B41FA5}">
                      <a16:colId xmlns:a16="http://schemas.microsoft.com/office/drawing/2014/main" val="3739781381"/>
                    </a:ext>
                  </a:extLst>
                </a:gridCol>
                <a:gridCol w="246888">
                  <a:extLst>
                    <a:ext uri="{9D8B030D-6E8A-4147-A177-3AD203B41FA5}">
                      <a16:colId xmlns:a16="http://schemas.microsoft.com/office/drawing/2014/main" val="3924724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729807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14:53:08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14:53:08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Go grab this keychain!
SHIN R
LIGHT
It's hidden
BEHIND
HALL 8
Spicy
No. Korea
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wall-8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1.0232 %</a:t>
                      </a:r>
                    </a:p>
                  </a:txBody>
                  <a:tcPr/>
                </a:tc>
                <a:extLst>
                  <a:ext uri="{0D108BD9-81ED-4DB2-BD59-A6C34878D82A}">
                    <a16:rowId xmlns:a16="http://schemas.microsoft.com/office/drawing/2014/main" val="61226775"/>
                  </a:ext>
                </a:extLst>
              </a:tr>
            </a:tbl>
          </a:graphicData>
        </a:graphic>
      </p:graphicFrame>
      <p:sp>
        <p:nvSpPr>
          <p:cNvPr id="4" name="Text Placeholder 3">
            <a:extLst>
              <a:ext uri="{FF2B5EF4-FFF2-40B4-BE49-F238E27FC236}">
                <a16:creationId xmlns:a16="http://schemas.microsoft.com/office/drawing/2014/main" id="{1D53D592-D9C9-4A9F-BA60-E720596826F4}"/>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2291503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14F7C-4AED-4E45-98C8-279CF339E6D4}"/>
              </a:ext>
            </a:extLst>
          </p:cNvPr>
          <p:cNvSpPr>
            <a:spLocks noGrp="1"/>
          </p:cNvSpPr>
          <p:nvPr>
            <p:ph type="title"/>
          </p:nvPr>
        </p:nvSpPr>
        <p:spPr/>
        <p:txBody>
          <a:bodyPr/>
          <a:lstStyle/>
          <a:p>
            <a:r>
              <a:rPr lang="en-US"/>
              <a:t>Instagram Stories Table | GAMESCOM - 14 of 26</a:t>
            </a:r>
          </a:p>
        </p:txBody>
      </p:sp>
      <p:graphicFrame>
        <p:nvGraphicFramePr>
          <p:cNvPr id="5" name="Table Placeholder 4">
            <a:extLst>
              <a:ext uri="{FF2B5EF4-FFF2-40B4-BE49-F238E27FC236}">
                <a16:creationId xmlns:a16="http://schemas.microsoft.com/office/drawing/2014/main" id="{0EBA5F22-5D18-4570-ACA3-373D5242D060}"/>
              </a:ext>
            </a:extLst>
          </p:cNvPr>
          <p:cNvGraphicFramePr>
            <a:graphicFrameLocks noGrp="1"/>
          </p:cNvGraphicFramePr>
          <p:nvPr>
            <p:ph type="tbl" sz="quarter" idx="13"/>
            <p:extLst>
              <p:ext uri="{D42A27DB-BD31-4B8C-83A1-F6EECF244321}">
                <p14:modId xmlns:p14="http://schemas.microsoft.com/office/powerpoint/2010/main" val="1930239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641614199"/>
                    </a:ext>
                  </a:extLst>
                </a:gridCol>
                <a:gridCol w="493776">
                  <a:extLst>
                    <a:ext uri="{9D8B030D-6E8A-4147-A177-3AD203B41FA5}">
                      <a16:colId xmlns:a16="http://schemas.microsoft.com/office/drawing/2014/main" val="3626759105"/>
                    </a:ext>
                  </a:extLst>
                </a:gridCol>
                <a:gridCol w="658368">
                  <a:extLst>
                    <a:ext uri="{9D8B030D-6E8A-4147-A177-3AD203B41FA5}">
                      <a16:colId xmlns:a16="http://schemas.microsoft.com/office/drawing/2014/main" val="711653495"/>
                    </a:ext>
                  </a:extLst>
                </a:gridCol>
                <a:gridCol w="740664">
                  <a:extLst>
                    <a:ext uri="{9D8B030D-6E8A-4147-A177-3AD203B41FA5}">
                      <a16:colId xmlns:a16="http://schemas.microsoft.com/office/drawing/2014/main" val="1746093823"/>
                    </a:ext>
                  </a:extLst>
                </a:gridCol>
                <a:gridCol w="246888">
                  <a:extLst>
                    <a:ext uri="{9D8B030D-6E8A-4147-A177-3AD203B41FA5}">
                      <a16:colId xmlns:a16="http://schemas.microsoft.com/office/drawing/2014/main" val="1098738177"/>
                    </a:ext>
                  </a:extLst>
                </a:gridCol>
                <a:gridCol w="246888">
                  <a:extLst>
                    <a:ext uri="{9D8B030D-6E8A-4147-A177-3AD203B41FA5}">
                      <a16:colId xmlns:a16="http://schemas.microsoft.com/office/drawing/2014/main" val="3846116358"/>
                    </a:ext>
                  </a:extLst>
                </a:gridCol>
                <a:gridCol w="246888">
                  <a:extLst>
                    <a:ext uri="{9D8B030D-6E8A-4147-A177-3AD203B41FA5}">
                      <a16:colId xmlns:a16="http://schemas.microsoft.com/office/drawing/2014/main" val="566116541"/>
                    </a:ext>
                  </a:extLst>
                </a:gridCol>
                <a:gridCol w="246888">
                  <a:extLst>
                    <a:ext uri="{9D8B030D-6E8A-4147-A177-3AD203B41FA5}">
                      <a16:colId xmlns:a16="http://schemas.microsoft.com/office/drawing/2014/main" val="676915977"/>
                    </a:ext>
                  </a:extLst>
                </a:gridCol>
                <a:gridCol w="246888">
                  <a:extLst>
                    <a:ext uri="{9D8B030D-6E8A-4147-A177-3AD203B41FA5}">
                      <a16:colId xmlns:a16="http://schemas.microsoft.com/office/drawing/2014/main" val="3052786549"/>
                    </a:ext>
                  </a:extLst>
                </a:gridCol>
                <a:gridCol w="246888">
                  <a:extLst>
                    <a:ext uri="{9D8B030D-6E8A-4147-A177-3AD203B41FA5}">
                      <a16:colId xmlns:a16="http://schemas.microsoft.com/office/drawing/2014/main" val="1923735184"/>
                    </a:ext>
                  </a:extLst>
                </a:gridCol>
                <a:gridCol w="246888">
                  <a:extLst>
                    <a:ext uri="{9D8B030D-6E8A-4147-A177-3AD203B41FA5}">
                      <a16:colId xmlns:a16="http://schemas.microsoft.com/office/drawing/2014/main" val="2007482829"/>
                    </a:ext>
                  </a:extLst>
                </a:gridCol>
                <a:gridCol w="246888">
                  <a:extLst>
                    <a:ext uri="{9D8B030D-6E8A-4147-A177-3AD203B41FA5}">
                      <a16:colId xmlns:a16="http://schemas.microsoft.com/office/drawing/2014/main" val="2813482533"/>
                    </a:ext>
                  </a:extLst>
                </a:gridCol>
                <a:gridCol w="246888">
                  <a:extLst>
                    <a:ext uri="{9D8B030D-6E8A-4147-A177-3AD203B41FA5}">
                      <a16:colId xmlns:a16="http://schemas.microsoft.com/office/drawing/2014/main" val="2756584953"/>
                    </a:ext>
                  </a:extLst>
                </a:gridCol>
                <a:gridCol w="246888">
                  <a:extLst>
                    <a:ext uri="{9D8B030D-6E8A-4147-A177-3AD203B41FA5}">
                      <a16:colId xmlns:a16="http://schemas.microsoft.com/office/drawing/2014/main" val="3820826710"/>
                    </a:ext>
                  </a:extLst>
                </a:gridCol>
                <a:gridCol w="246888">
                  <a:extLst>
                    <a:ext uri="{9D8B030D-6E8A-4147-A177-3AD203B41FA5}">
                      <a16:colId xmlns:a16="http://schemas.microsoft.com/office/drawing/2014/main" val="1971641124"/>
                    </a:ext>
                  </a:extLst>
                </a:gridCol>
                <a:gridCol w="246888">
                  <a:extLst>
                    <a:ext uri="{9D8B030D-6E8A-4147-A177-3AD203B41FA5}">
                      <a16:colId xmlns:a16="http://schemas.microsoft.com/office/drawing/2014/main" val="2659604253"/>
                    </a:ext>
                  </a:extLst>
                </a:gridCol>
                <a:gridCol w="246888">
                  <a:extLst>
                    <a:ext uri="{9D8B030D-6E8A-4147-A177-3AD203B41FA5}">
                      <a16:colId xmlns:a16="http://schemas.microsoft.com/office/drawing/2014/main" val="2152268282"/>
                    </a:ext>
                  </a:extLst>
                </a:gridCol>
                <a:gridCol w="246888">
                  <a:extLst>
                    <a:ext uri="{9D8B030D-6E8A-4147-A177-3AD203B41FA5}">
                      <a16:colId xmlns:a16="http://schemas.microsoft.com/office/drawing/2014/main" val="2506054412"/>
                    </a:ext>
                  </a:extLst>
                </a:gridCol>
                <a:gridCol w="246888">
                  <a:extLst>
                    <a:ext uri="{9D8B030D-6E8A-4147-A177-3AD203B41FA5}">
                      <a16:colId xmlns:a16="http://schemas.microsoft.com/office/drawing/2014/main" val="182137971"/>
                    </a:ext>
                  </a:extLst>
                </a:gridCol>
                <a:gridCol w="246888">
                  <a:extLst>
                    <a:ext uri="{9D8B030D-6E8A-4147-A177-3AD203B41FA5}">
                      <a16:colId xmlns:a16="http://schemas.microsoft.com/office/drawing/2014/main" val="207563571"/>
                    </a:ext>
                  </a:extLst>
                </a:gridCol>
                <a:gridCol w="246888">
                  <a:extLst>
                    <a:ext uri="{9D8B030D-6E8A-4147-A177-3AD203B41FA5}">
                      <a16:colId xmlns:a16="http://schemas.microsoft.com/office/drawing/2014/main" val="4167251777"/>
                    </a:ext>
                  </a:extLst>
                </a:gridCol>
                <a:gridCol w="246888">
                  <a:extLst>
                    <a:ext uri="{9D8B030D-6E8A-4147-A177-3AD203B41FA5}">
                      <a16:colId xmlns:a16="http://schemas.microsoft.com/office/drawing/2014/main" val="871034361"/>
                    </a:ext>
                  </a:extLst>
                </a:gridCol>
                <a:gridCol w="246888">
                  <a:extLst>
                    <a:ext uri="{9D8B030D-6E8A-4147-A177-3AD203B41FA5}">
                      <a16:colId xmlns:a16="http://schemas.microsoft.com/office/drawing/2014/main" val="1418085735"/>
                    </a:ext>
                  </a:extLst>
                </a:gridCol>
                <a:gridCol w="246888">
                  <a:extLst>
                    <a:ext uri="{9D8B030D-6E8A-4147-A177-3AD203B41FA5}">
                      <a16:colId xmlns:a16="http://schemas.microsoft.com/office/drawing/2014/main" val="3151187383"/>
                    </a:ext>
                  </a:extLst>
                </a:gridCol>
                <a:gridCol w="246888">
                  <a:extLst>
                    <a:ext uri="{9D8B030D-6E8A-4147-A177-3AD203B41FA5}">
                      <a16:colId xmlns:a16="http://schemas.microsoft.com/office/drawing/2014/main" val="1210914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091552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14:41:33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14:41:33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 hid some goodies in
HALL 7
S
MA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1.0253 %</a:t>
                      </a:r>
                    </a:p>
                  </a:txBody>
                  <a:tcPr/>
                </a:tc>
                <a:extLst>
                  <a:ext uri="{0D108BD9-81ED-4DB2-BD59-A6C34878D82A}">
                    <a16:rowId xmlns:a16="http://schemas.microsoft.com/office/drawing/2014/main" val="2054955405"/>
                  </a:ext>
                </a:extLst>
              </a:tr>
            </a:tbl>
          </a:graphicData>
        </a:graphic>
      </p:graphicFrame>
      <p:sp>
        <p:nvSpPr>
          <p:cNvPr id="4" name="Text Placeholder 3">
            <a:extLst>
              <a:ext uri="{FF2B5EF4-FFF2-40B4-BE49-F238E27FC236}">
                <a16:creationId xmlns:a16="http://schemas.microsoft.com/office/drawing/2014/main" id="{348BC96C-6D70-47BC-852A-A57263DE5E2B}"/>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40282803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44FCC-CA94-4EBF-BAE8-560A7C87680C}"/>
              </a:ext>
            </a:extLst>
          </p:cNvPr>
          <p:cNvSpPr>
            <a:spLocks noGrp="1"/>
          </p:cNvSpPr>
          <p:nvPr>
            <p:ph type="title"/>
          </p:nvPr>
        </p:nvSpPr>
        <p:spPr/>
        <p:txBody>
          <a:bodyPr/>
          <a:lstStyle/>
          <a:p>
            <a:r>
              <a:rPr lang="en-US"/>
              <a:t>Instagram Stories Table | GAMESCOM - 15 of 26</a:t>
            </a:r>
          </a:p>
        </p:txBody>
      </p:sp>
      <p:graphicFrame>
        <p:nvGraphicFramePr>
          <p:cNvPr id="5" name="Table Placeholder 4">
            <a:extLst>
              <a:ext uri="{FF2B5EF4-FFF2-40B4-BE49-F238E27FC236}">
                <a16:creationId xmlns:a16="http://schemas.microsoft.com/office/drawing/2014/main" id="{9D21ADA9-7F06-4546-A3B5-A2A1E4BE05D8}"/>
              </a:ext>
            </a:extLst>
          </p:cNvPr>
          <p:cNvGraphicFramePr>
            <a:graphicFrameLocks noGrp="1"/>
          </p:cNvGraphicFramePr>
          <p:nvPr>
            <p:ph type="tbl" sz="quarter" idx="13"/>
            <p:extLst>
              <p:ext uri="{D42A27DB-BD31-4B8C-83A1-F6EECF244321}">
                <p14:modId xmlns:p14="http://schemas.microsoft.com/office/powerpoint/2010/main" val="447473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552788114"/>
                    </a:ext>
                  </a:extLst>
                </a:gridCol>
                <a:gridCol w="493776">
                  <a:extLst>
                    <a:ext uri="{9D8B030D-6E8A-4147-A177-3AD203B41FA5}">
                      <a16:colId xmlns:a16="http://schemas.microsoft.com/office/drawing/2014/main" val="271278132"/>
                    </a:ext>
                  </a:extLst>
                </a:gridCol>
                <a:gridCol w="658368">
                  <a:extLst>
                    <a:ext uri="{9D8B030D-6E8A-4147-A177-3AD203B41FA5}">
                      <a16:colId xmlns:a16="http://schemas.microsoft.com/office/drawing/2014/main" val="819719005"/>
                    </a:ext>
                  </a:extLst>
                </a:gridCol>
                <a:gridCol w="740664">
                  <a:extLst>
                    <a:ext uri="{9D8B030D-6E8A-4147-A177-3AD203B41FA5}">
                      <a16:colId xmlns:a16="http://schemas.microsoft.com/office/drawing/2014/main" val="770888119"/>
                    </a:ext>
                  </a:extLst>
                </a:gridCol>
                <a:gridCol w="246888">
                  <a:extLst>
                    <a:ext uri="{9D8B030D-6E8A-4147-A177-3AD203B41FA5}">
                      <a16:colId xmlns:a16="http://schemas.microsoft.com/office/drawing/2014/main" val="3113536964"/>
                    </a:ext>
                  </a:extLst>
                </a:gridCol>
                <a:gridCol w="246888">
                  <a:extLst>
                    <a:ext uri="{9D8B030D-6E8A-4147-A177-3AD203B41FA5}">
                      <a16:colId xmlns:a16="http://schemas.microsoft.com/office/drawing/2014/main" val="459230288"/>
                    </a:ext>
                  </a:extLst>
                </a:gridCol>
                <a:gridCol w="246888">
                  <a:extLst>
                    <a:ext uri="{9D8B030D-6E8A-4147-A177-3AD203B41FA5}">
                      <a16:colId xmlns:a16="http://schemas.microsoft.com/office/drawing/2014/main" val="2271000297"/>
                    </a:ext>
                  </a:extLst>
                </a:gridCol>
                <a:gridCol w="246888">
                  <a:extLst>
                    <a:ext uri="{9D8B030D-6E8A-4147-A177-3AD203B41FA5}">
                      <a16:colId xmlns:a16="http://schemas.microsoft.com/office/drawing/2014/main" val="2903042385"/>
                    </a:ext>
                  </a:extLst>
                </a:gridCol>
                <a:gridCol w="246888">
                  <a:extLst>
                    <a:ext uri="{9D8B030D-6E8A-4147-A177-3AD203B41FA5}">
                      <a16:colId xmlns:a16="http://schemas.microsoft.com/office/drawing/2014/main" val="3947204659"/>
                    </a:ext>
                  </a:extLst>
                </a:gridCol>
                <a:gridCol w="246888">
                  <a:extLst>
                    <a:ext uri="{9D8B030D-6E8A-4147-A177-3AD203B41FA5}">
                      <a16:colId xmlns:a16="http://schemas.microsoft.com/office/drawing/2014/main" val="278919843"/>
                    </a:ext>
                  </a:extLst>
                </a:gridCol>
                <a:gridCol w="246888">
                  <a:extLst>
                    <a:ext uri="{9D8B030D-6E8A-4147-A177-3AD203B41FA5}">
                      <a16:colId xmlns:a16="http://schemas.microsoft.com/office/drawing/2014/main" val="1057912655"/>
                    </a:ext>
                  </a:extLst>
                </a:gridCol>
                <a:gridCol w="246888">
                  <a:extLst>
                    <a:ext uri="{9D8B030D-6E8A-4147-A177-3AD203B41FA5}">
                      <a16:colId xmlns:a16="http://schemas.microsoft.com/office/drawing/2014/main" val="560340664"/>
                    </a:ext>
                  </a:extLst>
                </a:gridCol>
                <a:gridCol w="246888">
                  <a:extLst>
                    <a:ext uri="{9D8B030D-6E8A-4147-A177-3AD203B41FA5}">
                      <a16:colId xmlns:a16="http://schemas.microsoft.com/office/drawing/2014/main" val="785840892"/>
                    </a:ext>
                  </a:extLst>
                </a:gridCol>
                <a:gridCol w="246888">
                  <a:extLst>
                    <a:ext uri="{9D8B030D-6E8A-4147-A177-3AD203B41FA5}">
                      <a16:colId xmlns:a16="http://schemas.microsoft.com/office/drawing/2014/main" val="3222687705"/>
                    </a:ext>
                  </a:extLst>
                </a:gridCol>
                <a:gridCol w="246888">
                  <a:extLst>
                    <a:ext uri="{9D8B030D-6E8A-4147-A177-3AD203B41FA5}">
                      <a16:colId xmlns:a16="http://schemas.microsoft.com/office/drawing/2014/main" val="449181508"/>
                    </a:ext>
                  </a:extLst>
                </a:gridCol>
                <a:gridCol w="246888">
                  <a:extLst>
                    <a:ext uri="{9D8B030D-6E8A-4147-A177-3AD203B41FA5}">
                      <a16:colId xmlns:a16="http://schemas.microsoft.com/office/drawing/2014/main" val="2961247388"/>
                    </a:ext>
                  </a:extLst>
                </a:gridCol>
                <a:gridCol w="246888">
                  <a:extLst>
                    <a:ext uri="{9D8B030D-6E8A-4147-A177-3AD203B41FA5}">
                      <a16:colId xmlns:a16="http://schemas.microsoft.com/office/drawing/2014/main" val="1217174092"/>
                    </a:ext>
                  </a:extLst>
                </a:gridCol>
                <a:gridCol w="246888">
                  <a:extLst>
                    <a:ext uri="{9D8B030D-6E8A-4147-A177-3AD203B41FA5}">
                      <a16:colId xmlns:a16="http://schemas.microsoft.com/office/drawing/2014/main" val="1755037973"/>
                    </a:ext>
                  </a:extLst>
                </a:gridCol>
                <a:gridCol w="246888">
                  <a:extLst>
                    <a:ext uri="{9D8B030D-6E8A-4147-A177-3AD203B41FA5}">
                      <a16:colId xmlns:a16="http://schemas.microsoft.com/office/drawing/2014/main" val="1152608842"/>
                    </a:ext>
                  </a:extLst>
                </a:gridCol>
                <a:gridCol w="246888">
                  <a:extLst>
                    <a:ext uri="{9D8B030D-6E8A-4147-A177-3AD203B41FA5}">
                      <a16:colId xmlns:a16="http://schemas.microsoft.com/office/drawing/2014/main" val="573111984"/>
                    </a:ext>
                  </a:extLst>
                </a:gridCol>
                <a:gridCol w="246888">
                  <a:extLst>
                    <a:ext uri="{9D8B030D-6E8A-4147-A177-3AD203B41FA5}">
                      <a16:colId xmlns:a16="http://schemas.microsoft.com/office/drawing/2014/main" val="745569105"/>
                    </a:ext>
                  </a:extLst>
                </a:gridCol>
                <a:gridCol w="246888">
                  <a:extLst>
                    <a:ext uri="{9D8B030D-6E8A-4147-A177-3AD203B41FA5}">
                      <a16:colId xmlns:a16="http://schemas.microsoft.com/office/drawing/2014/main" val="1121936991"/>
                    </a:ext>
                  </a:extLst>
                </a:gridCol>
                <a:gridCol w="246888">
                  <a:extLst>
                    <a:ext uri="{9D8B030D-6E8A-4147-A177-3AD203B41FA5}">
                      <a16:colId xmlns:a16="http://schemas.microsoft.com/office/drawing/2014/main" val="3285494881"/>
                    </a:ext>
                  </a:extLst>
                </a:gridCol>
                <a:gridCol w="246888">
                  <a:extLst>
                    <a:ext uri="{9D8B030D-6E8A-4147-A177-3AD203B41FA5}">
                      <a16:colId xmlns:a16="http://schemas.microsoft.com/office/drawing/2014/main" val="214940962"/>
                    </a:ext>
                  </a:extLst>
                </a:gridCol>
                <a:gridCol w="246888">
                  <a:extLst>
                    <a:ext uri="{9D8B030D-6E8A-4147-A177-3AD203B41FA5}">
                      <a16:colId xmlns:a16="http://schemas.microsoft.com/office/drawing/2014/main" val="2108203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050293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14:30:18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14:30:18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Last chance to get your
loaded cookies
@crumbliescookies
CRUMBLIES
COOKIES
CATERING
This looks so delicious!
in
HALL 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1.0213 %</a:t>
                      </a:r>
                    </a:p>
                  </a:txBody>
                  <a:tcPr/>
                </a:tc>
                <a:extLst>
                  <a:ext uri="{0D108BD9-81ED-4DB2-BD59-A6C34878D82A}">
                    <a16:rowId xmlns:a16="http://schemas.microsoft.com/office/drawing/2014/main" val="1824601217"/>
                  </a:ext>
                </a:extLst>
              </a:tr>
            </a:tbl>
          </a:graphicData>
        </a:graphic>
      </p:graphicFrame>
      <p:sp>
        <p:nvSpPr>
          <p:cNvPr id="4" name="Text Placeholder 3">
            <a:extLst>
              <a:ext uri="{FF2B5EF4-FFF2-40B4-BE49-F238E27FC236}">
                <a16:creationId xmlns:a16="http://schemas.microsoft.com/office/drawing/2014/main" id="{C1630345-D1B6-4C7D-8868-E3A57087E8C8}"/>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21647101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E7D62-8A54-4C29-A172-F2C24F0883D4}"/>
              </a:ext>
            </a:extLst>
          </p:cNvPr>
          <p:cNvSpPr>
            <a:spLocks noGrp="1"/>
          </p:cNvSpPr>
          <p:nvPr>
            <p:ph type="title"/>
          </p:nvPr>
        </p:nvSpPr>
        <p:spPr/>
        <p:txBody>
          <a:bodyPr/>
          <a:lstStyle/>
          <a:p>
            <a:r>
              <a:rPr lang="en-US"/>
              <a:t>Instagram Stories Table | GAMESCOM - 16 of 26</a:t>
            </a:r>
          </a:p>
        </p:txBody>
      </p:sp>
      <p:graphicFrame>
        <p:nvGraphicFramePr>
          <p:cNvPr id="5" name="Table Placeholder 4">
            <a:extLst>
              <a:ext uri="{FF2B5EF4-FFF2-40B4-BE49-F238E27FC236}">
                <a16:creationId xmlns:a16="http://schemas.microsoft.com/office/drawing/2014/main" id="{2522E566-2DE8-45DA-AC22-94C60F7DC230}"/>
              </a:ext>
            </a:extLst>
          </p:cNvPr>
          <p:cNvGraphicFramePr>
            <a:graphicFrameLocks noGrp="1"/>
          </p:cNvGraphicFramePr>
          <p:nvPr>
            <p:ph type="tbl" sz="quarter" idx="13"/>
            <p:extLst>
              <p:ext uri="{D42A27DB-BD31-4B8C-83A1-F6EECF244321}">
                <p14:modId xmlns:p14="http://schemas.microsoft.com/office/powerpoint/2010/main" val="3077107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897818599"/>
                    </a:ext>
                  </a:extLst>
                </a:gridCol>
                <a:gridCol w="493776">
                  <a:extLst>
                    <a:ext uri="{9D8B030D-6E8A-4147-A177-3AD203B41FA5}">
                      <a16:colId xmlns:a16="http://schemas.microsoft.com/office/drawing/2014/main" val="2557956567"/>
                    </a:ext>
                  </a:extLst>
                </a:gridCol>
                <a:gridCol w="658368">
                  <a:extLst>
                    <a:ext uri="{9D8B030D-6E8A-4147-A177-3AD203B41FA5}">
                      <a16:colId xmlns:a16="http://schemas.microsoft.com/office/drawing/2014/main" val="2487178553"/>
                    </a:ext>
                  </a:extLst>
                </a:gridCol>
                <a:gridCol w="740664">
                  <a:extLst>
                    <a:ext uri="{9D8B030D-6E8A-4147-A177-3AD203B41FA5}">
                      <a16:colId xmlns:a16="http://schemas.microsoft.com/office/drawing/2014/main" val="4184438555"/>
                    </a:ext>
                  </a:extLst>
                </a:gridCol>
                <a:gridCol w="246888">
                  <a:extLst>
                    <a:ext uri="{9D8B030D-6E8A-4147-A177-3AD203B41FA5}">
                      <a16:colId xmlns:a16="http://schemas.microsoft.com/office/drawing/2014/main" val="791255077"/>
                    </a:ext>
                  </a:extLst>
                </a:gridCol>
                <a:gridCol w="246888">
                  <a:extLst>
                    <a:ext uri="{9D8B030D-6E8A-4147-A177-3AD203B41FA5}">
                      <a16:colId xmlns:a16="http://schemas.microsoft.com/office/drawing/2014/main" val="2125532685"/>
                    </a:ext>
                  </a:extLst>
                </a:gridCol>
                <a:gridCol w="246888">
                  <a:extLst>
                    <a:ext uri="{9D8B030D-6E8A-4147-A177-3AD203B41FA5}">
                      <a16:colId xmlns:a16="http://schemas.microsoft.com/office/drawing/2014/main" val="4255380867"/>
                    </a:ext>
                  </a:extLst>
                </a:gridCol>
                <a:gridCol w="246888">
                  <a:extLst>
                    <a:ext uri="{9D8B030D-6E8A-4147-A177-3AD203B41FA5}">
                      <a16:colId xmlns:a16="http://schemas.microsoft.com/office/drawing/2014/main" val="4164444811"/>
                    </a:ext>
                  </a:extLst>
                </a:gridCol>
                <a:gridCol w="246888">
                  <a:extLst>
                    <a:ext uri="{9D8B030D-6E8A-4147-A177-3AD203B41FA5}">
                      <a16:colId xmlns:a16="http://schemas.microsoft.com/office/drawing/2014/main" val="268305910"/>
                    </a:ext>
                  </a:extLst>
                </a:gridCol>
                <a:gridCol w="246888">
                  <a:extLst>
                    <a:ext uri="{9D8B030D-6E8A-4147-A177-3AD203B41FA5}">
                      <a16:colId xmlns:a16="http://schemas.microsoft.com/office/drawing/2014/main" val="3198407800"/>
                    </a:ext>
                  </a:extLst>
                </a:gridCol>
                <a:gridCol w="246888">
                  <a:extLst>
                    <a:ext uri="{9D8B030D-6E8A-4147-A177-3AD203B41FA5}">
                      <a16:colId xmlns:a16="http://schemas.microsoft.com/office/drawing/2014/main" val="2863391230"/>
                    </a:ext>
                  </a:extLst>
                </a:gridCol>
                <a:gridCol w="246888">
                  <a:extLst>
                    <a:ext uri="{9D8B030D-6E8A-4147-A177-3AD203B41FA5}">
                      <a16:colId xmlns:a16="http://schemas.microsoft.com/office/drawing/2014/main" val="1461608574"/>
                    </a:ext>
                  </a:extLst>
                </a:gridCol>
                <a:gridCol w="246888">
                  <a:extLst>
                    <a:ext uri="{9D8B030D-6E8A-4147-A177-3AD203B41FA5}">
                      <a16:colId xmlns:a16="http://schemas.microsoft.com/office/drawing/2014/main" val="3718097774"/>
                    </a:ext>
                  </a:extLst>
                </a:gridCol>
                <a:gridCol w="246888">
                  <a:extLst>
                    <a:ext uri="{9D8B030D-6E8A-4147-A177-3AD203B41FA5}">
                      <a16:colId xmlns:a16="http://schemas.microsoft.com/office/drawing/2014/main" val="1792486855"/>
                    </a:ext>
                  </a:extLst>
                </a:gridCol>
                <a:gridCol w="246888">
                  <a:extLst>
                    <a:ext uri="{9D8B030D-6E8A-4147-A177-3AD203B41FA5}">
                      <a16:colId xmlns:a16="http://schemas.microsoft.com/office/drawing/2014/main" val="182644049"/>
                    </a:ext>
                  </a:extLst>
                </a:gridCol>
                <a:gridCol w="246888">
                  <a:extLst>
                    <a:ext uri="{9D8B030D-6E8A-4147-A177-3AD203B41FA5}">
                      <a16:colId xmlns:a16="http://schemas.microsoft.com/office/drawing/2014/main" val="2346374725"/>
                    </a:ext>
                  </a:extLst>
                </a:gridCol>
                <a:gridCol w="246888">
                  <a:extLst>
                    <a:ext uri="{9D8B030D-6E8A-4147-A177-3AD203B41FA5}">
                      <a16:colId xmlns:a16="http://schemas.microsoft.com/office/drawing/2014/main" val="2620681528"/>
                    </a:ext>
                  </a:extLst>
                </a:gridCol>
                <a:gridCol w="246888">
                  <a:extLst>
                    <a:ext uri="{9D8B030D-6E8A-4147-A177-3AD203B41FA5}">
                      <a16:colId xmlns:a16="http://schemas.microsoft.com/office/drawing/2014/main" val="2485751756"/>
                    </a:ext>
                  </a:extLst>
                </a:gridCol>
                <a:gridCol w="246888">
                  <a:extLst>
                    <a:ext uri="{9D8B030D-6E8A-4147-A177-3AD203B41FA5}">
                      <a16:colId xmlns:a16="http://schemas.microsoft.com/office/drawing/2014/main" val="3676999778"/>
                    </a:ext>
                  </a:extLst>
                </a:gridCol>
                <a:gridCol w="246888">
                  <a:extLst>
                    <a:ext uri="{9D8B030D-6E8A-4147-A177-3AD203B41FA5}">
                      <a16:colId xmlns:a16="http://schemas.microsoft.com/office/drawing/2014/main" val="3559630259"/>
                    </a:ext>
                  </a:extLst>
                </a:gridCol>
                <a:gridCol w="246888">
                  <a:extLst>
                    <a:ext uri="{9D8B030D-6E8A-4147-A177-3AD203B41FA5}">
                      <a16:colId xmlns:a16="http://schemas.microsoft.com/office/drawing/2014/main" val="1040137105"/>
                    </a:ext>
                  </a:extLst>
                </a:gridCol>
                <a:gridCol w="246888">
                  <a:extLst>
                    <a:ext uri="{9D8B030D-6E8A-4147-A177-3AD203B41FA5}">
                      <a16:colId xmlns:a16="http://schemas.microsoft.com/office/drawing/2014/main" val="594262619"/>
                    </a:ext>
                  </a:extLst>
                </a:gridCol>
                <a:gridCol w="246888">
                  <a:extLst>
                    <a:ext uri="{9D8B030D-6E8A-4147-A177-3AD203B41FA5}">
                      <a16:colId xmlns:a16="http://schemas.microsoft.com/office/drawing/2014/main" val="867520030"/>
                    </a:ext>
                  </a:extLst>
                </a:gridCol>
                <a:gridCol w="246888">
                  <a:extLst>
                    <a:ext uri="{9D8B030D-6E8A-4147-A177-3AD203B41FA5}">
                      <a16:colId xmlns:a16="http://schemas.microsoft.com/office/drawing/2014/main" val="3994709998"/>
                    </a:ext>
                  </a:extLst>
                </a:gridCol>
                <a:gridCol w="246888">
                  <a:extLst>
                    <a:ext uri="{9D8B030D-6E8A-4147-A177-3AD203B41FA5}">
                      <a16:colId xmlns:a16="http://schemas.microsoft.com/office/drawing/2014/main" val="1554832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144158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13:06:03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13:06:03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Get your official
gamescom
wear
-
SALE
SALE
ALE
SALE
25
-
New day, new socks?
@happysocks
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1.0343 %</a:t>
                      </a:r>
                    </a:p>
                  </a:txBody>
                  <a:tcPr/>
                </a:tc>
                <a:extLst>
                  <a:ext uri="{0D108BD9-81ED-4DB2-BD59-A6C34878D82A}">
                    <a16:rowId xmlns:a16="http://schemas.microsoft.com/office/drawing/2014/main" val="2386487459"/>
                  </a:ext>
                </a:extLst>
              </a:tr>
            </a:tbl>
          </a:graphicData>
        </a:graphic>
      </p:graphicFrame>
      <p:sp>
        <p:nvSpPr>
          <p:cNvPr id="4" name="Text Placeholder 3">
            <a:extLst>
              <a:ext uri="{FF2B5EF4-FFF2-40B4-BE49-F238E27FC236}">
                <a16:creationId xmlns:a16="http://schemas.microsoft.com/office/drawing/2014/main" id="{1A4D0B9C-1F1A-4366-8E65-6975AD948F8F}"/>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9833549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F6DAE-6426-435A-B14F-844BB8D68485}"/>
              </a:ext>
            </a:extLst>
          </p:cNvPr>
          <p:cNvSpPr>
            <a:spLocks noGrp="1"/>
          </p:cNvSpPr>
          <p:nvPr>
            <p:ph type="title"/>
          </p:nvPr>
        </p:nvSpPr>
        <p:spPr/>
        <p:txBody>
          <a:bodyPr/>
          <a:lstStyle/>
          <a:p>
            <a:r>
              <a:rPr lang="en-US"/>
              <a:t>Instagram Stories Table | GAMESCOM - 17 of 26</a:t>
            </a:r>
          </a:p>
        </p:txBody>
      </p:sp>
      <p:graphicFrame>
        <p:nvGraphicFramePr>
          <p:cNvPr id="5" name="Table Placeholder 4">
            <a:extLst>
              <a:ext uri="{FF2B5EF4-FFF2-40B4-BE49-F238E27FC236}">
                <a16:creationId xmlns:a16="http://schemas.microsoft.com/office/drawing/2014/main" id="{D61D7939-7928-425A-9FD1-ACB1069ACF0E}"/>
              </a:ext>
            </a:extLst>
          </p:cNvPr>
          <p:cNvGraphicFramePr>
            <a:graphicFrameLocks noGrp="1"/>
          </p:cNvGraphicFramePr>
          <p:nvPr>
            <p:ph type="tbl" sz="quarter" idx="13"/>
            <p:extLst>
              <p:ext uri="{D42A27DB-BD31-4B8C-83A1-F6EECF244321}">
                <p14:modId xmlns:p14="http://schemas.microsoft.com/office/powerpoint/2010/main" val="100938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90945083"/>
                    </a:ext>
                  </a:extLst>
                </a:gridCol>
                <a:gridCol w="493776">
                  <a:extLst>
                    <a:ext uri="{9D8B030D-6E8A-4147-A177-3AD203B41FA5}">
                      <a16:colId xmlns:a16="http://schemas.microsoft.com/office/drawing/2014/main" val="2383968011"/>
                    </a:ext>
                  </a:extLst>
                </a:gridCol>
                <a:gridCol w="658368">
                  <a:extLst>
                    <a:ext uri="{9D8B030D-6E8A-4147-A177-3AD203B41FA5}">
                      <a16:colId xmlns:a16="http://schemas.microsoft.com/office/drawing/2014/main" val="4190982610"/>
                    </a:ext>
                  </a:extLst>
                </a:gridCol>
                <a:gridCol w="740664">
                  <a:extLst>
                    <a:ext uri="{9D8B030D-6E8A-4147-A177-3AD203B41FA5}">
                      <a16:colId xmlns:a16="http://schemas.microsoft.com/office/drawing/2014/main" val="451118788"/>
                    </a:ext>
                  </a:extLst>
                </a:gridCol>
                <a:gridCol w="246888">
                  <a:extLst>
                    <a:ext uri="{9D8B030D-6E8A-4147-A177-3AD203B41FA5}">
                      <a16:colId xmlns:a16="http://schemas.microsoft.com/office/drawing/2014/main" val="122063073"/>
                    </a:ext>
                  </a:extLst>
                </a:gridCol>
                <a:gridCol w="246888">
                  <a:extLst>
                    <a:ext uri="{9D8B030D-6E8A-4147-A177-3AD203B41FA5}">
                      <a16:colId xmlns:a16="http://schemas.microsoft.com/office/drawing/2014/main" val="1535568321"/>
                    </a:ext>
                  </a:extLst>
                </a:gridCol>
                <a:gridCol w="246888">
                  <a:extLst>
                    <a:ext uri="{9D8B030D-6E8A-4147-A177-3AD203B41FA5}">
                      <a16:colId xmlns:a16="http://schemas.microsoft.com/office/drawing/2014/main" val="3519865901"/>
                    </a:ext>
                  </a:extLst>
                </a:gridCol>
                <a:gridCol w="246888">
                  <a:extLst>
                    <a:ext uri="{9D8B030D-6E8A-4147-A177-3AD203B41FA5}">
                      <a16:colId xmlns:a16="http://schemas.microsoft.com/office/drawing/2014/main" val="1189715791"/>
                    </a:ext>
                  </a:extLst>
                </a:gridCol>
                <a:gridCol w="246888">
                  <a:extLst>
                    <a:ext uri="{9D8B030D-6E8A-4147-A177-3AD203B41FA5}">
                      <a16:colId xmlns:a16="http://schemas.microsoft.com/office/drawing/2014/main" val="900606413"/>
                    </a:ext>
                  </a:extLst>
                </a:gridCol>
                <a:gridCol w="246888">
                  <a:extLst>
                    <a:ext uri="{9D8B030D-6E8A-4147-A177-3AD203B41FA5}">
                      <a16:colId xmlns:a16="http://schemas.microsoft.com/office/drawing/2014/main" val="3472745448"/>
                    </a:ext>
                  </a:extLst>
                </a:gridCol>
                <a:gridCol w="246888">
                  <a:extLst>
                    <a:ext uri="{9D8B030D-6E8A-4147-A177-3AD203B41FA5}">
                      <a16:colId xmlns:a16="http://schemas.microsoft.com/office/drawing/2014/main" val="2503986602"/>
                    </a:ext>
                  </a:extLst>
                </a:gridCol>
                <a:gridCol w="246888">
                  <a:extLst>
                    <a:ext uri="{9D8B030D-6E8A-4147-A177-3AD203B41FA5}">
                      <a16:colId xmlns:a16="http://schemas.microsoft.com/office/drawing/2014/main" val="1453845300"/>
                    </a:ext>
                  </a:extLst>
                </a:gridCol>
                <a:gridCol w="246888">
                  <a:extLst>
                    <a:ext uri="{9D8B030D-6E8A-4147-A177-3AD203B41FA5}">
                      <a16:colId xmlns:a16="http://schemas.microsoft.com/office/drawing/2014/main" val="1075379434"/>
                    </a:ext>
                  </a:extLst>
                </a:gridCol>
                <a:gridCol w="246888">
                  <a:extLst>
                    <a:ext uri="{9D8B030D-6E8A-4147-A177-3AD203B41FA5}">
                      <a16:colId xmlns:a16="http://schemas.microsoft.com/office/drawing/2014/main" val="1809358402"/>
                    </a:ext>
                  </a:extLst>
                </a:gridCol>
                <a:gridCol w="246888">
                  <a:extLst>
                    <a:ext uri="{9D8B030D-6E8A-4147-A177-3AD203B41FA5}">
                      <a16:colId xmlns:a16="http://schemas.microsoft.com/office/drawing/2014/main" val="292781140"/>
                    </a:ext>
                  </a:extLst>
                </a:gridCol>
                <a:gridCol w="246888">
                  <a:extLst>
                    <a:ext uri="{9D8B030D-6E8A-4147-A177-3AD203B41FA5}">
                      <a16:colId xmlns:a16="http://schemas.microsoft.com/office/drawing/2014/main" val="3420294438"/>
                    </a:ext>
                  </a:extLst>
                </a:gridCol>
                <a:gridCol w="246888">
                  <a:extLst>
                    <a:ext uri="{9D8B030D-6E8A-4147-A177-3AD203B41FA5}">
                      <a16:colId xmlns:a16="http://schemas.microsoft.com/office/drawing/2014/main" val="4008334508"/>
                    </a:ext>
                  </a:extLst>
                </a:gridCol>
                <a:gridCol w="246888">
                  <a:extLst>
                    <a:ext uri="{9D8B030D-6E8A-4147-A177-3AD203B41FA5}">
                      <a16:colId xmlns:a16="http://schemas.microsoft.com/office/drawing/2014/main" val="549005831"/>
                    </a:ext>
                  </a:extLst>
                </a:gridCol>
                <a:gridCol w="246888">
                  <a:extLst>
                    <a:ext uri="{9D8B030D-6E8A-4147-A177-3AD203B41FA5}">
                      <a16:colId xmlns:a16="http://schemas.microsoft.com/office/drawing/2014/main" val="1184260812"/>
                    </a:ext>
                  </a:extLst>
                </a:gridCol>
                <a:gridCol w="246888">
                  <a:extLst>
                    <a:ext uri="{9D8B030D-6E8A-4147-A177-3AD203B41FA5}">
                      <a16:colId xmlns:a16="http://schemas.microsoft.com/office/drawing/2014/main" val="2757361479"/>
                    </a:ext>
                  </a:extLst>
                </a:gridCol>
                <a:gridCol w="246888">
                  <a:extLst>
                    <a:ext uri="{9D8B030D-6E8A-4147-A177-3AD203B41FA5}">
                      <a16:colId xmlns:a16="http://schemas.microsoft.com/office/drawing/2014/main" val="1194613466"/>
                    </a:ext>
                  </a:extLst>
                </a:gridCol>
                <a:gridCol w="246888">
                  <a:extLst>
                    <a:ext uri="{9D8B030D-6E8A-4147-A177-3AD203B41FA5}">
                      <a16:colId xmlns:a16="http://schemas.microsoft.com/office/drawing/2014/main" val="4211569216"/>
                    </a:ext>
                  </a:extLst>
                </a:gridCol>
                <a:gridCol w="246888">
                  <a:extLst>
                    <a:ext uri="{9D8B030D-6E8A-4147-A177-3AD203B41FA5}">
                      <a16:colId xmlns:a16="http://schemas.microsoft.com/office/drawing/2014/main" val="2346112471"/>
                    </a:ext>
                  </a:extLst>
                </a:gridCol>
                <a:gridCol w="246888">
                  <a:extLst>
                    <a:ext uri="{9D8B030D-6E8A-4147-A177-3AD203B41FA5}">
                      <a16:colId xmlns:a16="http://schemas.microsoft.com/office/drawing/2014/main" val="97624314"/>
                    </a:ext>
                  </a:extLst>
                </a:gridCol>
                <a:gridCol w="246888">
                  <a:extLst>
                    <a:ext uri="{9D8B030D-6E8A-4147-A177-3AD203B41FA5}">
                      <a16:colId xmlns:a16="http://schemas.microsoft.com/office/drawing/2014/main" val="519329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76689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12:23:07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12:23:07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Der letzte Tag
der Gamescom
und unser
Arkenstein-Glas
ist voll
ADVENTURE TIME
at the MTG booth!
Tom
Legendary
Legendary
Draw cards
Sac
Legendary
creature's pow
Draw
Draw Sacrifice cards another equal creature the sacrificed
When Be
creature's card
5/5
Legend
if they
When
Draw cards
When Tom, Bert, die,
Sa
to the
battlefield were a CT
they were creature, them
it they
creature's
Draw
They're rio longer
to the a return artifact
to the
When
(They're no longer a creature.)
They
Promo
if they
When
battle were
to the
if they
no
to the
5/5
They
Promo
2020
of the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1.0277 %</a:t>
                      </a:r>
                    </a:p>
                  </a:txBody>
                  <a:tcPr/>
                </a:tc>
                <a:extLst>
                  <a:ext uri="{0D108BD9-81ED-4DB2-BD59-A6C34878D82A}">
                    <a16:rowId xmlns:a16="http://schemas.microsoft.com/office/drawing/2014/main" val="1656143785"/>
                  </a:ext>
                </a:extLst>
              </a:tr>
            </a:tbl>
          </a:graphicData>
        </a:graphic>
      </p:graphicFrame>
      <p:sp>
        <p:nvSpPr>
          <p:cNvPr id="4" name="Text Placeholder 3">
            <a:extLst>
              <a:ext uri="{FF2B5EF4-FFF2-40B4-BE49-F238E27FC236}">
                <a16:creationId xmlns:a16="http://schemas.microsoft.com/office/drawing/2014/main" id="{47EC3F31-DB25-40D6-8552-C844BB72A7F0}"/>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5990486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4337B-A18E-418D-A800-C8DB9B144A45}"/>
              </a:ext>
            </a:extLst>
          </p:cNvPr>
          <p:cNvSpPr>
            <a:spLocks noGrp="1"/>
          </p:cNvSpPr>
          <p:nvPr>
            <p:ph type="title"/>
          </p:nvPr>
        </p:nvSpPr>
        <p:spPr/>
        <p:txBody>
          <a:bodyPr/>
          <a:lstStyle/>
          <a:p>
            <a:r>
              <a:rPr lang="en-US"/>
              <a:t>Instagram Stories Table | GAMESCOM - 18 of 26</a:t>
            </a:r>
          </a:p>
        </p:txBody>
      </p:sp>
      <p:graphicFrame>
        <p:nvGraphicFramePr>
          <p:cNvPr id="5" name="Table Placeholder 4">
            <a:extLst>
              <a:ext uri="{FF2B5EF4-FFF2-40B4-BE49-F238E27FC236}">
                <a16:creationId xmlns:a16="http://schemas.microsoft.com/office/drawing/2014/main" id="{6A1086F6-FC3B-420F-A719-DC65D5D1AC82}"/>
              </a:ext>
            </a:extLst>
          </p:cNvPr>
          <p:cNvGraphicFramePr>
            <a:graphicFrameLocks noGrp="1"/>
          </p:cNvGraphicFramePr>
          <p:nvPr>
            <p:ph type="tbl" sz="quarter" idx="13"/>
            <p:extLst>
              <p:ext uri="{D42A27DB-BD31-4B8C-83A1-F6EECF244321}">
                <p14:modId xmlns:p14="http://schemas.microsoft.com/office/powerpoint/2010/main" val="3703699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176397768"/>
                    </a:ext>
                  </a:extLst>
                </a:gridCol>
                <a:gridCol w="493776">
                  <a:extLst>
                    <a:ext uri="{9D8B030D-6E8A-4147-A177-3AD203B41FA5}">
                      <a16:colId xmlns:a16="http://schemas.microsoft.com/office/drawing/2014/main" val="3701393031"/>
                    </a:ext>
                  </a:extLst>
                </a:gridCol>
                <a:gridCol w="658368">
                  <a:extLst>
                    <a:ext uri="{9D8B030D-6E8A-4147-A177-3AD203B41FA5}">
                      <a16:colId xmlns:a16="http://schemas.microsoft.com/office/drawing/2014/main" val="2256043527"/>
                    </a:ext>
                  </a:extLst>
                </a:gridCol>
                <a:gridCol w="740664">
                  <a:extLst>
                    <a:ext uri="{9D8B030D-6E8A-4147-A177-3AD203B41FA5}">
                      <a16:colId xmlns:a16="http://schemas.microsoft.com/office/drawing/2014/main" val="2765001828"/>
                    </a:ext>
                  </a:extLst>
                </a:gridCol>
                <a:gridCol w="246888">
                  <a:extLst>
                    <a:ext uri="{9D8B030D-6E8A-4147-A177-3AD203B41FA5}">
                      <a16:colId xmlns:a16="http://schemas.microsoft.com/office/drawing/2014/main" val="1939907715"/>
                    </a:ext>
                  </a:extLst>
                </a:gridCol>
                <a:gridCol w="246888">
                  <a:extLst>
                    <a:ext uri="{9D8B030D-6E8A-4147-A177-3AD203B41FA5}">
                      <a16:colId xmlns:a16="http://schemas.microsoft.com/office/drawing/2014/main" val="4215126452"/>
                    </a:ext>
                  </a:extLst>
                </a:gridCol>
                <a:gridCol w="246888">
                  <a:extLst>
                    <a:ext uri="{9D8B030D-6E8A-4147-A177-3AD203B41FA5}">
                      <a16:colId xmlns:a16="http://schemas.microsoft.com/office/drawing/2014/main" val="1162793624"/>
                    </a:ext>
                  </a:extLst>
                </a:gridCol>
                <a:gridCol w="246888">
                  <a:extLst>
                    <a:ext uri="{9D8B030D-6E8A-4147-A177-3AD203B41FA5}">
                      <a16:colId xmlns:a16="http://schemas.microsoft.com/office/drawing/2014/main" val="3580752573"/>
                    </a:ext>
                  </a:extLst>
                </a:gridCol>
                <a:gridCol w="246888">
                  <a:extLst>
                    <a:ext uri="{9D8B030D-6E8A-4147-A177-3AD203B41FA5}">
                      <a16:colId xmlns:a16="http://schemas.microsoft.com/office/drawing/2014/main" val="1192409049"/>
                    </a:ext>
                  </a:extLst>
                </a:gridCol>
                <a:gridCol w="246888">
                  <a:extLst>
                    <a:ext uri="{9D8B030D-6E8A-4147-A177-3AD203B41FA5}">
                      <a16:colId xmlns:a16="http://schemas.microsoft.com/office/drawing/2014/main" val="1875068562"/>
                    </a:ext>
                  </a:extLst>
                </a:gridCol>
                <a:gridCol w="246888">
                  <a:extLst>
                    <a:ext uri="{9D8B030D-6E8A-4147-A177-3AD203B41FA5}">
                      <a16:colId xmlns:a16="http://schemas.microsoft.com/office/drawing/2014/main" val="3438439731"/>
                    </a:ext>
                  </a:extLst>
                </a:gridCol>
                <a:gridCol w="246888">
                  <a:extLst>
                    <a:ext uri="{9D8B030D-6E8A-4147-A177-3AD203B41FA5}">
                      <a16:colId xmlns:a16="http://schemas.microsoft.com/office/drawing/2014/main" val="3341150920"/>
                    </a:ext>
                  </a:extLst>
                </a:gridCol>
                <a:gridCol w="246888">
                  <a:extLst>
                    <a:ext uri="{9D8B030D-6E8A-4147-A177-3AD203B41FA5}">
                      <a16:colId xmlns:a16="http://schemas.microsoft.com/office/drawing/2014/main" val="1508060064"/>
                    </a:ext>
                  </a:extLst>
                </a:gridCol>
                <a:gridCol w="246888">
                  <a:extLst>
                    <a:ext uri="{9D8B030D-6E8A-4147-A177-3AD203B41FA5}">
                      <a16:colId xmlns:a16="http://schemas.microsoft.com/office/drawing/2014/main" val="4264052479"/>
                    </a:ext>
                  </a:extLst>
                </a:gridCol>
                <a:gridCol w="246888">
                  <a:extLst>
                    <a:ext uri="{9D8B030D-6E8A-4147-A177-3AD203B41FA5}">
                      <a16:colId xmlns:a16="http://schemas.microsoft.com/office/drawing/2014/main" val="986049051"/>
                    </a:ext>
                  </a:extLst>
                </a:gridCol>
                <a:gridCol w="246888">
                  <a:extLst>
                    <a:ext uri="{9D8B030D-6E8A-4147-A177-3AD203B41FA5}">
                      <a16:colId xmlns:a16="http://schemas.microsoft.com/office/drawing/2014/main" val="3849794408"/>
                    </a:ext>
                  </a:extLst>
                </a:gridCol>
                <a:gridCol w="246888">
                  <a:extLst>
                    <a:ext uri="{9D8B030D-6E8A-4147-A177-3AD203B41FA5}">
                      <a16:colId xmlns:a16="http://schemas.microsoft.com/office/drawing/2014/main" val="2492373581"/>
                    </a:ext>
                  </a:extLst>
                </a:gridCol>
                <a:gridCol w="246888">
                  <a:extLst>
                    <a:ext uri="{9D8B030D-6E8A-4147-A177-3AD203B41FA5}">
                      <a16:colId xmlns:a16="http://schemas.microsoft.com/office/drawing/2014/main" val="2552753286"/>
                    </a:ext>
                  </a:extLst>
                </a:gridCol>
                <a:gridCol w="246888">
                  <a:extLst>
                    <a:ext uri="{9D8B030D-6E8A-4147-A177-3AD203B41FA5}">
                      <a16:colId xmlns:a16="http://schemas.microsoft.com/office/drawing/2014/main" val="3371823737"/>
                    </a:ext>
                  </a:extLst>
                </a:gridCol>
                <a:gridCol w="246888">
                  <a:extLst>
                    <a:ext uri="{9D8B030D-6E8A-4147-A177-3AD203B41FA5}">
                      <a16:colId xmlns:a16="http://schemas.microsoft.com/office/drawing/2014/main" val="689850218"/>
                    </a:ext>
                  </a:extLst>
                </a:gridCol>
                <a:gridCol w="246888">
                  <a:extLst>
                    <a:ext uri="{9D8B030D-6E8A-4147-A177-3AD203B41FA5}">
                      <a16:colId xmlns:a16="http://schemas.microsoft.com/office/drawing/2014/main" val="3723126594"/>
                    </a:ext>
                  </a:extLst>
                </a:gridCol>
                <a:gridCol w="246888">
                  <a:extLst>
                    <a:ext uri="{9D8B030D-6E8A-4147-A177-3AD203B41FA5}">
                      <a16:colId xmlns:a16="http://schemas.microsoft.com/office/drawing/2014/main" val="1878013211"/>
                    </a:ext>
                  </a:extLst>
                </a:gridCol>
                <a:gridCol w="246888">
                  <a:extLst>
                    <a:ext uri="{9D8B030D-6E8A-4147-A177-3AD203B41FA5}">
                      <a16:colId xmlns:a16="http://schemas.microsoft.com/office/drawing/2014/main" val="1392695990"/>
                    </a:ext>
                  </a:extLst>
                </a:gridCol>
                <a:gridCol w="246888">
                  <a:extLst>
                    <a:ext uri="{9D8B030D-6E8A-4147-A177-3AD203B41FA5}">
                      <a16:colId xmlns:a16="http://schemas.microsoft.com/office/drawing/2014/main" val="2860471234"/>
                    </a:ext>
                  </a:extLst>
                </a:gridCol>
                <a:gridCol w="246888">
                  <a:extLst>
                    <a:ext uri="{9D8B030D-6E8A-4147-A177-3AD203B41FA5}">
                      <a16:colId xmlns:a16="http://schemas.microsoft.com/office/drawing/2014/main" val="3521177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529340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11:39:06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11:39:06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tru4smash und gamescom
0:42
#IYKYK
Which booth was your
favorite at
#gamescom2026?
Schreib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1.1115 %</a:t>
                      </a:r>
                    </a:p>
                  </a:txBody>
                  <a:tcPr/>
                </a:tc>
                <a:extLst>
                  <a:ext uri="{0D108BD9-81ED-4DB2-BD59-A6C34878D82A}">
                    <a16:rowId xmlns:a16="http://schemas.microsoft.com/office/drawing/2014/main" val="1241486754"/>
                  </a:ext>
                </a:extLst>
              </a:tr>
            </a:tbl>
          </a:graphicData>
        </a:graphic>
      </p:graphicFrame>
      <p:sp>
        <p:nvSpPr>
          <p:cNvPr id="4" name="Text Placeholder 3">
            <a:extLst>
              <a:ext uri="{FF2B5EF4-FFF2-40B4-BE49-F238E27FC236}">
                <a16:creationId xmlns:a16="http://schemas.microsoft.com/office/drawing/2014/main" id="{1E411882-769B-40A2-A55E-D1495F7F0469}"/>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2178686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3760E-4822-413F-A6A4-B6C1B40992F6}"/>
              </a:ext>
            </a:extLst>
          </p:cNvPr>
          <p:cNvSpPr>
            <a:spLocks noGrp="1"/>
          </p:cNvSpPr>
          <p:nvPr>
            <p:ph type="title"/>
          </p:nvPr>
        </p:nvSpPr>
        <p:spPr/>
        <p:txBody>
          <a:bodyPr/>
          <a:lstStyle/>
          <a:p>
            <a:r>
              <a:rPr lang="en-US"/>
              <a:t>Instagram Stories Table | GAMESCOM - 19 of 26</a:t>
            </a:r>
          </a:p>
        </p:txBody>
      </p:sp>
      <p:graphicFrame>
        <p:nvGraphicFramePr>
          <p:cNvPr id="5" name="Table Placeholder 4">
            <a:extLst>
              <a:ext uri="{FF2B5EF4-FFF2-40B4-BE49-F238E27FC236}">
                <a16:creationId xmlns:a16="http://schemas.microsoft.com/office/drawing/2014/main" id="{6105D8AD-5110-46DF-9050-72BE9B7AA2A7}"/>
              </a:ext>
            </a:extLst>
          </p:cNvPr>
          <p:cNvGraphicFramePr>
            <a:graphicFrameLocks noGrp="1"/>
          </p:cNvGraphicFramePr>
          <p:nvPr>
            <p:ph type="tbl" sz="quarter" idx="13"/>
            <p:extLst>
              <p:ext uri="{D42A27DB-BD31-4B8C-83A1-F6EECF244321}">
                <p14:modId xmlns:p14="http://schemas.microsoft.com/office/powerpoint/2010/main" val="244271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046418751"/>
                    </a:ext>
                  </a:extLst>
                </a:gridCol>
                <a:gridCol w="493776">
                  <a:extLst>
                    <a:ext uri="{9D8B030D-6E8A-4147-A177-3AD203B41FA5}">
                      <a16:colId xmlns:a16="http://schemas.microsoft.com/office/drawing/2014/main" val="3457455166"/>
                    </a:ext>
                  </a:extLst>
                </a:gridCol>
                <a:gridCol w="658368">
                  <a:extLst>
                    <a:ext uri="{9D8B030D-6E8A-4147-A177-3AD203B41FA5}">
                      <a16:colId xmlns:a16="http://schemas.microsoft.com/office/drawing/2014/main" val="2300212782"/>
                    </a:ext>
                  </a:extLst>
                </a:gridCol>
                <a:gridCol w="740664">
                  <a:extLst>
                    <a:ext uri="{9D8B030D-6E8A-4147-A177-3AD203B41FA5}">
                      <a16:colId xmlns:a16="http://schemas.microsoft.com/office/drawing/2014/main" val="4069379681"/>
                    </a:ext>
                  </a:extLst>
                </a:gridCol>
                <a:gridCol w="246888">
                  <a:extLst>
                    <a:ext uri="{9D8B030D-6E8A-4147-A177-3AD203B41FA5}">
                      <a16:colId xmlns:a16="http://schemas.microsoft.com/office/drawing/2014/main" val="3956177793"/>
                    </a:ext>
                  </a:extLst>
                </a:gridCol>
                <a:gridCol w="246888">
                  <a:extLst>
                    <a:ext uri="{9D8B030D-6E8A-4147-A177-3AD203B41FA5}">
                      <a16:colId xmlns:a16="http://schemas.microsoft.com/office/drawing/2014/main" val="4042812323"/>
                    </a:ext>
                  </a:extLst>
                </a:gridCol>
                <a:gridCol w="246888">
                  <a:extLst>
                    <a:ext uri="{9D8B030D-6E8A-4147-A177-3AD203B41FA5}">
                      <a16:colId xmlns:a16="http://schemas.microsoft.com/office/drawing/2014/main" val="815982281"/>
                    </a:ext>
                  </a:extLst>
                </a:gridCol>
                <a:gridCol w="246888">
                  <a:extLst>
                    <a:ext uri="{9D8B030D-6E8A-4147-A177-3AD203B41FA5}">
                      <a16:colId xmlns:a16="http://schemas.microsoft.com/office/drawing/2014/main" val="2088391839"/>
                    </a:ext>
                  </a:extLst>
                </a:gridCol>
                <a:gridCol w="246888">
                  <a:extLst>
                    <a:ext uri="{9D8B030D-6E8A-4147-A177-3AD203B41FA5}">
                      <a16:colId xmlns:a16="http://schemas.microsoft.com/office/drawing/2014/main" val="852262079"/>
                    </a:ext>
                  </a:extLst>
                </a:gridCol>
                <a:gridCol w="246888">
                  <a:extLst>
                    <a:ext uri="{9D8B030D-6E8A-4147-A177-3AD203B41FA5}">
                      <a16:colId xmlns:a16="http://schemas.microsoft.com/office/drawing/2014/main" val="1550623690"/>
                    </a:ext>
                  </a:extLst>
                </a:gridCol>
                <a:gridCol w="246888">
                  <a:extLst>
                    <a:ext uri="{9D8B030D-6E8A-4147-A177-3AD203B41FA5}">
                      <a16:colId xmlns:a16="http://schemas.microsoft.com/office/drawing/2014/main" val="2842622097"/>
                    </a:ext>
                  </a:extLst>
                </a:gridCol>
                <a:gridCol w="246888">
                  <a:extLst>
                    <a:ext uri="{9D8B030D-6E8A-4147-A177-3AD203B41FA5}">
                      <a16:colId xmlns:a16="http://schemas.microsoft.com/office/drawing/2014/main" val="3262813712"/>
                    </a:ext>
                  </a:extLst>
                </a:gridCol>
                <a:gridCol w="246888">
                  <a:extLst>
                    <a:ext uri="{9D8B030D-6E8A-4147-A177-3AD203B41FA5}">
                      <a16:colId xmlns:a16="http://schemas.microsoft.com/office/drawing/2014/main" val="3173720128"/>
                    </a:ext>
                  </a:extLst>
                </a:gridCol>
                <a:gridCol w="246888">
                  <a:extLst>
                    <a:ext uri="{9D8B030D-6E8A-4147-A177-3AD203B41FA5}">
                      <a16:colId xmlns:a16="http://schemas.microsoft.com/office/drawing/2014/main" val="2075815702"/>
                    </a:ext>
                  </a:extLst>
                </a:gridCol>
                <a:gridCol w="246888">
                  <a:extLst>
                    <a:ext uri="{9D8B030D-6E8A-4147-A177-3AD203B41FA5}">
                      <a16:colId xmlns:a16="http://schemas.microsoft.com/office/drawing/2014/main" val="3886385059"/>
                    </a:ext>
                  </a:extLst>
                </a:gridCol>
                <a:gridCol w="246888">
                  <a:extLst>
                    <a:ext uri="{9D8B030D-6E8A-4147-A177-3AD203B41FA5}">
                      <a16:colId xmlns:a16="http://schemas.microsoft.com/office/drawing/2014/main" val="4117998015"/>
                    </a:ext>
                  </a:extLst>
                </a:gridCol>
                <a:gridCol w="246888">
                  <a:extLst>
                    <a:ext uri="{9D8B030D-6E8A-4147-A177-3AD203B41FA5}">
                      <a16:colId xmlns:a16="http://schemas.microsoft.com/office/drawing/2014/main" val="1730129672"/>
                    </a:ext>
                  </a:extLst>
                </a:gridCol>
                <a:gridCol w="246888">
                  <a:extLst>
                    <a:ext uri="{9D8B030D-6E8A-4147-A177-3AD203B41FA5}">
                      <a16:colId xmlns:a16="http://schemas.microsoft.com/office/drawing/2014/main" val="3208280254"/>
                    </a:ext>
                  </a:extLst>
                </a:gridCol>
                <a:gridCol w="246888">
                  <a:extLst>
                    <a:ext uri="{9D8B030D-6E8A-4147-A177-3AD203B41FA5}">
                      <a16:colId xmlns:a16="http://schemas.microsoft.com/office/drawing/2014/main" val="1351149671"/>
                    </a:ext>
                  </a:extLst>
                </a:gridCol>
                <a:gridCol w="246888">
                  <a:extLst>
                    <a:ext uri="{9D8B030D-6E8A-4147-A177-3AD203B41FA5}">
                      <a16:colId xmlns:a16="http://schemas.microsoft.com/office/drawing/2014/main" val="741413880"/>
                    </a:ext>
                  </a:extLst>
                </a:gridCol>
                <a:gridCol w="246888">
                  <a:extLst>
                    <a:ext uri="{9D8B030D-6E8A-4147-A177-3AD203B41FA5}">
                      <a16:colId xmlns:a16="http://schemas.microsoft.com/office/drawing/2014/main" val="1714570810"/>
                    </a:ext>
                  </a:extLst>
                </a:gridCol>
                <a:gridCol w="246888">
                  <a:extLst>
                    <a:ext uri="{9D8B030D-6E8A-4147-A177-3AD203B41FA5}">
                      <a16:colId xmlns:a16="http://schemas.microsoft.com/office/drawing/2014/main" val="2678774904"/>
                    </a:ext>
                  </a:extLst>
                </a:gridCol>
                <a:gridCol w="246888">
                  <a:extLst>
                    <a:ext uri="{9D8B030D-6E8A-4147-A177-3AD203B41FA5}">
                      <a16:colId xmlns:a16="http://schemas.microsoft.com/office/drawing/2014/main" val="813880189"/>
                    </a:ext>
                  </a:extLst>
                </a:gridCol>
                <a:gridCol w="246888">
                  <a:extLst>
                    <a:ext uri="{9D8B030D-6E8A-4147-A177-3AD203B41FA5}">
                      <a16:colId xmlns:a16="http://schemas.microsoft.com/office/drawing/2014/main" val="26509942"/>
                    </a:ext>
                  </a:extLst>
                </a:gridCol>
                <a:gridCol w="246888">
                  <a:extLst>
                    <a:ext uri="{9D8B030D-6E8A-4147-A177-3AD203B41FA5}">
                      <a16:colId xmlns:a16="http://schemas.microsoft.com/office/drawing/2014/main" val="1711618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736787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11:35:40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11:35:40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Service Info
Unsere gamescom
Parkflächen sind jetzt voll
ausgelastet, es ist kein
weiterer Zugang möglich.
Wir bitten euch, im weiten
Umkreis zu parken oder auf
ÖPNV auszuweichen!
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1.2011 %</a:t>
                      </a:r>
                    </a:p>
                  </a:txBody>
                  <a:tcPr/>
                </a:tc>
                <a:extLst>
                  <a:ext uri="{0D108BD9-81ED-4DB2-BD59-A6C34878D82A}">
                    <a16:rowId xmlns:a16="http://schemas.microsoft.com/office/drawing/2014/main" val="659951367"/>
                  </a:ext>
                </a:extLst>
              </a:tr>
            </a:tbl>
          </a:graphicData>
        </a:graphic>
      </p:graphicFrame>
      <p:sp>
        <p:nvSpPr>
          <p:cNvPr id="4" name="Text Placeholder 3">
            <a:extLst>
              <a:ext uri="{FF2B5EF4-FFF2-40B4-BE49-F238E27FC236}">
                <a16:creationId xmlns:a16="http://schemas.microsoft.com/office/drawing/2014/main" id="{863D4D59-6A4A-4407-A4AF-46ABCE95C7DF}"/>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29540859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71732-5388-4B77-9BA5-507865990A2F}"/>
              </a:ext>
            </a:extLst>
          </p:cNvPr>
          <p:cNvSpPr>
            <a:spLocks noGrp="1"/>
          </p:cNvSpPr>
          <p:nvPr>
            <p:ph type="title"/>
          </p:nvPr>
        </p:nvSpPr>
        <p:spPr/>
        <p:txBody>
          <a:bodyPr/>
          <a:lstStyle/>
          <a:p>
            <a:r>
              <a:rPr lang="en-US"/>
              <a:t>Instagram Stories Table | GAMESCOM - 20 of 26</a:t>
            </a:r>
          </a:p>
        </p:txBody>
      </p:sp>
      <p:graphicFrame>
        <p:nvGraphicFramePr>
          <p:cNvPr id="5" name="Table Placeholder 4">
            <a:extLst>
              <a:ext uri="{FF2B5EF4-FFF2-40B4-BE49-F238E27FC236}">
                <a16:creationId xmlns:a16="http://schemas.microsoft.com/office/drawing/2014/main" id="{AB8D0A52-17A8-4ACA-8083-BF727B23B4C3}"/>
              </a:ext>
            </a:extLst>
          </p:cNvPr>
          <p:cNvGraphicFramePr>
            <a:graphicFrameLocks noGrp="1"/>
          </p:cNvGraphicFramePr>
          <p:nvPr>
            <p:ph type="tbl" sz="quarter" idx="13"/>
            <p:extLst>
              <p:ext uri="{D42A27DB-BD31-4B8C-83A1-F6EECF244321}">
                <p14:modId xmlns:p14="http://schemas.microsoft.com/office/powerpoint/2010/main" val="616186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585595269"/>
                    </a:ext>
                  </a:extLst>
                </a:gridCol>
                <a:gridCol w="493776">
                  <a:extLst>
                    <a:ext uri="{9D8B030D-6E8A-4147-A177-3AD203B41FA5}">
                      <a16:colId xmlns:a16="http://schemas.microsoft.com/office/drawing/2014/main" val="4251534779"/>
                    </a:ext>
                  </a:extLst>
                </a:gridCol>
                <a:gridCol w="658368">
                  <a:extLst>
                    <a:ext uri="{9D8B030D-6E8A-4147-A177-3AD203B41FA5}">
                      <a16:colId xmlns:a16="http://schemas.microsoft.com/office/drawing/2014/main" val="3795809295"/>
                    </a:ext>
                  </a:extLst>
                </a:gridCol>
                <a:gridCol w="740664">
                  <a:extLst>
                    <a:ext uri="{9D8B030D-6E8A-4147-A177-3AD203B41FA5}">
                      <a16:colId xmlns:a16="http://schemas.microsoft.com/office/drawing/2014/main" val="2823642378"/>
                    </a:ext>
                  </a:extLst>
                </a:gridCol>
                <a:gridCol w="246888">
                  <a:extLst>
                    <a:ext uri="{9D8B030D-6E8A-4147-A177-3AD203B41FA5}">
                      <a16:colId xmlns:a16="http://schemas.microsoft.com/office/drawing/2014/main" val="1039925945"/>
                    </a:ext>
                  </a:extLst>
                </a:gridCol>
                <a:gridCol w="246888">
                  <a:extLst>
                    <a:ext uri="{9D8B030D-6E8A-4147-A177-3AD203B41FA5}">
                      <a16:colId xmlns:a16="http://schemas.microsoft.com/office/drawing/2014/main" val="1359019480"/>
                    </a:ext>
                  </a:extLst>
                </a:gridCol>
                <a:gridCol w="246888">
                  <a:extLst>
                    <a:ext uri="{9D8B030D-6E8A-4147-A177-3AD203B41FA5}">
                      <a16:colId xmlns:a16="http://schemas.microsoft.com/office/drawing/2014/main" val="3463573796"/>
                    </a:ext>
                  </a:extLst>
                </a:gridCol>
                <a:gridCol w="246888">
                  <a:extLst>
                    <a:ext uri="{9D8B030D-6E8A-4147-A177-3AD203B41FA5}">
                      <a16:colId xmlns:a16="http://schemas.microsoft.com/office/drawing/2014/main" val="992386552"/>
                    </a:ext>
                  </a:extLst>
                </a:gridCol>
                <a:gridCol w="246888">
                  <a:extLst>
                    <a:ext uri="{9D8B030D-6E8A-4147-A177-3AD203B41FA5}">
                      <a16:colId xmlns:a16="http://schemas.microsoft.com/office/drawing/2014/main" val="1947425384"/>
                    </a:ext>
                  </a:extLst>
                </a:gridCol>
                <a:gridCol w="246888">
                  <a:extLst>
                    <a:ext uri="{9D8B030D-6E8A-4147-A177-3AD203B41FA5}">
                      <a16:colId xmlns:a16="http://schemas.microsoft.com/office/drawing/2014/main" val="2536641085"/>
                    </a:ext>
                  </a:extLst>
                </a:gridCol>
                <a:gridCol w="246888">
                  <a:extLst>
                    <a:ext uri="{9D8B030D-6E8A-4147-A177-3AD203B41FA5}">
                      <a16:colId xmlns:a16="http://schemas.microsoft.com/office/drawing/2014/main" val="2284157580"/>
                    </a:ext>
                  </a:extLst>
                </a:gridCol>
                <a:gridCol w="246888">
                  <a:extLst>
                    <a:ext uri="{9D8B030D-6E8A-4147-A177-3AD203B41FA5}">
                      <a16:colId xmlns:a16="http://schemas.microsoft.com/office/drawing/2014/main" val="2251042713"/>
                    </a:ext>
                  </a:extLst>
                </a:gridCol>
                <a:gridCol w="246888">
                  <a:extLst>
                    <a:ext uri="{9D8B030D-6E8A-4147-A177-3AD203B41FA5}">
                      <a16:colId xmlns:a16="http://schemas.microsoft.com/office/drawing/2014/main" val="1604940861"/>
                    </a:ext>
                  </a:extLst>
                </a:gridCol>
                <a:gridCol w="246888">
                  <a:extLst>
                    <a:ext uri="{9D8B030D-6E8A-4147-A177-3AD203B41FA5}">
                      <a16:colId xmlns:a16="http://schemas.microsoft.com/office/drawing/2014/main" val="2654413059"/>
                    </a:ext>
                  </a:extLst>
                </a:gridCol>
                <a:gridCol w="246888">
                  <a:extLst>
                    <a:ext uri="{9D8B030D-6E8A-4147-A177-3AD203B41FA5}">
                      <a16:colId xmlns:a16="http://schemas.microsoft.com/office/drawing/2014/main" val="2090028083"/>
                    </a:ext>
                  </a:extLst>
                </a:gridCol>
                <a:gridCol w="246888">
                  <a:extLst>
                    <a:ext uri="{9D8B030D-6E8A-4147-A177-3AD203B41FA5}">
                      <a16:colId xmlns:a16="http://schemas.microsoft.com/office/drawing/2014/main" val="3894625284"/>
                    </a:ext>
                  </a:extLst>
                </a:gridCol>
                <a:gridCol w="246888">
                  <a:extLst>
                    <a:ext uri="{9D8B030D-6E8A-4147-A177-3AD203B41FA5}">
                      <a16:colId xmlns:a16="http://schemas.microsoft.com/office/drawing/2014/main" val="3019058105"/>
                    </a:ext>
                  </a:extLst>
                </a:gridCol>
                <a:gridCol w="246888">
                  <a:extLst>
                    <a:ext uri="{9D8B030D-6E8A-4147-A177-3AD203B41FA5}">
                      <a16:colId xmlns:a16="http://schemas.microsoft.com/office/drawing/2014/main" val="954029843"/>
                    </a:ext>
                  </a:extLst>
                </a:gridCol>
                <a:gridCol w="246888">
                  <a:extLst>
                    <a:ext uri="{9D8B030D-6E8A-4147-A177-3AD203B41FA5}">
                      <a16:colId xmlns:a16="http://schemas.microsoft.com/office/drawing/2014/main" val="180274781"/>
                    </a:ext>
                  </a:extLst>
                </a:gridCol>
                <a:gridCol w="246888">
                  <a:extLst>
                    <a:ext uri="{9D8B030D-6E8A-4147-A177-3AD203B41FA5}">
                      <a16:colId xmlns:a16="http://schemas.microsoft.com/office/drawing/2014/main" val="2815200909"/>
                    </a:ext>
                  </a:extLst>
                </a:gridCol>
                <a:gridCol w="246888">
                  <a:extLst>
                    <a:ext uri="{9D8B030D-6E8A-4147-A177-3AD203B41FA5}">
                      <a16:colId xmlns:a16="http://schemas.microsoft.com/office/drawing/2014/main" val="3563943706"/>
                    </a:ext>
                  </a:extLst>
                </a:gridCol>
                <a:gridCol w="246888">
                  <a:extLst>
                    <a:ext uri="{9D8B030D-6E8A-4147-A177-3AD203B41FA5}">
                      <a16:colId xmlns:a16="http://schemas.microsoft.com/office/drawing/2014/main" val="415406049"/>
                    </a:ext>
                  </a:extLst>
                </a:gridCol>
                <a:gridCol w="246888">
                  <a:extLst>
                    <a:ext uri="{9D8B030D-6E8A-4147-A177-3AD203B41FA5}">
                      <a16:colId xmlns:a16="http://schemas.microsoft.com/office/drawing/2014/main" val="3339248201"/>
                    </a:ext>
                  </a:extLst>
                </a:gridCol>
                <a:gridCol w="246888">
                  <a:extLst>
                    <a:ext uri="{9D8B030D-6E8A-4147-A177-3AD203B41FA5}">
                      <a16:colId xmlns:a16="http://schemas.microsoft.com/office/drawing/2014/main" val="638187058"/>
                    </a:ext>
                  </a:extLst>
                </a:gridCol>
                <a:gridCol w="246888">
                  <a:extLst>
                    <a:ext uri="{9D8B030D-6E8A-4147-A177-3AD203B41FA5}">
                      <a16:colId xmlns:a16="http://schemas.microsoft.com/office/drawing/2014/main" val="3854355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603059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11:35:39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11:35:39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WATCHOUT
Our parking areas at gamescom
are now all full, there is no further
access possible at this time.
Please find a parking spot further
around gamescom and mind high
traffic load in the area.
We recommend using public
transportation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1.0574 %</a:t>
                      </a:r>
                    </a:p>
                  </a:txBody>
                  <a:tcPr/>
                </a:tc>
                <a:extLst>
                  <a:ext uri="{0D108BD9-81ED-4DB2-BD59-A6C34878D82A}">
                    <a16:rowId xmlns:a16="http://schemas.microsoft.com/office/drawing/2014/main" val="29789868"/>
                  </a:ext>
                </a:extLst>
              </a:tr>
            </a:tbl>
          </a:graphicData>
        </a:graphic>
      </p:graphicFrame>
      <p:sp>
        <p:nvSpPr>
          <p:cNvPr id="4" name="Text Placeholder 3">
            <a:extLst>
              <a:ext uri="{FF2B5EF4-FFF2-40B4-BE49-F238E27FC236}">
                <a16:creationId xmlns:a16="http://schemas.microsoft.com/office/drawing/2014/main" id="{F21853D3-58D8-464A-BA93-90398EA30EEB}"/>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7025433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3C6EC-D7B6-41F6-9319-DCFA4A765363}"/>
              </a:ext>
            </a:extLst>
          </p:cNvPr>
          <p:cNvSpPr>
            <a:spLocks noGrp="1"/>
          </p:cNvSpPr>
          <p:nvPr>
            <p:ph type="title"/>
          </p:nvPr>
        </p:nvSpPr>
        <p:spPr/>
        <p:txBody>
          <a:bodyPr/>
          <a:lstStyle/>
          <a:p>
            <a:r>
              <a:rPr lang="en-US"/>
              <a:t>Instagram Stories Table | GAMESCOM - 21 of 26</a:t>
            </a:r>
          </a:p>
        </p:txBody>
      </p:sp>
      <p:graphicFrame>
        <p:nvGraphicFramePr>
          <p:cNvPr id="5" name="Table Placeholder 4">
            <a:extLst>
              <a:ext uri="{FF2B5EF4-FFF2-40B4-BE49-F238E27FC236}">
                <a16:creationId xmlns:a16="http://schemas.microsoft.com/office/drawing/2014/main" id="{AC97E13C-64DE-41A3-9058-DEBD683EA903}"/>
              </a:ext>
            </a:extLst>
          </p:cNvPr>
          <p:cNvGraphicFramePr>
            <a:graphicFrameLocks noGrp="1"/>
          </p:cNvGraphicFramePr>
          <p:nvPr>
            <p:ph type="tbl" sz="quarter" idx="13"/>
            <p:extLst>
              <p:ext uri="{D42A27DB-BD31-4B8C-83A1-F6EECF244321}">
                <p14:modId xmlns:p14="http://schemas.microsoft.com/office/powerpoint/2010/main" val="502573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891643650"/>
                    </a:ext>
                  </a:extLst>
                </a:gridCol>
                <a:gridCol w="493776">
                  <a:extLst>
                    <a:ext uri="{9D8B030D-6E8A-4147-A177-3AD203B41FA5}">
                      <a16:colId xmlns:a16="http://schemas.microsoft.com/office/drawing/2014/main" val="1722709368"/>
                    </a:ext>
                  </a:extLst>
                </a:gridCol>
                <a:gridCol w="658368">
                  <a:extLst>
                    <a:ext uri="{9D8B030D-6E8A-4147-A177-3AD203B41FA5}">
                      <a16:colId xmlns:a16="http://schemas.microsoft.com/office/drawing/2014/main" val="2712685847"/>
                    </a:ext>
                  </a:extLst>
                </a:gridCol>
                <a:gridCol w="740664">
                  <a:extLst>
                    <a:ext uri="{9D8B030D-6E8A-4147-A177-3AD203B41FA5}">
                      <a16:colId xmlns:a16="http://schemas.microsoft.com/office/drawing/2014/main" val="2393218444"/>
                    </a:ext>
                  </a:extLst>
                </a:gridCol>
                <a:gridCol w="246888">
                  <a:extLst>
                    <a:ext uri="{9D8B030D-6E8A-4147-A177-3AD203B41FA5}">
                      <a16:colId xmlns:a16="http://schemas.microsoft.com/office/drawing/2014/main" val="498136980"/>
                    </a:ext>
                  </a:extLst>
                </a:gridCol>
                <a:gridCol w="246888">
                  <a:extLst>
                    <a:ext uri="{9D8B030D-6E8A-4147-A177-3AD203B41FA5}">
                      <a16:colId xmlns:a16="http://schemas.microsoft.com/office/drawing/2014/main" val="152487463"/>
                    </a:ext>
                  </a:extLst>
                </a:gridCol>
                <a:gridCol w="246888">
                  <a:extLst>
                    <a:ext uri="{9D8B030D-6E8A-4147-A177-3AD203B41FA5}">
                      <a16:colId xmlns:a16="http://schemas.microsoft.com/office/drawing/2014/main" val="340766884"/>
                    </a:ext>
                  </a:extLst>
                </a:gridCol>
                <a:gridCol w="246888">
                  <a:extLst>
                    <a:ext uri="{9D8B030D-6E8A-4147-A177-3AD203B41FA5}">
                      <a16:colId xmlns:a16="http://schemas.microsoft.com/office/drawing/2014/main" val="3308937855"/>
                    </a:ext>
                  </a:extLst>
                </a:gridCol>
                <a:gridCol w="246888">
                  <a:extLst>
                    <a:ext uri="{9D8B030D-6E8A-4147-A177-3AD203B41FA5}">
                      <a16:colId xmlns:a16="http://schemas.microsoft.com/office/drawing/2014/main" val="404294750"/>
                    </a:ext>
                  </a:extLst>
                </a:gridCol>
                <a:gridCol w="246888">
                  <a:extLst>
                    <a:ext uri="{9D8B030D-6E8A-4147-A177-3AD203B41FA5}">
                      <a16:colId xmlns:a16="http://schemas.microsoft.com/office/drawing/2014/main" val="1846952862"/>
                    </a:ext>
                  </a:extLst>
                </a:gridCol>
                <a:gridCol w="246888">
                  <a:extLst>
                    <a:ext uri="{9D8B030D-6E8A-4147-A177-3AD203B41FA5}">
                      <a16:colId xmlns:a16="http://schemas.microsoft.com/office/drawing/2014/main" val="4195024915"/>
                    </a:ext>
                  </a:extLst>
                </a:gridCol>
                <a:gridCol w="246888">
                  <a:extLst>
                    <a:ext uri="{9D8B030D-6E8A-4147-A177-3AD203B41FA5}">
                      <a16:colId xmlns:a16="http://schemas.microsoft.com/office/drawing/2014/main" val="1922215541"/>
                    </a:ext>
                  </a:extLst>
                </a:gridCol>
                <a:gridCol w="246888">
                  <a:extLst>
                    <a:ext uri="{9D8B030D-6E8A-4147-A177-3AD203B41FA5}">
                      <a16:colId xmlns:a16="http://schemas.microsoft.com/office/drawing/2014/main" val="1943099335"/>
                    </a:ext>
                  </a:extLst>
                </a:gridCol>
                <a:gridCol w="246888">
                  <a:extLst>
                    <a:ext uri="{9D8B030D-6E8A-4147-A177-3AD203B41FA5}">
                      <a16:colId xmlns:a16="http://schemas.microsoft.com/office/drawing/2014/main" val="2762129381"/>
                    </a:ext>
                  </a:extLst>
                </a:gridCol>
                <a:gridCol w="246888">
                  <a:extLst>
                    <a:ext uri="{9D8B030D-6E8A-4147-A177-3AD203B41FA5}">
                      <a16:colId xmlns:a16="http://schemas.microsoft.com/office/drawing/2014/main" val="861462841"/>
                    </a:ext>
                  </a:extLst>
                </a:gridCol>
                <a:gridCol w="246888">
                  <a:extLst>
                    <a:ext uri="{9D8B030D-6E8A-4147-A177-3AD203B41FA5}">
                      <a16:colId xmlns:a16="http://schemas.microsoft.com/office/drawing/2014/main" val="1253503346"/>
                    </a:ext>
                  </a:extLst>
                </a:gridCol>
                <a:gridCol w="246888">
                  <a:extLst>
                    <a:ext uri="{9D8B030D-6E8A-4147-A177-3AD203B41FA5}">
                      <a16:colId xmlns:a16="http://schemas.microsoft.com/office/drawing/2014/main" val="230636683"/>
                    </a:ext>
                  </a:extLst>
                </a:gridCol>
                <a:gridCol w="246888">
                  <a:extLst>
                    <a:ext uri="{9D8B030D-6E8A-4147-A177-3AD203B41FA5}">
                      <a16:colId xmlns:a16="http://schemas.microsoft.com/office/drawing/2014/main" val="996174229"/>
                    </a:ext>
                  </a:extLst>
                </a:gridCol>
                <a:gridCol w="246888">
                  <a:extLst>
                    <a:ext uri="{9D8B030D-6E8A-4147-A177-3AD203B41FA5}">
                      <a16:colId xmlns:a16="http://schemas.microsoft.com/office/drawing/2014/main" val="417837462"/>
                    </a:ext>
                  </a:extLst>
                </a:gridCol>
                <a:gridCol w="246888">
                  <a:extLst>
                    <a:ext uri="{9D8B030D-6E8A-4147-A177-3AD203B41FA5}">
                      <a16:colId xmlns:a16="http://schemas.microsoft.com/office/drawing/2014/main" val="3463565975"/>
                    </a:ext>
                  </a:extLst>
                </a:gridCol>
                <a:gridCol w="246888">
                  <a:extLst>
                    <a:ext uri="{9D8B030D-6E8A-4147-A177-3AD203B41FA5}">
                      <a16:colId xmlns:a16="http://schemas.microsoft.com/office/drawing/2014/main" val="2097486441"/>
                    </a:ext>
                  </a:extLst>
                </a:gridCol>
                <a:gridCol w="246888">
                  <a:extLst>
                    <a:ext uri="{9D8B030D-6E8A-4147-A177-3AD203B41FA5}">
                      <a16:colId xmlns:a16="http://schemas.microsoft.com/office/drawing/2014/main" val="2006653944"/>
                    </a:ext>
                  </a:extLst>
                </a:gridCol>
                <a:gridCol w="246888">
                  <a:extLst>
                    <a:ext uri="{9D8B030D-6E8A-4147-A177-3AD203B41FA5}">
                      <a16:colId xmlns:a16="http://schemas.microsoft.com/office/drawing/2014/main" val="941810847"/>
                    </a:ext>
                  </a:extLst>
                </a:gridCol>
                <a:gridCol w="246888">
                  <a:extLst>
                    <a:ext uri="{9D8B030D-6E8A-4147-A177-3AD203B41FA5}">
                      <a16:colId xmlns:a16="http://schemas.microsoft.com/office/drawing/2014/main" val="1859624628"/>
                    </a:ext>
                  </a:extLst>
                </a:gridCol>
                <a:gridCol w="246888">
                  <a:extLst>
                    <a:ext uri="{9D8B030D-6E8A-4147-A177-3AD203B41FA5}">
                      <a16:colId xmlns:a16="http://schemas.microsoft.com/office/drawing/2014/main" val="1416430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161966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11:25:36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11:25:36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Need an appointment
at the barber?
Just visit the
booth of in
One
HALL 8
and enjoy some
Fortnite gameplay!
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wall-8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1.0104 %</a:t>
                      </a:r>
                    </a:p>
                  </a:txBody>
                  <a:tcPr/>
                </a:tc>
                <a:extLst>
                  <a:ext uri="{0D108BD9-81ED-4DB2-BD59-A6C34878D82A}">
                    <a16:rowId xmlns:a16="http://schemas.microsoft.com/office/drawing/2014/main" val="78882171"/>
                  </a:ext>
                </a:extLst>
              </a:tr>
            </a:tbl>
          </a:graphicData>
        </a:graphic>
      </p:graphicFrame>
      <p:sp>
        <p:nvSpPr>
          <p:cNvPr id="4" name="Text Placeholder 3">
            <a:extLst>
              <a:ext uri="{FF2B5EF4-FFF2-40B4-BE49-F238E27FC236}">
                <a16:creationId xmlns:a16="http://schemas.microsoft.com/office/drawing/2014/main" id="{3F4FB706-D417-4404-80A3-5EDB43DC71C6}"/>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849203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5E0E-1147-4591-9D00-478C5F1DBD51}"/>
              </a:ext>
            </a:extLst>
          </p:cNvPr>
          <p:cNvSpPr>
            <a:spLocks noGrp="1"/>
          </p:cNvSpPr>
          <p:nvPr>
            <p:ph type="title"/>
          </p:nvPr>
        </p:nvSpPr>
        <p:spPr/>
        <p:txBody>
          <a:bodyPr/>
          <a:lstStyle/>
          <a:p>
            <a:r>
              <a:rPr lang="en-US"/>
              <a:t>Instagram Stories Table | GAMESCOM - 22 of 26</a:t>
            </a:r>
          </a:p>
        </p:txBody>
      </p:sp>
      <p:graphicFrame>
        <p:nvGraphicFramePr>
          <p:cNvPr id="5" name="Table Placeholder 4">
            <a:extLst>
              <a:ext uri="{FF2B5EF4-FFF2-40B4-BE49-F238E27FC236}">
                <a16:creationId xmlns:a16="http://schemas.microsoft.com/office/drawing/2014/main" id="{2A8F10F7-8C76-47A5-AFEC-83E38F203A7B}"/>
              </a:ext>
            </a:extLst>
          </p:cNvPr>
          <p:cNvGraphicFramePr>
            <a:graphicFrameLocks noGrp="1"/>
          </p:cNvGraphicFramePr>
          <p:nvPr>
            <p:ph type="tbl" sz="quarter" idx="13"/>
            <p:extLst>
              <p:ext uri="{D42A27DB-BD31-4B8C-83A1-F6EECF244321}">
                <p14:modId xmlns:p14="http://schemas.microsoft.com/office/powerpoint/2010/main" val="819588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027754456"/>
                    </a:ext>
                  </a:extLst>
                </a:gridCol>
                <a:gridCol w="493776">
                  <a:extLst>
                    <a:ext uri="{9D8B030D-6E8A-4147-A177-3AD203B41FA5}">
                      <a16:colId xmlns:a16="http://schemas.microsoft.com/office/drawing/2014/main" val="1784071"/>
                    </a:ext>
                  </a:extLst>
                </a:gridCol>
                <a:gridCol w="658368">
                  <a:extLst>
                    <a:ext uri="{9D8B030D-6E8A-4147-A177-3AD203B41FA5}">
                      <a16:colId xmlns:a16="http://schemas.microsoft.com/office/drawing/2014/main" val="2414009597"/>
                    </a:ext>
                  </a:extLst>
                </a:gridCol>
                <a:gridCol w="740664">
                  <a:extLst>
                    <a:ext uri="{9D8B030D-6E8A-4147-A177-3AD203B41FA5}">
                      <a16:colId xmlns:a16="http://schemas.microsoft.com/office/drawing/2014/main" val="522191391"/>
                    </a:ext>
                  </a:extLst>
                </a:gridCol>
                <a:gridCol w="246888">
                  <a:extLst>
                    <a:ext uri="{9D8B030D-6E8A-4147-A177-3AD203B41FA5}">
                      <a16:colId xmlns:a16="http://schemas.microsoft.com/office/drawing/2014/main" val="1471567804"/>
                    </a:ext>
                  </a:extLst>
                </a:gridCol>
                <a:gridCol w="246888">
                  <a:extLst>
                    <a:ext uri="{9D8B030D-6E8A-4147-A177-3AD203B41FA5}">
                      <a16:colId xmlns:a16="http://schemas.microsoft.com/office/drawing/2014/main" val="2287567778"/>
                    </a:ext>
                  </a:extLst>
                </a:gridCol>
                <a:gridCol w="246888">
                  <a:extLst>
                    <a:ext uri="{9D8B030D-6E8A-4147-A177-3AD203B41FA5}">
                      <a16:colId xmlns:a16="http://schemas.microsoft.com/office/drawing/2014/main" val="3565690815"/>
                    </a:ext>
                  </a:extLst>
                </a:gridCol>
                <a:gridCol w="246888">
                  <a:extLst>
                    <a:ext uri="{9D8B030D-6E8A-4147-A177-3AD203B41FA5}">
                      <a16:colId xmlns:a16="http://schemas.microsoft.com/office/drawing/2014/main" val="2149479377"/>
                    </a:ext>
                  </a:extLst>
                </a:gridCol>
                <a:gridCol w="246888">
                  <a:extLst>
                    <a:ext uri="{9D8B030D-6E8A-4147-A177-3AD203B41FA5}">
                      <a16:colId xmlns:a16="http://schemas.microsoft.com/office/drawing/2014/main" val="3363204296"/>
                    </a:ext>
                  </a:extLst>
                </a:gridCol>
                <a:gridCol w="246888">
                  <a:extLst>
                    <a:ext uri="{9D8B030D-6E8A-4147-A177-3AD203B41FA5}">
                      <a16:colId xmlns:a16="http://schemas.microsoft.com/office/drawing/2014/main" val="2073656025"/>
                    </a:ext>
                  </a:extLst>
                </a:gridCol>
                <a:gridCol w="246888">
                  <a:extLst>
                    <a:ext uri="{9D8B030D-6E8A-4147-A177-3AD203B41FA5}">
                      <a16:colId xmlns:a16="http://schemas.microsoft.com/office/drawing/2014/main" val="379095726"/>
                    </a:ext>
                  </a:extLst>
                </a:gridCol>
                <a:gridCol w="246888">
                  <a:extLst>
                    <a:ext uri="{9D8B030D-6E8A-4147-A177-3AD203B41FA5}">
                      <a16:colId xmlns:a16="http://schemas.microsoft.com/office/drawing/2014/main" val="1898088743"/>
                    </a:ext>
                  </a:extLst>
                </a:gridCol>
                <a:gridCol w="246888">
                  <a:extLst>
                    <a:ext uri="{9D8B030D-6E8A-4147-A177-3AD203B41FA5}">
                      <a16:colId xmlns:a16="http://schemas.microsoft.com/office/drawing/2014/main" val="3150121387"/>
                    </a:ext>
                  </a:extLst>
                </a:gridCol>
                <a:gridCol w="246888">
                  <a:extLst>
                    <a:ext uri="{9D8B030D-6E8A-4147-A177-3AD203B41FA5}">
                      <a16:colId xmlns:a16="http://schemas.microsoft.com/office/drawing/2014/main" val="891663687"/>
                    </a:ext>
                  </a:extLst>
                </a:gridCol>
                <a:gridCol w="246888">
                  <a:extLst>
                    <a:ext uri="{9D8B030D-6E8A-4147-A177-3AD203B41FA5}">
                      <a16:colId xmlns:a16="http://schemas.microsoft.com/office/drawing/2014/main" val="155045372"/>
                    </a:ext>
                  </a:extLst>
                </a:gridCol>
                <a:gridCol w="246888">
                  <a:extLst>
                    <a:ext uri="{9D8B030D-6E8A-4147-A177-3AD203B41FA5}">
                      <a16:colId xmlns:a16="http://schemas.microsoft.com/office/drawing/2014/main" val="2230960862"/>
                    </a:ext>
                  </a:extLst>
                </a:gridCol>
                <a:gridCol w="246888">
                  <a:extLst>
                    <a:ext uri="{9D8B030D-6E8A-4147-A177-3AD203B41FA5}">
                      <a16:colId xmlns:a16="http://schemas.microsoft.com/office/drawing/2014/main" val="799234904"/>
                    </a:ext>
                  </a:extLst>
                </a:gridCol>
                <a:gridCol w="246888">
                  <a:extLst>
                    <a:ext uri="{9D8B030D-6E8A-4147-A177-3AD203B41FA5}">
                      <a16:colId xmlns:a16="http://schemas.microsoft.com/office/drawing/2014/main" val="2520145954"/>
                    </a:ext>
                  </a:extLst>
                </a:gridCol>
                <a:gridCol w="246888">
                  <a:extLst>
                    <a:ext uri="{9D8B030D-6E8A-4147-A177-3AD203B41FA5}">
                      <a16:colId xmlns:a16="http://schemas.microsoft.com/office/drawing/2014/main" val="3866297452"/>
                    </a:ext>
                  </a:extLst>
                </a:gridCol>
                <a:gridCol w="246888">
                  <a:extLst>
                    <a:ext uri="{9D8B030D-6E8A-4147-A177-3AD203B41FA5}">
                      <a16:colId xmlns:a16="http://schemas.microsoft.com/office/drawing/2014/main" val="1523705265"/>
                    </a:ext>
                  </a:extLst>
                </a:gridCol>
                <a:gridCol w="246888">
                  <a:extLst>
                    <a:ext uri="{9D8B030D-6E8A-4147-A177-3AD203B41FA5}">
                      <a16:colId xmlns:a16="http://schemas.microsoft.com/office/drawing/2014/main" val="2564113732"/>
                    </a:ext>
                  </a:extLst>
                </a:gridCol>
                <a:gridCol w="246888">
                  <a:extLst>
                    <a:ext uri="{9D8B030D-6E8A-4147-A177-3AD203B41FA5}">
                      <a16:colId xmlns:a16="http://schemas.microsoft.com/office/drawing/2014/main" val="2652656827"/>
                    </a:ext>
                  </a:extLst>
                </a:gridCol>
                <a:gridCol w="246888">
                  <a:extLst>
                    <a:ext uri="{9D8B030D-6E8A-4147-A177-3AD203B41FA5}">
                      <a16:colId xmlns:a16="http://schemas.microsoft.com/office/drawing/2014/main" val="1477553497"/>
                    </a:ext>
                  </a:extLst>
                </a:gridCol>
                <a:gridCol w="246888">
                  <a:extLst>
                    <a:ext uri="{9D8B030D-6E8A-4147-A177-3AD203B41FA5}">
                      <a16:colId xmlns:a16="http://schemas.microsoft.com/office/drawing/2014/main" val="1519585637"/>
                    </a:ext>
                  </a:extLst>
                </a:gridCol>
                <a:gridCol w="246888">
                  <a:extLst>
                    <a:ext uri="{9D8B030D-6E8A-4147-A177-3AD203B41FA5}">
                      <a16:colId xmlns:a16="http://schemas.microsoft.com/office/drawing/2014/main" val="983670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315323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11:12:08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11:12:08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social stage
Hall 1
timetable 30.08.
Animekino - Belle inkl.
11:00 PM
Q&amp;A mit Sprecherin Lara Loft
Animekino - Digimon Adventure:
2:00 - 4:30 PM
Last Evolution Kizuna
5:00 - 6:00 PM
Bonds Beyond Time
gamescom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1.0820 %</a:t>
                      </a:r>
                    </a:p>
                  </a:txBody>
                  <a:tcPr/>
                </a:tc>
                <a:extLst>
                  <a:ext uri="{0D108BD9-81ED-4DB2-BD59-A6C34878D82A}">
                    <a16:rowId xmlns:a16="http://schemas.microsoft.com/office/drawing/2014/main" val="3633777393"/>
                  </a:ext>
                </a:extLst>
              </a:tr>
            </a:tbl>
          </a:graphicData>
        </a:graphic>
      </p:graphicFrame>
      <p:sp>
        <p:nvSpPr>
          <p:cNvPr id="4" name="Text Placeholder 3">
            <a:extLst>
              <a:ext uri="{FF2B5EF4-FFF2-40B4-BE49-F238E27FC236}">
                <a16:creationId xmlns:a16="http://schemas.microsoft.com/office/drawing/2014/main" id="{6F55DE1F-8454-4E02-941F-CB143B4E2A47}"/>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2367214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4C89B-DE7A-41DD-9F2F-FEC8FFCE3D8F}"/>
              </a:ext>
            </a:extLst>
          </p:cNvPr>
          <p:cNvSpPr>
            <a:spLocks noGrp="1"/>
          </p:cNvSpPr>
          <p:nvPr>
            <p:ph type="title"/>
          </p:nvPr>
        </p:nvSpPr>
        <p:spPr/>
        <p:txBody>
          <a:bodyPr/>
          <a:lstStyle/>
          <a:p>
            <a:r>
              <a:rPr lang="en-US"/>
              <a:t>Instagram Stories Table | GAMESCOM - 23 of 26</a:t>
            </a:r>
          </a:p>
        </p:txBody>
      </p:sp>
      <p:graphicFrame>
        <p:nvGraphicFramePr>
          <p:cNvPr id="5" name="Table Placeholder 4">
            <a:extLst>
              <a:ext uri="{FF2B5EF4-FFF2-40B4-BE49-F238E27FC236}">
                <a16:creationId xmlns:a16="http://schemas.microsoft.com/office/drawing/2014/main" id="{77E346F5-421E-4E14-8FB2-C240AA2B9A89}"/>
              </a:ext>
            </a:extLst>
          </p:cNvPr>
          <p:cNvGraphicFramePr>
            <a:graphicFrameLocks noGrp="1"/>
          </p:cNvGraphicFramePr>
          <p:nvPr>
            <p:ph type="tbl" sz="quarter" idx="13"/>
            <p:extLst>
              <p:ext uri="{D42A27DB-BD31-4B8C-83A1-F6EECF244321}">
                <p14:modId xmlns:p14="http://schemas.microsoft.com/office/powerpoint/2010/main" val="2317343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94637163"/>
                    </a:ext>
                  </a:extLst>
                </a:gridCol>
                <a:gridCol w="493776">
                  <a:extLst>
                    <a:ext uri="{9D8B030D-6E8A-4147-A177-3AD203B41FA5}">
                      <a16:colId xmlns:a16="http://schemas.microsoft.com/office/drawing/2014/main" val="1702107187"/>
                    </a:ext>
                  </a:extLst>
                </a:gridCol>
                <a:gridCol w="658368">
                  <a:extLst>
                    <a:ext uri="{9D8B030D-6E8A-4147-A177-3AD203B41FA5}">
                      <a16:colId xmlns:a16="http://schemas.microsoft.com/office/drawing/2014/main" val="4143112198"/>
                    </a:ext>
                  </a:extLst>
                </a:gridCol>
                <a:gridCol w="740664">
                  <a:extLst>
                    <a:ext uri="{9D8B030D-6E8A-4147-A177-3AD203B41FA5}">
                      <a16:colId xmlns:a16="http://schemas.microsoft.com/office/drawing/2014/main" val="823053958"/>
                    </a:ext>
                  </a:extLst>
                </a:gridCol>
                <a:gridCol w="246888">
                  <a:extLst>
                    <a:ext uri="{9D8B030D-6E8A-4147-A177-3AD203B41FA5}">
                      <a16:colId xmlns:a16="http://schemas.microsoft.com/office/drawing/2014/main" val="1972265910"/>
                    </a:ext>
                  </a:extLst>
                </a:gridCol>
                <a:gridCol w="246888">
                  <a:extLst>
                    <a:ext uri="{9D8B030D-6E8A-4147-A177-3AD203B41FA5}">
                      <a16:colId xmlns:a16="http://schemas.microsoft.com/office/drawing/2014/main" val="3433517104"/>
                    </a:ext>
                  </a:extLst>
                </a:gridCol>
                <a:gridCol w="246888">
                  <a:extLst>
                    <a:ext uri="{9D8B030D-6E8A-4147-A177-3AD203B41FA5}">
                      <a16:colId xmlns:a16="http://schemas.microsoft.com/office/drawing/2014/main" val="1711944975"/>
                    </a:ext>
                  </a:extLst>
                </a:gridCol>
                <a:gridCol w="246888">
                  <a:extLst>
                    <a:ext uri="{9D8B030D-6E8A-4147-A177-3AD203B41FA5}">
                      <a16:colId xmlns:a16="http://schemas.microsoft.com/office/drawing/2014/main" val="985419954"/>
                    </a:ext>
                  </a:extLst>
                </a:gridCol>
                <a:gridCol w="246888">
                  <a:extLst>
                    <a:ext uri="{9D8B030D-6E8A-4147-A177-3AD203B41FA5}">
                      <a16:colId xmlns:a16="http://schemas.microsoft.com/office/drawing/2014/main" val="3736064900"/>
                    </a:ext>
                  </a:extLst>
                </a:gridCol>
                <a:gridCol w="246888">
                  <a:extLst>
                    <a:ext uri="{9D8B030D-6E8A-4147-A177-3AD203B41FA5}">
                      <a16:colId xmlns:a16="http://schemas.microsoft.com/office/drawing/2014/main" val="2418951380"/>
                    </a:ext>
                  </a:extLst>
                </a:gridCol>
                <a:gridCol w="246888">
                  <a:extLst>
                    <a:ext uri="{9D8B030D-6E8A-4147-A177-3AD203B41FA5}">
                      <a16:colId xmlns:a16="http://schemas.microsoft.com/office/drawing/2014/main" val="2227445375"/>
                    </a:ext>
                  </a:extLst>
                </a:gridCol>
                <a:gridCol w="246888">
                  <a:extLst>
                    <a:ext uri="{9D8B030D-6E8A-4147-A177-3AD203B41FA5}">
                      <a16:colId xmlns:a16="http://schemas.microsoft.com/office/drawing/2014/main" val="355685649"/>
                    </a:ext>
                  </a:extLst>
                </a:gridCol>
                <a:gridCol w="246888">
                  <a:extLst>
                    <a:ext uri="{9D8B030D-6E8A-4147-A177-3AD203B41FA5}">
                      <a16:colId xmlns:a16="http://schemas.microsoft.com/office/drawing/2014/main" val="2973192635"/>
                    </a:ext>
                  </a:extLst>
                </a:gridCol>
                <a:gridCol w="246888">
                  <a:extLst>
                    <a:ext uri="{9D8B030D-6E8A-4147-A177-3AD203B41FA5}">
                      <a16:colId xmlns:a16="http://schemas.microsoft.com/office/drawing/2014/main" val="3193476186"/>
                    </a:ext>
                  </a:extLst>
                </a:gridCol>
                <a:gridCol w="246888">
                  <a:extLst>
                    <a:ext uri="{9D8B030D-6E8A-4147-A177-3AD203B41FA5}">
                      <a16:colId xmlns:a16="http://schemas.microsoft.com/office/drawing/2014/main" val="1125610035"/>
                    </a:ext>
                  </a:extLst>
                </a:gridCol>
                <a:gridCol w="246888">
                  <a:extLst>
                    <a:ext uri="{9D8B030D-6E8A-4147-A177-3AD203B41FA5}">
                      <a16:colId xmlns:a16="http://schemas.microsoft.com/office/drawing/2014/main" val="2652297342"/>
                    </a:ext>
                  </a:extLst>
                </a:gridCol>
                <a:gridCol w="246888">
                  <a:extLst>
                    <a:ext uri="{9D8B030D-6E8A-4147-A177-3AD203B41FA5}">
                      <a16:colId xmlns:a16="http://schemas.microsoft.com/office/drawing/2014/main" val="249998842"/>
                    </a:ext>
                  </a:extLst>
                </a:gridCol>
                <a:gridCol w="246888">
                  <a:extLst>
                    <a:ext uri="{9D8B030D-6E8A-4147-A177-3AD203B41FA5}">
                      <a16:colId xmlns:a16="http://schemas.microsoft.com/office/drawing/2014/main" val="2228357086"/>
                    </a:ext>
                  </a:extLst>
                </a:gridCol>
                <a:gridCol w="246888">
                  <a:extLst>
                    <a:ext uri="{9D8B030D-6E8A-4147-A177-3AD203B41FA5}">
                      <a16:colId xmlns:a16="http://schemas.microsoft.com/office/drawing/2014/main" val="1856205621"/>
                    </a:ext>
                  </a:extLst>
                </a:gridCol>
                <a:gridCol w="246888">
                  <a:extLst>
                    <a:ext uri="{9D8B030D-6E8A-4147-A177-3AD203B41FA5}">
                      <a16:colId xmlns:a16="http://schemas.microsoft.com/office/drawing/2014/main" val="3366919314"/>
                    </a:ext>
                  </a:extLst>
                </a:gridCol>
                <a:gridCol w="246888">
                  <a:extLst>
                    <a:ext uri="{9D8B030D-6E8A-4147-A177-3AD203B41FA5}">
                      <a16:colId xmlns:a16="http://schemas.microsoft.com/office/drawing/2014/main" val="1161677366"/>
                    </a:ext>
                  </a:extLst>
                </a:gridCol>
                <a:gridCol w="246888">
                  <a:extLst>
                    <a:ext uri="{9D8B030D-6E8A-4147-A177-3AD203B41FA5}">
                      <a16:colId xmlns:a16="http://schemas.microsoft.com/office/drawing/2014/main" val="3238615304"/>
                    </a:ext>
                  </a:extLst>
                </a:gridCol>
                <a:gridCol w="246888">
                  <a:extLst>
                    <a:ext uri="{9D8B030D-6E8A-4147-A177-3AD203B41FA5}">
                      <a16:colId xmlns:a16="http://schemas.microsoft.com/office/drawing/2014/main" val="1853655460"/>
                    </a:ext>
                  </a:extLst>
                </a:gridCol>
                <a:gridCol w="246888">
                  <a:extLst>
                    <a:ext uri="{9D8B030D-6E8A-4147-A177-3AD203B41FA5}">
                      <a16:colId xmlns:a16="http://schemas.microsoft.com/office/drawing/2014/main" val="3126898372"/>
                    </a:ext>
                  </a:extLst>
                </a:gridCol>
                <a:gridCol w="246888">
                  <a:extLst>
                    <a:ext uri="{9D8B030D-6E8A-4147-A177-3AD203B41FA5}">
                      <a16:colId xmlns:a16="http://schemas.microsoft.com/office/drawing/2014/main" val="856525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554350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10:58:21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10:58:21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HALL 8
ENDFiELD
ENDFIELD
guides you
through an experience
with many challenges!
Check out their booth to
gather some loot!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wall-8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1.0625 %</a:t>
                      </a:r>
                    </a:p>
                  </a:txBody>
                  <a:tcPr/>
                </a:tc>
                <a:extLst>
                  <a:ext uri="{0D108BD9-81ED-4DB2-BD59-A6C34878D82A}">
                    <a16:rowId xmlns:a16="http://schemas.microsoft.com/office/drawing/2014/main" val="310316907"/>
                  </a:ext>
                </a:extLst>
              </a:tr>
            </a:tbl>
          </a:graphicData>
        </a:graphic>
      </p:graphicFrame>
      <p:sp>
        <p:nvSpPr>
          <p:cNvPr id="4" name="Text Placeholder 3">
            <a:extLst>
              <a:ext uri="{FF2B5EF4-FFF2-40B4-BE49-F238E27FC236}">
                <a16:creationId xmlns:a16="http://schemas.microsoft.com/office/drawing/2014/main" id="{B8154467-A80B-4CAA-AA0C-73208619FC95}"/>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298923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37A11-4781-4E72-8E89-8CC7786115D3}"/>
              </a:ext>
            </a:extLst>
          </p:cNvPr>
          <p:cNvSpPr>
            <a:spLocks noGrp="1"/>
          </p:cNvSpPr>
          <p:nvPr>
            <p:ph type="title"/>
          </p:nvPr>
        </p:nvSpPr>
        <p:spPr/>
        <p:txBody>
          <a:bodyPr/>
          <a:lstStyle/>
          <a:p>
            <a:r>
              <a:rPr lang="en-US"/>
              <a:t>Instagram Stories Table | GAMESCOM - 24 of 26</a:t>
            </a:r>
          </a:p>
        </p:txBody>
      </p:sp>
      <p:graphicFrame>
        <p:nvGraphicFramePr>
          <p:cNvPr id="5" name="Table Placeholder 4">
            <a:extLst>
              <a:ext uri="{FF2B5EF4-FFF2-40B4-BE49-F238E27FC236}">
                <a16:creationId xmlns:a16="http://schemas.microsoft.com/office/drawing/2014/main" id="{94D61F52-9A06-4620-A087-CDA3525DE1CA}"/>
              </a:ext>
            </a:extLst>
          </p:cNvPr>
          <p:cNvGraphicFramePr>
            <a:graphicFrameLocks noGrp="1"/>
          </p:cNvGraphicFramePr>
          <p:nvPr>
            <p:ph type="tbl" sz="quarter" idx="13"/>
            <p:extLst>
              <p:ext uri="{D42A27DB-BD31-4B8C-83A1-F6EECF244321}">
                <p14:modId xmlns:p14="http://schemas.microsoft.com/office/powerpoint/2010/main" val="2055462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66884111"/>
                    </a:ext>
                  </a:extLst>
                </a:gridCol>
                <a:gridCol w="493776">
                  <a:extLst>
                    <a:ext uri="{9D8B030D-6E8A-4147-A177-3AD203B41FA5}">
                      <a16:colId xmlns:a16="http://schemas.microsoft.com/office/drawing/2014/main" val="3421342161"/>
                    </a:ext>
                  </a:extLst>
                </a:gridCol>
                <a:gridCol w="658368">
                  <a:extLst>
                    <a:ext uri="{9D8B030D-6E8A-4147-A177-3AD203B41FA5}">
                      <a16:colId xmlns:a16="http://schemas.microsoft.com/office/drawing/2014/main" val="2988890017"/>
                    </a:ext>
                  </a:extLst>
                </a:gridCol>
                <a:gridCol w="740664">
                  <a:extLst>
                    <a:ext uri="{9D8B030D-6E8A-4147-A177-3AD203B41FA5}">
                      <a16:colId xmlns:a16="http://schemas.microsoft.com/office/drawing/2014/main" val="1279483657"/>
                    </a:ext>
                  </a:extLst>
                </a:gridCol>
                <a:gridCol w="246888">
                  <a:extLst>
                    <a:ext uri="{9D8B030D-6E8A-4147-A177-3AD203B41FA5}">
                      <a16:colId xmlns:a16="http://schemas.microsoft.com/office/drawing/2014/main" val="1117752082"/>
                    </a:ext>
                  </a:extLst>
                </a:gridCol>
                <a:gridCol w="246888">
                  <a:extLst>
                    <a:ext uri="{9D8B030D-6E8A-4147-A177-3AD203B41FA5}">
                      <a16:colId xmlns:a16="http://schemas.microsoft.com/office/drawing/2014/main" val="2272812467"/>
                    </a:ext>
                  </a:extLst>
                </a:gridCol>
                <a:gridCol w="246888">
                  <a:extLst>
                    <a:ext uri="{9D8B030D-6E8A-4147-A177-3AD203B41FA5}">
                      <a16:colId xmlns:a16="http://schemas.microsoft.com/office/drawing/2014/main" val="3830115462"/>
                    </a:ext>
                  </a:extLst>
                </a:gridCol>
                <a:gridCol w="246888">
                  <a:extLst>
                    <a:ext uri="{9D8B030D-6E8A-4147-A177-3AD203B41FA5}">
                      <a16:colId xmlns:a16="http://schemas.microsoft.com/office/drawing/2014/main" val="563437320"/>
                    </a:ext>
                  </a:extLst>
                </a:gridCol>
                <a:gridCol w="246888">
                  <a:extLst>
                    <a:ext uri="{9D8B030D-6E8A-4147-A177-3AD203B41FA5}">
                      <a16:colId xmlns:a16="http://schemas.microsoft.com/office/drawing/2014/main" val="771774262"/>
                    </a:ext>
                  </a:extLst>
                </a:gridCol>
                <a:gridCol w="246888">
                  <a:extLst>
                    <a:ext uri="{9D8B030D-6E8A-4147-A177-3AD203B41FA5}">
                      <a16:colId xmlns:a16="http://schemas.microsoft.com/office/drawing/2014/main" val="605444103"/>
                    </a:ext>
                  </a:extLst>
                </a:gridCol>
                <a:gridCol w="246888">
                  <a:extLst>
                    <a:ext uri="{9D8B030D-6E8A-4147-A177-3AD203B41FA5}">
                      <a16:colId xmlns:a16="http://schemas.microsoft.com/office/drawing/2014/main" val="3410696570"/>
                    </a:ext>
                  </a:extLst>
                </a:gridCol>
                <a:gridCol w="246888">
                  <a:extLst>
                    <a:ext uri="{9D8B030D-6E8A-4147-A177-3AD203B41FA5}">
                      <a16:colId xmlns:a16="http://schemas.microsoft.com/office/drawing/2014/main" val="275883119"/>
                    </a:ext>
                  </a:extLst>
                </a:gridCol>
                <a:gridCol w="246888">
                  <a:extLst>
                    <a:ext uri="{9D8B030D-6E8A-4147-A177-3AD203B41FA5}">
                      <a16:colId xmlns:a16="http://schemas.microsoft.com/office/drawing/2014/main" val="3048519010"/>
                    </a:ext>
                  </a:extLst>
                </a:gridCol>
                <a:gridCol w="246888">
                  <a:extLst>
                    <a:ext uri="{9D8B030D-6E8A-4147-A177-3AD203B41FA5}">
                      <a16:colId xmlns:a16="http://schemas.microsoft.com/office/drawing/2014/main" val="713986373"/>
                    </a:ext>
                  </a:extLst>
                </a:gridCol>
                <a:gridCol w="246888">
                  <a:extLst>
                    <a:ext uri="{9D8B030D-6E8A-4147-A177-3AD203B41FA5}">
                      <a16:colId xmlns:a16="http://schemas.microsoft.com/office/drawing/2014/main" val="290172931"/>
                    </a:ext>
                  </a:extLst>
                </a:gridCol>
                <a:gridCol w="246888">
                  <a:extLst>
                    <a:ext uri="{9D8B030D-6E8A-4147-A177-3AD203B41FA5}">
                      <a16:colId xmlns:a16="http://schemas.microsoft.com/office/drawing/2014/main" val="1286421507"/>
                    </a:ext>
                  </a:extLst>
                </a:gridCol>
                <a:gridCol w="246888">
                  <a:extLst>
                    <a:ext uri="{9D8B030D-6E8A-4147-A177-3AD203B41FA5}">
                      <a16:colId xmlns:a16="http://schemas.microsoft.com/office/drawing/2014/main" val="3413842816"/>
                    </a:ext>
                  </a:extLst>
                </a:gridCol>
                <a:gridCol w="246888">
                  <a:extLst>
                    <a:ext uri="{9D8B030D-6E8A-4147-A177-3AD203B41FA5}">
                      <a16:colId xmlns:a16="http://schemas.microsoft.com/office/drawing/2014/main" val="2461309049"/>
                    </a:ext>
                  </a:extLst>
                </a:gridCol>
                <a:gridCol w="246888">
                  <a:extLst>
                    <a:ext uri="{9D8B030D-6E8A-4147-A177-3AD203B41FA5}">
                      <a16:colId xmlns:a16="http://schemas.microsoft.com/office/drawing/2014/main" val="2645846204"/>
                    </a:ext>
                  </a:extLst>
                </a:gridCol>
                <a:gridCol w="246888">
                  <a:extLst>
                    <a:ext uri="{9D8B030D-6E8A-4147-A177-3AD203B41FA5}">
                      <a16:colId xmlns:a16="http://schemas.microsoft.com/office/drawing/2014/main" val="1118500816"/>
                    </a:ext>
                  </a:extLst>
                </a:gridCol>
                <a:gridCol w="246888">
                  <a:extLst>
                    <a:ext uri="{9D8B030D-6E8A-4147-A177-3AD203B41FA5}">
                      <a16:colId xmlns:a16="http://schemas.microsoft.com/office/drawing/2014/main" val="3282912778"/>
                    </a:ext>
                  </a:extLst>
                </a:gridCol>
                <a:gridCol w="246888">
                  <a:extLst>
                    <a:ext uri="{9D8B030D-6E8A-4147-A177-3AD203B41FA5}">
                      <a16:colId xmlns:a16="http://schemas.microsoft.com/office/drawing/2014/main" val="572786571"/>
                    </a:ext>
                  </a:extLst>
                </a:gridCol>
                <a:gridCol w="246888">
                  <a:extLst>
                    <a:ext uri="{9D8B030D-6E8A-4147-A177-3AD203B41FA5}">
                      <a16:colId xmlns:a16="http://schemas.microsoft.com/office/drawing/2014/main" val="2823738545"/>
                    </a:ext>
                  </a:extLst>
                </a:gridCol>
                <a:gridCol w="246888">
                  <a:extLst>
                    <a:ext uri="{9D8B030D-6E8A-4147-A177-3AD203B41FA5}">
                      <a16:colId xmlns:a16="http://schemas.microsoft.com/office/drawing/2014/main" val="812209479"/>
                    </a:ext>
                  </a:extLst>
                </a:gridCol>
                <a:gridCol w="246888">
                  <a:extLst>
                    <a:ext uri="{9D8B030D-6E8A-4147-A177-3AD203B41FA5}">
                      <a16:colId xmlns:a16="http://schemas.microsoft.com/office/drawing/2014/main" val="1006848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74919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10:46:11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10:46:11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
gamescom
Digital #wall8
Leave your mark here
Schreib etwas...
gamescom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1.0702 %</a:t>
                      </a:r>
                    </a:p>
                  </a:txBody>
                  <a:tcPr/>
                </a:tc>
                <a:extLst>
                  <a:ext uri="{0D108BD9-81ED-4DB2-BD59-A6C34878D82A}">
                    <a16:rowId xmlns:a16="http://schemas.microsoft.com/office/drawing/2014/main" val="3438544291"/>
                  </a:ext>
                </a:extLst>
              </a:tr>
            </a:tbl>
          </a:graphicData>
        </a:graphic>
      </p:graphicFrame>
      <p:sp>
        <p:nvSpPr>
          <p:cNvPr id="4" name="Text Placeholder 3">
            <a:extLst>
              <a:ext uri="{FF2B5EF4-FFF2-40B4-BE49-F238E27FC236}">
                <a16:creationId xmlns:a16="http://schemas.microsoft.com/office/drawing/2014/main" id="{91B7C4D6-1778-4EC3-9535-6794B35C7316}"/>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9704918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09DB4-ED0C-40CE-96E8-803AC0679AE3}"/>
              </a:ext>
            </a:extLst>
          </p:cNvPr>
          <p:cNvSpPr>
            <a:spLocks noGrp="1"/>
          </p:cNvSpPr>
          <p:nvPr>
            <p:ph type="title"/>
          </p:nvPr>
        </p:nvSpPr>
        <p:spPr/>
        <p:txBody>
          <a:bodyPr/>
          <a:lstStyle/>
          <a:p>
            <a:r>
              <a:rPr lang="en-US"/>
              <a:t>Instagram Stories Table | GAMESCOM - 25 of 26</a:t>
            </a:r>
          </a:p>
        </p:txBody>
      </p:sp>
      <p:graphicFrame>
        <p:nvGraphicFramePr>
          <p:cNvPr id="5" name="Table Placeholder 4">
            <a:extLst>
              <a:ext uri="{FF2B5EF4-FFF2-40B4-BE49-F238E27FC236}">
                <a16:creationId xmlns:a16="http://schemas.microsoft.com/office/drawing/2014/main" id="{78FB2830-FA3B-4795-A4A3-AC4B7CD81CF6}"/>
              </a:ext>
            </a:extLst>
          </p:cNvPr>
          <p:cNvGraphicFramePr>
            <a:graphicFrameLocks noGrp="1"/>
          </p:cNvGraphicFramePr>
          <p:nvPr>
            <p:ph type="tbl" sz="quarter" idx="13"/>
            <p:extLst>
              <p:ext uri="{D42A27DB-BD31-4B8C-83A1-F6EECF244321}">
                <p14:modId xmlns:p14="http://schemas.microsoft.com/office/powerpoint/2010/main" val="3942991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74201497"/>
                    </a:ext>
                  </a:extLst>
                </a:gridCol>
                <a:gridCol w="493776">
                  <a:extLst>
                    <a:ext uri="{9D8B030D-6E8A-4147-A177-3AD203B41FA5}">
                      <a16:colId xmlns:a16="http://schemas.microsoft.com/office/drawing/2014/main" val="3397227488"/>
                    </a:ext>
                  </a:extLst>
                </a:gridCol>
                <a:gridCol w="658368">
                  <a:extLst>
                    <a:ext uri="{9D8B030D-6E8A-4147-A177-3AD203B41FA5}">
                      <a16:colId xmlns:a16="http://schemas.microsoft.com/office/drawing/2014/main" val="1169620634"/>
                    </a:ext>
                  </a:extLst>
                </a:gridCol>
                <a:gridCol w="740664">
                  <a:extLst>
                    <a:ext uri="{9D8B030D-6E8A-4147-A177-3AD203B41FA5}">
                      <a16:colId xmlns:a16="http://schemas.microsoft.com/office/drawing/2014/main" val="2461089590"/>
                    </a:ext>
                  </a:extLst>
                </a:gridCol>
                <a:gridCol w="246888">
                  <a:extLst>
                    <a:ext uri="{9D8B030D-6E8A-4147-A177-3AD203B41FA5}">
                      <a16:colId xmlns:a16="http://schemas.microsoft.com/office/drawing/2014/main" val="1693531900"/>
                    </a:ext>
                  </a:extLst>
                </a:gridCol>
                <a:gridCol w="246888">
                  <a:extLst>
                    <a:ext uri="{9D8B030D-6E8A-4147-A177-3AD203B41FA5}">
                      <a16:colId xmlns:a16="http://schemas.microsoft.com/office/drawing/2014/main" val="3372055680"/>
                    </a:ext>
                  </a:extLst>
                </a:gridCol>
                <a:gridCol w="246888">
                  <a:extLst>
                    <a:ext uri="{9D8B030D-6E8A-4147-A177-3AD203B41FA5}">
                      <a16:colId xmlns:a16="http://schemas.microsoft.com/office/drawing/2014/main" val="239111537"/>
                    </a:ext>
                  </a:extLst>
                </a:gridCol>
                <a:gridCol w="246888">
                  <a:extLst>
                    <a:ext uri="{9D8B030D-6E8A-4147-A177-3AD203B41FA5}">
                      <a16:colId xmlns:a16="http://schemas.microsoft.com/office/drawing/2014/main" val="3318583738"/>
                    </a:ext>
                  </a:extLst>
                </a:gridCol>
                <a:gridCol w="246888">
                  <a:extLst>
                    <a:ext uri="{9D8B030D-6E8A-4147-A177-3AD203B41FA5}">
                      <a16:colId xmlns:a16="http://schemas.microsoft.com/office/drawing/2014/main" val="2917347095"/>
                    </a:ext>
                  </a:extLst>
                </a:gridCol>
                <a:gridCol w="246888">
                  <a:extLst>
                    <a:ext uri="{9D8B030D-6E8A-4147-A177-3AD203B41FA5}">
                      <a16:colId xmlns:a16="http://schemas.microsoft.com/office/drawing/2014/main" val="1156293029"/>
                    </a:ext>
                  </a:extLst>
                </a:gridCol>
                <a:gridCol w="246888">
                  <a:extLst>
                    <a:ext uri="{9D8B030D-6E8A-4147-A177-3AD203B41FA5}">
                      <a16:colId xmlns:a16="http://schemas.microsoft.com/office/drawing/2014/main" val="2062198458"/>
                    </a:ext>
                  </a:extLst>
                </a:gridCol>
                <a:gridCol w="246888">
                  <a:extLst>
                    <a:ext uri="{9D8B030D-6E8A-4147-A177-3AD203B41FA5}">
                      <a16:colId xmlns:a16="http://schemas.microsoft.com/office/drawing/2014/main" val="3716488429"/>
                    </a:ext>
                  </a:extLst>
                </a:gridCol>
                <a:gridCol w="246888">
                  <a:extLst>
                    <a:ext uri="{9D8B030D-6E8A-4147-A177-3AD203B41FA5}">
                      <a16:colId xmlns:a16="http://schemas.microsoft.com/office/drawing/2014/main" val="3409702061"/>
                    </a:ext>
                  </a:extLst>
                </a:gridCol>
                <a:gridCol w="246888">
                  <a:extLst>
                    <a:ext uri="{9D8B030D-6E8A-4147-A177-3AD203B41FA5}">
                      <a16:colId xmlns:a16="http://schemas.microsoft.com/office/drawing/2014/main" val="4266715785"/>
                    </a:ext>
                  </a:extLst>
                </a:gridCol>
                <a:gridCol w="246888">
                  <a:extLst>
                    <a:ext uri="{9D8B030D-6E8A-4147-A177-3AD203B41FA5}">
                      <a16:colId xmlns:a16="http://schemas.microsoft.com/office/drawing/2014/main" val="4138811648"/>
                    </a:ext>
                  </a:extLst>
                </a:gridCol>
                <a:gridCol w="246888">
                  <a:extLst>
                    <a:ext uri="{9D8B030D-6E8A-4147-A177-3AD203B41FA5}">
                      <a16:colId xmlns:a16="http://schemas.microsoft.com/office/drawing/2014/main" val="3064481097"/>
                    </a:ext>
                  </a:extLst>
                </a:gridCol>
                <a:gridCol w="246888">
                  <a:extLst>
                    <a:ext uri="{9D8B030D-6E8A-4147-A177-3AD203B41FA5}">
                      <a16:colId xmlns:a16="http://schemas.microsoft.com/office/drawing/2014/main" val="4012553500"/>
                    </a:ext>
                  </a:extLst>
                </a:gridCol>
                <a:gridCol w="246888">
                  <a:extLst>
                    <a:ext uri="{9D8B030D-6E8A-4147-A177-3AD203B41FA5}">
                      <a16:colId xmlns:a16="http://schemas.microsoft.com/office/drawing/2014/main" val="688370418"/>
                    </a:ext>
                  </a:extLst>
                </a:gridCol>
                <a:gridCol w="246888">
                  <a:extLst>
                    <a:ext uri="{9D8B030D-6E8A-4147-A177-3AD203B41FA5}">
                      <a16:colId xmlns:a16="http://schemas.microsoft.com/office/drawing/2014/main" val="3078095140"/>
                    </a:ext>
                  </a:extLst>
                </a:gridCol>
                <a:gridCol w="246888">
                  <a:extLst>
                    <a:ext uri="{9D8B030D-6E8A-4147-A177-3AD203B41FA5}">
                      <a16:colId xmlns:a16="http://schemas.microsoft.com/office/drawing/2014/main" val="2870146264"/>
                    </a:ext>
                  </a:extLst>
                </a:gridCol>
                <a:gridCol w="246888">
                  <a:extLst>
                    <a:ext uri="{9D8B030D-6E8A-4147-A177-3AD203B41FA5}">
                      <a16:colId xmlns:a16="http://schemas.microsoft.com/office/drawing/2014/main" val="342131235"/>
                    </a:ext>
                  </a:extLst>
                </a:gridCol>
                <a:gridCol w="246888">
                  <a:extLst>
                    <a:ext uri="{9D8B030D-6E8A-4147-A177-3AD203B41FA5}">
                      <a16:colId xmlns:a16="http://schemas.microsoft.com/office/drawing/2014/main" val="2873873827"/>
                    </a:ext>
                  </a:extLst>
                </a:gridCol>
                <a:gridCol w="246888">
                  <a:extLst>
                    <a:ext uri="{9D8B030D-6E8A-4147-A177-3AD203B41FA5}">
                      <a16:colId xmlns:a16="http://schemas.microsoft.com/office/drawing/2014/main" val="3256298027"/>
                    </a:ext>
                  </a:extLst>
                </a:gridCol>
                <a:gridCol w="246888">
                  <a:extLst>
                    <a:ext uri="{9D8B030D-6E8A-4147-A177-3AD203B41FA5}">
                      <a16:colId xmlns:a16="http://schemas.microsoft.com/office/drawing/2014/main" val="1671013822"/>
                    </a:ext>
                  </a:extLst>
                </a:gridCol>
                <a:gridCol w="246888">
                  <a:extLst>
                    <a:ext uri="{9D8B030D-6E8A-4147-A177-3AD203B41FA5}">
                      <a16:colId xmlns:a16="http://schemas.microsoft.com/office/drawing/2014/main" val="3000959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231936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09:17:54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09:17:54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Who's visiting
gamescom
today?
WELCOME TO
gamescom
The Heart of Gamin
Gates are open for the
last day!
We're looking forward to
see you all!
Have a great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1.0454 %</a:t>
                      </a:r>
                    </a:p>
                  </a:txBody>
                  <a:tcPr/>
                </a:tc>
                <a:extLst>
                  <a:ext uri="{0D108BD9-81ED-4DB2-BD59-A6C34878D82A}">
                    <a16:rowId xmlns:a16="http://schemas.microsoft.com/office/drawing/2014/main" val="3746829515"/>
                  </a:ext>
                </a:extLst>
              </a:tr>
            </a:tbl>
          </a:graphicData>
        </a:graphic>
      </p:graphicFrame>
      <p:sp>
        <p:nvSpPr>
          <p:cNvPr id="4" name="Text Placeholder 3">
            <a:extLst>
              <a:ext uri="{FF2B5EF4-FFF2-40B4-BE49-F238E27FC236}">
                <a16:creationId xmlns:a16="http://schemas.microsoft.com/office/drawing/2014/main" id="{78E2E255-CF96-4759-BA03-37EDC299967C}"/>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9967560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B04F1-3364-49D3-AD55-63DFA18EF09C}"/>
              </a:ext>
            </a:extLst>
          </p:cNvPr>
          <p:cNvSpPr>
            <a:spLocks noGrp="1"/>
          </p:cNvSpPr>
          <p:nvPr>
            <p:ph type="title"/>
          </p:nvPr>
        </p:nvSpPr>
        <p:spPr/>
        <p:txBody>
          <a:bodyPr/>
          <a:lstStyle/>
          <a:p>
            <a:r>
              <a:rPr lang="en-US"/>
              <a:t>Instagram Stories Table | GAMESCOM - 26 of 26</a:t>
            </a:r>
          </a:p>
        </p:txBody>
      </p:sp>
      <p:graphicFrame>
        <p:nvGraphicFramePr>
          <p:cNvPr id="5" name="Table Placeholder 4">
            <a:extLst>
              <a:ext uri="{FF2B5EF4-FFF2-40B4-BE49-F238E27FC236}">
                <a16:creationId xmlns:a16="http://schemas.microsoft.com/office/drawing/2014/main" id="{F71038C0-EEBA-4B6E-9D8B-25D71F6214D4}"/>
              </a:ext>
            </a:extLst>
          </p:cNvPr>
          <p:cNvGraphicFramePr>
            <a:graphicFrameLocks noGrp="1"/>
          </p:cNvGraphicFramePr>
          <p:nvPr>
            <p:ph type="tbl" sz="quarter" idx="13"/>
            <p:extLst>
              <p:ext uri="{D42A27DB-BD31-4B8C-83A1-F6EECF244321}">
                <p14:modId xmlns:p14="http://schemas.microsoft.com/office/powerpoint/2010/main" val="1405256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850908759"/>
                    </a:ext>
                  </a:extLst>
                </a:gridCol>
                <a:gridCol w="493776">
                  <a:extLst>
                    <a:ext uri="{9D8B030D-6E8A-4147-A177-3AD203B41FA5}">
                      <a16:colId xmlns:a16="http://schemas.microsoft.com/office/drawing/2014/main" val="2497347931"/>
                    </a:ext>
                  </a:extLst>
                </a:gridCol>
                <a:gridCol w="658368">
                  <a:extLst>
                    <a:ext uri="{9D8B030D-6E8A-4147-A177-3AD203B41FA5}">
                      <a16:colId xmlns:a16="http://schemas.microsoft.com/office/drawing/2014/main" val="1046788355"/>
                    </a:ext>
                  </a:extLst>
                </a:gridCol>
                <a:gridCol w="740664">
                  <a:extLst>
                    <a:ext uri="{9D8B030D-6E8A-4147-A177-3AD203B41FA5}">
                      <a16:colId xmlns:a16="http://schemas.microsoft.com/office/drawing/2014/main" val="3832776030"/>
                    </a:ext>
                  </a:extLst>
                </a:gridCol>
                <a:gridCol w="246888">
                  <a:extLst>
                    <a:ext uri="{9D8B030D-6E8A-4147-A177-3AD203B41FA5}">
                      <a16:colId xmlns:a16="http://schemas.microsoft.com/office/drawing/2014/main" val="3664881942"/>
                    </a:ext>
                  </a:extLst>
                </a:gridCol>
                <a:gridCol w="246888">
                  <a:extLst>
                    <a:ext uri="{9D8B030D-6E8A-4147-A177-3AD203B41FA5}">
                      <a16:colId xmlns:a16="http://schemas.microsoft.com/office/drawing/2014/main" val="3328162715"/>
                    </a:ext>
                  </a:extLst>
                </a:gridCol>
                <a:gridCol w="246888">
                  <a:extLst>
                    <a:ext uri="{9D8B030D-6E8A-4147-A177-3AD203B41FA5}">
                      <a16:colId xmlns:a16="http://schemas.microsoft.com/office/drawing/2014/main" val="3825640533"/>
                    </a:ext>
                  </a:extLst>
                </a:gridCol>
                <a:gridCol w="246888">
                  <a:extLst>
                    <a:ext uri="{9D8B030D-6E8A-4147-A177-3AD203B41FA5}">
                      <a16:colId xmlns:a16="http://schemas.microsoft.com/office/drawing/2014/main" val="3543494963"/>
                    </a:ext>
                  </a:extLst>
                </a:gridCol>
                <a:gridCol w="246888">
                  <a:extLst>
                    <a:ext uri="{9D8B030D-6E8A-4147-A177-3AD203B41FA5}">
                      <a16:colId xmlns:a16="http://schemas.microsoft.com/office/drawing/2014/main" val="3531385912"/>
                    </a:ext>
                  </a:extLst>
                </a:gridCol>
                <a:gridCol w="246888">
                  <a:extLst>
                    <a:ext uri="{9D8B030D-6E8A-4147-A177-3AD203B41FA5}">
                      <a16:colId xmlns:a16="http://schemas.microsoft.com/office/drawing/2014/main" val="3407808150"/>
                    </a:ext>
                  </a:extLst>
                </a:gridCol>
                <a:gridCol w="246888">
                  <a:extLst>
                    <a:ext uri="{9D8B030D-6E8A-4147-A177-3AD203B41FA5}">
                      <a16:colId xmlns:a16="http://schemas.microsoft.com/office/drawing/2014/main" val="615133851"/>
                    </a:ext>
                  </a:extLst>
                </a:gridCol>
                <a:gridCol w="246888">
                  <a:extLst>
                    <a:ext uri="{9D8B030D-6E8A-4147-A177-3AD203B41FA5}">
                      <a16:colId xmlns:a16="http://schemas.microsoft.com/office/drawing/2014/main" val="1228570985"/>
                    </a:ext>
                  </a:extLst>
                </a:gridCol>
                <a:gridCol w="246888">
                  <a:extLst>
                    <a:ext uri="{9D8B030D-6E8A-4147-A177-3AD203B41FA5}">
                      <a16:colId xmlns:a16="http://schemas.microsoft.com/office/drawing/2014/main" val="1752207489"/>
                    </a:ext>
                  </a:extLst>
                </a:gridCol>
                <a:gridCol w="246888">
                  <a:extLst>
                    <a:ext uri="{9D8B030D-6E8A-4147-A177-3AD203B41FA5}">
                      <a16:colId xmlns:a16="http://schemas.microsoft.com/office/drawing/2014/main" val="2924055053"/>
                    </a:ext>
                  </a:extLst>
                </a:gridCol>
                <a:gridCol w="246888">
                  <a:extLst>
                    <a:ext uri="{9D8B030D-6E8A-4147-A177-3AD203B41FA5}">
                      <a16:colId xmlns:a16="http://schemas.microsoft.com/office/drawing/2014/main" val="2668032604"/>
                    </a:ext>
                  </a:extLst>
                </a:gridCol>
                <a:gridCol w="246888">
                  <a:extLst>
                    <a:ext uri="{9D8B030D-6E8A-4147-A177-3AD203B41FA5}">
                      <a16:colId xmlns:a16="http://schemas.microsoft.com/office/drawing/2014/main" val="789841577"/>
                    </a:ext>
                  </a:extLst>
                </a:gridCol>
                <a:gridCol w="246888">
                  <a:extLst>
                    <a:ext uri="{9D8B030D-6E8A-4147-A177-3AD203B41FA5}">
                      <a16:colId xmlns:a16="http://schemas.microsoft.com/office/drawing/2014/main" val="2469090792"/>
                    </a:ext>
                  </a:extLst>
                </a:gridCol>
                <a:gridCol w="246888">
                  <a:extLst>
                    <a:ext uri="{9D8B030D-6E8A-4147-A177-3AD203B41FA5}">
                      <a16:colId xmlns:a16="http://schemas.microsoft.com/office/drawing/2014/main" val="795645997"/>
                    </a:ext>
                  </a:extLst>
                </a:gridCol>
                <a:gridCol w="246888">
                  <a:extLst>
                    <a:ext uri="{9D8B030D-6E8A-4147-A177-3AD203B41FA5}">
                      <a16:colId xmlns:a16="http://schemas.microsoft.com/office/drawing/2014/main" val="2762963041"/>
                    </a:ext>
                  </a:extLst>
                </a:gridCol>
                <a:gridCol w="246888">
                  <a:extLst>
                    <a:ext uri="{9D8B030D-6E8A-4147-A177-3AD203B41FA5}">
                      <a16:colId xmlns:a16="http://schemas.microsoft.com/office/drawing/2014/main" val="3856856364"/>
                    </a:ext>
                  </a:extLst>
                </a:gridCol>
                <a:gridCol w="246888">
                  <a:extLst>
                    <a:ext uri="{9D8B030D-6E8A-4147-A177-3AD203B41FA5}">
                      <a16:colId xmlns:a16="http://schemas.microsoft.com/office/drawing/2014/main" val="1102916938"/>
                    </a:ext>
                  </a:extLst>
                </a:gridCol>
                <a:gridCol w="246888">
                  <a:extLst>
                    <a:ext uri="{9D8B030D-6E8A-4147-A177-3AD203B41FA5}">
                      <a16:colId xmlns:a16="http://schemas.microsoft.com/office/drawing/2014/main" val="133492448"/>
                    </a:ext>
                  </a:extLst>
                </a:gridCol>
                <a:gridCol w="246888">
                  <a:extLst>
                    <a:ext uri="{9D8B030D-6E8A-4147-A177-3AD203B41FA5}">
                      <a16:colId xmlns:a16="http://schemas.microsoft.com/office/drawing/2014/main" val="1712898203"/>
                    </a:ext>
                  </a:extLst>
                </a:gridCol>
                <a:gridCol w="246888">
                  <a:extLst>
                    <a:ext uri="{9D8B030D-6E8A-4147-A177-3AD203B41FA5}">
                      <a16:colId xmlns:a16="http://schemas.microsoft.com/office/drawing/2014/main" val="3146322565"/>
                    </a:ext>
                  </a:extLst>
                </a:gridCol>
                <a:gridCol w="246888">
                  <a:extLst>
                    <a:ext uri="{9D8B030D-6E8A-4147-A177-3AD203B41FA5}">
                      <a16:colId xmlns:a16="http://schemas.microsoft.com/office/drawing/2014/main" val="2886775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177947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07:44:17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07:44:17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social stage
Hall 1
timetable 30.08.
Animekino - Digimon Adventure:
1:00 PM-2:30 PM
Last Evolution Kizuna
gamescom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0.9929 %</a:t>
                      </a:r>
                    </a:p>
                  </a:txBody>
                  <a:tcPr/>
                </a:tc>
                <a:extLst>
                  <a:ext uri="{0D108BD9-81ED-4DB2-BD59-A6C34878D82A}">
                    <a16:rowId xmlns:a16="http://schemas.microsoft.com/office/drawing/2014/main" val="4289775209"/>
                  </a:ext>
                </a:extLst>
              </a:tr>
            </a:tbl>
          </a:graphicData>
        </a:graphic>
      </p:graphicFrame>
      <p:sp>
        <p:nvSpPr>
          <p:cNvPr id="4" name="Text Placeholder 3">
            <a:extLst>
              <a:ext uri="{FF2B5EF4-FFF2-40B4-BE49-F238E27FC236}">
                <a16:creationId xmlns:a16="http://schemas.microsoft.com/office/drawing/2014/main" id="{6F002FA9-7E2C-402F-A032-368AA94FBF4C}"/>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1693537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F7512-FCCF-455C-89B2-CC2D3339E5A3}"/>
              </a:ext>
            </a:extLst>
          </p:cNvPr>
          <p:cNvSpPr>
            <a:spLocks noGrp="1"/>
          </p:cNvSpPr>
          <p:nvPr>
            <p:ph type="title"/>
          </p:nvPr>
        </p:nvSpPr>
        <p:spPr/>
        <p:txBody>
          <a:bodyPr/>
          <a:lstStyle/>
          <a:p>
            <a:r>
              <a:rPr lang="en-US"/>
              <a:t>Tiktok Videos Table Overview | GAMESCOM - 1 of 26</a:t>
            </a:r>
          </a:p>
        </p:txBody>
      </p:sp>
      <p:graphicFrame>
        <p:nvGraphicFramePr>
          <p:cNvPr id="5" name="Table Placeholder 4">
            <a:extLst>
              <a:ext uri="{FF2B5EF4-FFF2-40B4-BE49-F238E27FC236}">
                <a16:creationId xmlns:a16="http://schemas.microsoft.com/office/drawing/2014/main" id="{38330E18-DE21-4108-9A64-5E0BCCCFE1D4}"/>
              </a:ext>
            </a:extLst>
          </p:cNvPr>
          <p:cNvGraphicFramePr>
            <a:graphicFrameLocks noGrp="1"/>
          </p:cNvGraphicFramePr>
          <p:nvPr>
            <p:ph type="tbl" sz="quarter" idx="13"/>
            <p:extLst>
              <p:ext uri="{D42A27DB-BD31-4B8C-83A1-F6EECF244321}">
                <p14:modId xmlns:p14="http://schemas.microsoft.com/office/powerpoint/2010/main" val="3249540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2319668242"/>
                    </a:ext>
                  </a:extLst>
                </a:gridCol>
                <a:gridCol w="246888">
                  <a:extLst>
                    <a:ext uri="{9D8B030D-6E8A-4147-A177-3AD203B41FA5}">
                      <a16:colId xmlns:a16="http://schemas.microsoft.com/office/drawing/2014/main" val="1734103660"/>
                    </a:ext>
                  </a:extLst>
                </a:gridCol>
                <a:gridCol w="246888">
                  <a:extLst>
                    <a:ext uri="{9D8B030D-6E8A-4147-A177-3AD203B41FA5}">
                      <a16:colId xmlns:a16="http://schemas.microsoft.com/office/drawing/2014/main" val="2850357316"/>
                    </a:ext>
                  </a:extLst>
                </a:gridCol>
                <a:gridCol w="246888">
                  <a:extLst>
                    <a:ext uri="{9D8B030D-6E8A-4147-A177-3AD203B41FA5}">
                      <a16:colId xmlns:a16="http://schemas.microsoft.com/office/drawing/2014/main" val="2775439819"/>
                    </a:ext>
                  </a:extLst>
                </a:gridCol>
                <a:gridCol w="246888">
                  <a:extLst>
                    <a:ext uri="{9D8B030D-6E8A-4147-A177-3AD203B41FA5}">
                      <a16:colId xmlns:a16="http://schemas.microsoft.com/office/drawing/2014/main" val="2790607471"/>
                    </a:ext>
                  </a:extLst>
                </a:gridCol>
                <a:gridCol w="246888">
                  <a:extLst>
                    <a:ext uri="{9D8B030D-6E8A-4147-A177-3AD203B41FA5}">
                      <a16:colId xmlns:a16="http://schemas.microsoft.com/office/drawing/2014/main" val="2967031846"/>
                    </a:ext>
                  </a:extLst>
                </a:gridCol>
                <a:gridCol w="246888">
                  <a:extLst>
                    <a:ext uri="{9D8B030D-6E8A-4147-A177-3AD203B41FA5}">
                      <a16:colId xmlns:a16="http://schemas.microsoft.com/office/drawing/2014/main" val="765563396"/>
                    </a:ext>
                  </a:extLst>
                </a:gridCol>
                <a:gridCol w="246888">
                  <a:extLst>
                    <a:ext uri="{9D8B030D-6E8A-4147-A177-3AD203B41FA5}">
                      <a16:colId xmlns:a16="http://schemas.microsoft.com/office/drawing/2014/main" val="1331784948"/>
                    </a:ext>
                  </a:extLst>
                </a:gridCol>
                <a:gridCol w="246888">
                  <a:extLst>
                    <a:ext uri="{9D8B030D-6E8A-4147-A177-3AD203B41FA5}">
                      <a16:colId xmlns:a16="http://schemas.microsoft.com/office/drawing/2014/main" val="3945079522"/>
                    </a:ext>
                  </a:extLst>
                </a:gridCol>
                <a:gridCol w="246888">
                  <a:extLst>
                    <a:ext uri="{9D8B030D-6E8A-4147-A177-3AD203B41FA5}">
                      <a16:colId xmlns:a16="http://schemas.microsoft.com/office/drawing/2014/main" val="3409405826"/>
                    </a:ext>
                  </a:extLst>
                </a:gridCol>
                <a:gridCol w="246888">
                  <a:extLst>
                    <a:ext uri="{9D8B030D-6E8A-4147-A177-3AD203B41FA5}">
                      <a16:colId xmlns:a16="http://schemas.microsoft.com/office/drawing/2014/main" val="3034457812"/>
                    </a:ext>
                  </a:extLst>
                </a:gridCol>
                <a:gridCol w="246888">
                  <a:extLst>
                    <a:ext uri="{9D8B030D-6E8A-4147-A177-3AD203B41FA5}">
                      <a16:colId xmlns:a16="http://schemas.microsoft.com/office/drawing/2014/main" val="3745097844"/>
                    </a:ext>
                  </a:extLst>
                </a:gridCol>
                <a:gridCol w="246888">
                  <a:extLst>
                    <a:ext uri="{9D8B030D-6E8A-4147-A177-3AD203B41FA5}">
                      <a16:colId xmlns:a16="http://schemas.microsoft.com/office/drawing/2014/main" val="199780097"/>
                    </a:ext>
                  </a:extLst>
                </a:gridCol>
                <a:gridCol w="246888">
                  <a:extLst>
                    <a:ext uri="{9D8B030D-6E8A-4147-A177-3AD203B41FA5}">
                      <a16:colId xmlns:a16="http://schemas.microsoft.com/office/drawing/2014/main" val="2681682309"/>
                    </a:ext>
                  </a:extLst>
                </a:gridCol>
                <a:gridCol w="246888">
                  <a:extLst>
                    <a:ext uri="{9D8B030D-6E8A-4147-A177-3AD203B41FA5}">
                      <a16:colId xmlns:a16="http://schemas.microsoft.com/office/drawing/2014/main" val="3992872035"/>
                    </a:ext>
                  </a:extLst>
                </a:gridCol>
                <a:gridCol w="246888">
                  <a:extLst>
                    <a:ext uri="{9D8B030D-6E8A-4147-A177-3AD203B41FA5}">
                      <a16:colId xmlns:a16="http://schemas.microsoft.com/office/drawing/2014/main" val="2753555798"/>
                    </a:ext>
                  </a:extLst>
                </a:gridCol>
                <a:gridCol w="246888">
                  <a:extLst>
                    <a:ext uri="{9D8B030D-6E8A-4147-A177-3AD203B41FA5}">
                      <a16:colId xmlns:a16="http://schemas.microsoft.com/office/drawing/2014/main" val="2664634035"/>
                    </a:ext>
                  </a:extLst>
                </a:gridCol>
                <a:gridCol w="246888">
                  <a:extLst>
                    <a:ext uri="{9D8B030D-6E8A-4147-A177-3AD203B41FA5}">
                      <a16:colId xmlns:a16="http://schemas.microsoft.com/office/drawing/2014/main" val="574106423"/>
                    </a:ext>
                  </a:extLst>
                </a:gridCol>
                <a:gridCol w="246888">
                  <a:extLst>
                    <a:ext uri="{9D8B030D-6E8A-4147-A177-3AD203B41FA5}">
                      <a16:colId xmlns:a16="http://schemas.microsoft.com/office/drawing/2014/main" val="570416450"/>
                    </a:ext>
                  </a:extLst>
                </a:gridCol>
                <a:gridCol w="246888">
                  <a:extLst>
                    <a:ext uri="{9D8B030D-6E8A-4147-A177-3AD203B41FA5}">
                      <a16:colId xmlns:a16="http://schemas.microsoft.com/office/drawing/2014/main" val="2268292070"/>
                    </a:ext>
                  </a:extLst>
                </a:gridCol>
                <a:gridCol w="246888">
                  <a:extLst>
                    <a:ext uri="{9D8B030D-6E8A-4147-A177-3AD203B41FA5}">
                      <a16:colId xmlns:a16="http://schemas.microsoft.com/office/drawing/2014/main" val="360424394"/>
                    </a:ext>
                  </a:extLst>
                </a:gridCol>
                <a:gridCol w="246888">
                  <a:extLst>
                    <a:ext uri="{9D8B030D-6E8A-4147-A177-3AD203B41FA5}">
                      <a16:colId xmlns:a16="http://schemas.microsoft.com/office/drawing/2014/main" val="2557178148"/>
                    </a:ext>
                  </a:extLst>
                </a:gridCol>
                <a:gridCol w="246888">
                  <a:extLst>
                    <a:ext uri="{9D8B030D-6E8A-4147-A177-3AD203B41FA5}">
                      <a16:colId xmlns:a16="http://schemas.microsoft.com/office/drawing/2014/main" val="1787467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550479206"/>
                  </a:ext>
                </a:extLst>
              </a:tr>
            </a:tbl>
          </a:graphicData>
        </a:graphic>
      </p:graphicFrame>
      <p:sp>
        <p:nvSpPr>
          <p:cNvPr id="4" name="Text Placeholder 3">
            <a:extLst>
              <a:ext uri="{FF2B5EF4-FFF2-40B4-BE49-F238E27FC236}">
                <a16:creationId xmlns:a16="http://schemas.microsoft.com/office/drawing/2014/main" id="{ECE11D98-3720-492C-9C3F-190467E8668C}"/>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21835405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F5DD2-6439-426E-8DFB-C2E6A88277B7}"/>
              </a:ext>
            </a:extLst>
          </p:cNvPr>
          <p:cNvSpPr>
            <a:spLocks noGrp="1"/>
          </p:cNvSpPr>
          <p:nvPr>
            <p:ph type="title"/>
          </p:nvPr>
        </p:nvSpPr>
        <p:spPr/>
        <p:txBody>
          <a:bodyPr/>
          <a:lstStyle/>
          <a:p>
            <a:r>
              <a:rPr lang="en-US"/>
              <a:t>Tiktok Videos Table Overview | GAMESCOM - 2 of 26</a:t>
            </a:r>
          </a:p>
        </p:txBody>
      </p:sp>
      <p:graphicFrame>
        <p:nvGraphicFramePr>
          <p:cNvPr id="5" name="Table Placeholder 4">
            <a:extLst>
              <a:ext uri="{FF2B5EF4-FFF2-40B4-BE49-F238E27FC236}">
                <a16:creationId xmlns:a16="http://schemas.microsoft.com/office/drawing/2014/main" id="{A4824FEC-CFE8-4D31-AD85-A1C06FCBDC5B}"/>
              </a:ext>
            </a:extLst>
          </p:cNvPr>
          <p:cNvGraphicFramePr>
            <a:graphicFrameLocks noGrp="1"/>
          </p:cNvGraphicFramePr>
          <p:nvPr>
            <p:ph type="tbl" sz="quarter" idx="13"/>
            <p:extLst>
              <p:ext uri="{D42A27DB-BD31-4B8C-83A1-F6EECF244321}">
                <p14:modId xmlns:p14="http://schemas.microsoft.com/office/powerpoint/2010/main" val="2127322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4119472717"/>
                    </a:ext>
                  </a:extLst>
                </a:gridCol>
                <a:gridCol w="246888">
                  <a:extLst>
                    <a:ext uri="{9D8B030D-6E8A-4147-A177-3AD203B41FA5}">
                      <a16:colId xmlns:a16="http://schemas.microsoft.com/office/drawing/2014/main" val="1064997404"/>
                    </a:ext>
                  </a:extLst>
                </a:gridCol>
                <a:gridCol w="246888">
                  <a:extLst>
                    <a:ext uri="{9D8B030D-6E8A-4147-A177-3AD203B41FA5}">
                      <a16:colId xmlns:a16="http://schemas.microsoft.com/office/drawing/2014/main" val="2584394931"/>
                    </a:ext>
                  </a:extLst>
                </a:gridCol>
                <a:gridCol w="246888">
                  <a:extLst>
                    <a:ext uri="{9D8B030D-6E8A-4147-A177-3AD203B41FA5}">
                      <a16:colId xmlns:a16="http://schemas.microsoft.com/office/drawing/2014/main" val="1193004324"/>
                    </a:ext>
                  </a:extLst>
                </a:gridCol>
                <a:gridCol w="246888">
                  <a:extLst>
                    <a:ext uri="{9D8B030D-6E8A-4147-A177-3AD203B41FA5}">
                      <a16:colId xmlns:a16="http://schemas.microsoft.com/office/drawing/2014/main" val="2923409412"/>
                    </a:ext>
                  </a:extLst>
                </a:gridCol>
                <a:gridCol w="246888">
                  <a:extLst>
                    <a:ext uri="{9D8B030D-6E8A-4147-A177-3AD203B41FA5}">
                      <a16:colId xmlns:a16="http://schemas.microsoft.com/office/drawing/2014/main" val="2189279285"/>
                    </a:ext>
                  </a:extLst>
                </a:gridCol>
                <a:gridCol w="246888">
                  <a:extLst>
                    <a:ext uri="{9D8B030D-6E8A-4147-A177-3AD203B41FA5}">
                      <a16:colId xmlns:a16="http://schemas.microsoft.com/office/drawing/2014/main" val="2400549452"/>
                    </a:ext>
                  </a:extLst>
                </a:gridCol>
                <a:gridCol w="246888">
                  <a:extLst>
                    <a:ext uri="{9D8B030D-6E8A-4147-A177-3AD203B41FA5}">
                      <a16:colId xmlns:a16="http://schemas.microsoft.com/office/drawing/2014/main" val="1177175300"/>
                    </a:ext>
                  </a:extLst>
                </a:gridCol>
                <a:gridCol w="246888">
                  <a:extLst>
                    <a:ext uri="{9D8B030D-6E8A-4147-A177-3AD203B41FA5}">
                      <a16:colId xmlns:a16="http://schemas.microsoft.com/office/drawing/2014/main" val="2181558273"/>
                    </a:ext>
                  </a:extLst>
                </a:gridCol>
                <a:gridCol w="246888">
                  <a:extLst>
                    <a:ext uri="{9D8B030D-6E8A-4147-A177-3AD203B41FA5}">
                      <a16:colId xmlns:a16="http://schemas.microsoft.com/office/drawing/2014/main" val="3991863786"/>
                    </a:ext>
                  </a:extLst>
                </a:gridCol>
                <a:gridCol w="246888">
                  <a:extLst>
                    <a:ext uri="{9D8B030D-6E8A-4147-A177-3AD203B41FA5}">
                      <a16:colId xmlns:a16="http://schemas.microsoft.com/office/drawing/2014/main" val="116976846"/>
                    </a:ext>
                  </a:extLst>
                </a:gridCol>
                <a:gridCol w="246888">
                  <a:extLst>
                    <a:ext uri="{9D8B030D-6E8A-4147-A177-3AD203B41FA5}">
                      <a16:colId xmlns:a16="http://schemas.microsoft.com/office/drawing/2014/main" val="460994608"/>
                    </a:ext>
                  </a:extLst>
                </a:gridCol>
                <a:gridCol w="246888">
                  <a:extLst>
                    <a:ext uri="{9D8B030D-6E8A-4147-A177-3AD203B41FA5}">
                      <a16:colId xmlns:a16="http://schemas.microsoft.com/office/drawing/2014/main" val="1702525500"/>
                    </a:ext>
                  </a:extLst>
                </a:gridCol>
                <a:gridCol w="246888">
                  <a:extLst>
                    <a:ext uri="{9D8B030D-6E8A-4147-A177-3AD203B41FA5}">
                      <a16:colId xmlns:a16="http://schemas.microsoft.com/office/drawing/2014/main" val="3006865470"/>
                    </a:ext>
                  </a:extLst>
                </a:gridCol>
                <a:gridCol w="246888">
                  <a:extLst>
                    <a:ext uri="{9D8B030D-6E8A-4147-A177-3AD203B41FA5}">
                      <a16:colId xmlns:a16="http://schemas.microsoft.com/office/drawing/2014/main" val="529531362"/>
                    </a:ext>
                  </a:extLst>
                </a:gridCol>
                <a:gridCol w="246888">
                  <a:extLst>
                    <a:ext uri="{9D8B030D-6E8A-4147-A177-3AD203B41FA5}">
                      <a16:colId xmlns:a16="http://schemas.microsoft.com/office/drawing/2014/main" val="162352493"/>
                    </a:ext>
                  </a:extLst>
                </a:gridCol>
                <a:gridCol w="246888">
                  <a:extLst>
                    <a:ext uri="{9D8B030D-6E8A-4147-A177-3AD203B41FA5}">
                      <a16:colId xmlns:a16="http://schemas.microsoft.com/office/drawing/2014/main" val="2953718210"/>
                    </a:ext>
                  </a:extLst>
                </a:gridCol>
                <a:gridCol w="246888">
                  <a:extLst>
                    <a:ext uri="{9D8B030D-6E8A-4147-A177-3AD203B41FA5}">
                      <a16:colId xmlns:a16="http://schemas.microsoft.com/office/drawing/2014/main" val="2549255566"/>
                    </a:ext>
                  </a:extLst>
                </a:gridCol>
                <a:gridCol w="246888">
                  <a:extLst>
                    <a:ext uri="{9D8B030D-6E8A-4147-A177-3AD203B41FA5}">
                      <a16:colId xmlns:a16="http://schemas.microsoft.com/office/drawing/2014/main" val="1545511588"/>
                    </a:ext>
                  </a:extLst>
                </a:gridCol>
                <a:gridCol w="246888">
                  <a:extLst>
                    <a:ext uri="{9D8B030D-6E8A-4147-A177-3AD203B41FA5}">
                      <a16:colId xmlns:a16="http://schemas.microsoft.com/office/drawing/2014/main" val="3914620915"/>
                    </a:ext>
                  </a:extLst>
                </a:gridCol>
                <a:gridCol w="246888">
                  <a:extLst>
                    <a:ext uri="{9D8B030D-6E8A-4147-A177-3AD203B41FA5}">
                      <a16:colId xmlns:a16="http://schemas.microsoft.com/office/drawing/2014/main" val="373271689"/>
                    </a:ext>
                  </a:extLst>
                </a:gridCol>
                <a:gridCol w="246888">
                  <a:extLst>
                    <a:ext uri="{9D8B030D-6E8A-4147-A177-3AD203B41FA5}">
                      <a16:colId xmlns:a16="http://schemas.microsoft.com/office/drawing/2014/main" val="3662955336"/>
                    </a:ext>
                  </a:extLst>
                </a:gridCol>
                <a:gridCol w="246888">
                  <a:extLst>
                    <a:ext uri="{9D8B030D-6E8A-4147-A177-3AD203B41FA5}">
                      <a16:colId xmlns:a16="http://schemas.microsoft.com/office/drawing/2014/main" val="2356047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1917316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20:00:19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20:00:19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11682</a:t>
                      </a:r>
                    </a:p>
                  </a:txBody>
                  <a:tcPr/>
                </a:tc>
                <a:extLst>
                  <a:ext uri="{0D108BD9-81ED-4DB2-BD59-A6C34878D82A}">
                    <a16:rowId xmlns:a16="http://schemas.microsoft.com/office/drawing/2014/main" val="1238189623"/>
                  </a:ext>
                </a:extLst>
              </a:tr>
            </a:tbl>
          </a:graphicData>
        </a:graphic>
      </p:graphicFrame>
      <p:sp>
        <p:nvSpPr>
          <p:cNvPr id="4" name="Text Placeholder 3">
            <a:extLst>
              <a:ext uri="{FF2B5EF4-FFF2-40B4-BE49-F238E27FC236}">
                <a16:creationId xmlns:a16="http://schemas.microsoft.com/office/drawing/2014/main" id="{96B98D88-4D6B-45A5-BE33-B57348D99614}"/>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24068308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5E0FF-33C5-4199-852D-11CFE3F9D4E9}"/>
              </a:ext>
            </a:extLst>
          </p:cNvPr>
          <p:cNvSpPr>
            <a:spLocks noGrp="1"/>
          </p:cNvSpPr>
          <p:nvPr>
            <p:ph type="title"/>
          </p:nvPr>
        </p:nvSpPr>
        <p:spPr/>
        <p:txBody>
          <a:bodyPr/>
          <a:lstStyle/>
          <a:p>
            <a:r>
              <a:rPr lang="en-US"/>
              <a:t>Tiktok Videos Table Overview | GAMESCOM - 3 of 26</a:t>
            </a:r>
          </a:p>
        </p:txBody>
      </p:sp>
      <p:graphicFrame>
        <p:nvGraphicFramePr>
          <p:cNvPr id="5" name="Table Placeholder 4">
            <a:extLst>
              <a:ext uri="{FF2B5EF4-FFF2-40B4-BE49-F238E27FC236}">
                <a16:creationId xmlns:a16="http://schemas.microsoft.com/office/drawing/2014/main" id="{824638DB-A66C-4EA6-A94B-6028C6B9ECAF}"/>
              </a:ext>
            </a:extLst>
          </p:cNvPr>
          <p:cNvGraphicFramePr>
            <a:graphicFrameLocks noGrp="1"/>
          </p:cNvGraphicFramePr>
          <p:nvPr>
            <p:ph type="tbl" sz="quarter" idx="13"/>
            <p:extLst>
              <p:ext uri="{D42A27DB-BD31-4B8C-83A1-F6EECF244321}">
                <p14:modId xmlns:p14="http://schemas.microsoft.com/office/powerpoint/2010/main" val="3316746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3509936786"/>
                    </a:ext>
                  </a:extLst>
                </a:gridCol>
                <a:gridCol w="246888">
                  <a:extLst>
                    <a:ext uri="{9D8B030D-6E8A-4147-A177-3AD203B41FA5}">
                      <a16:colId xmlns:a16="http://schemas.microsoft.com/office/drawing/2014/main" val="3078228617"/>
                    </a:ext>
                  </a:extLst>
                </a:gridCol>
                <a:gridCol w="246888">
                  <a:extLst>
                    <a:ext uri="{9D8B030D-6E8A-4147-A177-3AD203B41FA5}">
                      <a16:colId xmlns:a16="http://schemas.microsoft.com/office/drawing/2014/main" val="2935140379"/>
                    </a:ext>
                  </a:extLst>
                </a:gridCol>
                <a:gridCol w="246888">
                  <a:extLst>
                    <a:ext uri="{9D8B030D-6E8A-4147-A177-3AD203B41FA5}">
                      <a16:colId xmlns:a16="http://schemas.microsoft.com/office/drawing/2014/main" val="3974044516"/>
                    </a:ext>
                  </a:extLst>
                </a:gridCol>
                <a:gridCol w="246888">
                  <a:extLst>
                    <a:ext uri="{9D8B030D-6E8A-4147-A177-3AD203B41FA5}">
                      <a16:colId xmlns:a16="http://schemas.microsoft.com/office/drawing/2014/main" val="1416998624"/>
                    </a:ext>
                  </a:extLst>
                </a:gridCol>
                <a:gridCol w="246888">
                  <a:extLst>
                    <a:ext uri="{9D8B030D-6E8A-4147-A177-3AD203B41FA5}">
                      <a16:colId xmlns:a16="http://schemas.microsoft.com/office/drawing/2014/main" val="4222728297"/>
                    </a:ext>
                  </a:extLst>
                </a:gridCol>
                <a:gridCol w="246888">
                  <a:extLst>
                    <a:ext uri="{9D8B030D-6E8A-4147-A177-3AD203B41FA5}">
                      <a16:colId xmlns:a16="http://schemas.microsoft.com/office/drawing/2014/main" val="2463006168"/>
                    </a:ext>
                  </a:extLst>
                </a:gridCol>
                <a:gridCol w="246888">
                  <a:extLst>
                    <a:ext uri="{9D8B030D-6E8A-4147-A177-3AD203B41FA5}">
                      <a16:colId xmlns:a16="http://schemas.microsoft.com/office/drawing/2014/main" val="1589216656"/>
                    </a:ext>
                  </a:extLst>
                </a:gridCol>
                <a:gridCol w="246888">
                  <a:extLst>
                    <a:ext uri="{9D8B030D-6E8A-4147-A177-3AD203B41FA5}">
                      <a16:colId xmlns:a16="http://schemas.microsoft.com/office/drawing/2014/main" val="1809210737"/>
                    </a:ext>
                  </a:extLst>
                </a:gridCol>
                <a:gridCol w="246888">
                  <a:extLst>
                    <a:ext uri="{9D8B030D-6E8A-4147-A177-3AD203B41FA5}">
                      <a16:colId xmlns:a16="http://schemas.microsoft.com/office/drawing/2014/main" val="3081505750"/>
                    </a:ext>
                  </a:extLst>
                </a:gridCol>
                <a:gridCol w="246888">
                  <a:extLst>
                    <a:ext uri="{9D8B030D-6E8A-4147-A177-3AD203B41FA5}">
                      <a16:colId xmlns:a16="http://schemas.microsoft.com/office/drawing/2014/main" val="4140223140"/>
                    </a:ext>
                  </a:extLst>
                </a:gridCol>
                <a:gridCol w="246888">
                  <a:extLst>
                    <a:ext uri="{9D8B030D-6E8A-4147-A177-3AD203B41FA5}">
                      <a16:colId xmlns:a16="http://schemas.microsoft.com/office/drawing/2014/main" val="2899597874"/>
                    </a:ext>
                  </a:extLst>
                </a:gridCol>
                <a:gridCol w="246888">
                  <a:extLst>
                    <a:ext uri="{9D8B030D-6E8A-4147-A177-3AD203B41FA5}">
                      <a16:colId xmlns:a16="http://schemas.microsoft.com/office/drawing/2014/main" val="3556128975"/>
                    </a:ext>
                  </a:extLst>
                </a:gridCol>
                <a:gridCol w="246888">
                  <a:extLst>
                    <a:ext uri="{9D8B030D-6E8A-4147-A177-3AD203B41FA5}">
                      <a16:colId xmlns:a16="http://schemas.microsoft.com/office/drawing/2014/main" val="997302107"/>
                    </a:ext>
                  </a:extLst>
                </a:gridCol>
                <a:gridCol w="246888">
                  <a:extLst>
                    <a:ext uri="{9D8B030D-6E8A-4147-A177-3AD203B41FA5}">
                      <a16:colId xmlns:a16="http://schemas.microsoft.com/office/drawing/2014/main" val="1907631493"/>
                    </a:ext>
                  </a:extLst>
                </a:gridCol>
                <a:gridCol w="246888">
                  <a:extLst>
                    <a:ext uri="{9D8B030D-6E8A-4147-A177-3AD203B41FA5}">
                      <a16:colId xmlns:a16="http://schemas.microsoft.com/office/drawing/2014/main" val="897781420"/>
                    </a:ext>
                  </a:extLst>
                </a:gridCol>
                <a:gridCol w="246888">
                  <a:extLst>
                    <a:ext uri="{9D8B030D-6E8A-4147-A177-3AD203B41FA5}">
                      <a16:colId xmlns:a16="http://schemas.microsoft.com/office/drawing/2014/main" val="3404842496"/>
                    </a:ext>
                  </a:extLst>
                </a:gridCol>
                <a:gridCol w="246888">
                  <a:extLst>
                    <a:ext uri="{9D8B030D-6E8A-4147-A177-3AD203B41FA5}">
                      <a16:colId xmlns:a16="http://schemas.microsoft.com/office/drawing/2014/main" val="4252569286"/>
                    </a:ext>
                  </a:extLst>
                </a:gridCol>
                <a:gridCol w="246888">
                  <a:extLst>
                    <a:ext uri="{9D8B030D-6E8A-4147-A177-3AD203B41FA5}">
                      <a16:colId xmlns:a16="http://schemas.microsoft.com/office/drawing/2014/main" val="456654650"/>
                    </a:ext>
                  </a:extLst>
                </a:gridCol>
                <a:gridCol w="246888">
                  <a:extLst>
                    <a:ext uri="{9D8B030D-6E8A-4147-A177-3AD203B41FA5}">
                      <a16:colId xmlns:a16="http://schemas.microsoft.com/office/drawing/2014/main" val="1000198492"/>
                    </a:ext>
                  </a:extLst>
                </a:gridCol>
                <a:gridCol w="246888">
                  <a:extLst>
                    <a:ext uri="{9D8B030D-6E8A-4147-A177-3AD203B41FA5}">
                      <a16:colId xmlns:a16="http://schemas.microsoft.com/office/drawing/2014/main" val="3071796636"/>
                    </a:ext>
                  </a:extLst>
                </a:gridCol>
                <a:gridCol w="246888">
                  <a:extLst>
                    <a:ext uri="{9D8B030D-6E8A-4147-A177-3AD203B41FA5}">
                      <a16:colId xmlns:a16="http://schemas.microsoft.com/office/drawing/2014/main" val="3690621532"/>
                    </a:ext>
                  </a:extLst>
                </a:gridCol>
                <a:gridCol w="246888">
                  <a:extLst>
                    <a:ext uri="{9D8B030D-6E8A-4147-A177-3AD203B41FA5}">
                      <a16:colId xmlns:a16="http://schemas.microsoft.com/office/drawing/2014/main" val="439041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693064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19:24:46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19:24:46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4886</a:t>
                      </a:r>
                    </a:p>
                  </a:txBody>
                  <a:tcPr/>
                </a:tc>
                <a:extLst>
                  <a:ext uri="{0D108BD9-81ED-4DB2-BD59-A6C34878D82A}">
                    <a16:rowId xmlns:a16="http://schemas.microsoft.com/office/drawing/2014/main" val="3201030517"/>
                  </a:ext>
                </a:extLst>
              </a:tr>
            </a:tbl>
          </a:graphicData>
        </a:graphic>
      </p:graphicFrame>
      <p:sp>
        <p:nvSpPr>
          <p:cNvPr id="4" name="Text Placeholder 3">
            <a:extLst>
              <a:ext uri="{FF2B5EF4-FFF2-40B4-BE49-F238E27FC236}">
                <a16:creationId xmlns:a16="http://schemas.microsoft.com/office/drawing/2014/main" id="{DF8BF775-8104-471A-A1B6-D981EC3BACC8}"/>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0917535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1D9F1-03EF-4FFA-897A-4FE501A922AB}"/>
              </a:ext>
            </a:extLst>
          </p:cNvPr>
          <p:cNvSpPr>
            <a:spLocks noGrp="1"/>
          </p:cNvSpPr>
          <p:nvPr>
            <p:ph type="title"/>
          </p:nvPr>
        </p:nvSpPr>
        <p:spPr/>
        <p:txBody>
          <a:bodyPr/>
          <a:lstStyle/>
          <a:p>
            <a:r>
              <a:rPr lang="en-US"/>
              <a:t>Tiktok Videos Table Overview | GAMESCOM - 4 of 26</a:t>
            </a:r>
          </a:p>
        </p:txBody>
      </p:sp>
      <p:graphicFrame>
        <p:nvGraphicFramePr>
          <p:cNvPr id="5" name="Table Placeholder 4">
            <a:extLst>
              <a:ext uri="{FF2B5EF4-FFF2-40B4-BE49-F238E27FC236}">
                <a16:creationId xmlns:a16="http://schemas.microsoft.com/office/drawing/2014/main" id="{9E174D6B-8B98-49C3-873C-E9DCFE082A1A}"/>
              </a:ext>
            </a:extLst>
          </p:cNvPr>
          <p:cNvGraphicFramePr>
            <a:graphicFrameLocks noGrp="1"/>
          </p:cNvGraphicFramePr>
          <p:nvPr>
            <p:ph type="tbl" sz="quarter" idx="13"/>
            <p:extLst>
              <p:ext uri="{D42A27DB-BD31-4B8C-83A1-F6EECF244321}">
                <p14:modId xmlns:p14="http://schemas.microsoft.com/office/powerpoint/2010/main" val="1073999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288317503"/>
                    </a:ext>
                  </a:extLst>
                </a:gridCol>
                <a:gridCol w="246888">
                  <a:extLst>
                    <a:ext uri="{9D8B030D-6E8A-4147-A177-3AD203B41FA5}">
                      <a16:colId xmlns:a16="http://schemas.microsoft.com/office/drawing/2014/main" val="99949979"/>
                    </a:ext>
                  </a:extLst>
                </a:gridCol>
                <a:gridCol w="246888">
                  <a:extLst>
                    <a:ext uri="{9D8B030D-6E8A-4147-A177-3AD203B41FA5}">
                      <a16:colId xmlns:a16="http://schemas.microsoft.com/office/drawing/2014/main" val="4045741332"/>
                    </a:ext>
                  </a:extLst>
                </a:gridCol>
                <a:gridCol w="246888">
                  <a:extLst>
                    <a:ext uri="{9D8B030D-6E8A-4147-A177-3AD203B41FA5}">
                      <a16:colId xmlns:a16="http://schemas.microsoft.com/office/drawing/2014/main" val="3340594059"/>
                    </a:ext>
                  </a:extLst>
                </a:gridCol>
                <a:gridCol w="246888">
                  <a:extLst>
                    <a:ext uri="{9D8B030D-6E8A-4147-A177-3AD203B41FA5}">
                      <a16:colId xmlns:a16="http://schemas.microsoft.com/office/drawing/2014/main" val="85432979"/>
                    </a:ext>
                  </a:extLst>
                </a:gridCol>
                <a:gridCol w="246888">
                  <a:extLst>
                    <a:ext uri="{9D8B030D-6E8A-4147-A177-3AD203B41FA5}">
                      <a16:colId xmlns:a16="http://schemas.microsoft.com/office/drawing/2014/main" val="2863832810"/>
                    </a:ext>
                  </a:extLst>
                </a:gridCol>
                <a:gridCol w="246888">
                  <a:extLst>
                    <a:ext uri="{9D8B030D-6E8A-4147-A177-3AD203B41FA5}">
                      <a16:colId xmlns:a16="http://schemas.microsoft.com/office/drawing/2014/main" val="1262113599"/>
                    </a:ext>
                  </a:extLst>
                </a:gridCol>
                <a:gridCol w="246888">
                  <a:extLst>
                    <a:ext uri="{9D8B030D-6E8A-4147-A177-3AD203B41FA5}">
                      <a16:colId xmlns:a16="http://schemas.microsoft.com/office/drawing/2014/main" val="600853758"/>
                    </a:ext>
                  </a:extLst>
                </a:gridCol>
                <a:gridCol w="246888">
                  <a:extLst>
                    <a:ext uri="{9D8B030D-6E8A-4147-A177-3AD203B41FA5}">
                      <a16:colId xmlns:a16="http://schemas.microsoft.com/office/drawing/2014/main" val="39925087"/>
                    </a:ext>
                  </a:extLst>
                </a:gridCol>
                <a:gridCol w="246888">
                  <a:extLst>
                    <a:ext uri="{9D8B030D-6E8A-4147-A177-3AD203B41FA5}">
                      <a16:colId xmlns:a16="http://schemas.microsoft.com/office/drawing/2014/main" val="3188854452"/>
                    </a:ext>
                  </a:extLst>
                </a:gridCol>
                <a:gridCol w="246888">
                  <a:extLst>
                    <a:ext uri="{9D8B030D-6E8A-4147-A177-3AD203B41FA5}">
                      <a16:colId xmlns:a16="http://schemas.microsoft.com/office/drawing/2014/main" val="3045631752"/>
                    </a:ext>
                  </a:extLst>
                </a:gridCol>
                <a:gridCol w="246888">
                  <a:extLst>
                    <a:ext uri="{9D8B030D-6E8A-4147-A177-3AD203B41FA5}">
                      <a16:colId xmlns:a16="http://schemas.microsoft.com/office/drawing/2014/main" val="189269026"/>
                    </a:ext>
                  </a:extLst>
                </a:gridCol>
                <a:gridCol w="246888">
                  <a:extLst>
                    <a:ext uri="{9D8B030D-6E8A-4147-A177-3AD203B41FA5}">
                      <a16:colId xmlns:a16="http://schemas.microsoft.com/office/drawing/2014/main" val="3150295440"/>
                    </a:ext>
                  </a:extLst>
                </a:gridCol>
                <a:gridCol w="246888">
                  <a:extLst>
                    <a:ext uri="{9D8B030D-6E8A-4147-A177-3AD203B41FA5}">
                      <a16:colId xmlns:a16="http://schemas.microsoft.com/office/drawing/2014/main" val="260244452"/>
                    </a:ext>
                  </a:extLst>
                </a:gridCol>
                <a:gridCol w="246888">
                  <a:extLst>
                    <a:ext uri="{9D8B030D-6E8A-4147-A177-3AD203B41FA5}">
                      <a16:colId xmlns:a16="http://schemas.microsoft.com/office/drawing/2014/main" val="793165856"/>
                    </a:ext>
                  </a:extLst>
                </a:gridCol>
                <a:gridCol w="246888">
                  <a:extLst>
                    <a:ext uri="{9D8B030D-6E8A-4147-A177-3AD203B41FA5}">
                      <a16:colId xmlns:a16="http://schemas.microsoft.com/office/drawing/2014/main" val="2502257924"/>
                    </a:ext>
                  </a:extLst>
                </a:gridCol>
                <a:gridCol w="246888">
                  <a:extLst>
                    <a:ext uri="{9D8B030D-6E8A-4147-A177-3AD203B41FA5}">
                      <a16:colId xmlns:a16="http://schemas.microsoft.com/office/drawing/2014/main" val="3622375956"/>
                    </a:ext>
                  </a:extLst>
                </a:gridCol>
                <a:gridCol w="246888">
                  <a:extLst>
                    <a:ext uri="{9D8B030D-6E8A-4147-A177-3AD203B41FA5}">
                      <a16:colId xmlns:a16="http://schemas.microsoft.com/office/drawing/2014/main" val="1670655997"/>
                    </a:ext>
                  </a:extLst>
                </a:gridCol>
                <a:gridCol w="246888">
                  <a:extLst>
                    <a:ext uri="{9D8B030D-6E8A-4147-A177-3AD203B41FA5}">
                      <a16:colId xmlns:a16="http://schemas.microsoft.com/office/drawing/2014/main" val="2419271928"/>
                    </a:ext>
                  </a:extLst>
                </a:gridCol>
                <a:gridCol w="246888">
                  <a:extLst>
                    <a:ext uri="{9D8B030D-6E8A-4147-A177-3AD203B41FA5}">
                      <a16:colId xmlns:a16="http://schemas.microsoft.com/office/drawing/2014/main" val="3860254449"/>
                    </a:ext>
                  </a:extLst>
                </a:gridCol>
                <a:gridCol w="246888">
                  <a:extLst>
                    <a:ext uri="{9D8B030D-6E8A-4147-A177-3AD203B41FA5}">
                      <a16:colId xmlns:a16="http://schemas.microsoft.com/office/drawing/2014/main" val="951678581"/>
                    </a:ext>
                  </a:extLst>
                </a:gridCol>
                <a:gridCol w="246888">
                  <a:extLst>
                    <a:ext uri="{9D8B030D-6E8A-4147-A177-3AD203B41FA5}">
                      <a16:colId xmlns:a16="http://schemas.microsoft.com/office/drawing/2014/main" val="2442271491"/>
                    </a:ext>
                  </a:extLst>
                </a:gridCol>
                <a:gridCol w="246888">
                  <a:extLst>
                    <a:ext uri="{9D8B030D-6E8A-4147-A177-3AD203B41FA5}">
                      <a16:colId xmlns:a16="http://schemas.microsoft.com/office/drawing/2014/main" val="955191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1479194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19:10:41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19:10:41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7550</a:t>
                      </a:r>
                    </a:p>
                  </a:txBody>
                  <a:tcPr/>
                </a:tc>
                <a:extLst>
                  <a:ext uri="{0D108BD9-81ED-4DB2-BD59-A6C34878D82A}">
                    <a16:rowId xmlns:a16="http://schemas.microsoft.com/office/drawing/2014/main" val="247493101"/>
                  </a:ext>
                </a:extLst>
              </a:tr>
            </a:tbl>
          </a:graphicData>
        </a:graphic>
      </p:graphicFrame>
      <p:sp>
        <p:nvSpPr>
          <p:cNvPr id="4" name="Text Placeholder 3">
            <a:extLst>
              <a:ext uri="{FF2B5EF4-FFF2-40B4-BE49-F238E27FC236}">
                <a16:creationId xmlns:a16="http://schemas.microsoft.com/office/drawing/2014/main" id="{25A4CF1E-70F3-40BA-B8CA-176F459C89E3}"/>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9744774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DC34E-3E38-46C2-B21F-20ED69B0CEB9}"/>
              </a:ext>
            </a:extLst>
          </p:cNvPr>
          <p:cNvSpPr>
            <a:spLocks noGrp="1"/>
          </p:cNvSpPr>
          <p:nvPr>
            <p:ph type="title"/>
          </p:nvPr>
        </p:nvSpPr>
        <p:spPr/>
        <p:txBody>
          <a:bodyPr/>
          <a:lstStyle/>
          <a:p>
            <a:r>
              <a:rPr lang="en-US"/>
              <a:t>Tiktok Videos Table Overview | GAMESCOM - 5 of 26</a:t>
            </a:r>
          </a:p>
        </p:txBody>
      </p:sp>
      <p:graphicFrame>
        <p:nvGraphicFramePr>
          <p:cNvPr id="5" name="Table Placeholder 4">
            <a:extLst>
              <a:ext uri="{FF2B5EF4-FFF2-40B4-BE49-F238E27FC236}">
                <a16:creationId xmlns:a16="http://schemas.microsoft.com/office/drawing/2014/main" id="{6388D335-EB5C-4C8C-925C-B974B8D97AF8}"/>
              </a:ext>
            </a:extLst>
          </p:cNvPr>
          <p:cNvGraphicFramePr>
            <a:graphicFrameLocks noGrp="1"/>
          </p:cNvGraphicFramePr>
          <p:nvPr>
            <p:ph type="tbl" sz="quarter" idx="13"/>
            <p:extLst>
              <p:ext uri="{D42A27DB-BD31-4B8C-83A1-F6EECF244321}">
                <p14:modId xmlns:p14="http://schemas.microsoft.com/office/powerpoint/2010/main" val="1901506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3513299398"/>
                    </a:ext>
                  </a:extLst>
                </a:gridCol>
                <a:gridCol w="246888">
                  <a:extLst>
                    <a:ext uri="{9D8B030D-6E8A-4147-A177-3AD203B41FA5}">
                      <a16:colId xmlns:a16="http://schemas.microsoft.com/office/drawing/2014/main" val="4281807216"/>
                    </a:ext>
                  </a:extLst>
                </a:gridCol>
                <a:gridCol w="246888">
                  <a:extLst>
                    <a:ext uri="{9D8B030D-6E8A-4147-A177-3AD203B41FA5}">
                      <a16:colId xmlns:a16="http://schemas.microsoft.com/office/drawing/2014/main" val="3610784877"/>
                    </a:ext>
                  </a:extLst>
                </a:gridCol>
                <a:gridCol w="246888">
                  <a:extLst>
                    <a:ext uri="{9D8B030D-6E8A-4147-A177-3AD203B41FA5}">
                      <a16:colId xmlns:a16="http://schemas.microsoft.com/office/drawing/2014/main" val="495118899"/>
                    </a:ext>
                  </a:extLst>
                </a:gridCol>
                <a:gridCol w="246888">
                  <a:extLst>
                    <a:ext uri="{9D8B030D-6E8A-4147-A177-3AD203B41FA5}">
                      <a16:colId xmlns:a16="http://schemas.microsoft.com/office/drawing/2014/main" val="554049922"/>
                    </a:ext>
                  </a:extLst>
                </a:gridCol>
                <a:gridCol w="246888">
                  <a:extLst>
                    <a:ext uri="{9D8B030D-6E8A-4147-A177-3AD203B41FA5}">
                      <a16:colId xmlns:a16="http://schemas.microsoft.com/office/drawing/2014/main" val="905656026"/>
                    </a:ext>
                  </a:extLst>
                </a:gridCol>
                <a:gridCol w="246888">
                  <a:extLst>
                    <a:ext uri="{9D8B030D-6E8A-4147-A177-3AD203B41FA5}">
                      <a16:colId xmlns:a16="http://schemas.microsoft.com/office/drawing/2014/main" val="1883262667"/>
                    </a:ext>
                  </a:extLst>
                </a:gridCol>
                <a:gridCol w="246888">
                  <a:extLst>
                    <a:ext uri="{9D8B030D-6E8A-4147-A177-3AD203B41FA5}">
                      <a16:colId xmlns:a16="http://schemas.microsoft.com/office/drawing/2014/main" val="1296256165"/>
                    </a:ext>
                  </a:extLst>
                </a:gridCol>
                <a:gridCol w="246888">
                  <a:extLst>
                    <a:ext uri="{9D8B030D-6E8A-4147-A177-3AD203B41FA5}">
                      <a16:colId xmlns:a16="http://schemas.microsoft.com/office/drawing/2014/main" val="991599460"/>
                    </a:ext>
                  </a:extLst>
                </a:gridCol>
                <a:gridCol w="246888">
                  <a:extLst>
                    <a:ext uri="{9D8B030D-6E8A-4147-A177-3AD203B41FA5}">
                      <a16:colId xmlns:a16="http://schemas.microsoft.com/office/drawing/2014/main" val="2432777265"/>
                    </a:ext>
                  </a:extLst>
                </a:gridCol>
                <a:gridCol w="246888">
                  <a:extLst>
                    <a:ext uri="{9D8B030D-6E8A-4147-A177-3AD203B41FA5}">
                      <a16:colId xmlns:a16="http://schemas.microsoft.com/office/drawing/2014/main" val="4178721316"/>
                    </a:ext>
                  </a:extLst>
                </a:gridCol>
                <a:gridCol w="246888">
                  <a:extLst>
                    <a:ext uri="{9D8B030D-6E8A-4147-A177-3AD203B41FA5}">
                      <a16:colId xmlns:a16="http://schemas.microsoft.com/office/drawing/2014/main" val="1443710787"/>
                    </a:ext>
                  </a:extLst>
                </a:gridCol>
                <a:gridCol w="246888">
                  <a:extLst>
                    <a:ext uri="{9D8B030D-6E8A-4147-A177-3AD203B41FA5}">
                      <a16:colId xmlns:a16="http://schemas.microsoft.com/office/drawing/2014/main" val="1270625169"/>
                    </a:ext>
                  </a:extLst>
                </a:gridCol>
                <a:gridCol w="246888">
                  <a:extLst>
                    <a:ext uri="{9D8B030D-6E8A-4147-A177-3AD203B41FA5}">
                      <a16:colId xmlns:a16="http://schemas.microsoft.com/office/drawing/2014/main" val="2638596217"/>
                    </a:ext>
                  </a:extLst>
                </a:gridCol>
                <a:gridCol w="246888">
                  <a:extLst>
                    <a:ext uri="{9D8B030D-6E8A-4147-A177-3AD203B41FA5}">
                      <a16:colId xmlns:a16="http://schemas.microsoft.com/office/drawing/2014/main" val="1412363866"/>
                    </a:ext>
                  </a:extLst>
                </a:gridCol>
                <a:gridCol w="246888">
                  <a:extLst>
                    <a:ext uri="{9D8B030D-6E8A-4147-A177-3AD203B41FA5}">
                      <a16:colId xmlns:a16="http://schemas.microsoft.com/office/drawing/2014/main" val="1636999642"/>
                    </a:ext>
                  </a:extLst>
                </a:gridCol>
                <a:gridCol w="246888">
                  <a:extLst>
                    <a:ext uri="{9D8B030D-6E8A-4147-A177-3AD203B41FA5}">
                      <a16:colId xmlns:a16="http://schemas.microsoft.com/office/drawing/2014/main" val="1438774047"/>
                    </a:ext>
                  </a:extLst>
                </a:gridCol>
                <a:gridCol w="246888">
                  <a:extLst>
                    <a:ext uri="{9D8B030D-6E8A-4147-A177-3AD203B41FA5}">
                      <a16:colId xmlns:a16="http://schemas.microsoft.com/office/drawing/2014/main" val="2691476325"/>
                    </a:ext>
                  </a:extLst>
                </a:gridCol>
                <a:gridCol w="246888">
                  <a:extLst>
                    <a:ext uri="{9D8B030D-6E8A-4147-A177-3AD203B41FA5}">
                      <a16:colId xmlns:a16="http://schemas.microsoft.com/office/drawing/2014/main" val="1533726717"/>
                    </a:ext>
                  </a:extLst>
                </a:gridCol>
                <a:gridCol w="246888">
                  <a:extLst>
                    <a:ext uri="{9D8B030D-6E8A-4147-A177-3AD203B41FA5}">
                      <a16:colId xmlns:a16="http://schemas.microsoft.com/office/drawing/2014/main" val="3210341340"/>
                    </a:ext>
                  </a:extLst>
                </a:gridCol>
                <a:gridCol w="246888">
                  <a:extLst>
                    <a:ext uri="{9D8B030D-6E8A-4147-A177-3AD203B41FA5}">
                      <a16:colId xmlns:a16="http://schemas.microsoft.com/office/drawing/2014/main" val="3473299799"/>
                    </a:ext>
                  </a:extLst>
                </a:gridCol>
                <a:gridCol w="246888">
                  <a:extLst>
                    <a:ext uri="{9D8B030D-6E8A-4147-A177-3AD203B41FA5}">
                      <a16:colId xmlns:a16="http://schemas.microsoft.com/office/drawing/2014/main" val="2391844705"/>
                    </a:ext>
                  </a:extLst>
                </a:gridCol>
                <a:gridCol w="246888">
                  <a:extLst>
                    <a:ext uri="{9D8B030D-6E8A-4147-A177-3AD203B41FA5}">
                      <a16:colId xmlns:a16="http://schemas.microsoft.com/office/drawing/2014/main" val="257513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3464967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18:23:51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18:23:51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11697</a:t>
                      </a:r>
                    </a:p>
                  </a:txBody>
                  <a:tcPr/>
                </a:tc>
                <a:extLst>
                  <a:ext uri="{0D108BD9-81ED-4DB2-BD59-A6C34878D82A}">
                    <a16:rowId xmlns:a16="http://schemas.microsoft.com/office/drawing/2014/main" val="3043581968"/>
                  </a:ext>
                </a:extLst>
              </a:tr>
            </a:tbl>
          </a:graphicData>
        </a:graphic>
      </p:graphicFrame>
      <p:sp>
        <p:nvSpPr>
          <p:cNvPr id="4" name="Text Placeholder 3">
            <a:extLst>
              <a:ext uri="{FF2B5EF4-FFF2-40B4-BE49-F238E27FC236}">
                <a16:creationId xmlns:a16="http://schemas.microsoft.com/office/drawing/2014/main" id="{66F6F14C-4614-448E-89EE-000E250C6D3A}"/>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6761042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D8D24-2461-4011-8F8A-B5BDB52E3F51}"/>
              </a:ext>
            </a:extLst>
          </p:cNvPr>
          <p:cNvSpPr>
            <a:spLocks noGrp="1"/>
          </p:cNvSpPr>
          <p:nvPr>
            <p:ph type="title"/>
          </p:nvPr>
        </p:nvSpPr>
        <p:spPr/>
        <p:txBody>
          <a:bodyPr/>
          <a:lstStyle/>
          <a:p>
            <a:r>
              <a:rPr lang="en-US"/>
              <a:t>Tiktok Videos Table Overview | GAMESCOM - 6 of 26</a:t>
            </a:r>
          </a:p>
        </p:txBody>
      </p:sp>
      <p:graphicFrame>
        <p:nvGraphicFramePr>
          <p:cNvPr id="5" name="Table Placeholder 4">
            <a:extLst>
              <a:ext uri="{FF2B5EF4-FFF2-40B4-BE49-F238E27FC236}">
                <a16:creationId xmlns:a16="http://schemas.microsoft.com/office/drawing/2014/main" id="{9E753796-6CA5-4338-A165-982D1464DC43}"/>
              </a:ext>
            </a:extLst>
          </p:cNvPr>
          <p:cNvGraphicFramePr>
            <a:graphicFrameLocks noGrp="1"/>
          </p:cNvGraphicFramePr>
          <p:nvPr>
            <p:ph type="tbl" sz="quarter" idx="13"/>
            <p:extLst>
              <p:ext uri="{D42A27DB-BD31-4B8C-83A1-F6EECF244321}">
                <p14:modId xmlns:p14="http://schemas.microsoft.com/office/powerpoint/2010/main" val="208763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3389468987"/>
                    </a:ext>
                  </a:extLst>
                </a:gridCol>
                <a:gridCol w="246888">
                  <a:extLst>
                    <a:ext uri="{9D8B030D-6E8A-4147-A177-3AD203B41FA5}">
                      <a16:colId xmlns:a16="http://schemas.microsoft.com/office/drawing/2014/main" val="3869252813"/>
                    </a:ext>
                  </a:extLst>
                </a:gridCol>
                <a:gridCol w="246888">
                  <a:extLst>
                    <a:ext uri="{9D8B030D-6E8A-4147-A177-3AD203B41FA5}">
                      <a16:colId xmlns:a16="http://schemas.microsoft.com/office/drawing/2014/main" val="958116546"/>
                    </a:ext>
                  </a:extLst>
                </a:gridCol>
                <a:gridCol w="246888">
                  <a:extLst>
                    <a:ext uri="{9D8B030D-6E8A-4147-A177-3AD203B41FA5}">
                      <a16:colId xmlns:a16="http://schemas.microsoft.com/office/drawing/2014/main" val="1804332965"/>
                    </a:ext>
                  </a:extLst>
                </a:gridCol>
                <a:gridCol w="246888">
                  <a:extLst>
                    <a:ext uri="{9D8B030D-6E8A-4147-A177-3AD203B41FA5}">
                      <a16:colId xmlns:a16="http://schemas.microsoft.com/office/drawing/2014/main" val="2957377416"/>
                    </a:ext>
                  </a:extLst>
                </a:gridCol>
                <a:gridCol w="246888">
                  <a:extLst>
                    <a:ext uri="{9D8B030D-6E8A-4147-A177-3AD203B41FA5}">
                      <a16:colId xmlns:a16="http://schemas.microsoft.com/office/drawing/2014/main" val="4244307112"/>
                    </a:ext>
                  </a:extLst>
                </a:gridCol>
                <a:gridCol w="246888">
                  <a:extLst>
                    <a:ext uri="{9D8B030D-6E8A-4147-A177-3AD203B41FA5}">
                      <a16:colId xmlns:a16="http://schemas.microsoft.com/office/drawing/2014/main" val="1124800157"/>
                    </a:ext>
                  </a:extLst>
                </a:gridCol>
                <a:gridCol w="246888">
                  <a:extLst>
                    <a:ext uri="{9D8B030D-6E8A-4147-A177-3AD203B41FA5}">
                      <a16:colId xmlns:a16="http://schemas.microsoft.com/office/drawing/2014/main" val="3878507770"/>
                    </a:ext>
                  </a:extLst>
                </a:gridCol>
                <a:gridCol w="246888">
                  <a:extLst>
                    <a:ext uri="{9D8B030D-6E8A-4147-A177-3AD203B41FA5}">
                      <a16:colId xmlns:a16="http://schemas.microsoft.com/office/drawing/2014/main" val="2781899154"/>
                    </a:ext>
                  </a:extLst>
                </a:gridCol>
                <a:gridCol w="246888">
                  <a:extLst>
                    <a:ext uri="{9D8B030D-6E8A-4147-A177-3AD203B41FA5}">
                      <a16:colId xmlns:a16="http://schemas.microsoft.com/office/drawing/2014/main" val="326216776"/>
                    </a:ext>
                  </a:extLst>
                </a:gridCol>
                <a:gridCol w="246888">
                  <a:extLst>
                    <a:ext uri="{9D8B030D-6E8A-4147-A177-3AD203B41FA5}">
                      <a16:colId xmlns:a16="http://schemas.microsoft.com/office/drawing/2014/main" val="874342838"/>
                    </a:ext>
                  </a:extLst>
                </a:gridCol>
                <a:gridCol w="246888">
                  <a:extLst>
                    <a:ext uri="{9D8B030D-6E8A-4147-A177-3AD203B41FA5}">
                      <a16:colId xmlns:a16="http://schemas.microsoft.com/office/drawing/2014/main" val="2631723025"/>
                    </a:ext>
                  </a:extLst>
                </a:gridCol>
                <a:gridCol w="246888">
                  <a:extLst>
                    <a:ext uri="{9D8B030D-6E8A-4147-A177-3AD203B41FA5}">
                      <a16:colId xmlns:a16="http://schemas.microsoft.com/office/drawing/2014/main" val="4214466640"/>
                    </a:ext>
                  </a:extLst>
                </a:gridCol>
                <a:gridCol w="246888">
                  <a:extLst>
                    <a:ext uri="{9D8B030D-6E8A-4147-A177-3AD203B41FA5}">
                      <a16:colId xmlns:a16="http://schemas.microsoft.com/office/drawing/2014/main" val="1970718857"/>
                    </a:ext>
                  </a:extLst>
                </a:gridCol>
                <a:gridCol w="246888">
                  <a:extLst>
                    <a:ext uri="{9D8B030D-6E8A-4147-A177-3AD203B41FA5}">
                      <a16:colId xmlns:a16="http://schemas.microsoft.com/office/drawing/2014/main" val="3635753228"/>
                    </a:ext>
                  </a:extLst>
                </a:gridCol>
                <a:gridCol w="246888">
                  <a:extLst>
                    <a:ext uri="{9D8B030D-6E8A-4147-A177-3AD203B41FA5}">
                      <a16:colId xmlns:a16="http://schemas.microsoft.com/office/drawing/2014/main" val="2293719355"/>
                    </a:ext>
                  </a:extLst>
                </a:gridCol>
                <a:gridCol w="246888">
                  <a:extLst>
                    <a:ext uri="{9D8B030D-6E8A-4147-A177-3AD203B41FA5}">
                      <a16:colId xmlns:a16="http://schemas.microsoft.com/office/drawing/2014/main" val="3377985651"/>
                    </a:ext>
                  </a:extLst>
                </a:gridCol>
                <a:gridCol w="246888">
                  <a:extLst>
                    <a:ext uri="{9D8B030D-6E8A-4147-A177-3AD203B41FA5}">
                      <a16:colId xmlns:a16="http://schemas.microsoft.com/office/drawing/2014/main" val="2310301081"/>
                    </a:ext>
                  </a:extLst>
                </a:gridCol>
                <a:gridCol w="246888">
                  <a:extLst>
                    <a:ext uri="{9D8B030D-6E8A-4147-A177-3AD203B41FA5}">
                      <a16:colId xmlns:a16="http://schemas.microsoft.com/office/drawing/2014/main" val="3336897644"/>
                    </a:ext>
                  </a:extLst>
                </a:gridCol>
                <a:gridCol w="246888">
                  <a:extLst>
                    <a:ext uri="{9D8B030D-6E8A-4147-A177-3AD203B41FA5}">
                      <a16:colId xmlns:a16="http://schemas.microsoft.com/office/drawing/2014/main" val="3207734402"/>
                    </a:ext>
                  </a:extLst>
                </a:gridCol>
                <a:gridCol w="246888">
                  <a:extLst>
                    <a:ext uri="{9D8B030D-6E8A-4147-A177-3AD203B41FA5}">
                      <a16:colId xmlns:a16="http://schemas.microsoft.com/office/drawing/2014/main" val="1174810335"/>
                    </a:ext>
                  </a:extLst>
                </a:gridCol>
                <a:gridCol w="246888">
                  <a:extLst>
                    <a:ext uri="{9D8B030D-6E8A-4147-A177-3AD203B41FA5}">
                      <a16:colId xmlns:a16="http://schemas.microsoft.com/office/drawing/2014/main" val="1748823478"/>
                    </a:ext>
                  </a:extLst>
                </a:gridCol>
                <a:gridCol w="246888">
                  <a:extLst>
                    <a:ext uri="{9D8B030D-6E8A-4147-A177-3AD203B41FA5}">
                      <a16:colId xmlns:a16="http://schemas.microsoft.com/office/drawing/2014/main" val="675906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733780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16:15:00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16:15:00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3788</a:t>
                      </a:r>
                    </a:p>
                  </a:txBody>
                  <a:tcPr/>
                </a:tc>
                <a:extLst>
                  <a:ext uri="{0D108BD9-81ED-4DB2-BD59-A6C34878D82A}">
                    <a16:rowId xmlns:a16="http://schemas.microsoft.com/office/drawing/2014/main" val="57813903"/>
                  </a:ext>
                </a:extLst>
              </a:tr>
            </a:tbl>
          </a:graphicData>
        </a:graphic>
      </p:graphicFrame>
      <p:sp>
        <p:nvSpPr>
          <p:cNvPr id="4" name="Text Placeholder 3">
            <a:extLst>
              <a:ext uri="{FF2B5EF4-FFF2-40B4-BE49-F238E27FC236}">
                <a16:creationId xmlns:a16="http://schemas.microsoft.com/office/drawing/2014/main" id="{1C62915E-765E-4F66-AE50-A44210FF5E17}"/>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7239584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A276B-A145-478A-870F-40290232B594}"/>
              </a:ext>
            </a:extLst>
          </p:cNvPr>
          <p:cNvSpPr>
            <a:spLocks noGrp="1"/>
          </p:cNvSpPr>
          <p:nvPr>
            <p:ph type="title"/>
          </p:nvPr>
        </p:nvSpPr>
        <p:spPr/>
        <p:txBody>
          <a:bodyPr/>
          <a:lstStyle/>
          <a:p>
            <a:r>
              <a:rPr lang="en-US"/>
              <a:t>Tiktok Videos Table Overview | GAMESCOM - 7 of 26</a:t>
            </a:r>
          </a:p>
        </p:txBody>
      </p:sp>
      <p:graphicFrame>
        <p:nvGraphicFramePr>
          <p:cNvPr id="5" name="Table Placeholder 4">
            <a:extLst>
              <a:ext uri="{FF2B5EF4-FFF2-40B4-BE49-F238E27FC236}">
                <a16:creationId xmlns:a16="http://schemas.microsoft.com/office/drawing/2014/main" id="{BF83CE8C-73FB-46E7-B7ED-92FD6474BCB3}"/>
              </a:ext>
            </a:extLst>
          </p:cNvPr>
          <p:cNvGraphicFramePr>
            <a:graphicFrameLocks noGrp="1"/>
          </p:cNvGraphicFramePr>
          <p:nvPr>
            <p:ph type="tbl" sz="quarter" idx="13"/>
            <p:extLst>
              <p:ext uri="{D42A27DB-BD31-4B8C-83A1-F6EECF244321}">
                <p14:modId xmlns:p14="http://schemas.microsoft.com/office/powerpoint/2010/main" val="1101650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2469613117"/>
                    </a:ext>
                  </a:extLst>
                </a:gridCol>
                <a:gridCol w="246888">
                  <a:extLst>
                    <a:ext uri="{9D8B030D-6E8A-4147-A177-3AD203B41FA5}">
                      <a16:colId xmlns:a16="http://schemas.microsoft.com/office/drawing/2014/main" val="2877393389"/>
                    </a:ext>
                  </a:extLst>
                </a:gridCol>
                <a:gridCol w="246888">
                  <a:extLst>
                    <a:ext uri="{9D8B030D-6E8A-4147-A177-3AD203B41FA5}">
                      <a16:colId xmlns:a16="http://schemas.microsoft.com/office/drawing/2014/main" val="24405775"/>
                    </a:ext>
                  </a:extLst>
                </a:gridCol>
                <a:gridCol w="246888">
                  <a:extLst>
                    <a:ext uri="{9D8B030D-6E8A-4147-A177-3AD203B41FA5}">
                      <a16:colId xmlns:a16="http://schemas.microsoft.com/office/drawing/2014/main" val="2744746185"/>
                    </a:ext>
                  </a:extLst>
                </a:gridCol>
                <a:gridCol w="246888">
                  <a:extLst>
                    <a:ext uri="{9D8B030D-6E8A-4147-A177-3AD203B41FA5}">
                      <a16:colId xmlns:a16="http://schemas.microsoft.com/office/drawing/2014/main" val="3078594350"/>
                    </a:ext>
                  </a:extLst>
                </a:gridCol>
                <a:gridCol w="246888">
                  <a:extLst>
                    <a:ext uri="{9D8B030D-6E8A-4147-A177-3AD203B41FA5}">
                      <a16:colId xmlns:a16="http://schemas.microsoft.com/office/drawing/2014/main" val="1990494239"/>
                    </a:ext>
                  </a:extLst>
                </a:gridCol>
                <a:gridCol w="246888">
                  <a:extLst>
                    <a:ext uri="{9D8B030D-6E8A-4147-A177-3AD203B41FA5}">
                      <a16:colId xmlns:a16="http://schemas.microsoft.com/office/drawing/2014/main" val="3123902118"/>
                    </a:ext>
                  </a:extLst>
                </a:gridCol>
                <a:gridCol w="246888">
                  <a:extLst>
                    <a:ext uri="{9D8B030D-6E8A-4147-A177-3AD203B41FA5}">
                      <a16:colId xmlns:a16="http://schemas.microsoft.com/office/drawing/2014/main" val="1219452611"/>
                    </a:ext>
                  </a:extLst>
                </a:gridCol>
                <a:gridCol w="246888">
                  <a:extLst>
                    <a:ext uri="{9D8B030D-6E8A-4147-A177-3AD203B41FA5}">
                      <a16:colId xmlns:a16="http://schemas.microsoft.com/office/drawing/2014/main" val="2941438067"/>
                    </a:ext>
                  </a:extLst>
                </a:gridCol>
                <a:gridCol w="246888">
                  <a:extLst>
                    <a:ext uri="{9D8B030D-6E8A-4147-A177-3AD203B41FA5}">
                      <a16:colId xmlns:a16="http://schemas.microsoft.com/office/drawing/2014/main" val="1456764699"/>
                    </a:ext>
                  </a:extLst>
                </a:gridCol>
                <a:gridCol w="246888">
                  <a:extLst>
                    <a:ext uri="{9D8B030D-6E8A-4147-A177-3AD203B41FA5}">
                      <a16:colId xmlns:a16="http://schemas.microsoft.com/office/drawing/2014/main" val="3561105275"/>
                    </a:ext>
                  </a:extLst>
                </a:gridCol>
                <a:gridCol w="246888">
                  <a:extLst>
                    <a:ext uri="{9D8B030D-6E8A-4147-A177-3AD203B41FA5}">
                      <a16:colId xmlns:a16="http://schemas.microsoft.com/office/drawing/2014/main" val="2651718991"/>
                    </a:ext>
                  </a:extLst>
                </a:gridCol>
                <a:gridCol w="246888">
                  <a:extLst>
                    <a:ext uri="{9D8B030D-6E8A-4147-A177-3AD203B41FA5}">
                      <a16:colId xmlns:a16="http://schemas.microsoft.com/office/drawing/2014/main" val="709406505"/>
                    </a:ext>
                  </a:extLst>
                </a:gridCol>
                <a:gridCol w="246888">
                  <a:extLst>
                    <a:ext uri="{9D8B030D-6E8A-4147-A177-3AD203B41FA5}">
                      <a16:colId xmlns:a16="http://schemas.microsoft.com/office/drawing/2014/main" val="1909001234"/>
                    </a:ext>
                  </a:extLst>
                </a:gridCol>
                <a:gridCol w="246888">
                  <a:extLst>
                    <a:ext uri="{9D8B030D-6E8A-4147-A177-3AD203B41FA5}">
                      <a16:colId xmlns:a16="http://schemas.microsoft.com/office/drawing/2014/main" val="737836756"/>
                    </a:ext>
                  </a:extLst>
                </a:gridCol>
                <a:gridCol w="246888">
                  <a:extLst>
                    <a:ext uri="{9D8B030D-6E8A-4147-A177-3AD203B41FA5}">
                      <a16:colId xmlns:a16="http://schemas.microsoft.com/office/drawing/2014/main" val="2903048462"/>
                    </a:ext>
                  </a:extLst>
                </a:gridCol>
                <a:gridCol w="246888">
                  <a:extLst>
                    <a:ext uri="{9D8B030D-6E8A-4147-A177-3AD203B41FA5}">
                      <a16:colId xmlns:a16="http://schemas.microsoft.com/office/drawing/2014/main" val="128502703"/>
                    </a:ext>
                  </a:extLst>
                </a:gridCol>
                <a:gridCol w="246888">
                  <a:extLst>
                    <a:ext uri="{9D8B030D-6E8A-4147-A177-3AD203B41FA5}">
                      <a16:colId xmlns:a16="http://schemas.microsoft.com/office/drawing/2014/main" val="3680357343"/>
                    </a:ext>
                  </a:extLst>
                </a:gridCol>
                <a:gridCol w="246888">
                  <a:extLst>
                    <a:ext uri="{9D8B030D-6E8A-4147-A177-3AD203B41FA5}">
                      <a16:colId xmlns:a16="http://schemas.microsoft.com/office/drawing/2014/main" val="2466471535"/>
                    </a:ext>
                  </a:extLst>
                </a:gridCol>
                <a:gridCol w="246888">
                  <a:extLst>
                    <a:ext uri="{9D8B030D-6E8A-4147-A177-3AD203B41FA5}">
                      <a16:colId xmlns:a16="http://schemas.microsoft.com/office/drawing/2014/main" val="1919748484"/>
                    </a:ext>
                  </a:extLst>
                </a:gridCol>
                <a:gridCol w="246888">
                  <a:extLst>
                    <a:ext uri="{9D8B030D-6E8A-4147-A177-3AD203B41FA5}">
                      <a16:colId xmlns:a16="http://schemas.microsoft.com/office/drawing/2014/main" val="3951925762"/>
                    </a:ext>
                  </a:extLst>
                </a:gridCol>
                <a:gridCol w="246888">
                  <a:extLst>
                    <a:ext uri="{9D8B030D-6E8A-4147-A177-3AD203B41FA5}">
                      <a16:colId xmlns:a16="http://schemas.microsoft.com/office/drawing/2014/main" val="1861360175"/>
                    </a:ext>
                  </a:extLst>
                </a:gridCol>
                <a:gridCol w="246888">
                  <a:extLst>
                    <a:ext uri="{9D8B030D-6E8A-4147-A177-3AD203B41FA5}">
                      <a16:colId xmlns:a16="http://schemas.microsoft.com/office/drawing/2014/main" val="2897365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4089295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15:33:19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15:33:19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2437</a:t>
                      </a:r>
                    </a:p>
                  </a:txBody>
                  <a:tcPr/>
                </a:tc>
                <a:extLst>
                  <a:ext uri="{0D108BD9-81ED-4DB2-BD59-A6C34878D82A}">
                    <a16:rowId xmlns:a16="http://schemas.microsoft.com/office/drawing/2014/main" val="2989593188"/>
                  </a:ext>
                </a:extLst>
              </a:tr>
            </a:tbl>
          </a:graphicData>
        </a:graphic>
      </p:graphicFrame>
      <p:sp>
        <p:nvSpPr>
          <p:cNvPr id="4" name="Text Placeholder 3">
            <a:extLst>
              <a:ext uri="{FF2B5EF4-FFF2-40B4-BE49-F238E27FC236}">
                <a16:creationId xmlns:a16="http://schemas.microsoft.com/office/drawing/2014/main" id="{8E608E25-512E-4D2E-A1AB-9FB7068E4672}"/>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9085314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65EE2-AAA3-48A0-BFC7-0EBBC5002538}"/>
              </a:ext>
            </a:extLst>
          </p:cNvPr>
          <p:cNvSpPr>
            <a:spLocks noGrp="1"/>
          </p:cNvSpPr>
          <p:nvPr>
            <p:ph type="title"/>
          </p:nvPr>
        </p:nvSpPr>
        <p:spPr/>
        <p:txBody>
          <a:bodyPr/>
          <a:lstStyle/>
          <a:p>
            <a:r>
              <a:rPr lang="en-US"/>
              <a:t>Tiktok Videos Table Overview | GAMESCOM - 8 of 26</a:t>
            </a:r>
          </a:p>
        </p:txBody>
      </p:sp>
      <p:graphicFrame>
        <p:nvGraphicFramePr>
          <p:cNvPr id="5" name="Table Placeholder 4">
            <a:extLst>
              <a:ext uri="{FF2B5EF4-FFF2-40B4-BE49-F238E27FC236}">
                <a16:creationId xmlns:a16="http://schemas.microsoft.com/office/drawing/2014/main" id="{6DA9F24D-6802-4D7A-A98D-34D88C36BE37}"/>
              </a:ext>
            </a:extLst>
          </p:cNvPr>
          <p:cNvGraphicFramePr>
            <a:graphicFrameLocks noGrp="1"/>
          </p:cNvGraphicFramePr>
          <p:nvPr>
            <p:ph type="tbl" sz="quarter" idx="13"/>
            <p:extLst>
              <p:ext uri="{D42A27DB-BD31-4B8C-83A1-F6EECF244321}">
                <p14:modId xmlns:p14="http://schemas.microsoft.com/office/powerpoint/2010/main" val="617465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503089066"/>
                    </a:ext>
                  </a:extLst>
                </a:gridCol>
                <a:gridCol w="246888">
                  <a:extLst>
                    <a:ext uri="{9D8B030D-6E8A-4147-A177-3AD203B41FA5}">
                      <a16:colId xmlns:a16="http://schemas.microsoft.com/office/drawing/2014/main" val="1488476088"/>
                    </a:ext>
                  </a:extLst>
                </a:gridCol>
                <a:gridCol w="246888">
                  <a:extLst>
                    <a:ext uri="{9D8B030D-6E8A-4147-A177-3AD203B41FA5}">
                      <a16:colId xmlns:a16="http://schemas.microsoft.com/office/drawing/2014/main" val="1270613596"/>
                    </a:ext>
                  </a:extLst>
                </a:gridCol>
                <a:gridCol w="246888">
                  <a:extLst>
                    <a:ext uri="{9D8B030D-6E8A-4147-A177-3AD203B41FA5}">
                      <a16:colId xmlns:a16="http://schemas.microsoft.com/office/drawing/2014/main" val="1923234442"/>
                    </a:ext>
                  </a:extLst>
                </a:gridCol>
                <a:gridCol w="246888">
                  <a:extLst>
                    <a:ext uri="{9D8B030D-6E8A-4147-A177-3AD203B41FA5}">
                      <a16:colId xmlns:a16="http://schemas.microsoft.com/office/drawing/2014/main" val="1544927355"/>
                    </a:ext>
                  </a:extLst>
                </a:gridCol>
                <a:gridCol w="246888">
                  <a:extLst>
                    <a:ext uri="{9D8B030D-6E8A-4147-A177-3AD203B41FA5}">
                      <a16:colId xmlns:a16="http://schemas.microsoft.com/office/drawing/2014/main" val="4042608321"/>
                    </a:ext>
                  </a:extLst>
                </a:gridCol>
                <a:gridCol w="246888">
                  <a:extLst>
                    <a:ext uri="{9D8B030D-6E8A-4147-A177-3AD203B41FA5}">
                      <a16:colId xmlns:a16="http://schemas.microsoft.com/office/drawing/2014/main" val="589037739"/>
                    </a:ext>
                  </a:extLst>
                </a:gridCol>
                <a:gridCol w="246888">
                  <a:extLst>
                    <a:ext uri="{9D8B030D-6E8A-4147-A177-3AD203B41FA5}">
                      <a16:colId xmlns:a16="http://schemas.microsoft.com/office/drawing/2014/main" val="605145513"/>
                    </a:ext>
                  </a:extLst>
                </a:gridCol>
                <a:gridCol w="246888">
                  <a:extLst>
                    <a:ext uri="{9D8B030D-6E8A-4147-A177-3AD203B41FA5}">
                      <a16:colId xmlns:a16="http://schemas.microsoft.com/office/drawing/2014/main" val="924168421"/>
                    </a:ext>
                  </a:extLst>
                </a:gridCol>
                <a:gridCol w="246888">
                  <a:extLst>
                    <a:ext uri="{9D8B030D-6E8A-4147-A177-3AD203B41FA5}">
                      <a16:colId xmlns:a16="http://schemas.microsoft.com/office/drawing/2014/main" val="3920638427"/>
                    </a:ext>
                  </a:extLst>
                </a:gridCol>
                <a:gridCol w="246888">
                  <a:extLst>
                    <a:ext uri="{9D8B030D-6E8A-4147-A177-3AD203B41FA5}">
                      <a16:colId xmlns:a16="http://schemas.microsoft.com/office/drawing/2014/main" val="1006828266"/>
                    </a:ext>
                  </a:extLst>
                </a:gridCol>
                <a:gridCol w="246888">
                  <a:extLst>
                    <a:ext uri="{9D8B030D-6E8A-4147-A177-3AD203B41FA5}">
                      <a16:colId xmlns:a16="http://schemas.microsoft.com/office/drawing/2014/main" val="4269917079"/>
                    </a:ext>
                  </a:extLst>
                </a:gridCol>
                <a:gridCol w="246888">
                  <a:extLst>
                    <a:ext uri="{9D8B030D-6E8A-4147-A177-3AD203B41FA5}">
                      <a16:colId xmlns:a16="http://schemas.microsoft.com/office/drawing/2014/main" val="3836627838"/>
                    </a:ext>
                  </a:extLst>
                </a:gridCol>
                <a:gridCol w="246888">
                  <a:extLst>
                    <a:ext uri="{9D8B030D-6E8A-4147-A177-3AD203B41FA5}">
                      <a16:colId xmlns:a16="http://schemas.microsoft.com/office/drawing/2014/main" val="1960911021"/>
                    </a:ext>
                  </a:extLst>
                </a:gridCol>
                <a:gridCol w="246888">
                  <a:extLst>
                    <a:ext uri="{9D8B030D-6E8A-4147-A177-3AD203B41FA5}">
                      <a16:colId xmlns:a16="http://schemas.microsoft.com/office/drawing/2014/main" val="4218277426"/>
                    </a:ext>
                  </a:extLst>
                </a:gridCol>
                <a:gridCol w="246888">
                  <a:extLst>
                    <a:ext uri="{9D8B030D-6E8A-4147-A177-3AD203B41FA5}">
                      <a16:colId xmlns:a16="http://schemas.microsoft.com/office/drawing/2014/main" val="1395319744"/>
                    </a:ext>
                  </a:extLst>
                </a:gridCol>
                <a:gridCol w="246888">
                  <a:extLst>
                    <a:ext uri="{9D8B030D-6E8A-4147-A177-3AD203B41FA5}">
                      <a16:colId xmlns:a16="http://schemas.microsoft.com/office/drawing/2014/main" val="955505730"/>
                    </a:ext>
                  </a:extLst>
                </a:gridCol>
                <a:gridCol w="246888">
                  <a:extLst>
                    <a:ext uri="{9D8B030D-6E8A-4147-A177-3AD203B41FA5}">
                      <a16:colId xmlns:a16="http://schemas.microsoft.com/office/drawing/2014/main" val="3681135162"/>
                    </a:ext>
                  </a:extLst>
                </a:gridCol>
                <a:gridCol w="246888">
                  <a:extLst>
                    <a:ext uri="{9D8B030D-6E8A-4147-A177-3AD203B41FA5}">
                      <a16:colId xmlns:a16="http://schemas.microsoft.com/office/drawing/2014/main" val="3130300787"/>
                    </a:ext>
                  </a:extLst>
                </a:gridCol>
                <a:gridCol w="246888">
                  <a:extLst>
                    <a:ext uri="{9D8B030D-6E8A-4147-A177-3AD203B41FA5}">
                      <a16:colId xmlns:a16="http://schemas.microsoft.com/office/drawing/2014/main" val="1328081499"/>
                    </a:ext>
                  </a:extLst>
                </a:gridCol>
                <a:gridCol w="246888">
                  <a:extLst>
                    <a:ext uri="{9D8B030D-6E8A-4147-A177-3AD203B41FA5}">
                      <a16:colId xmlns:a16="http://schemas.microsoft.com/office/drawing/2014/main" val="1544422736"/>
                    </a:ext>
                  </a:extLst>
                </a:gridCol>
                <a:gridCol w="246888">
                  <a:extLst>
                    <a:ext uri="{9D8B030D-6E8A-4147-A177-3AD203B41FA5}">
                      <a16:colId xmlns:a16="http://schemas.microsoft.com/office/drawing/2014/main" val="1089002092"/>
                    </a:ext>
                  </a:extLst>
                </a:gridCol>
                <a:gridCol w="246888">
                  <a:extLst>
                    <a:ext uri="{9D8B030D-6E8A-4147-A177-3AD203B41FA5}">
                      <a16:colId xmlns:a16="http://schemas.microsoft.com/office/drawing/2014/main" val="3160553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467553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13:28:02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13:28:02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2701</a:t>
                      </a:r>
                    </a:p>
                  </a:txBody>
                  <a:tcPr/>
                </a:tc>
                <a:extLst>
                  <a:ext uri="{0D108BD9-81ED-4DB2-BD59-A6C34878D82A}">
                    <a16:rowId xmlns:a16="http://schemas.microsoft.com/office/drawing/2014/main" val="3585422590"/>
                  </a:ext>
                </a:extLst>
              </a:tr>
            </a:tbl>
          </a:graphicData>
        </a:graphic>
      </p:graphicFrame>
      <p:sp>
        <p:nvSpPr>
          <p:cNvPr id="4" name="Text Placeholder 3">
            <a:extLst>
              <a:ext uri="{FF2B5EF4-FFF2-40B4-BE49-F238E27FC236}">
                <a16:creationId xmlns:a16="http://schemas.microsoft.com/office/drawing/2014/main" id="{55796A9F-BECE-49C0-B670-474420D36470}"/>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0146309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595D9-6318-4112-BB9F-3F9E1BE5D7CC}"/>
              </a:ext>
            </a:extLst>
          </p:cNvPr>
          <p:cNvSpPr>
            <a:spLocks noGrp="1"/>
          </p:cNvSpPr>
          <p:nvPr>
            <p:ph type="title"/>
          </p:nvPr>
        </p:nvSpPr>
        <p:spPr/>
        <p:txBody>
          <a:bodyPr/>
          <a:lstStyle/>
          <a:p>
            <a:r>
              <a:rPr lang="en-US"/>
              <a:t>Tiktok Videos Table Overview | GAMESCOM - 9 of 26</a:t>
            </a:r>
          </a:p>
        </p:txBody>
      </p:sp>
      <p:graphicFrame>
        <p:nvGraphicFramePr>
          <p:cNvPr id="5" name="Table Placeholder 4">
            <a:extLst>
              <a:ext uri="{FF2B5EF4-FFF2-40B4-BE49-F238E27FC236}">
                <a16:creationId xmlns:a16="http://schemas.microsoft.com/office/drawing/2014/main" id="{7616D949-3966-4E44-AD1F-814BB57A54F3}"/>
              </a:ext>
            </a:extLst>
          </p:cNvPr>
          <p:cNvGraphicFramePr>
            <a:graphicFrameLocks noGrp="1"/>
          </p:cNvGraphicFramePr>
          <p:nvPr>
            <p:ph type="tbl" sz="quarter" idx="13"/>
            <p:extLst>
              <p:ext uri="{D42A27DB-BD31-4B8C-83A1-F6EECF244321}">
                <p14:modId xmlns:p14="http://schemas.microsoft.com/office/powerpoint/2010/main" val="2549346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148912380"/>
                    </a:ext>
                  </a:extLst>
                </a:gridCol>
                <a:gridCol w="246888">
                  <a:extLst>
                    <a:ext uri="{9D8B030D-6E8A-4147-A177-3AD203B41FA5}">
                      <a16:colId xmlns:a16="http://schemas.microsoft.com/office/drawing/2014/main" val="614695776"/>
                    </a:ext>
                  </a:extLst>
                </a:gridCol>
                <a:gridCol w="246888">
                  <a:extLst>
                    <a:ext uri="{9D8B030D-6E8A-4147-A177-3AD203B41FA5}">
                      <a16:colId xmlns:a16="http://schemas.microsoft.com/office/drawing/2014/main" val="1581823933"/>
                    </a:ext>
                  </a:extLst>
                </a:gridCol>
                <a:gridCol w="246888">
                  <a:extLst>
                    <a:ext uri="{9D8B030D-6E8A-4147-A177-3AD203B41FA5}">
                      <a16:colId xmlns:a16="http://schemas.microsoft.com/office/drawing/2014/main" val="1423190699"/>
                    </a:ext>
                  </a:extLst>
                </a:gridCol>
                <a:gridCol w="246888">
                  <a:extLst>
                    <a:ext uri="{9D8B030D-6E8A-4147-A177-3AD203B41FA5}">
                      <a16:colId xmlns:a16="http://schemas.microsoft.com/office/drawing/2014/main" val="3205754353"/>
                    </a:ext>
                  </a:extLst>
                </a:gridCol>
                <a:gridCol w="246888">
                  <a:extLst>
                    <a:ext uri="{9D8B030D-6E8A-4147-A177-3AD203B41FA5}">
                      <a16:colId xmlns:a16="http://schemas.microsoft.com/office/drawing/2014/main" val="1634504175"/>
                    </a:ext>
                  </a:extLst>
                </a:gridCol>
                <a:gridCol w="246888">
                  <a:extLst>
                    <a:ext uri="{9D8B030D-6E8A-4147-A177-3AD203B41FA5}">
                      <a16:colId xmlns:a16="http://schemas.microsoft.com/office/drawing/2014/main" val="544550400"/>
                    </a:ext>
                  </a:extLst>
                </a:gridCol>
                <a:gridCol w="246888">
                  <a:extLst>
                    <a:ext uri="{9D8B030D-6E8A-4147-A177-3AD203B41FA5}">
                      <a16:colId xmlns:a16="http://schemas.microsoft.com/office/drawing/2014/main" val="3289760144"/>
                    </a:ext>
                  </a:extLst>
                </a:gridCol>
                <a:gridCol w="246888">
                  <a:extLst>
                    <a:ext uri="{9D8B030D-6E8A-4147-A177-3AD203B41FA5}">
                      <a16:colId xmlns:a16="http://schemas.microsoft.com/office/drawing/2014/main" val="1838378764"/>
                    </a:ext>
                  </a:extLst>
                </a:gridCol>
                <a:gridCol w="246888">
                  <a:extLst>
                    <a:ext uri="{9D8B030D-6E8A-4147-A177-3AD203B41FA5}">
                      <a16:colId xmlns:a16="http://schemas.microsoft.com/office/drawing/2014/main" val="4115041966"/>
                    </a:ext>
                  </a:extLst>
                </a:gridCol>
                <a:gridCol w="246888">
                  <a:extLst>
                    <a:ext uri="{9D8B030D-6E8A-4147-A177-3AD203B41FA5}">
                      <a16:colId xmlns:a16="http://schemas.microsoft.com/office/drawing/2014/main" val="4221165743"/>
                    </a:ext>
                  </a:extLst>
                </a:gridCol>
                <a:gridCol w="246888">
                  <a:extLst>
                    <a:ext uri="{9D8B030D-6E8A-4147-A177-3AD203B41FA5}">
                      <a16:colId xmlns:a16="http://schemas.microsoft.com/office/drawing/2014/main" val="2694700198"/>
                    </a:ext>
                  </a:extLst>
                </a:gridCol>
                <a:gridCol w="246888">
                  <a:extLst>
                    <a:ext uri="{9D8B030D-6E8A-4147-A177-3AD203B41FA5}">
                      <a16:colId xmlns:a16="http://schemas.microsoft.com/office/drawing/2014/main" val="2941167790"/>
                    </a:ext>
                  </a:extLst>
                </a:gridCol>
                <a:gridCol w="246888">
                  <a:extLst>
                    <a:ext uri="{9D8B030D-6E8A-4147-A177-3AD203B41FA5}">
                      <a16:colId xmlns:a16="http://schemas.microsoft.com/office/drawing/2014/main" val="352045635"/>
                    </a:ext>
                  </a:extLst>
                </a:gridCol>
                <a:gridCol w="246888">
                  <a:extLst>
                    <a:ext uri="{9D8B030D-6E8A-4147-A177-3AD203B41FA5}">
                      <a16:colId xmlns:a16="http://schemas.microsoft.com/office/drawing/2014/main" val="2475120693"/>
                    </a:ext>
                  </a:extLst>
                </a:gridCol>
                <a:gridCol w="246888">
                  <a:extLst>
                    <a:ext uri="{9D8B030D-6E8A-4147-A177-3AD203B41FA5}">
                      <a16:colId xmlns:a16="http://schemas.microsoft.com/office/drawing/2014/main" val="2762762651"/>
                    </a:ext>
                  </a:extLst>
                </a:gridCol>
                <a:gridCol w="246888">
                  <a:extLst>
                    <a:ext uri="{9D8B030D-6E8A-4147-A177-3AD203B41FA5}">
                      <a16:colId xmlns:a16="http://schemas.microsoft.com/office/drawing/2014/main" val="4294937915"/>
                    </a:ext>
                  </a:extLst>
                </a:gridCol>
                <a:gridCol w="246888">
                  <a:extLst>
                    <a:ext uri="{9D8B030D-6E8A-4147-A177-3AD203B41FA5}">
                      <a16:colId xmlns:a16="http://schemas.microsoft.com/office/drawing/2014/main" val="2156548852"/>
                    </a:ext>
                  </a:extLst>
                </a:gridCol>
                <a:gridCol w="246888">
                  <a:extLst>
                    <a:ext uri="{9D8B030D-6E8A-4147-A177-3AD203B41FA5}">
                      <a16:colId xmlns:a16="http://schemas.microsoft.com/office/drawing/2014/main" val="36604841"/>
                    </a:ext>
                  </a:extLst>
                </a:gridCol>
                <a:gridCol w="246888">
                  <a:extLst>
                    <a:ext uri="{9D8B030D-6E8A-4147-A177-3AD203B41FA5}">
                      <a16:colId xmlns:a16="http://schemas.microsoft.com/office/drawing/2014/main" val="1374348990"/>
                    </a:ext>
                  </a:extLst>
                </a:gridCol>
                <a:gridCol w="246888">
                  <a:extLst>
                    <a:ext uri="{9D8B030D-6E8A-4147-A177-3AD203B41FA5}">
                      <a16:colId xmlns:a16="http://schemas.microsoft.com/office/drawing/2014/main" val="4034098396"/>
                    </a:ext>
                  </a:extLst>
                </a:gridCol>
                <a:gridCol w="246888">
                  <a:extLst>
                    <a:ext uri="{9D8B030D-6E8A-4147-A177-3AD203B41FA5}">
                      <a16:colId xmlns:a16="http://schemas.microsoft.com/office/drawing/2014/main" val="982300327"/>
                    </a:ext>
                  </a:extLst>
                </a:gridCol>
                <a:gridCol w="246888">
                  <a:extLst>
                    <a:ext uri="{9D8B030D-6E8A-4147-A177-3AD203B41FA5}">
                      <a16:colId xmlns:a16="http://schemas.microsoft.com/office/drawing/2014/main" val="1272476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81738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12:06:56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12:06:56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6424</a:t>
                      </a:r>
                    </a:p>
                  </a:txBody>
                  <a:tcPr/>
                </a:tc>
                <a:extLst>
                  <a:ext uri="{0D108BD9-81ED-4DB2-BD59-A6C34878D82A}">
                    <a16:rowId xmlns:a16="http://schemas.microsoft.com/office/drawing/2014/main" val="1856736057"/>
                  </a:ext>
                </a:extLst>
              </a:tr>
            </a:tbl>
          </a:graphicData>
        </a:graphic>
      </p:graphicFrame>
      <p:sp>
        <p:nvSpPr>
          <p:cNvPr id="4" name="Text Placeholder 3">
            <a:extLst>
              <a:ext uri="{FF2B5EF4-FFF2-40B4-BE49-F238E27FC236}">
                <a16:creationId xmlns:a16="http://schemas.microsoft.com/office/drawing/2014/main" id="{31F717D9-7A91-43BF-B086-8C86978D518C}"/>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5767806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4CE94-1D19-4021-8DB7-7732E2BA4B32}"/>
              </a:ext>
            </a:extLst>
          </p:cNvPr>
          <p:cNvSpPr>
            <a:spLocks noGrp="1"/>
          </p:cNvSpPr>
          <p:nvPr>
            <p:ph type="title"/>
          </p:nvPr>
        </p:nvSpPr>
        <p:spPr/>
        <p:txBody>
          <a:bodyPr/>
          <a:lstStyle/>
          <a:p>
            <a:r>
              <a:rPr lang="en-US"/>
              <a:t>Tiktok Videos Table Overview | GAMESCOM - 10 of 26</a:t>
            </a:r>
          </a:p>
        </p:txBody>
      </p:sp>
      <p:graphicFrame>
        <p:nvGraphicFramePr>
          <p:cNvPr id="5" name="Table Placeholder 4">
            <a:extLst>
              <a:ext uri="{FF2B5EF4-FFF2-40B4-BE49-F238E27FC236}">
                <a16:creationId xmlns:a16="http://schemas.microsoft.com/office/drawing/2014/main" id="{9290DE96-794D-40B8-95C2-D76DC3F8EF21}"/>
              </a:ext>
            </a:extLst>
          </p:cNvPr>
          <p:cNvGraphicFramePr>
            <a:graphicFrameLocks noGrp="1"/>
          </p:cNvGraphicFramePr>
          <p:nvPr>
            <p:ph type="tbl" sz="quarter" idx="13"/>
            <p:extLst>
              <p:ext uri="{D42A27DB-BD31-4B8C-83A1-F6EECF244321}">
                <p14:modId xmlns:p14="http://schemas.microsoft.com/office/powerpoint/2010/main" val="44111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3185050607"/>
                    </a:ext>
                  </a:extLst>
                </a:gridCol>
                <a:gridCol w="246888">
                  <a:extLst>
                    <a:ext uri="{9D8B030D-6E8A-4147-A177-3AD203B41FA5}">
                      <a16:colId xmlns:a16="http://schemas.microsoft.com/office/drawing/2014/main" val="4176910749"/>
                    </a:ext>
                  </a:extLst>
                </a:gridCol>
                <a:gridCol w="246888">
                  <a:extLst>
                    <a:ext uri="{9D8B030D-6E8A-4147-A177-3AD203B41FA5}">
                      <a16:colId xmlns:a16="http://schemas.microsoft.com/office/drawing/2014/main" val="2763739942"/>
                    </a:ext>
                  </a:extLst>
                </a:gridCol>
                <a:gridCol w="246888">
                  <a:extLst>
                    <a:ext uri="{9D8B030D-6E8A-4147-A177-3AD203B41FA5}">
                      <a16:colId xmlns:a16="http://schemas.microsoft.com/office/drawing/2014/main" val="2428902889"/>
                    </a:ext>
                  </a:extLst>
                </a:gridCol>
                <a:gridCol w="246888">
                  <a:extLst>
                    <a:ext uri="{9D8B030D-6E8A-4147-A177-3AD203B41FA5}">
                      <a16:colId xmlns:a16="http://schemas.microsoft.com/office/drawing/2014/main" val="1257029731"/>
                    </a:ext>
                  </a:extLst>
                </a:gridCol>
                <a:gridCol w="246888">
                  <a:extLst>
                    <a:ext uri="{9D8B030D-6E8A-4147-A177-3AD203B41FA5}">
                      <a16:colId xmlns:a16="http://schemas.microsoft.com/office/drawing/2014/main" val="2521705472"/>
                    </a:ext>
                  </a:extLst>
                </a:gridCol>
                <a:gridCol w="246888">
                  <a:extLst>
                    <a:ext uri="{9D8B030D-6E8A-4147-A177-3AD203B41FA5}">
                      <a16:colId xmlns:a16="http://schemas.microsoft.com/office/drawing/2014/main" val="562010230"/>
                    </a:ext>
                  </a:extLst>
                </a:gridCol>
                <a:gridCol w="246888">
                  <a:extLst>
                    <a:ext uri="{9D8B030D-6E8A-4147-A177-3AD203B41FA5}">
                      <a16:colId xmlns:a16="http://schemas.microsoft.com/office/drawing/2014/main" val="2198589350"/>
                    </a:ext>
                  </a:extLst>
                </a:gridCol>
                <a:gridCol w="246888">
                  <a:extLst>
                    <a:ext uri="{9D8B030D-6E8A-4147-A177-3AD203B41FA5}">
                      <a16:colId xmlns:a16="http://schemas.microsoft.com/office/drawing/2014/main" val="1239652188"/>
                    </a:ext>
                  </a:extLst>
                </a:gridCol>
                <a:gridCol w="246888">
                  <a:extLst>
                    <a:ext uri="{9D8B030D-6E8A-4147-A177-3AD203B41FA5}">
                      <a16:colId xmlns:a16="http://schemas.microsoft.com/office/drawing/2014/main" val="612026780"/>
                    </a:ext>
                  </a:extLst>
                </a:gridCol>
                <a:gridCol w="246888">
                  <a:extLst>
                    <a:ext uri="{9D8B030D-6E8A-4147-A177-3AD203B41FA5}">
                      <a16:colId xmlns:a16="http://schemas.microsoft.com/office/drawing/2014/main" val="2813512198"/>
                    </a:ext>
                  </a:extLst>
                </a:gridCol>
                <a:gridCol w="246888">
                  <a:extLst>
                    <a:ext uri="{9D8B030D-6E8A-4147-A177-3AD203B41FA5}">
                      <a16:colId xmlns:a16="http://schemas.microsoft.com/office/drawing/2014/main" val="573783657"/>
                    </a:ext>
                  </a:extLst>
                </a:gridCol>
                <a:gridCol w="246888">
                  <a:extLst>
                    <a:ext uri="{9D8B030D-6E8A-4147-A177-3AD203B41FA5}">
                      <a16:colId xmlns:a16="http://schemas.microsoft.com/office/drawing/2014/main" val="4130777641"/>
                    </a:ext>
                  </a:extLst>
                </a:gridCol>
                <a:gridCol w="246888">
                  <a:extLst>
                    <a:ext uri="{9D8B030D-6E8A-4147-A177-3AD203B41FA5}">
                      <a16:colId xmlns:a16="http://schemas.microsoft.com/office/drawing/2014/main" val="1505087162"/>
                    </a:ext>
                  </a:extLst>
                </a:gridCol>
                <a:gridCol w="246888">
                  <a:extLst>
                    <a:ext uri="{9D8B030D-6E8A-4147-A177-3AD203B41FA5}">
                      <a16:colId xmlns:a16="http://schemas.microsoft.com/office/drawing/2014/main" val="3469718277"/>
                    </a:ext>
                  </a:extLst>
                </a:gridCol>
                <a:gridCol w="246888">
                  <a:extLst>
                    <a:ext uri="{9D8B030D-6E8A-4147-A177-3AD203B41FA5}">
                      <a16:colId xmlns:a16="http://schemas.microsoft.com/office/drawing/2014/main" val="828513110"/>
                    </a:ext>
                  </a:extLst>
                </a:gridCol>
                <a:gridCol w="246888">
                  <a:extLst>
                    <a:ext uri="{9D8B030D-6E8A-4147-A177-3AD203B41FA5}">
                      <a16:colId xmlns:a16="http://schemas.microsoft.com/office/drawing/2014/main" val="2551880349"/>
                    </a:ext>
                  </a:extLst>
                </a:gridCol>
                <a:gridCol w="246888">
                  <a:extLst>
                    <a:ext uri="{9D8B030D-6E8A-4147-A177-3AD203B41FA5}">
                      <a16:colId xmlns:a16="http://schemas.microsoft.com/office/drawing/2014/main" val="3180446818"/>
                    </a:ext>
                  </a:extLst>
                </a:gridCol>
                <a:gridCol w="246888">
                  <a:extLst>
                    <a:ext uri="{9D8B030D-6E8A-4147-A177-3AD203B41FA5}">
                      <a16:colId xmlns:a16="http://schemas.microsoft.com/office/drawing/2014/main" val="122194266"/>
                    </a:ext>
                  </a:extLst>
                </a:gridCol>
                <a:gridCol w="246888">
                  <a:extLst>
                    <a:ext uri="{9D8B030D-6E8A-4147-A177-3AD203B41FA5}">
                      <a16:colId xmlns:a16="http://schemas.microsoft.com/office/drawing/2014/main" val="4233738017"/>
                    </a:ext>
                  </a:extLst>
                </a:gridCol>
                <a:gridCol w="246888">
                  <a:extLst>
                    <a:ext uri="{9D8B030D-6E8A-4147-A177-3AD203B41FA5}">
                      <a16:colId xmlns:a16="http://schemas.microsoft.com/office/drawing/2014/main" val="3917159424"/>
                    </a:ext>
                  </a:extLst>
                </a:gridCol>
                <a:gridCol w="246888">
                  <a:extLst>
                    <a:ext uri="{9D8B030D-6E8A-4147-A177-3AD203B41FA5}">
                      <a16:colId xmlns:a16="http://schemas.microsoft.com/office/drawing/2014/main" val="2652771290"/>
                    </a:ext>
                  </a:extLst>
                </a:gridCol>
                <a:gridCol w="246888">
                  <a:extLst>
                    <a:ext uri="{9D8B030D-6E8A-4147-A177-3AD203B41FA5}">
                      <a16:colId xmlns:a16="http://schemas.microsoft.com/office/drawing/2014/main" val="3603637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3044929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10:43:15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10:43:15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2182</a:t>
                      </a:r>
                    </a:p>
                  </a:txBody>
                  <a:tcPr/>
                </a:tc>
                <a:extLst>
                  <a:ext uri="{0D108BD9-81ED-4DB2-BD59-A6C34878D82A}">
                    <a16:rowId xmlns:a16="http://schemas.microsoft.com/office/drawing/2014/main" val="2175762892"/>
                  </a:ext>
                </a:extLst>
              </a:tr>
            </a:tbl>
          </a:graphicData>
        </a:graphic>
      </p:graphicFrame>
      <p:sp>
        <p:nvSpPr>
          <p:cNvPr id="4" name="Text Placeholder 3">
            <a:extLst>
              <a:ext uri="{FF2B5EF4-FFF2-40B4-BE49-F238E27FC236}">
                <a16:creationId xmlns:a16="http://schemas.microsoft.com/office/drawing/2014/main" id="{C7B76753-BAA5-43FB-9530-9C6EF07B86BA}"/>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24847954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EFEC7-3411-482E-8CAB-76B0FB672D9E}"/>
              </a:ext>
            </a:extLst>
          </p:cNvPr>
          <p:cNvSpPr>
            <a:spLocks noGrp="1"/>
          </p:cNvSpPr>
          <p:nvPr>
            <p:ph type="title"/>
          </p:nvPr>
        </p:nvSpPr>
        <p:spPr/>
        <p:txBody>
          <a:bodyPr/>
          <a:lstStyle/>
          <a:p>
            <a:r>
              <a:rPr lang="en-US"/>
              <a:t>Tiktok Videos Table Overview | GAMESCOM - 11 of 26</a:t>
            </a:r>
          </a:p>
        </p:txBody>
      </p:sp>
      <p:graphicFrame>
        <p:nvGraphicFramePr>
          <p:cNvPr id="5" name="Table Placeholder 4">
            <a:extLst>
              <a:ext uri="{FF2B5EF4-FFF2-40B4-BE49-F238E27FC236}">
                <a16:creationId xmlns:a16="http://schemas.microsoft.com/office/drawing/2014/main" id="{43A3EE38-8A9B-461A-8519-9AC4D2669428}"/>
              </a:ext>
            </a:extLst>
          </p:cNvPr>
          <p:cNvGraphicFramePr>
            <a:graphicFrameLocks noGrp="1"/>
          </p:cNvGraphicFramePr>
          <p:nvPr>
            <p:ph type="tbl" sz="quarter" idx="13"/>
            <p:extLst>
              <p:ext uri="{D42A27DB-BD31-4B8C-83A1-F6EECF244321}">
                <p14:modId xmlns:p14="http://schemas.microsoft.com/office/powerpoint/2010/main" val="1076595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2941827081"/>
                    </a:ext>
                  </a:extLst>
                </a:gridCol>
                <a:gridCol w="246888">
                  <a:extLst>
                    <a:ext uri="{9D8B030D-6E8A-4147-A177-3AD203B41FA5}">
                      <a16:colId xmlns:a16="http://schemas.microsoft.com/office/drawing/2014/main" val="2529815175"/>
                    </a:ext>
                  </a:extLst>
                </a:gridCol>
                <a:gridCol w="246888">
                  <a:extLst>
                    <a:ext uri="{9D8B030D-6E8A-4147-A177-3AD203B41FA5}">
                      <a16:colId xmlns:a16="http://schemas.microsoft.com/office/drawing/2014/main" val="2753140285"/>
                    </a:ext>
                  </a:extLst>
                </a:gridCol>
                <a:gridCol w="246888">
                  <a:extLst>
                    <a:ext uri="{9D8B030D-6E8A-4147-A177-3AD203B41FA5}">
                      <a16:colId xmlns:a16="http://schemas.microsoft.com/office/drawing/2014/main" val="205273260"/>
                    </a:ext>
                  </a:extLst>
                </a:gridCol>
                <a:gridCol w="246888">
                  <a:extLst>
                    <a:ext uri="{9D8B030D-6E8A-4147-A177-3AD203B41FA5}">
                      <a16:colId xmlns:a16="http://schemas.microsoft.com/office/drawing/2014/main" val="1310659270"/>
                    </a:ext>
                  </a:extLst>
                </a:gridCol>
                <a:gridCol w="246888">
                  <a:extLst>
                    <a:ext uri="{9D8B030D-6E8A-4147-A177-3AD203B41FA5}">
                      <a16:colId xmlns:a16="http://schemas.microsoft.com/office/drawing/2014/main" val="3902798320"/>
                    </a:ext>
                  </a:extLst>
                </a:gridCol>
                <a:gridCol w="246888">
                  <a:extLst>
                    <a:ext uri="{9D8B030D-6E8A-4147-A177-3AD203B41FA5}">
                      <a16:colId xmlns:a16="http://schemas.microsoft.com/office/drawing/2014/main" val="3718316296"/>
                    </a:ext>
                  </a:extLst>
                </a:gridCol>
                <a:gridCol w="246888">
                  <a:extLst>
                    <a:ext uri="{9D8B030D-6E8A-4147-A177-3AD203B41FA5}">
                      <a16:colId xmlns:a16="http://schemas.microsoft.com/office/drawing/2014/main" val="3927343833"/>
                    </a:ext>
                  </a:extLst>
                </a:gridCol>
                <a:gridCol w="246888">
                  <a:extLst>
                    <a:ext uri="{9D8B030D-6E8A-4147-A177-3AD203B41FA5}">
                      <a16:colId xmlns:a16="http://schemas.microsoft.com/office/drawing/2014/main" val="3581561270"/>
                    </a:ext>
                  </a:extLst>
                </a:gridCol>
                <a:gridCol w="246888">
                  <a:extLst>
                    <a:ext uri="{9D8B030D-6E8A-4147-A177-3AD203B41FA5}">
                      <a16:colId xmlns:a16="http://schemas.microsoft.com/office/drawing/2014/main" val="3848465169"/>
                    </a:ext>
                  </a:extLst>
                </a:gridCol>
                <a:gridCol w="246888">
                  <a:extLst>
                    <a:ext uri="{9D8B030D-6E8A-4147-A177-3AD203B41FA5}">
                      <a16:colId xmlns:a16="http://schemas.microsoft.com/office/drawing/2014/main" val="1723935529"/>
                    </a:ext>
                  </a:extLst>
                </a:gridCol>
                <a:gridCol w="246888">
                  <a:extLst>
                    <a:ext uri="{9D8B030D-6E8A-4147-A177-3AD203B41FA5}">
                      <a16:colId xmlns:a16="http://schemas.microsoft.com/office/drawing/2014/main" val="505911773"/>
                    </a:ext>
                  </a:extLst>
                </a:gridCol>
                <a:gridCol w="246888">
                  <a:extLst>
                    <a:ext uri="{9D8B030D-6E8A-4147-A177-3AD203B41FA5}">
                      <a16:colId xmlns:a16="http://schemas.microsoft.com/office/drawing/2014/main" val="1470307046"/>
                    </a:ext>
                  </a:extLst>
                </a:gridCol>
                <a:gridCol w="246888">
                  <a:extLst>
                    <a:ext uri="{9D8B030D-6E8A-4147-A177-3AD203B41FA5}">
                      <a16:colId xmlns:a16="http://schemas.microsoft.com/office/drawing/2014/main" val="2165737717"/>
                    </a:ext>
                  </a:extLst>
                </a:gridCol>
                <a:gridCol w="246888">
                  <a:extLst>
                    <a:ext uri="{9D8B030D-6E8A-4147-A177-3AD203B41FA5}">
                      <a16:colId xmlns:a16="http://schemas.microsoft.com/office/drawing/2014/main" val="3923702329"/>
                    </a:ext>
                  </a:extLst>
                </a:gridCol>
                <a:gridCol w="246888">
                  <a:extLst>
                    <a:ext uri="{9D8B030D-6E8A-4147-A177-3AD203B41FA5}">
                      <a16:colId xmlns:a16="http://schemas.microsoft.com/office/drawing/2014/main" val="4031726500"/>
                    </a:ext>
                  </a:extLst>
                </a:gridCol>
                <a:gridCol w="246888">
                  <a:extLst>
                    <a:ext uri="{9D8B030D-6E8A-4147-A177-3AD203B41FA5}">
                      <a16:colId xmlns:a16="http://schemas.microsoft.com/office/drawing/2014/main" val="2317749938"/>
                    </a:ext>
                  </a:extLst>
                </a:gridCol>
                <a:gridCol w="246888">
                  <a:extLst>
                    <a:ext uri="{9D8B030D-6E8A-4147-A177-3AD203B41FA5}">
                      <a16:colId xmlns:a16="http://schemas.microsoft.com/office/drawing/2014/main" val="678212864"/>
                    </a:ext>
                  </a:extLst>
                </a:gridCol>
                <a:gridCol w="246888">
                  <a:extLst>
                    <a:ext uri="{9D8B030D-6E8A-4147-A177-3AD203B41FA5}">
                      <a16:colId xmlns:a16="http://schemas.microsoft.com/office/drawing/2014/main" val="1826766948"/>
                    </a:ext>
                  </a:extLst>
                </a:gridCol>
                <a:gridCol w="246888">
                  <a:extLst>
                    <a:ext uri="{9D8B030D-6E8A-4147-A177-3AD203B41FA5}">
                      <a16:colId xmlns:a16="http://schemas.microsoft.com/office/drawing/2014/main" val="2341818759"/>
                    </a:ext>
                  </a:extLst>
                </a:gridCol>
                <a:gridCol w="246888">
                  <a:extLst>
                    <a:ext uri="{9D8B030D-6E8A-4147-A177-3AD203B41FA5}">
                      <a16:colId xmlns:a16="http://schemas.microsoft.com/office/drawing/2014/main" val="760058703"/>
                    </a:ext>
                  </a:extLst>
                </a:gridCol>
                <a:gridCol w="246888">
                  <a:extLst>
                    <a:ext uri="{9D8B030D-6E8A-4147-A177-3AD203B41FA5}">
                      <a16:colId xmlns:a16="http://schemas.microsoft.com/office/drawing/2014/main" val="3736075073"/>
                    </a:ext>
                  </a:extLst>
                </a:gridCol>
                <a:gridCol w="246888">
                  <a:extLst>
                    <a:ext uri="{9D8B030D-6E8A-4147-A177-3AD203B41FA5}">
                      <a16:colId xmlns:a16="http://schemas.microsoft.com/office/drawing/2014/main" val="3512821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738344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10:00:25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10:00:25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3306</a:t>
                      </a:r>
                    </a:p>
                  </a:txBody>
                  <a:tcPr/>
                </a:tc>
                <a:extLst>
                  <a:ext uri="{0D108BD9-81ED-4DB2-BD59-A6C34878D82A}">
                    <a16:rowId xmlns:a16="http://schemas.microsoft.com/office/drawing/2014/main" val="4073549348"/>
                  </a:ext>
                </a:extLst>
              </a:tr>
            </a:tbl>
          </a:graphicData>
        </a:graphic>
      </p:graphicFrame>
      <p:sp>
        <p:nvSpPr>
          <p:cNvPr id="4" name="Text Placeholder 3">
            <a:extLst>
              <a:ext uri="{FF2B5EF4-FFF2-40B4-BE49-F238E27FC236}">
                <a16:creationId xmlns:a16="http://schemas.microsoft.com/office/drawing/2014/main" id="{B16EA4E3-81A4-45AB-B755-5390FAE3E63E}"/>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3711731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1432A-507C-4D1B-B065-6E1B0107D1E1}"/>
              </a:ext>
            </a:extLst>
          </p:cNvPr>
          <p:cNvSpPr>
            <a:spLocks noGrp="1"/>
          </p:cNvSpPr>
          <p:nvPr>
            <p:ph type="title"/>
          </p:nvPr>
        </p:nvSpPr>
        <p:spPr/>
        <p:txBody>
          <a:bodyPr/>
          <a:lstStyle/>
          <a:p>
            <a:r>
              <a:rPr lang="en-US"/>
              <a:t>Tiktok Videos Table Overview | GAMESCOM - 12 of 26</a:t>
            </a:r>
          </a:p>
        </p:txBody>
      </p:sp>
      <p:graphicFrame>
        <p:nvGraphicFramePr>
          <p:cNvPr id="5" name="Table Placeholder 4">
            <a:extLst>
              <a:ext uri="{FF2B5EF4-FFF2-40B4-BE49-F238E27FC236}">
                <a16:creationId xmlns:a16="http://schemas.microsoft.com/office/drawing/2014/main" id="{0DDA3EA7-1D5C-4F12-8A7C-3CB45C5A0801}"/>
              </a:ext>
            </a:extLst>
          </p:cNvPr>
          <p:cNvGraphicFramePr>
            <a:graphicFrameLocks noGrp="1"/>
          </p:cNvGraphicFramePr>
          <p:nvPr>
            <p:ph type="tbl" sz="quarter" idx="13"/>
            <p:extLst>
              <p:ext uri="{D42A27DB-BD31-4B8C-83A1-F6EECF244321}">
                <p14:modId xmlns:p14="http://schemas.microsoft.com/office/powerpoint/2010/main" val="3355522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4133735308"/>
                    </a:ext>
                  </a:extLst>
                </a:gridCol>
                <a:gridCol w="246888">
                  <a:extLst>
                    <a:ext uri="{9D8B030D-6E8A-4147-A177-3AD203B41FA5}">
                      <a16:colId xmlns:a16="http://schemas.microsoft.com/office/drawing/2014/main" val="1540199847"/>
                    </a:ext>
                  </a:extLst>
                </a:gridCol>
                <a:gridCol w="246888">
                  <a:extLst>
                    <a:ext uri="{9D8B030D-6E8A-4147-A177-3AD203B41FA5}">
                      <a16:colId xmlns:a16="http://schemas.microsoft.com/office/drawing/2014/main" val="2118632578"/>
                    </a:ext>
                  </a:extLst>
                </a:gridCol>
                <a:gridCol w="246888">
                  <a:extLst>
                    <a:ext uri="{9D8B030D-6E8A-4147-A177-3AD203B41FA5}">
                      <a16:colId xmlns:a16="http://schemas.microsoft.com/office/drawing/2014/main" val="3472075102"/>
                    </a:ext>
                  </a:extLst>
                </a:gridCol>
                <a:gridCol w="246888">
                  <a:extLst>
                    <a:ext uri="{9D8B030D-6E8A-4147-A177-3AD203B41FA5}">
                      <a16:colId xmlns:a16="http://schemas.microsoft.com/office/drawing/2014/main" val="3177853723"/>
                    </a:ext>
                  </a:extLst>
                </a:gridCol>
                <a:gridCol w="246888">
                  <a:extLst>
                    <a:ext uri="{9D8B030D-6E8A-4147-A177-3AD203B41FA5}">
                      <a16:colId xmlns:a16="http://schemas.microsoft.com/office/drawing/2014/main" val="2765250669"/>
                    </a:ext>
                  </a:extLst>
                </a:gridCol>
                <a:gridCol w="246888">
                  <a:extLst>
                    <a:ext uri="{9D8B030D-6E8A-4147-A177-3AD203B41FA5}">
                      <a16:colId xmlns:a16="http://schemas.microsoft.com/office/drawing/2014/main" val="1975319893"/>
                    </a:ext>
                  </a:extLst>
                </a:gridCol>
                <a:gridCol w="246888">
                  <a:extLst>
                    <a:ext uri="{9D8B030D-6E8A-4147-A177-3AD203B41FA5}">
                      <a16:colId xmlns:a16="http://schemas.microsoft.com/office/drawing/2014/main" val="3305733529"/>
                    </a:ext>
                  </a:extLst>
                </a:gridCol>
                <a:gridCol w="246888">
                  <a:extLst>
                    <a:ext uri="{9D8B030D-6E8A-4147-A177-3AD203B41FA5}">
                      <a16:colId xmlns:a16="http://schemas.microsoft.com/office/drawing/2014/main" val="1698403732"/>
                    </a:ext>
                  </a:extLst>
                </a:gridCol>
                <a:gridCol w="246888">
                  <a:extLst>
                    <a:ext uri="{9D8B030D-6E8A-4147-A177-3AD203B41FA5}">
                      <a16:colId xmlns:a16="http://schemas.microsoft.com/office/drawing/2014/main" val="3244847368"/>
                    </a:ext>
                  </a:extLst>
                </a:gridCol>
                <a:gridCol w="246888">
                  <a:extLst>
                    <a:ext uri="{9D8B030D-6E8A-4147-A177-3AD203B41FA5}">
                      <a16:colId xmlns:a16="http://schemas.microsoft.com/office/drawing/2014/main" val="4104413041"/>
                    </a:ext>
                  </a:extLst>
                </a:gridCol>
                <a:gridCol w="246888">
                  <a:extLst>
                    <a:ext uri="{9D8B030D-6E8A-4147-A177-3AD203B41FA5}">
                      <a16:colId xmlns:a16="http://schemas.microsoft.com/office/drawing/2014/main" val="3569979535"/>
                    </a:ext>
                  </a:extLst>
                </a:gridCol>
                <a:gridCol w="246888">
                  <a:extLst>
                    <a:ext uri="{9D8B030D-6E8A-4147-A177-3AD203B41FA5}">
                      <a16:colId xmlns:a16="http://schemas.microsoft.com/office/drawing/2014/main" val="2800190122"/>
                    </a:ext>
                  </a:extLst>
                </a:gridCol>
                <a:gridCol w="246888">
                  <a:extLst>
                    <a:ext uri="{9D8B030D-6E8A-4147-A177-3AD203B41FA5}">
                      <a16:colId xmlns:a16="http://schemas.microsoft.com/office/drawing/2014/main" val="1195422303"/>
                    </a:ext>
                  </a:extLst>
                </a:gridCol>
                <a:gridCol w="246888">
                  <a:extLst>
                    <a:ext uri="{9D8B030D-6E8A-4147-A177-3AD203B41FA5}">
                      <a16:colId xmlns:a16="http://schemas.microsoft.com/office/drawing/2014/main" val="1788855019"/>
                    </a:ext>
                  </a:extLst>
                </a:gridCol>
                <a:gridCol w="246888">
                  <a:extLst>
                    <a:ext uri="{9D8B030D-6E8A-4147-A177-3AD203B41FA5}">
                      <a16:colId xmlns:a16="http://schemas.microsoft.com/office/drawing/2014/main" val="502233346"/>
                    </a:ext>
                  </a:extLst>
                </a:gridCol>
                <a:gridCol w="246888">
                  <a:extLst>
                    <a:ext uri="{9D8B030D-6E8A-4147-A177-3AD203B41FA5}">
                      <a16:colId xmlns:a16="http://schemas.microsoft.com/office/drawing/2014/main" val="3172214702"/>
                    </a:ext>
                  </a:extLst>
                </a:gridCol>
                <a:gridCol w="246888">
                  <a:extLst>
                    <a:ext uri="{9D8B030D-6E8A-4147-A177-3AD203B41FA5}">
                      <a16:colId xmlns:a16="http://schemas.microsoft.com/office/drawing/2014/main" val="557116127"/>
                    </a:ext>
                  </a:extLst>
                </a:gridCol>
                <a:gridCol w="246888">
                  <a:extLst>
                    <a:ext uri="{9D8B030D-6E8A-4147-A177-3AD203B41FA5}">
                      <a16:colId xmlns:a16="http://schemas.microsoft.com/office/drawing/2014/main" val="2916129217"/>
                    </a:ext>
                  </a:extLst>
                </a:gridCol>
                <a:gridCol w="246888">
                  <a:extLst>
                    <a:ext uri="{9D8B030D-6E8A-4147-A177-3AD203B41FA5}">
                      <a16:colId xmlns:a16="http://schemas.microsoft.com/office/drawing/2014/main" val="1726184030"/>
                    </a:ext>
                  </a:extLst>
                </a:gridCol>
                <a:gridCol w="246888">
                  <a:extLst>
                    <a:ext uri="{9D8B030D-6E8A-4147-A177-3AD203B41FA5}">
                      <a16:colId xmlns:a16="http://schemas.microsoft.com/office/drawing/2014/main" val="624897112"/>
                    </a:ext>
                  </a:extLst>
                </a:gridCol>
                <a:gridCol w="246888">
                  <a:extLst>
                    <a:ext uri="{9D8B030D-6E8A-4147-A177-3AD203B41FA5}">
                      <a16:colId xmlns:a16="http://schemas.microsoft.com/office/drawing/2014/main" val="4253445112"/>
                    </a:ext>
                  </a:extLst>
                </a:gridCol>
                <a:gridCol w="246888">
                  <a:extLst>
                    <a:ext uri="{9D8B030D-6E8A-4147-A177-3AD203B41FA5}">
                      <a16:colId xmlns:a16="http://schemas.microsoft.com/office/drawing/2014/main" val="2299966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3701768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09:02:01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09:02:01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8776</a:t>
                      </a:r>
                    </a:p>
                  </a:txBody>
                  <a:tcPr/>
                </a:tc>
                <a:extLst>
                  <a:ext uri="{0D108BD9-81ED-4DB2-BD59-A6C34878D82A}">
                    <a16:rowId xmlns:a16="http://schemas.microsoft.com/office/drawing/2014/main" val="3654814373"/>
                  </a:ext>
                </a:extLst>
              </a:tr>
            </a:tbl>
          </a:graphicData>
        </a:graphic>
      </p:graphicFrame>
      <p:sp>
        <p:nvSpPr>
          <p:cNvPr id="4" name="Text Placeholder 3">
            <a:extLst>
              <a:ext uri="{FF2B5EF4-FFF2-40B4-BE49-F238E27FC236}">
                <a16:creationId xmlns:a16="http://schemas.microsoft.com/office/drawing/2014/main" id="{7E8E69C3-4D83-41A9-8260-4FF5D14B6639}"/>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7961643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B34F1-6FC9-41C0-AEE8-B23D4E8B8637}"/>
              </a:ext>
            </a:extLst>
          </p:cNvPr>
          <p:cNvSpPr>
            <a:spLocks noGrp="1"/>
          </p:cNvSpPr>
          <p:nvPr>
            <p:ph type="title"/>
          </p:nvPr>
        </p:nvSpPr>
        <p:spPr/>
        <p:txBody>
          <a:bodyPr/>
          <a:lstStyle/>
          <a:p>
            <a:r>
              <a:rPr lang="en-US"/>
              <a:t>Tiktok Videos Table Overview | GAMESCOM - 13 of 26</a:t>
            </a:r>
          </a:p>
        </p:txBody>
      </p:sp>
      <p:graphicFrame>
        <p:nvGraphicFramePr>
          <p:cNvPr id="5" name="Table Placeholder 4">
            <a:extLst>
              <a:ext uri="{FF2B5EF4-FFF2-40B4-BE49-F238E27FC236}">
                <a16:creationId xmlns:a16="http://schemas.microsoft.com/office/drawing/2014/main" id="{27D9251C-EFB9-4A2F-A8C6-2E0C50267B53}"/>
              </a:ext>
            </a:extLst>
          </p:cNvPr>
          <p:cNvGraphicFramePr>
            <a:graphicFrameLocks noGrp="1"/>
          </p:cNvGraphicFramePr>
          <p:nvPr>
            <p:ph type="tbl" sz="quarter" idx="13"/>
            <p:extLst>
              <p:ext uri="{D42A27DB-BD31-4B8C-83A1-F6EECF244321}">
                <p14:modId xmlns:p14="http://schemas.microsoft.com/office/powerpoint/2010/main" val="4054166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2681765665"/>
                    </a:ext>
                  </a:extLst>
                </a:gridCol>
                <a:gridCol w="246888">
                  <a:extLst>
                    <a:ext uri="{9D8B030D-6E8A-4147-A177-3AD203B41FA5}">
                      <a16:colId xmlns:a16="http://schemas.microsoft.com/office/drawing/2014/main" val="709771347"/>
                    </a:ext>
                  </a:extLst>
                </a:gridCol>
                <a:gridCol w="246888">
                  <a:extLst>
                    <a:ext uri="{9D8B030D-6E8A-4147-A177-3AD203B41FA5}">
                      <a16:colId xmlns:a16="http://schemas.microsoft.com/office/drawing/2014/main" val="3497458401"/>
                    </a:ext>
                  </a:extLst>
                </a:gridCol>
                <a:gridCol w="246888">
                  <a:extLst>
                    <a:ext uri="{9D8B030D-6E8A-4147-A177-3AD203B41FA5}">
                      <a16:colId xmlns:a16="http://schemas.microsoft.com/office/drawing/2014/main" val="2010442756"/>
                    </a:ext>
                  </a:extLst>
                </a:gridCol>
                <a:gridCol w="246888">
                  <a:extLst>
                    <a:ext uri="{9D8B030D-6E8A-4147-A177-3AD203B41FA5}">
                      <a16:colId xmlns:a16="http://schemas.microsoft.com/office/drawing/2014/main" val="2151138744"/>
                    </a:ext>
                  </a:extLst>
                </a:gridCol>
                <a:gridCol w="246888">
                  <a:extLst>
                    <a:ext uri="{9D8B030D-6E8A-4147-A177-3AD203B41FA5}">
                      <a16:colId xmlns:a16="http://schemas.microsoft.com/office/drawing/2014/main" val="1530255955"/>
                    </a:ext>
                  </a:extLst>
                </a:gridCol>
                <a:gridCol w="246888">
                  <a:extLst>
                    <a:ext uri="{9D8B030D-6E8A-4147-A177-3AD203B41FA5}">
                      <a16:colId xmlns:a16="http://schemas.microsoft.com/office/drawing/2014/main" val="277225092"/>
                    </a:ext>
                  </a:extLst>
                </a:gridCol>
                <a:gridCol w="246888">
                  <a:extLst>
                    <a:ext uri="{9D8B030D-6E8A-4147-A177-3AD203B41FA5}">
                      <a16:colId xmlns:a16="http://schemas.microsoft.com/office/drawing/2014/main" val="1028494304"/>
                    </a:ext>
                  </a:extLst>
                </a:gridCol>
                <a:gridCol w="246888">
                  <a:extLst>
                    <a:ext uri="{9D8B030D-6E8A-4147-A177-3AD203B41FA5}">
                      <a16:colId xmlns:a16="http://schemas.microsoft.com/office/drawing/2014/main" val="96795304"/>
                    </a:ext>
                  </a:extLst>
                </a:gridCol>
                <a:gridCol w="246888">
                  <a:extLst>
                    <a:ext uri="{9D8B030D-6E8A-4147-A177-3AD203B41FA5}">
                      <a16:colId xmlns:a16="http://schemas.microsoft.com/office/drawing/2014/main" val="45087762"/>
                    </a:ext>
                  </a:extLst>
                </a:gridCol>
                <a:gridCol w="246888">
                  <a:extLst>
                    <a:ext uri="{9D8B030D-6E8A-4147-A177-3AD203B41FA5}">
                      <a16:colId xmlns:a16="http://schemas.microsoft.com/office/drawing/2014/main" val="1666349544"/>
                    </a:ext>
                  </a:extLst>
                </a:gridCol>
                <a:gridCol w="246888">
                  <a:extLst>
                    <a:ext uri="{9D8B030D-6E8A-4147-A177-3AD203B41FA5}">
                      <a16:colId xmlns:a16="http://schemas.microsoft.com/office/drawing/2014/main" val="2094677083"/>
                    </a:ext>
                  </a:extLst>
                </a:gridCol>
                <a:gridCol w="246888">
                  <a:extLst>
                    <a:ext uri="{9D8B030D-6E8A-4147-A177-3AD203B41FA5}">
                      <a16:colId xmlns:a16="http://schemas.microsoft.com/office/drawing/2014/main" val="2564451381"/>
                    </a:ext>
                  </a:extLst>
                </a:gridCol>
                <a:gridCol w="246888">
                  <a:extLst>
                    <a:ext uri="{9D8B030D-6E8A-4147-A177-3AD203B41FA5}">
                      <a16:colId xmlns:a16="http://schemas.microsoft.com/office/drawing/2014/main" val="12241540"/>
                    </a:ext>
                  </a:extLst>
                </a:gridCol>
                <a:gridCol w="246888">
                  <a:extLst>
                    <a:ext uri="{9D8B030D-6E8A-4147-A177-3AD203B41FA5}">
                      <a16:colId xmlns:a16="http://schemas.microsoft.com/office/drawing/2014/main" val="1562350916"/>
                    </a:ext>
                  </a:extLst>
                </a:gridCol>
                <a:gridCol w="246888">
                  <a:extLst>
                    <a:ext uri="{9D8B030D-6E8A-4147-A177-3AD203B41FA5}">
                      <a16:colId xmlns:a16="http://schemas.microsoft.com/office/drawing/2014/main" val="2830083413"/>
                    </a:ext>
                  </a:extLst>
                </a:gridCol>
                <a:gridCol w="246888">
                  <a:extLst>
                    <a:ext uri="{9D8B030D-6E8A-4147-A177-3AD203B41FA5}">
                      <a16:colId xmlns:a16="http://schemas.microsoft.com/office/drawing/2014/main" val="1431424758"/>
                    </a:ext>
                  </a:extLst>
                </a:gridCol>
                <a:gridCol w="246888">
                  <a:extLst>
                    <a:ext uri="{9D8B030D-6E8A-4147-A177-3AD203B41FA5}">
                      <a16:colId xmlns:a16="http://schemas.microsoft.com/office/drawing/2014/main" val="1036921864"/>
                    </a:ext>
                  </a:extLst>
                </a:gridCol>
                <a:gridCol w="246888">
                  <a:extLst>
                    <a:ext uri="{9D8B030D-6E8A-4147-A177-3AD203B41FA5}">
                      <a16:colId xmlns:a16="http://schemas.microsoft.com/office/drawing/2014/main" val="3484722476"/>
                    </a:ext>
                  </a:extLst>
                </a:gridCol>
                <a:gridCol w="246888">
                  <a:extLst>
                    <a:ext uri="{9D8B030D-6E8A-4147-A177-3AD203B41FA5}">
                      <a16:colId xmlns:a16="http://schemas.microsoft.com/office/drawing/2014/main" val="2627232734"/>
                    </a:ext>
                  </a:extLst>
                </a:gridCol>
                <a:gridCol w="246888">
                  <a:extLst>
                    <a:ext uri="{9D8B030D-6E8A-4147-A177-3AD203B41FA5}">
                      <a16:colId xmlns:a16="http://schemas.microsoft.com/office/drawing/2014/main" val="3303263043"/>
                    </a:ext>
                  </a:extLst>
                </a:gridCol>
                <a:gridCol w="246888">
                  <a:extLst>
                    <a:ext uri="{9D8B030D-6E8A-4147-A177-3AD203B41FA5}">
                      <a16:colId xmlns:a16="http://schemas.microsoft.com/office/drawing/2014/main" val="4078199483"/>
                    </a:ext>
                  </a:extLst>
                </a:gridCol>
                <a:gridCol w="246888">
                  <a:extLst>
                    <a:ext uri="{9D8B030D-6E8A-4147-A177-3AD203B41FA5}">
                      <a16:colId xmlns:a16="http://schemas.microsoft.com/office/drawing/2014/main" val="1994253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3404146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20:55:45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20:55:45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4105</a:t>
                      </a:r>
                    </a:p>
                  </a:txBody>
                  <a:tcPr/>
                </a:tc>
                <a:extLst>
                  <a:ext uri="{0D108BD9-81ED-4DB2-BD59-A6C34878D82A}">
                    <a16:rowId xmlns:a16="http://schemas.microsoft.com/office/drawing/2014/main" val="332800283"/>
                  </a:ext>
                </a:extLst>
              </a:tr>
            </a:tbl>
          </a:graphicData>
        </a:graphic>
      </p:graphicFrame>
      <p:sp>
        <p:nvSpPr>
          <p:cNvPr id="4" name="Text Placeholder 3">
            <a:extLst>
              <a:ext uri="{FF2B5EF4-FFF2-40B4-BE49-F238E27FC236}">
                <a16:creationId xmlns:a16="http://schemas.microsoft.com/office/drawing/2014/main" id="{1AC4FAA3-9F43-45B1-91D9-A1991C91BB73}"/>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5656349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0DCB5-4462-4E22-9BEF-F428FC19C614}"/>
              </a:ext>
            </a:extLst>
          </p:cNvPr>
          <p:cNvSpPr>
            <a:spLocks noGrp="1"/>
          </p:cNvSpPr>
          <p:nvPr>
            <p:ph type="title"/>
          </p:nvPr>
        </p:nvSpPr>
        <p:spPr/>
        <p:txBody>
          <a:bodyPr/>
          <a:lstStyle/>
          <a:p>
            <a:r>
              <a:rPr lang="en-US"/>
              <a:t>Tiktok Videos Table Overview | GAMESCOM - 14 of 26</a:t>
            </a:r>
          </a:p>
        </p:txBody>
      </p:sp>
      <p:graphicFrame>
        <p:nvGraphicFramePr>
          <p:cNvPr id="5" name="Table Placeholder 4">
            <a:extLst>
              <a:ext uri="{FF2B5EF4-FFF2-40B4-BE49-F238E27FC236}">
                <a16:creationId xmlns:a16="http://schemas.microsoft.com/office/drawing/2014/main" id="{E5027B62-A14A-4BF4-9C9D-8D4DC0B06872}"/>
              </a:ext>
            </a:extLst>
          </p:cNvPr>
          <p:cNvGraphicFramePr>
            <a:graphicFrameLocks noGrp="1"/>
          </p:cNvGraphicFramePr>
          <p:nvPr>
            <p:ph type="tbl" sz="quarter" idx="13"/>
            <p:extLst>
              <p:ext uri="{D42A27DB-BD31-4B8C-83A1-F6EECF244321}">
                <p14:modId xmlns:p14="http://schemas.microsoft.com/office/powerpoint/2010/main" val="1125440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2242707001"/>
                    </a:ext>
                  </a:extLst>
                </a:gridCol>
                <a:gridCol w="246888">
                  <a:extLst>
                    <a:ext uri="{9D8B030D-6E8A-4147-A177-3AD203B41FA5}">
                      <a16:colId xmlns:a16="http://schemas.microsoft.com/office/drawing/2014/main" val="2308208314"/>
                    </a:ext>
                  </a:extLst>
                </a:gridCol>
                <a:gridCol w="246888">
                  <a:extLst>
                    <a:ext uri="{9D8B030D-6E8A-4147-A177-3AD203B41FA5}">
                      <a16:colId xmlns:a16="http://schemas.microsoft.com/office/drawing/2014/main" val="2558562134"/>
                    </a:ext>
                  </a:extLst>
                </a:gridCol>
                <a:gridCol w="246888">
                  <a:extLst>
                    <a:ext uri="{9D8B030D-6E8A-4147-A177-3AD203B41FA5}">
                      <a16:colId xmlns:a16="http://schemas.microsoft.com/office/drawing/2014/main" val="586511301"/>
                    </a:ext>
                  </a:extLst>
                </a:gridCol>
                <a:gridCol w="246888">
                  <a:extLst>
                    <a:ext uri="{9D8B030D-6E8A-4147-A177-3AD203B41FA5}">
                      <a16:colId xmlns:a16="http://schemas.microsoft.com/office/drawing/2014/main" val="1226602306"/>
                    </a:ext>
                  </a:extLst>
                </a:gridCol>
                <a:gridCol w="246888">
                  <a:extLst>
                    <a:ext uri="{9D8B030D-6E8A-4147-A177-3AD203B41FA5}">
                      <a16:colId xmlns:a16="http://schemas.microsoft.com/office/drawing/2014/main" val="2233410740"/>
                    </a:ext>
                  </a:extLst>
                </a:gridCol>
                <a:gridCol w="246888">
                  <a:extLst>
                    <a:ext uri="{9D8B030D-6E8A-4147-A177-3AD203B41FA5}">
                      <a16:colId xmlns:a16="http://schemas.microsoft.com/office/drawing/2014/main" val="3948141614"/>
                    </a:ext>
                  </a:extLst>
                </a:gridCol>
                <a:gridCol w="246888">
                  <a:extLst>
                    <a:ext uri="{9D8B030D-6E8A-4147-A177-3AD203B41FA5}">
                      <a16:colId xmlns:a16="http://schemas.microsoft.com/office/drawing/2014/main" val="3807073947"/>
                    </a:ext>
                  </a:extLst>
                </a:gridCol>
                <a:gridCol w="246888">
                  <a:extLst>
                    <a:ext uri="{9D8B030D-6E8A-4147-A177-3AD203B41FA5}">
                      <a16:colId xmlns:a16="http://schemas.microsoft.com/office/drawing/2014/main" val="1693353399"/>
                    </a:ext>
                  </a:extLst>
                </a:gridCol>
                <a:gridCol w="246888">
                  <a:extLst>
                    <a:ext uri="{9D8B030D-6E8A-4147-A177-3AD203B41FA5}">
                      <a16:colId xmlns:a16="http://schemas.microsoft.com/office/drawing/2014/main" val="3946537823"/>
                    </a:ext>
                  </a:extLst>
                </a:gridCol>
                <a:gridCol w="246888">
                  <a:extLst>
                    <a:ext uri="{9D8B030D-6E8A-4147-A177-3AD203B41FA5}">
                      <a16:colId xmlns:a16="http://schemas.microsoft.com/office/drawing/2014/main" val="1628581990"/>
                    </a:ext>
                  </a:extLst>
                </a:gridCol>
                <a:gridCol w="246888">
                  <a:extLst>
                    <a:ext uri="{9D8B030D-6E8A-4147-A177-3AD203B41FA5}">
                      <a16:colId xmlns:a16="http://schemas.microsoft.com/office/drawing/2014/main" val="3843078882"/>
                    </a:ext>
                  </a:extLst>
                </a:gridCol>
                <a:gridCol w="246888">
                  <a:extLst>
                    <a:ext uri="{9D8B030D-6E8A-4147-A177-3AD203B41FA5}">
                      <a16:colId xmlns:a16="http://schemas.microsoft.com/office/drawing/2014/main" val="3245551812"/>
                    </a:ext>
                  </a:extLst>
                </a:gridCol>
                <a:gridCol w="246888">
                  <a:extLst>
                    <a:ext uri="{9D8B030D-6E8A-4147-A177-3AD203B41FA5}">
                      <a16:colId xmlns:a16="http://schemas.microsoft.com/office/drawing/2014/main" val="2625450605"/>
                    </a:ext>
                  </a:extLst>
                </a:gridCol>
                <a:gridCol w="246888">
                  <a:extLst>
                    <a:ext uri="{9D8B030D-6E8A-4147-A177-3AD203B41FA5}">
                      <a16:colId xmlns:a16="http://schemas.microsoft.com/office/drawing/2014/main" val="3724927904"/>
                    </a:ext>
                  </a:extLst>
                </a:gridCol>
                <a:gridCol w="246888">
                  <a:extLst>
                    <a:ext uri="{9D8B030D-6E8A-4147-A177-3AD203B41FA5}">
                      <a16:colId xmlns:a16="http://schemas.microsoft.com/office/drawing/2014/main" val="3133954642"/>
                    </a:ext>
                  </a:extLst>
                </a:gridCol>
                <a:gridCol w="246888">
                  <a:extLst>
                    <a:ext uri="{9D8B030D-6E8A-4147-A177-3AD203B41FA5}">
                      <a16:colId xmlns:a16="http://schemas.microsoft.com/office/drawing/2014/main" val="2252690633"/>
                    </a:ext>
                  </a:extLst>
                </a:gridCol>
                <a:gridCol w="246888">
                  <a:extLst>
                    <a:ext uri="{9D8B030D-6E8A-4147-A177-3AD203B41FA5}">
                      <a16:colId xmlns:a16="http://schemas.microsoft.com/office/drawing/2014/main" val="1944460079"/>
                    </a:ext>
                  </a:extLst>
                </a:gridCol>
                <a:gridCol w="246888">
                  <a:extLst>
                    <a:ext uri="{9D8B030D-6E8A-4147-A177-3AD203B41FA5}">
                      <a16:colId xmlns:a16="http://schemas.microsoft.com/office/drawing/2014/main" val="3007231884"/>
                    </a:ext>
                  </a:extLst>
                </a:gridCol>
                <a:gridCol w="246888">
                  <a:extLst>
                    <a:ext uri="{9D8B030D-6E8A-4147-A177-3AD203B41FA5}">
                      <a16:colId xmlns:a16="http://schemas.microsoft.com/office/drawing/2014/main" val="3920127244"/>
                    </a:ext>
                  </a:extLst>
                </a:gridCol>
                <a:gridCol w="246888">
                  <a:extLst>
                    <a:ext uri="{9D8B030D-6E8A-4147-A177-3AD203B41FA5}">
                      <a16:colId xmlns:a16="http://schemas.microsoft.com/office/drawing/2014/main" val="2827814270"/>
                    </a:ext>
                  </a:extLst>
                </a:gridCol>
                <a:gridCol w="246888">
                  <a:extLst>
                    <a:ext uri="{9D8B030D-6E8A-4147-A177-3AD203B41FA5}">
                      <a16:colId xmlns:a16="http://schemas.microsoft.com/office/drawing/2014/main" val="3502686038"/>
                    </a:ext>
                  </a:extLst>
                </a:gridCol>
                <a:gridCol w="246888">
                  <a:extLst>
                    <a:ext uri="{9D8B030D-6E8A-4147-A177-3AD203B41FA5}">
                      <a16:colId xmlns:a16="http://schemas.microsoft.com/office/drawing/2014/main" val="1079662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11896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20:19:15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20:19:15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2373</a:t>
                      </a:r>
                    </a:p>
                  </a:txBody>
                  <a:tcPr/>
                </a:tc>
                <a:extLst>
                  <a:ext uri="{0D108BD9-81ED-4DB2-BD59-A6C34878D82A}">
                    <a16:rowId xmlns:a16="http://schemas.microsoft.com/office/drawing/2014/main" val="3445836895"/>
                  </a:ext>
                </a:extLst>
              </a:tr>
            </a:tbl>
          </a:graphicData>
        </a:graphic>
      </p:graphicFrame>
      <p:sp>
        <p:nvSpPr>
          <p:cNvPr id="4" name="Text Placeholder 3">
            <a:extLst>
              <a:ext uri="{FF2B5EF4-FFF2-40B4-BE49-F238E27FC236}">
                <a16:creationId xmlns:a16="http://schemas.microsoft.com/office/drawing/2014/main" id="{01AFEEDE-110B-4450-9E87-3AF295714CC8}"/>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2838670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3AC09-88EB-4C42-9E5D-918A166807F3}"/>
              </a:ext>
            </a:extLst>
          </p:cNvPr>
          <p:cNvSpPr>
            <a:spLocks noGrp="1"/>
          </p:cNvSpPr>
          <p:nvPr>
            <p:ph type="title"/>
          </p:nvPr>
        </p:nvSpPr>
        <p:spPr/>
        <p:txBody>
          <a:bodyPr/>
          <a:lstStyle/>
          <a:p>
            <a:r>
              <a:rPr lang="en-US"/>
              <a:t>Tiktok Videos Table Overview | GAMESCOM - 15 of 26</a:t>
            </a:r>
          </a:p>
        </p:txBody>
      </p:sp>
      <p:graphicFrame>
        <p:nvGraphicFramePr>
          <p:cNvPr id="5" name="Table Placeholder 4">
            <a:extLst>
              <a:ext uri="{FF2B5EF4-FFF2-40B4-BE49-F238E27FC236}">
                <a16:creationId xmlns:a16="http://schemas.microsoft.com/office/drawing/2014/main" id="{7FE48A74-0308-4BE7-8EBD-B4A6E602AB1B}"/>
              </a:ext>
            </a:extLst>
          </p:cNvPr>
          <p:cNvGraphicFramePr>
            <a:graphicFrameLocks noGrp="1"/>
          </p:cNvGraphicFramePr>
          <p:nvPr>
            <p:ph type="tbl" sz="quarter" idx="13"/>
            <p:extLst>
              <p:ext uri="{D42A27DB-BD31-4B8C-83A1-F6EECF244321}">
                <p14:modId xmlns:p14="http://schemas.microsoft.com/office/powerpoint/2010/main" val="736760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4145925092"/>
                    </a:ext>
                  </a:extLst>
                </a:gridCol>
                <a:gridCol w="246888">
                  <a:extLst>
                    <a:ext uri="{9D8B030D-6E8A-4147-A177-3AD203B41FA5}">
                      <a16:colId xmlns:a16="http://schemas.microsoft.com/office/drawing/2014/main" val="1677787328"/>
                    </a:ext>
                  </a:extLst>
                </a:gridCol>
                <a:gridCol w="246888">
                  <a:extLst>
                    <a:ext uri="{9D8B030D-6E8A-4147-A177-3AD203B41FA5}">
                      <a16:colId xmlns:a16="http://schemas.microsoft.com/office/drawing/2014/main" val="3669322903"/>
                    </a:ext>
                  </a:extLst>
                </a:gridCol>
                <a:gridCol w="246888">
                  <a:extLst>
                    <a:ext uri="{9D8B030D-6E8A-4147-A177-3AD203B41FA5}">
                      <a16:colId xmlns:a16="http://schemas.microsoft.com/office/drawing/2014/main" val="2222994815"/>
                    </a:ext>
                  </a:extLst>
                </a:gridCol>
                <a:gridCol w="246888">
                  <a:extLst>
                    <a:ext uri="{9D8B030D-6E8A-4147-A177-3AD203B41FA5}">
                      <a16:colId xmlns:a16="http://schemas.microsoft.com/office/drawing/2014/main" val="291516845"/>
                    </a:ext>
                  </a:extLst>
                </a:gridCol>
                <a:gridCol w="246888">
                  <a:extLst>
                    <a:ext uri="{9D8B030D-6E8A-4147-A177-3AD203B41FA5}">
                      <a16:colId xmlns:a16="http://schemas.microsoft.com/office/drawing/2014/main" val="2068813101"/>
                    </a:ext>
                  </a:extLst>
                </a:gridCol>
                <a:gridCol w="246888">
                  <a:extLst>
                    <a:ext uri="{9D8B030D-6E8A-4147-A177-3AD203B41FA5}">
                      <a16:colId xmlns:a16="http://schemas.microsoft.com/office/drawing/2014/main" val="1485584379"/>
                    </a:ext>
                  </a:extLst>
                </a:gridCol>
                <a:gridCol w="246888">
                  <a:extLst>
                    <a:ext uri="{9D8B030D-6E8A-4147-A177-3AD203B41FA5}">
                      <a16:colId xmlns:a16="http://schemas.microsoft.com/office/drawing/2014/main" val="2271900209"/>
                    </a:ext>
                  </a:extLst>
                </a:gridCol>
                <a:gridCol w="246888">
                  <a:extLst>
                    <a:ext uri="{9D8B030D-6E8A-4147-A177-3AD203B41FA5}">
                      <a16:colId xmlns:a16="http://schemas.microsoft.com/office/drawing/2014/main" val="3082154058"/>
                    </a:ext>
                  </a:extLst>
                </a:gridCol>
                <a:gridCol w="246888">
                  <a:extLst>
                    <a:ext uri="{9D8B030D-6E8A-4147-A177-3AD203B41FA5}">
                      <a16:colId xmlns:a16="http://schemas.microsoft.com/office/drawing/2014/main" val="3260272346"/>
                    </a:ext>
                  </a:extLst>
                </a:gridCol>
                <a:gridCol w="246888">
                  <a:extLst>
                    <a:ext uri="{9D8B030D-6E8A-4147-A177-3AD203B41FA5}">
                      <a16:colId xmlns:a16="http://schemas.microsoft.com/office/drawing/2014/main" val="1864883665"/>
                    </a:ext>
                  </a:extLst>
                </a:gridCol>
                <a:gridCol w="246888">
                  <a:extLst>
                    <a:ext uri="{9D8B030D-6E8A-4147-A177-3AD203B41FA5}">
                      <a16:colId xmlns:a16="http://schemas.microsoft.com/office/drawing/2014/main" val="2340721171"/>
                    </a:ext>
                  </a:extLst>
                </a:gridCol>
                <a:gridCol w="246888">
                  <a:extLst>
                    <a:ext uri="{9D8B030D-6E8A-4147-A177-3AD203B41FA5}">
                      <a16:colId xmlns:a16="http://schemas.microsoft.com/office/drawing/2014/main" val="666865906"/>
                    </a:ext>
                  </a:extLst>
                </a:gridCol>
                <a:gridCol w="246888">
                  <a:extLst>
                    <a:ext uri="{9D8B030D-6E8A-4147-A177-3AD203B41FA5}">
                      <a16:colId xmlns:a16="http://schemas.microsoft.com/office/drawing/2014/main" val="2075371081"/>
                    </a:ext>
                  </a:extLst>
                </a:gridCol>
                <a:gridCol w="246888">
                  <a:extLst>
                    <a:ext uri="{9D8B030D-6E8A-4147-A177-3AD203B41FA5}">
                      <a16:colId xmlns:a16="http://schemas.microsoft.com/office/drawing/2014/main" val="3426765337"/>
                    </a:ext>
                  </a:extLst>
                </a:gridCol>
                <a:gridCol w="246888">
                  <a:extLst>
                    <a:ext uri="{9D8B030D-6E8A-4147-A177-3AD203B41FA5}">
                      <a16:colId xmlns:a16="http://schemas.microsoft.com/office/drawing/2014/main" val="3918684300"/>
                    </a:ext>
                  </a:extLst>
                </a:gridCol>
                <a:gridCol w="246888">
                  <a:extLst>
                    <a:ext uri="{9D8B030D-6E8A-4147-A177-3AD203B41FA5}">
                      <a16:colId xmlns:a16="http://schemas.microsoft.com/office/drawing/2014/main" val="3984937693"/>
                    </a:ext>
                  </a:extLst>
                </a:gridCol>
                <a:gridCol w="246888">
                  <a:extLst>
                    <a:ext uri="{9D8B030D-6E8A-4147-A177-3AD203B41FA5}">
                      <a16:colId xmlns:a16="http://schemas.microsoft.com/office/drawing/2014/main" val="3387075440"/>
                    </a:ext>
                  </a:extLst>
                </a:gridCol>
                <a:gridCol w="246888">
                  <a:extLst>
                    <a:ext uri="{9D8B030D-6E8A-4147-A177-3AD203B41FA5}">
                      <a16:colId xmlns:a16="http://schemas.microsoft.com/office/drawing/2014/main" val="3300507268"/>
                    </a:ext>
                  </a:extLst>
                </a:gridCol>
                <a:gridCol w="246888">
                  <a:extLst>
                    <a:ext uri="{9D8B030D-6E8A-4147-A177-3AD203B41FA5}">
                      <a16:colId xmlns:a16="http://schemas.microsoft.com/office/drawing/2014/main" val="222762509"/>
                    </a:ext>
                  </a:extLst>
                </a:gridCol>
                <a:gridCol w="246888">
                  <a:extLst>
                    <a:ext uri="{9D8B030D-6E8A-4147-A177-3AD203B41FA5}">
                      <a16:colId xmlns:a16="http://schemas.microsoft.com/office/drawing/2014/main" val="648669072"/>
                    </a:ext>
                  </a:extLst>
                </a:gridCol>
                <a:gridCol w="246888">
                  <a:extLst>
                    <a:ext uri="{9D8B030D-6E8A-4147-A177-3AD203B41FA5}">
                      <a16:colId xmlns:a16="http://schemas.microsoft.com/office/drawing/2014/main" val="1433127263"/>
                    </a:ext>
                  </a:extLst>
                </a:gridCol>
                <a:gridCol w="246888">
                  <a:extLst>
                    <a:ext uri="{9D8B030D-6E8A-4147-A177-3AD203B41FA5}">
                      <a16:colId xmlns:a16="http://schemas.microsoft.com/office/drawing/2014/main" val="1132567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3903629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20:03:17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20:03:17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22157</a:t>
                      </a:r>
                    </a:p>
                  </a:txBody>
                  <a:tcPr/>
                </a:tc>
                <a:extLst>
                  <a:ext uri="{0D108BD9-81ED-4DB2-BD59-A6C34878D82A}">
                    <a16:rowId xmlns:a16="http://schemas.microsoft.com/office/drawing/2014/main" val="3950599196"/>
                  </a:ext>
                </a:extLst>
              </a:tr>
            </a:tbl>
          </a:graphicData>
        </a:graphic>
      </p:graphicFrame>
      <p:sp>
        <p:nvSpPr>
          <p:cNvPr id="4" name="Text Placeholder 3">
            <a:extLst>
              <a:ext uri="{FF2B5EF4-FFF2-40B4-BE49-F238E27FC236}">
                <a16:creationId xmlns:a16="http://schemas.microsoft.com/office/drawing/2014/main" id="{E890241E-D8FA-4958-824D-962B7D360F5B}"/>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9189054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E6D39-AB06-4A36-9395-C1A3D20EA653}"/>
              </a:ext>
            </a:extLst>
          </p:cNvPr>
          <p:cNvSpPr>
            <a:spLocks noGrp="1"/>
          </p:cNvSpPr>
          <p:nvPr>
            <p:ph type="title"/>
          </p:nvPr>
        </p:nvSpPr>
        <p:spPr/>
        <p:txBody>
          <a:bodyPr/>
          <a:lstStyle/>
          <a:p>
            <a:r>
              <a:rPr lang="en-US"/>
              <a:t>Tiktok Videos Table Overview | GAMESCOM - 16 of 26</a:t>
            </a:r>
          </a:p>
        </p:txBody>
      </p:sp>
      <p:graphicFrame>
        <p:nvGraphicFramePr>
          <p:cNvPr id="5" name="Table Placeholder 4">
            <a:extLst>
              <a:ext uri="{FF2B5EF4-FFF2-40B4-BE49-F238E27FC236}">
                <a16:creationId xmlns:a16="http://schemas.microsoft.com/office/drawing/2014/main" id="{4A278EF9-5B0A-42EB-A656-68DAC889F3BB}"/>
              </a:ext>
            </a:extLst>
          </p:cNvPr>
          <p:cNvGraphicFramePr>
            <a:graphicFrameLocks noGrp="1"/>
          </p:cNvGraphicFramePr>
          <p:nvPr>
            <p:ph type="tbl" sz="quarter" idx="13"/>
            <p:extLst>
              <p:ext uri="{D42A27DB-BD31-4B8C-83A1-F6EECF244321}">
                <p14:modId xmlns:p14="http://schemas.microsoft.com/office/powerpoint/2010/main" val="2366119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3670958099"/>
                    </a:ext>
                  </a:extLst>
                </a:gridCol>
                <a:gridCol w="246888">
                  <a:extLst>
                    <a:ext uri="{9D8B030D-6E8A-4147-A177-3AD203B41FA5}">
                      <a16:colId xmlns:a16="http://schemas.microsoft.com/office/drawing/2014/main" val="2356785534"/>
                    </a:ext>
                  </a:extLst>
                </a:gridCol>
                <a:gridCol w="246888">
                  <a:extLst>
                    <a:ext uri="{9D8B030D-6E8A-4147-A177-3AD203B41FA5}">
                      <a16:colId xmlns:a16="http://schemas.microsoft.com/office/drawing/2014/main" val="649049560"/>
                    </a:ext>
                  </a:extLst>
                </a:gridCol>
                <a:gridCol w="246888">
                  <a:extLst>
                    <a:ext uri="{9D8B030D-6E8A-4147-A177-3AD203B41FA5}">
                      <a16:colId xmlns:a16="http://schemas.microsoft.com/office/drawing/2014/main" val="4209258427"/>
                    </a:ext>
                  </a:extLst>
                </a:gridCol>
                <a:gridCol w="246888">
                  <a:extLst>
                    <a:ext uri="{9D8B030D-6E8A-4147-A177-3AD203B41FA5}">
                      <a16:colId xmlns:a16="http://schemas.microsoft.com/office/drawing/2014/main" val="3924348138"/>
                    </a:ext>
                  </a:extLst>
                </a:gridCol>
                <a:gridCol w="246888">
                  <a:extLst>
                    <a:ext uri="{9D8B030D-6E8A-4147-A177-3AD203B41FA5}">
                      <a16:colId xmlns:a16="http://schemas.microsoft.com/office/drawing/2014/main" val="3882898430"/>
                    </a:ext>
                  </a:extLst>
                </a:gridCol>
                <a:gridCol w="246888">
                  <a:extLst>
                    <a:ext uri="{9D8B030D-6E8A-4147-A177-3AD203B41FA5}">
                      <a16:colId xmlns:a16="http://schemas.microsoft.com/office/drawing/2014/main" val="1563320285"/>
                    </a:ext>
                  </a:extLst>
                </a:gridCol>
                <a:gridCol w="246888">
                  <a:extLst>
                    <a:ext uri="{9D8B030D-6E8A-4147-A177-3AD203B41FA5}">
                      <a16:colId xmlns:a16="http://schemas.microsoft.com/office/drawing/2014/main" val="2163050099"/>
                    </a:ext>
                  </a:extLst>
                </a:gridCol>
                <a:gridCol w="246888">
                  <a:extLst>
                    <a:ext uri="{9D8B030D-6E8A-4147-A177-3AD203B41FA5}">
                      <a16:colId xmlns:a16="http://schemas.microsoft.com/office/drawing/2014/main" val="3780077300"/>
                    </a:ext>
                  </a:extLst>
                </a:gridCol>
                <a:gridCol w="246888">
                  <a:extLst>
                    <a:ext uri="{9D8B030D-6E8A-4147-A177-3AD203B41FA5}">
                      <a16:colId xmlns:a16="http://schemas.microsoft.com/office/drawing/2014/main" val="1485824427"/>
                    </a:ext>
                  </a:extLst>
                </a:gridCol>
                <a:gridCol w="246888">
                  <a:extLst>
                    <a:ext uri="{9D8B030D-6E8A-4147-A177-3AD203B41FA5}">
                      <a16:colId xmlns:a16="http://schemas.microsoft.com/office/drawing/2014/main" val="3255525694"/>
                    </a:ext>
                  </a:extLst>
                </a:gridCol>
                <a:gridCol w="246888">
                  <a:extLst>
                    <a:ext uri="{9D8B030D-6E8A-4147-A177-3AD203B41FA5}">
                      <a16:colId xmlns:a16="http://schemas.microsoft.com/office/drawing/2014/main" val="331800642"/>
                    </a:ext>
                  </a:extLst>
                </a:gridCol>
                <a:gridCol w="246888">
                  <a:extLst>
                    <a:ext uri="{9D8B030D-6E8A-4147-A177-3AD203B41FA5}">
                      <a16:colId xmlns:a16="http://schemas.microsoft.com/office/drawing/2014/main" val="2161534940"/>
                    </a:ext>
                  </a:extLst>
                </a:gridCol>
                <a:gridCol w="246888">
                  <a:extLst>
                    <a:ext uri="{9D8B030D-6E8A-4147-A177-3AD203B41FA5}">
                      <a16:colId xmlns:a16="http://schemas.microsoft.com/office/drawing/2014/main" val="1357000022"/>
                    </a:ext>
                  </a:extLst>
                </a:gridCol>
                <a:gridCol w="246888">
                  <a:extLst>
                    <a:ext uri="{9D8B030D-6E8A-4147-A177-3AD203B41FA5}">
                      <a16:colId xmlns:a16="http://schemas.microsoft.com/office/drawing/2014/main" val="1303313225"/>
                    </a:ext>
                  </a:extLst>
                </a:gridCol>
                <a:gridCol w="246888">
                  <a:extLst>
                    <a:ext uri="{9D8B030D-6E8A-4147-A177-3AD203B41FA5}">
                      <a16:colId xmlns:a16="http://schemas.microsoft.com/office/drawing/2014/main" val="652414199"/>
                    </a:ext>
                  </a:extLst>
                </a:gridCol>
                <a:gridCol w="246888">
                  <a:extLst>
                    <a:ext uri="{9D8B030D-6E8A-4147-A177-3AD203B41FA5}">
                      <a16:colId xmlns:a16="http://schemas.microsoft.com/office/drawing/2014/main" val="2373159589"/>
                    </a:ext>
                  </a:extLst>
                </a:gridCol>
                <a:gridCol w="246888">
                  <a:extLst>
                    <a:ext uri="{9D8B030D-6E8A-4147-A177-3AD203B41FA5}">
                      <a16:colId xmlns:a16="http://schemas.microsoft.com/office/drawing/2014/main" val="3022299285"/>
                    </a:ext>
                  </a:extLst>
                </a:gridCol>
                <a:gridCol w="246888">
                  <a:extLst>
                    <a:ext uri="{9D8B030D-6E8A-4147-A177-3AD203B41FA5}">
                      <a16:colId xmlns:a16="http://schemas.microsoft.com/office/drawing/2014/main" val="3805013688"/>
                    </a:ext>
                  </a:extLst>
                </a:gridCol>
                <a:gridCol w="246888">
                  <a:extLst>
                    <a:ext uri="{9D8B030D-6E8A-4147-A177-3AD203B41FA5}">
                      <a16:colId xmlns:a16="http://schemas.microsoft.com/office/drawing/2014/main" val="1329982583"/>
                    </a:ext>
                  </a:extLst>
                </a:gridCol>
                <a:gridCol w="246888">
                  <a:extLst>
                    <a:ext uri="{9D8B030D-6E8A-4147-A177-3AD203B41FA5}">
                      <a16:colId xmlns:a16="http://schemas.microsoft.com/office/drawing/2014/main" val="3641249266"/>
                    </a:ext>
                  </a:extLst>
                </a:gridCol>
                <a:gridCol w="246888">
                  <a:extLst>
                    <a:ext uri="{9D8B030D-6E8A-4147-A177-3AD203B41FA5}">
                      <a16:colId xmlns:a16="http://schemas.microsoft.com/office/drawing/2014/main" val="357668163"/>
                    </a:ext>
                  </a:extLst>
                </a:gridCol>
                <a:gridCol w="246888">
                  <a:extLst>
                    <a:ext uri="{9D8B030D-6E8A-4147-A177-3AD203B41FA5}">
                      <a16:colId xmlns:a16="http://schemas.microsoft.com/office/drawing/2014/main" val="2408634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1017454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19:34:05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19:34:05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2396</a:t>
                      </a:r>
                    </a:p>
                  </a:txBody>
                  <a:tcPr/>
                </a:tc>
                <a:extLst>
                  <a:ext uri="{0D108BD9-81ED-4DB2-BD59-A6C34878D82A}">
                    <a16:rowId xmlns:a16="http://schemas.microsoft.com/office/drawing/2014/main" val="113839524"/>
                  </a:ext>
                </a:extLst>
              </a:tr>
            </a:tbl>
          </a:graphicData>
        </a:graphic>
      </p:graphicFrame>
      <p:sp>
        <p:nvSpPr>
          <p:cNvPr id="4" name="Text Placeholder 3">
            <a:extLst>
              <a:ext uri="{FF2B5EF4-FFF2-40B4-BE49-F238E27FC236}">
                <a16:creationId xmlns:a16="http://schemas.microsoft.com/office/drawing/2014/main" id="{8E161644-296D-4CD3-ACFC-B23A0B70E3A7}"/>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4190718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8D144-0084-498C-B179-A3CA96BDFBBB}"/>
              </a:ext>
            </a:extLst>
          </p:cNvPr>
          <p:cNvSpPr>
            <a:spLocks noGrp="1"/>
          </p:cNvSpPr>
          <p:nvPr>
            <p:ph type="title"/>
          </p:nvPr>
        </p:nvSpPr>
        <p:spPr/>
        <p:txBody>
          <a:bodyPr/>
          <a:lstStyle/>
          <a:p>
            <a:r>
              <a:rPr lang="en-US"/>
              <a:t>Tiktok Videos Table Overview | GAMESCOM - 17 of 26</a:t>
            </a:r>
          </a:p>
        </p:txBody>
      </p:sp>
      <p:graphicFrame>
        <p:nvGraphicFramePr>
          <p:cNvPr id="5" name="Table Placeholder 4">
            <a:extLst>
              <a:ext uri="{FF2B5EF4-FFF2-40B4-BE49-F238E27FC236}">
                <a16:creationId xmlns:a16="http://schemas.microsoft.com/office/drawing/2014/main" id="{1579F5E2-33DE-4B20-821B-CC98D2971F00}"/>
              </a:ext>
            </a:extLst>
          </p:cNvPr>
          <p:cNvGraphicFramePr>
            <a:graphicFrameLocks noGrp="1"/>
          </p:cNvGraphicFramePr>
          <p:nvPr>
            <p:ph type="tbl" sz="quarter" idx="13"/>
            <p:extLst>
              <p:ext uri="{D42A27DB-BD31-4B8C-83A1-F6EECF244321}">
                <p14:modId xmlns:p14="http://schemas.microsoft.com/office/powerpoint/2010/main" val="1776554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294005137"/>
                    </a:ext>
                  </a:extLst>
                </a:gridCol>
                <a:gridCol w="246888">
                  <a:extLst>
                    <a:ext uri="{9D8B030D-6E8A-4147-A177-3AD203B41FA5}">
                      <a16:colId xmlns:a16="http://schemas.microsoft.com/office/drawing/2014/main" val="540289132"/>
                    </a:ext>
                  </a:extLst>
                </a:gridCol>
                <a:gridCol w="246888">
                  <a:extLst>
                    <a:ext uri="{9D8B030D-6E8A-4147-A177-3AD203B41FA5}">
                      <a16:colId xmlns:a16="http://schemas.microsoft.com/office/drawing/2014/main" val="3235884160"/>
                    </a:ext>
                  </a:extLst>
                </a:gridCol>
                <a:gridCol w="246888">
                  <a:extLst>
                    <a:ext uri="{9D8B030D-6E8A-4147-A177-3AD203B41FA5}">
                      <a16:colId xmlns:a16="http://schemas.microsoft.com/office/drawing/2014/main" val="804682481"/>
                    </a:ext>
                  </a:extLst>
                </a:gridCol>
                <a:gridCol w="246888">
                  <a:extLst>
                    <a:ext uri="{9D8B030D-6E8A-4147-A177-3AD203B41FA5}">
                      <a16:colId xmlns:a16="http://schemas.microsoft.com/office/drawing/2014/main" val="2078856409"/>
                    </a:ext>
                  </a:extLst>
                </a:gridCol>
                <a:gridCol w="246888">
                  <a:extLst>
                    <a:ext uri="{9D8B030D-6E8A-4147-A177-3AD203B41FA5}">
                      <a16:colId xmlns:a16="http://schemas.microsoft.com/office/drawing/2014/main" val="1479011638"/>
                    </a:ext>
                  </a:extLst>
                </a:gridCol>
                <a:gridCol w="246888">
                  <a:extLst>
                    <a:ext uri="{9D8B030D-6E8A-4147-A177-3AD203B41FA5}">
                      <a16:colId xmlns:a16="http://schemas.microsoft.com/office/drawing/2014/main" val="1968020648"/>
                    </a:ext>
                  </a:extLst>
                </a:gridCol>
                <a:gridCol w="246888">
                  <a:extLst>
                    <a:ext uri="{9D8B030D-6E8A-4147-A177-3AD203B41FA5}">
                      <a16:colId xmlns:a16="http://schemas.microsoft.com/office/drawing/2014/main" val="4028816070"/>
                    </a:ext>
                  </a:extLst>
                </a:gridCol>
                <a:gridCol w="246888">
                  <a:extLst>
                    <a:ext uri="{9D8B030D-6E8A-4147-A177-3AD203B41FA5}">
                      <a16:colId xmlns:a16="http://schemas.microsoft.com/office/drawing/2014/main" val="1978697367"/>
                    </a:ext>
                  </a:extLst>
                </a:gridCol>
                <a:gridCol w="246888">
                  <a:extLst>
                    <a:ext uri="{9D8B030D-6E8A-4147-A177-3AD203B41FA5}">
                      <a16:colId xmlns:a16="http://schemas.microsoft.com/office/drawing/2014/main" val="2012324507"/>
                    </a:ext>
                  </a:extLst>
                </a:gridCol>
                <a:gridCol w="246888">
                  <a:extLst>
                    <a:ext uri="{9D8B030D-6E8A-4147-A177-3AD203B41FA5}">
                      <a16:colId xmlns:a16="http://schemas.microsoft.com/office/drawing/2014/main" val="2923050741"/>
                    </a:ext>
                  </a:extLst>
                </a:gridCol>
                <a:gridCol w="246888">
                  <a:extLst>
                    <a:ext uri="{9D8B030D-6E8A-4147-A177-3AD203B41FA5}">
                      <a16:colId xmlns:a16="http://schemas.microsoft.com/office/drawing/2014/main" val="2391544384"/>
                    </a:ext>
                  </a:extLst>
                </a:gridCol>
                <a:gridCol w="246888">
                  <a:extLst>
                    <a:ext uri="{9D8B030D-6E8A-4147-A177-3AD203B41FA5}">
                      <a16:colId xmlns:a16="http://schemas.microsoft.com/office/drawing/2014/main" val="2192498854"/>
                    </a:ext>
                  </a:extLst>
                </a:gridCol>
                <a:gridCol w="246888">
                  <a:extLst>
                    <a:ext uri="{9D8B030D-6E8A-4147-A177-3AD203B41FA5}">
                      <a16:colId xmlns:a16="http://schemas.microsoft.com/office/drawing/2014/main" val="1971757955"/>
                    </a:ext>
                  </a:extLst>
                </a:gridCol>
                <a:gridCol w="246888">
                  <a:extLst>
                    <a:ext uri="{9D8B030D-6E8A-4147-A177-3AD203B41FA5}">
                      <a16:colId xmlns:a16="http://schemas.microsoft.com/office/drawing/2014/main" val="1935671814"/>
                    </a:ext>
                  </a:extLst>
                </a:gridCol>
                <a:gridCol w="246888">
                  <a:extLst>
                    <a:ext uri="{9D8B030D-6E8A-4147-A177-3AD203B41FA5}">
                      <a16:colId xmlns:a16="http://schemas.microsoft.com/office/drawing/2014/main" val="4216031348"/>
                    </a:ext>
                  </a:extLst>
                </a:gridCol>
                <a:gridCol w="246888">
                  <a:extLst>
                    <a:ext uri="{9D8B030D-6E8A-4147-A177-3AD203B41FA5}">
                      <a16:colId xmlns:a16="http://schemas.microsoft.com/office/drawing/2014/main" val="3314833678"/>
                    </a:ext>
                  </a:extLst>
                </a:gridCol>
                <a:gridCol w="246888">
                  <a:extLst>
                    <a:ext uri="{9D8B030D-6E8A-4147-A177-3AD203B41FA5}">
                      <a16:colId xmlns:a16="http://schemas.microsoft.com/office/drawing/2014/main" val="4090874958"/>
                    </a:ext>
                  </a:extLst>
                </a:gridCol>
                <a:gridCol w="246888">
                  <a:extLst>
                    <a:ext uri="{9D8B030D-6E8A-4147-A177-3AD203B41FA5}">
                      <a16:colId xmlns:a16="http://schemas.microsoft.com/office/drawing/2014/main" val="3242178443"/>
                    </a:ext>
                  </a:extLst>
                </a:gridCol>
                <a:gridCol w="246888">
                  <a:extLst>
                    <a:ext uri="{9D8B030D-6E8A-4147-A177-3AD203B41FA5}">
                      <a16:colId xmlns:a16="http://schemas.microsoft.com/office/drawing/2014/main" val="2414319397"/>
                    </a:ext>
                  </a:extLst>
                </a:gridCol>
                <a:gridCol w="246888">
                  <a:extLst>
                    <a:ext uri="{9D8B030D-6E8A-4147-A177-3AD203B41FA5}">
                      <a16:colId xmlns:a16="http://schemas.microsoft.com/office/drawing/2014/main" val="3417435009"/>
                    </a:ext>
                  </a:extLst>
                </a:gridCol>
                <a:gridCol w="246888">
                  <a:extLst>
                    <a:ext uri="{9D8B030D-6E8A-4147-A177-3AD203B41FA5}">
                      <a16:colId xmlns:a16="http://schemas.microsoft.com/office/drawing/2014/main" val="1489486809"/>
                    </a:ext>
                  </a:extLst>
                </a:gridCol>
                <a:gridCol w="246888">
                  <a:extLst>
                    <a:ext uri="{9D8B030D-6E8A-4147-A177-3AD203B41FA5}">
                      <a16:colId xmlns:a16="http://schemas.microsoft.com/office/drawing/2014/main" val="1022979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1741695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19:00:56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19:00:56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4571</a:t>
                      </a:r>
                    </a:p>
                  </a:txBody>
                  <a:tcPr/>
                </a:tc>
                <a:extLst>
                  <a:ext uri="{0D108BD9-81ED-4DB2-BD59-A6C34878D82A}">
                    <a16:rowId xmlns:a16="http://schemas.microsoft.com/office/drawing/2014/main" val="409211322"/>
                  </a:ext>
                </a:extLst>
              </a:tr>
            </a:tbl>
          </a:graphicData>
        </a:graphic>
      </p:graphicFrame>
      <p:sp>
        <p:nvSpPr>
          <p:cNvPr id="4" name="Text Placeholder 3">
            <a:extLst>
              <a:ext uri="{FF2B5EF4-FFF2-40B4-BE49-F238E27FC236}">
                <a16:creationId xmlns:a16="http://schemas.microsoft.com/office/drawing/2014/main" id="{4AD42AD4-FCC8-4745-8BB8-39F5169C31CB}"/>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9146409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58BD2-850B-4D0A-B13A-F21E18A99850}"/>
              </a:ext>
            </a:extLst>
          </p:cNvPr>
          <p:cNvSpPr>
            <a:spLocks noGrp="1"/>
          </p:cNvSpPr>
          <p:nvPr>
            <p:ph type="title"/>
          </p:nvPr>
        </p:nvSpPr>
        <p:spPr/>
        <p:txBody>
          <a:bodyPr/>
          <a:lstStyle/>
          <a:p>
            <a:r>
              <a:rPr lang="en-US"/>
              <a:t>Tiktok Videos Table Overview | GAMESCOM - 18 of 26</a:t>
            </a:r>
          </a:p>
        </p:txBody>
      </p:sp>
      <p:graphicFrame>
        <p:nvGraphicFramePr>
          <p:cNvPr id="5" name="Table Placeholder 4">
            <a:extLst>
              <a:ext uri="{FF2B5EF4-FFF2-40B4-BE49-F238E27FC236}">
                <a16:creationId xmlns:a16="http://schemas.microsoft.com/office/drawing/2014/main" id="{17C9D334-12A1-4B44-9FAC-609A4070410A}"/>
              </a:ext>
            </a:extLst>
          </p:cNvPr>
          <p:cNvGraphicFramePr>
            <a:graphicFrameLocks noGrp="1"/>
          </p:cNvGraphicFramePr>
          <p:nvPr>
            <p:ph type="tbl" sz="quarter" idx="13"/>
            <p:extLst>
              <p:ext uri="{D42A27DB-BD31-4B8C-83A1-F6EECF244321}">
                <p14:modId xmlns:p14="http://schemas.microsoft.com/office/powerpoint/2010/main" val="998893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3264397297"/>
                    </a:ext>
                  </a:extLst>
                </a:gridCol>
                <a:gridCol w="246888">
                  <a:extLst>
                    <a:ext uri="{9D8B030D-6E8A-4147-A177-3AD203B41FA5}">
                      <a16:colId xmlns:a16="http://schemas.microsoft.com/office/drawing/2014/main" val="3284979202"/>
                    </a:ext>
                  </a:extLst>
                </a:gridCol>
                <a:gridCol w="246888">
                  <a:extLst>
                    <a:ext uri="{9D8B030D-6E8A-4147-A177-3AD203B41FA5}">
                      <a16:colId xmlns:a16="http://schemas.microsoft.com/office/drawing/2014/main" val="4250778338"/>
                    </a:ext>
                  </a:extLst>
                </a:gridCol>
                <a:gridCol w="246888">
                  <a:extLst>
                    <a:ext uri="{9D8B030D-6E8A-4147-A177-3AD203B41FA5}">
                      <a16:colId xmlns:a16="http://schemas.microsoft.com/office/drawing/2014/main" val="3060403505"/>
                    </a:ext>
                  </a:extLst>
                </a:gridCol>
                <a:gridCol w="246888">
                  <a:extLst>
                    <a:ext uri="{9D8B030D-6E8A-4147-A177-3AD203B41FA5}">
                      <a16:colId xmlns:a16="http://schemas.microsoft.com/office/drawing/2014/main" val="417275697"/>
                    </a:ext>
                  </a:extLst>
                </a:gridCol>
                <a:gridCol w="246888">
                  <a:extLst>
                    <a:ext uri="{9D8B030D-6E8A-4147-A177-3AD203B41FA5}">
                      <a16:colId xmlns:a16="http://schemas.microsoft.com/office/drawing/2014/main" val="1419814601"/>
                    </a:ext>
                  </a:extLst>
                </a:gridCol>
                <a:gridCol w="246888">
                  <a:extLst>
                    <a:ext uri="{9D8B030D-6E8A-4147-A177-3AD203B41FA5}">
                      <a16:colId xmlns:a16="http://schemas.microsoft.com/office/drawing/2014/main" val="3648162219"/>
                    </a:ext>
                  </a:extLst>
                </a:gridCol>
                <a:gridCol w="246888">
                  <a:extLst>
                    <a:ext uri="{9D8B030D-6E8A-4147-A177-3AD203B41FA5}">
                      <a16:colId xmlns:a16="http://schemas.microsoft.com/office/drawing/2014/main" val="380509888"/>
                    </a:ext>
                  </a:extLst>
                </a:gridCol>
                <a:gridCol w="246888">
                  <a:extLst>
                    <a:ext uri="{9D8B030D-6E8A-4147-A177-3AD203B41FA5}">
                      <a16:colId xmlns:a16="http://schemas.microsoft.com/office/drawing/2014/main" val="2845211203"/>
                    </a:ext>
                  </a:extLst>
                </a:gridCol>
                <a:gridCol w="246888">
                  <a:extLst>
                    <a:ext uri="{9D8B030D-6E8A-4147-A177-3AD203B41FA5}">
                      <a16:colId xmlns:a16="http://schemas.microsoft.com/office/drawing/2014/main" val="3971068203"/>
                    </a:ext>
                  </a:extLst>
                </a:gridCol>
                <a:gridCol w="246888">
                  <a:extLst>
                    <a:ext uri="{9D8B030D-6E8A-4147-A177-3AD203B41FA5}">
                      <a16:colId xmlns:a16="http://schemas.microsoft.com/office/drawing/2014/main" val="1098082679"/>
                    </a:ext>
                  </a:extLst>
                </a:gridCol>
                <a:gridCol w="246888">
                  <a:extLst>
                    <a:ext uri="{9D8B030D-6E8A-4147-A177-3AD203B41FA5}">
                      <a16:colId xmlns:a16="http://schemas.microsoft.com/office/drawing/2014/main" val="3441769516"/>
                    </a:ext>
                  </a:extLst>
                </a:gridCol>
                <a:gridCol w="246888">
                  <a:extLst>
                    <a:ext uri="{9D8B030D-6E8A-4147-A177-3AD203B41FA5}">
                      <a16:colId xmlns:a16="http://schemas.microsoft.com/office/drawing/2014/main" val="347763899"/>
                    </a:ext>
                  </a:extLst>
                </a:gridCol>
                <a:gridCol w="246888">
                  <a:extLst>
                    <a:ext uri="{9D8B030D-6E8A-4147-A177-3AD203B41FA5}">
                      <a16:colId xmlns:a16="http://schemas.microsoft.com/office/drawing/2014/main" val="3807686279"/>
                    </a:ext>
                  </a:extLst>
                </a:gridCol>
                <a:gridCol w="246888">
                  <a:extLst>
                    <a:ext uri="{9D8B030D-6E8A-4147-A177-3AD203B41FA5}">
                      <a16:colId xmlns:a16="http://schemas.microsoft.com/office/drawing/2014/main" val="500223871"/>
                    </a:ext>
                  </a:extLst>
                </a:gridCol>
                <a:gridCol w="246888">
                  <a:extLst>
                    <a:ext uri="{9D8B030D-6E8A-4147-A177-3AD203B41FA5}">
                      <a16:colId xmlns:a16="http://schemas.microsoft.com/office/drawing/2014/main" val="2472789039"/>
                    </a:ext>
                  </a:extLst>
                </a:gridCol>
                <a:gridCol w="246888">
                  <a:extLst>
                    <a:ext uri="{9D8B030D-6E8A-4147-A177-3AD203B41FA5}">
                      <a16:colId xmlns:a16="http://schemas.microsoft.com/office/drawing/2014/main" val="713991488"/>
                    </a:ext>
                  </a:extLst>
                </a:gridCol>
                <a:gridCol w="246888">
                  <a:extLst>
                    <a:ext uri="{9D8B030D-6E8A-4147-A177-3AD203B41FA5}">
                      <a16:colId xmlns:a16="http://schemas.microsoft.com/office/drawing/2014/main" val="3982323246"/>
                    </a:ext>
                  </a:extLst>
                </a:gridCol>
                <a:gridCol w="246888">
                  <a:extLst>
                    <a:ext uri="{9D8B030D-6E8A-4147-A177-3AD203B41FA5}">
                      <a16:colId xmlns:a16="http://schemas.microsoft.com/office/drawing/2014/main" val="1901420385"/>
                    </a:ext>
                  </a:extLst>
                </a:gridCol>
                <a:gridCol w="246888">
                  <a:extLst>
                    <a:ext uri="{9D8B030D-6E8A-4147-A177-3AD203B41FA5}">
                      <a16:colId xmlns:a16="http://schemas.microsoft.com/office/drawing/2014/main" val="1774307277"/>
                    </a:ext>
                  </a:extLst>
                </a:gridCol>
                <a:gridCol w="246888">
                  <a:extLst>
                    <a:ext uri="{9D8B030D-6E8A-4147-A177-3AD203B41FA5}">
                      <a16:colId xmlns:a16="http://schemas.microsoft.com/office/drawing/2014/main" val="2321774517"/>
                    </a:ext>
                  </a:extLst>
                </a:gridCol>
                <a:gridCol w="246888">
                  <a:extLst>
                    <a:ext uri="{9D8B030D-6E8A-4147-A177-3AD203B41FA5}">
                      <a16:colId xmlns:a16="http://schemas.microsoft.com/office/drawing/2014/main" val="3372901113"/>
                    </a:ext>
                  </a:extLst>
                </a:gridCol>
                <a:gridCol w="246888">
                  <a:extLst>
                    <a:ext uri="{9D8B030D-6E8A-4147-A177-3AD203B41FA5}">
                      <a16:colId xmlns:a16="http://schemas.microsoft.com/office/drawing/2014/main" val="119039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2867913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18:47:07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18:47:07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18715</a:t>
                      </a:r>
                    </a:p>
                  </a:txBody>
                  <a:tcPr/>
                </a:tc>
                <a:extLst>
                  <a:ext uri="{0D108BD9-81ED-4DB2-BD59-A6C34878D82A}">
                    <a16:rowId xmlns:a16="http://schemas.microsoft.com/office/drawing/2014/main" val="187045861"/>
                  </a:ext>
                </a:extLst>
              </a:tr>
            </a:tbl>
          </a:graphicData>
        </a:graphic>
      </p:graphicFrame>
      <p:sp>
        <p:nvSpPr>
          <p:cNvPr id="4" name="Text Placeholder 3">
            <a:extLst>
              <a:ext uri="{FF2B5EF4-FFF2-40B4-BE49-F238E27FC236}">
                <a16:creationId xmlns:a16="http://schemas.microsoft.com/office/drawing/2014/main" id="{3B5EBCDC-EBA3-4EB1-B021-F9644E7B8FBC}"/>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98648472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D52A4-BD30-4020-B90A-13D75BA7116E}"/>
              </a:ext>
            </a:extLst>
          </p:cNvPr>
          <p:cNvSpPr>
            <a:spLocks noGrp="1"/>
          </p:cNvSpPr>
          <p:nvPr>
            <p:ph type="title"/>
          </p:nvPr>
        </p:nvSpPr>
        <p:spPr/>
        <p:txBody>
          <a:bodyPr/>
          <a:lstStyle/>
          <a:p>
            <a:r>
              <a:rPr lang="en-US"/>
              <a:t>Tiktok Videos Table Overview | GAMESCOM - 19 of 26</a:t>
            </a:r>
          </a:p>
        </p:txBody>
      </p:sp>
      <p:graphicFrame>
        <p:nvGraphicFramePr>
          <p:cNvPr id="5" name="Table Placeholder 4">
            <a:extLst>
              <a:ext uri="{FF2B5EF4-FFF2-40B4-BE49-F238E27FC236}">
                <a16:creationId xmlns:a16="http://schemas.microsoft.com/office/drawing/2014/main" id="{E1C47683-F251-4341-80BA-A49802B66EA6}"/>
              </a:ext>
            </a:extLst>
          </p:cNvPr>
          <p:cNvGraphicFramePr>
            <a:graphicFrameLocks noGrp="1"/>
          </p:cNvGraphicFramePr>
          <p:nvPr>
            <p:ph type="tbl" sz="quarter" idx="13"/>
            <p:extLst>
              <p:ext uri="{D42A27DB-BD31-4B8C-83A1-F6EECF244321}">
                <p14:modId xmlns:p14="http://schemas.microsoft.com/office/powerpoint/2010/main" val="2695951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3421973235"/>
                    </a:ext>
                  </a:extLst>
                </a:gridCol>
                <a:gridCol w="246888">
                  <a:extLst>
                    <a:ext uri="{9D8B030D-6E8A-4147-A177-3AD203B41FA5}">
                      <a16:colId xmlns:a16="http://schemas.microsoft.com/office/drawing/2014/main" val="2218646740"/>
                    </a:ext>
                  </a:extLst>
                </a:gridCol>
                <a:gridCol w="246888">
                  <a:extLst>
                    <a:ext uri="{9D8B030D-6E8A-4147-A177-3AD203B41FA5}">
                      <a16:colId xmlns:a16="http://schemas.microsoft.com/office/drawing/2014/main" val="2341909470"/>
                    </a:ext>
                  </a:extLst>
                </a:gridCol>
                <a:gridCol w="246888">
                  <a:extLst>
                    <a:ext uri="{9D8B030D-6E8A-4147-A177-3AD203B41FA5}">
                      <a16:colId xmlns:a16="http://schemas.microsoft.com/office/drawing/2014/main" val="1542421553"/>
                    </a:ext>
                  </a:extLst>
                </a:gridCol>
                <a:gridCol w="246888">
                  <a:extLst>
                    <a:ext uri="{9D8B030D-6E8A-4147-A177-3AD203B41FA5}">
                      <a16:colId xmlns:a16="http://schemas.microsoft.com/office/drawing/2014/main" val="4250912492"/>
                    </a:ext>
                  </a:extLst>
                </a:gridCol>
                <a:gridCol w="246888">
                  <a:extLst>
                    <a:ext uri="{9D8B030D-6E8A-4147-A177-3AD203B41FA5}">
                      <a16:colId xmlns:a16="http://schemas.microsoft.com/office/drawing/2014/main" val="4072067390"/>
                    </a:ext>
                  </a:extLst>
                </a:gridCol>
                <a:gridCol w="246888">
                  <a:extLst>
                    <a:ext uri="{9D8B030D-6E8A-4147-A177-3AD203B41FA5}">
                      <a16:colId xmlns:a16="http://schemas.microsoft.com/office/drawing/2014/main" val="2845844697"/>
                    </a:ext>
                  </a:extLst>
                </a:gridCol>
                <a:gridCol w="246888">
                  <a:extLst>
                    <a:ext uri="{9D8B030D-6E8A-4147-A177-3AD203B41FA5}">
                      <a16:colId xmlns:a16="http://schemas.microsoft.com/office/drawing/2014/main" val="238343460"/>
                    </a:ext>
                  </a:extLst>
                </a:gridCol>
                <a:gridCol w="246888">
                  <a:extLst>
                    <a:ext uri="{9D8B030D-6E8A-4147-A177-3AD203B41FA5}">
                      <a16:colId xmlns:a16="http://schemas.microsoft.com/office/drawing/2014/main" val="2025564063"/>
                    </a:ext>
                  </a:extLst>
                </a:gridCol>
                <a:gridCol w="246888">
                  <a:extLst>
                    <a:ext uri="{9D8B030D-6E8A-4147-A177-3AD203B41FA5}">
                      <a16:colId xmlns:a16="http://schemas.microsoft.com/office/drawing/2014/main" val="1992615293"/>
                    </a:ext>
                  </a:extLst>
                </a:gridCol>
                <a:gridCol w="246888">
                  <a:extLst>
                    <a:ext uri="{9D8B030D-6E8A-4147-A177-3AD203B41FA5}">
                      <a16:colId xmlns:a16="http://schemas.microsoft.com/office/drawing/2014/main" val="1489904845"/>
                    </a:ext>
                  </a:extLst>
                </a:gridCol>
                <a:gridCol w="246888">
                  <a:extLst>
                    <a:ext uri="{9D8B030D-6E8A-4147-A177-3AD203B41FA5}">
                      <a16:colId xmlns:a16="http://schemas.microsoft.com/office/drawing/2014/main" val="4015972893"/>
                    </a:ext>
                  </a:extLst>
                </a:gridCol>
                <a:gridCol w="246888">
                  <a:extLst>
                    <a:ext uri="{9D8B030D-6E8A-4147-A177-3AD203B41FA5}">
                      <a16:colId xmlns:a16="http://schemas.microsoft.com/office/drawing/2014/main" val="2625565487"/>
                    </a:ext>
                  </a:extLst>
                </a:gridCol>
                <a:gridCol w="246888">
                  <a:extLst>
                    <a:ext uri="{9D8B030D-6E8A-4147-A177-3AD203B41FA5}">
                      <a16:colId xmlns:a16="http://schemas.microsoft.com/office/drawing/2014/main" val="2114901598"/>
                    </a:ext>
                  </a:extLst>
                </a:gridCol>
                <a:gridCol w="246888">
                  <a:extLst>
                    <a:ext uri="{9D8B030D-6E8A-4147-A177-3AD203B41FA5}">
                      <a16:colId xmlns:a16="http://schemas.microsoft.com/office/drawing/2014/main" val="257759619"/>
                    </a:ext>
                  </a:extLst>
                </a:gridCol>
                <a:gridCol w="246888">
                  <a:extLst>
                    <a:ext uri="{9D8B030D-6E8A-4147-A177-3AD203B41FA5}">
                      <a16:colId xmlns:a16="http://schemas.microsoft.com/office/drawing/2014/main" val="3301183483"/>
                    </a:ext>
                  </a:extLst>
                </a:gridCol>
                <a:gridCol w="246888">
                  <a:extLst>
                    <a:ext uri="{9D8B030D-6E8A-4147-A177-3AD203B41FA5}">
                      <a16:colId xmlns:a16="http://schemas.microsoft.com/office/drawing/2014/main" val="3172996931"/>
                    </a:ext>
                  </a:extLst>
                </a:gridCol>
                <a:gridCol w="246888">
                  <a:extLst>
                    <a:ext uri="{9D8B030D-6E8A-4147-A177-3AD203B41FA5}">
                      <a16:colId xmlns:a16="http://schemas.microsoft.com/office/drawing/2014/main" val="4161201739"/>
                    </a:ext>
                  </a:extLst>
                </a:gridCol>
                <a:gridCol w="246888">
                  <a:extLst>
                    <a:ext uri="{9D8B030D-6E8A-4147-A177-3AD203B41FA5}">
                      <a16:colId xmlns:a16="http://schemas.microsoft.com/office/drawing/2014/main" val="1166251467"/>
                    </a:ext>
                  </a:extLst>
                </a:gridCol>
                <a:gridCol w="246888">
                  <a:extLst>
                    <a:ext uri="{9D8B030D-6E8A-4147-A177-3AD203B41FA5}">
                      <a16:colId xmlns:a16="http://schemas.microsoft.com/office/drawing/2014/main" val="2793847312"/>
                    </a:ext>
                  </a:extLst>
                </a:gridCol>
                <a:gridCol w="246888">
                  <a:extLst>
                    <a:ext uri="{9D8B030D-6E8A-4147-A177-3AD203B41FA5}">
                      <a16:colId xmlns:a16="http://schemas.microsoft.com/office/drawing/2014/main" val="2582743388"/>
                    </a:ext>
                  </a:extLst>
                </a:gridCol>
                <a:gridCol w="246888">
                  <a:extLst>
                    <a:ext uri="{9D8B030D-6E8A-4147-A177-3AD203B41FA5}">
                      <a16:colId xmlns:a16="http://schemas.microsoft.com/office/drawing/2014/main" val="2327385601"/>
                    </a:ext>
                  </a:extLst>
                </a:gridCol>
                <a:gridCol w="246888">
                  <a:extLst>
                    <a:ext uri="{9D8B030D-6E8A-4147-A177-3AD203B41FA5}">
                      <a16:colId xmlns:a16="http://schemas.microsoft.com/office/drawing/2014/main" val="3098242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2134099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17:56:33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17:56:33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4453</a:t>
                      </a:r>
                    </a:p>
                  </a:txBody>
                  <a:tcPr/>
                </a:tc>
                <a:extLst>
                  <a:ext uri="{0D108BD9-81ED-4DB2-BD59-A6C34878D82A}">
                    <a16:rowId xmlns:a16="http://schemas.microsoft.com/office/drawing/2014/main" val="1422095473"/>
                  </a:ext>
                </a:extLst>
              </a:tr>
            </a:tbl>
          </a:graphicData>
        </a:graphic>
      </p:graphicFrame>
      <p:sp>
        <p:nvSpPr>
          <p:cNvPr id="4" name="Text Placeholder 3">
            <a:extLst>
              <a:ext uri="{FF2B5EF4-FFF2-40B4-BE49-F238E27FC236}">
                <a16:creationId xmlns:a16="http://schemas.microsoft.com/office/drawing/2014/main" id="{4CF821AB-FFF2-42CD-B223-55635600A4CB}"/>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23854190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CC4F5-FB69-43A5-8417-8BD409E48858}"/>
              </a:ext>
            </a:extLst>
          </p:cNvPr>
          <p:cNvSpPr>
            <a:spLocks noGrp="1"/>
          </p:cNvSpPr>
          <p:nvPr>
            <p:ph type="title"/>
          </p:nvPr>
        </p:nvSpPr>
        <p:spPr/>
        <p:txBody>
          <a:bodyPr/>
          <a:lstStyle/>
          <a:p>
            <a:r>
              <a:rPr lang="en-US"/>
              <a:t>Tiktok Videos Table Overview | GAMESCOM - 20 of 26</a:t>
            </a:r>
          </a:p>
        </p:txBody>
      </p:sp>
      <p:graphicFrame>
        <p:nvGraphicFramePr>
          <p:cNvPr id="5" name="Table Placeholder 4">
            <a:extLst>
              <a:ext uri="{FF2B5EF4-FFF2-40B4-BE49-F238E27FC236}">
                <a16:creationId xmlns:a16="http://schemas.microsoft.com/office/drawing/2014/main" id="{6B3C604F-6B0E-4B76-88D1-E967E04B22C8}"/>
              </a:ext>
            </a:extLst>
          </p:cNvPr>
          <p:cNvGraphicFramePr>
            <a:graphicFrameLocks noGrp="1"/>
          </p:cNvGraphicFramePr>
          <p:nvPr>
            <p:ph type="tbl" sz="quarter" idx="13"/>
            <p:extLst>
              <p:ext uri="{D42A27DB-BD31-4B8C-83A1-F6EECF244321}">
                <p14:modId xmlns:p14="http://schemas.microsoft.com/office/powerpoint/2010/main" val="1373005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189114125"/>
                    </a:ext>
                  </a:extLst>
                </a:gridCol>
                <a:gridCol w="246888">
                  <a:extLst>
                    <a:ext uri="{9D8B030D-6E8A-4147-A177-3AD203B41FA5}">
                      <a16:colId xmlns:a16="http://schemas.microsoft.com/office/drawing/2014/main" val="3807356649"/>
                    </a:ext>
                  </a:extLst>
                </a:gridCol>
                <a:gridCol w="246888">
                  <a:extLst>
                    <a:ext uri="{9D8B030D-6E8A-4147-A177-3AD203B41FA5}">
                      <a16:colId xmlns:a16="http://schemas.microsoft.com/office/drawing/2014/main" val="2588461206"/>
                    </a:ext>
                  </a:extLst>
                </a:gridCol>
                <a:gridCol w="246888">
                  <a:extLst>
                    <a:ext uri="{9D8B030D-6E8A-4147-A177-3AD203B41FA5}">
                      <a16:colId xmlns:a16="http://schemas.microsoft.com/office/drawing/2014/main" val="832761286"/>
                    </a:ext>
                  </a:extLst>
                </a:gridCol>
                <a:gridCol w="246888">
                  <a:extLst>
                    <a:ext uri="{9D8B030D-6E8A-4147-A177-3AD203B41FA5}">
                      <a16:colId xmlns:a16="http://schemas.microsoft.com/office/drawing/2014/main" val="3966410145"/>
                    </a:ext>
                  </a:extLst>
                </a:gridCol>
                <a:gridCol w="246888">
                  <a:extLst>
                    <a:ext uri="{9D8B030D-6E8A-4147-A177-3AD203B41FA5}">
                      <a16:colId xmlns:a16="http://schemas.microsoft.com/office/drawing/2014/main" val="2769659465"/>
                    </a:ext>
                  </a:extLst>
                </a:gridCol>
                <a:gridCol w="246888">
                  <a:extLst>
                    <a:ext uri="{9D8B030D-6E8A-4147-A177-3AD203B41FA5}">
                      <a16:colId xmlns:a16="http://schemas.microsoft.com/office/drawing/2014/main" val="1640179592"/>
                    </a:ext>
                  </a:extLst>
                </a:gridCol>
                <a:gridCol w="246888">
                  <a:extLst>
                    <a:ext uri="{9D8B030D-6E8A-4147-A177-3AD203B41FA5}">
                      <a16:colId xmlns:a16="http://schemas.microsoft.com/office/drawing/2014/main" val="1029339716"/>
                    </a:ext>
                  </a:extLst>
                </a:gridCol>
                <a:gridCol w="246888">
                  <a:extLst>
                    <a:ext uri="{9D8B030D-6E8A-4147-A177-3AD203B41FA5}">
                      <a16:colId xmlns:a16="http://schemas.microsoft.com/office/drawing/2014/main" val="692637102"/>
                    </a:ext>
                  </a:extLst>
                </a:gridCol>
                <a:gridCol w="246888">
                  <a:extLst>
                    <a:ext uri="{9D8B030D-6E8A-4147-A177-3AD203B41FA5}">
                      <a16:colId xmlns:a16="http://schemas.microsoft.com/office/drawing/2014/main" val="3428970182"/>
                    </a:ext>
                  </a:extLst>
                </a:gridCol>
                <a:gridCol w="246888">
                  <a:extLst>
                    <a:ext uri="{9D8B030D-6E8A-4147-A177-3AD203B41FA5}">
                      <a16:colId xmlns:a16="http://schemas.microsoft.com/office/drawing/2014/main" val="754529048"/>
                    </a:ext>
                  </a:extLst>
                </a:gridCol>
                <a:gridCol w="246888">
                  <a:extLst>
                    <a:ext uri="{9D8B030D-6E8A-4147-A177-3AD203B41FA5}">
                      <a16:colId xmlns:a16="http://schemas.microsoft.com/office/drawing/2014/main" val="833453046"/>
                    </a:ext>
                  </a:extLst>
                </a:gridCol>
                <a:gridCol w="246888">
                  <a:extLst>
                    <a:ext uri="{9D8B030D-6E8A-4147-A177-3AD203B41FA5}">
                      <a16:colId xmlns:a16="http://schemas.microsoft.com/office/drawing/2014/main" val="3545766296"/>
                    </a:ext>
                  </a:extLst>
                </a:gridCol>
                <a:gridCol w="246888">
                  <a:extLst>
                    <a:ext uri="{9D8B030D-6E8A-4147-A177-3AD203B41FA5}">
                      <a16:colId xmlns:a16="http://schemas.microsoft.com/office/drawing/2014/main" val="3864279924"/>
                    </a:ext>
                  </a:extLst>
                </a:gridCol>
                <a:gridCol w="246888">
                  <a:extLst>
                    <a:ext uri="{9D8B030D-6E8A-4147-A177-3AD203B41FA5}">
                      <a16:colId xmlns:a16="http://schemas.microsoft.com/office/drawing/2014/main" val="1898770942"/>
                    </a:ext>
                  </a:extLst>
                </a:gridCol>
                <a:gridCol w="246888">
                  <a:extLst>
                    <a:ext uri="{9D8B030D-6E8A-4147-A177-3AD203B41FA5}">
                      <a16:colId xmlns:a16="http://schemas.microsoft.com/office/drawing/2014/main" val="4209885857"/>
                    </a:ext>
                  </a:extLst>
                </a:gridCol>
                <a:gridCol w="246888">
                  <a:extLst>
                    <a:ext uri="{9D8B030D-6E8A-4147-A177-3AD203B41FA5}">
                      <a16:colId xmlns:a16="http://schemas.microsoft.com/office/drawing/2014/main" val="1855332410"/>
                    </a:ext>
                  </a:extLst>
                </a:gridCol>
                <a:gridCol w="246888">
                  <a:extLst>
                    <a:ext uri="{9D8B030D-6E8A-4147-A177-3AD203B41FA5}">
                      <a16:colId xmlns:a16="http://schemas.microsoft.com/office/drawing/2014/main" val="2279683879"/>
                    </a:ext>
                  </a:extLst>
                </a:gridCol>
                <a:gridCol w="246888">
                  <a:extLst>
                    <a:ext uri="{9D8B030D-6E8A-4147-A177-3AD203B41FA5}">
                      <a16:colId xmlns:a16="http://schemas.microsoft.com/office/drawing/2014/main" val="632570139"/>
                    </a:ext>
                  </a:extLst>
                </a:gridCol>
                <a:gridCol w="246888">
                  <a:extLst>
                    <a:ext uri="{9D8B030D-6E8A-4147-A177-3AD203B41FA5}">
                      <a16:colId xmlns:a16="http://schemas.microsoft.com/office/drawing/2014/main" val="1049404387"/>
                    </a:ext>
                  </a:extLst>
                </a:gridCol>
                <a:gridCol w="246888">
                  <a:extLst>
                    <a:ext uri="{9D8B030D-6E8A-4147-A177-3AD203B41FA5}">
                      <a16:colId xmlns:a16="http://schemas.microsoft.com/office/drawing/2014/main" val="2132620498"/>
                    </a:ext>
                  </a:extLst>
                </a:gridCol>
                <a:gridCol w="246888">
                  <a:extLst>
                    <a:ext uri="{9D8B030D-6E8A-4147-A177-3AD203B41FA5}">
                      <a16:colId xmlns:a16="http://schemas.microsoft.com/office/drawing/2014/main" val="1373048060"/>
                    </a:ext>
                  </a:extLst>
                </a:gridCol>
                <a:gridCol w="246888">
                  <a:extLst>
                    <a:ext uri="{9D8B030D-6E8A-4147-A177-3AD203B41FA5}">
                      <a16:colId xmlns:a16="http://schemas.microsoft.com/office/drawing/2014/main" val="2975322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986022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17:47:37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17:47:37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2471</a:t>
                      </a:r>
                    </a:p>
                  </a:txBody>
                  <a:tcPr/>
                </a:tc>
                <a:extLst>
                  <a:ext uri="{0D108BD9-81ED-4DB2-BD59-A6C34878D82A}">
                    <a16:rowId xmlns:a16="http://schemas.microsoft.com/office/drawing/2014/main" val="1612282367"/>
                  </a:ext>
                </a:extLst>
              </a:tr>
            </a:tbl>
          </a:graphicData>
        </a:graphic>
      </p:graphicFrame>
      <p:sp>
        <p:nvSpPr>
          <p:cNvPr id="4" name="Text Placeholder 3">
            <a:extLst>
              <a:ext uri="{FF2B5EF4-FFF2-40B4-BE49-F238E27FC236}">
                <a16:creationId xmlns:a16="http://schemas.microsoft.com/office/drawing/2014/main" id="{BB9C3C2E-F3FA-49A8-9209-84A82CF89D81}"/>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34539995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D2DCE-B45D-42E5-A2E6-527BC90087B0}"/>
              </a:ext>
            </a:extLst>
          </p:cNvPr>
          <p:cNvSpPr>
            <a:spLocks noGrp="1"/>
          </p:cNvSpPr>
          <p:nvPr>
            <p:ph type="title"/>
          </p:nvPr>
        </p:nvSpPr>
        <p:spPr/>
        <p:txBody>
          <a:bodyPr/>
          <a:lstStyle/>
          <a:p>
            <a:r>
              <a:rPr lang="en-US"/>
              <a:t>Tiktok Videos Table Overview | GAMESCOM - 21 of 26</a:t>
            </a:r>
          </a:p>
        </p:txBody>
      </p:sp>
      <p:graphicFrame>
        <p:nvGraphicFramePr>
          <p:cNvPr id="5" name="Table Placeholder 4">
            <a:extLst>
              <a:ext uri="{FF2B5EF4-FFF2-40B4-BE49-F238E27FC236}">
                <a16:creationId xmlns:a16="http://schemas.microsoft.com/office/drawing/2014/main" id="{29DB9993-C192-4101-9A46-74F8CED22E42}"/>
              </a:ext>
            </a:extLst>
          </p:cNvPr>
          <p:cNvGraphicFramePr>
            <a:graphicFrameLocks noGrp="1"/>
          </p:cNvGraphicFramePr>
          <p:nvPr>
            <p:ph type="tbl" sz="quarter" idx="13"/>
            <p:extLst>
              <p:ext uri="{D42A27DB-BD31-4B8C-83A1-F6EECF244321}">
                <p14:modId xmlns:p14="http://schemas.microsoft.com/office/powerpoint/2010/main" val="3980264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2658260218"/>
                    </a:ext>
                  </a:extLst>
                </a:gridCol>
                <a:gridCol w="246888">
                  <a:extLst>
                    <a:ext uri="{9D8B030D-6E8A-4147-A177-3AD203B41FA5}">
                      <a16:colId xmlns:a16="http://schemas.microsoft.com/office/drawing/2014/main" val="1360572274"/>
                    </a:ext>
                  </a:extLst>
                </a:gridCol>
                <a:gridCol w="246888">
                  <a:extLst>
                    <a:ext uri="{9D8B030D-6E8A-4147-A177-3AD203B41FA5}">
                      <a16:colId xmlns:a16="http://schemas.microsoft.com/office/drawing/2014/main" val="2249163270"/>
                    </a:ext>
                  </a:extLst>
                </a:gridCol>
                <a:gridCol w="246888">
                  <a:extLst>
                    <a:ext uri="{9D8B030D-6E8A-4147-A177-3AD203B41FA5}">
                      <a16:colId xmlns:a16="http://schemas.microsoft.com/office/drawing/2014/main" val="186511865"/>
                    </a:ext>
                  </a:extLst>
                </a:gridCol>
                <a:gridCol w="246888">
                  <a:extLst>
                    <a:ext uri="{9D8B030D-6E8A-4147-A177-3AD203B41FA5}">
                      <a16:colId xmlns:a16="http://schemas.microsoft.com/office/drawing/2014/main" val="3557943704"/>
                    </a:ext>
                  </a:extLst>
                </a:gridCol>
                <a:gridCol w="246888">
                  <a:extLst>
                    <a:ext uri="{9D8B030D-6E8A-4147-A177-3AD203B41FA5}">
                      <a16:colId xmlns:a16="http://schemas.microsoft.com/office/drawing/2014/main" val="379394831"/>
                    </a:ext>
                  </a:extLst>
                </a:gridCol>
                <a:gridCol w="246888">
                  <a:extLst>
                    <a:ext uri="{9D8B030D-6E8A-4147-A177-3AD203B41FA5}">
                      <a16:colId xmlns:a16="http://schemas.microsoft.com/office/drawing/2014/main" val="3053217533"/>
                    </a:ext>
                  </a:extLst>
                </a:gridCol>
                <a:gridCol w="246888">
                  <a:extLst>
                    <a:ext uri="{9D8B030D-6E8A-4147-A177-3AD203B41FA5}">
                      <a16:colId xmlns:a16="http://schemas.microsoft.com/office/drawing/2014/main" val="4165363337"/>
                    </a:ext>
                  </a:extLst>
                </a:gridCol>
                <a:gridCol w="246888">
                  <a:extLst>
                    <a:ext uri="{9D8B030D-6E8A-4147-A177-3AD203B41FA5}">
                      <a16:colId xmlns:a16="http://schemas.microsoft.com/office/drawing/2014/main" val="3177215036"/>
                    </a:ext>
                  </a:extLst>
                </a:gridCol>
                <a:gridCol w="246888">
                  <a:extLst>
                    <a:ext uri="{9D8B030D-6E8A-4147-A177-3AD203B41FA5}">
                      <a16:colId xmlns:a16="http://schemas.microsoft.com/office/drawing/2014/main" val="1659083382"/>
                    </a:ext>
                  </a:extLst>
                </a:gridCol>
                <a:gridCol w="246888">
                  <a:extLst>
                    <a:ext uri="{9D8B030D-6E8A-4147-A177-3AD203B41FA5}">
                      <a16:colId xmlns:a16="http://schemas.microsoft.com/office/drawing/2014/main" val="2476706503"/>
                    </a:ext>
                  </a:extLst>
                </a:gridCol>
                <a:gridCol w="246888">
                  <a:extLst>
                    <a:ext uri="{9D8B030D-6E8A-4147-A177-3AD203B41FA5}">
                      <a16:colId xmlns:a16="http://schemas.microsoft.com/office/drawing/2014/main" val="3786587057"/>
                    </a:ext>
                  </a:extLst>
                </a:gridCol>
                <a:gridCol w="246888">
                  <a:extLst>
                    <a:ext uri="{9D8B030D-6E8A-4147-A177-3AD203B41FA5}">
                      <a16:colId xmlns:a16="http://schemas.microsoft.com/office/drawing/2014/main" val="3144821111"/>
                    </a:ext>
                  </a:extLst>
                </a:gridCol>
                <a:gridCol w="246888">
                  <a:extLst>
                    <a:ext uri="{9D8B030D-6E8A-4147-A177-3AD203B41FA5}">
                      <a16:colId xmlns:a16="http://schemas.microsoft.com/office/drawing/2014/main" val="3803262422"/>
                    </a:ext>
                  </a:extLst>
                </a:gridCol>
                <a:gridCol w="246888">
                  <a:extLst>
                    <a:ext uri="{9D8B030D-6E8A-4147-A177-3AD203B41FA5}">
                      <a16:colId xmlns:a16="http://schemas.microsoft.com/office/drawing/2014/main" val="1993674160"/>
                    </a:ext>
                  </a:extLst>
                </a:gridCol>
                <a:gridCol w="246888">
                  <a:extLst>
                    <a:ext uri="{9D8B030D-6E8A-4147-A177-3AD203B41FA5}">
                      <a16:colId xmlns:a16="http://schemas.microsoft.com/office/drawing/2014/main" val="1854935528"/>
                    </a:ext>
                  </a:extLst>
                </a:gridCol>
                <a:gridCol w="246888">
                  <a:extLst>
                    <a:ext uri="{9D8B030D-6E8A-4147-A177-3AD203B41FA5}">
                      <a16:colId xmlns:a16="http://schemas.microsoft.com/office/drawing/2014/main" val="3031383968"/>
                    </a:ext>
                  </a:extLst>
                </a:gridCol>
                <a:gridCol w="246888">
                  <a:extLst>
                    <a:ext uri="{9D8B030D-6E8A-4147-A177-3AD203B41FA5}">
                      <a16:colId xmlns:a16="http://schemas.microsoft.com/office/drawing/2014/main" val="1079640299"/>
                    </a:ext>
                  </a:extLst>
                </a:gridCol>
                <a:gridCol w="246888">
                  <a:extLst>
                    <a:ext uri="{9D8B030D-6E8A-4147-A177-3AD203B41FA5}">
                      <a16:colId xmlns:a16="http://schemas.microsoft.com/office/drawing/2014/main" val="3263520002"/>
                    </a:ext>
                  </a:extLst>
                </a:gridCol>
                <a:gridCol w="246888">
                  <a:extLst>
                    <a:ext uri="{9D8B030D-6E8A-4147-A177-3AD203B41FA5}">
                      <a16:colId xmlns:a16="http://schemas.microsoft.com/office/drawing/2014/main" val="2483567229"/>
                    </a:ext>
                  </a:extLst>
                </a:gridCol>
                <a:gridCol w="246888">
                  <a:extLst>
                    <a:ext uri="{9D8B030D-6E8A-4147-A177-3AD203B41FA5}">
                      <a16:colId xmlns:a16="http://schemas.microsoft.com/office/drawing/2014/main" val="1111761593"/>
                    </a:ext>
                  </a:extLst>
                </a:gridCol>
                <a:gridCol w="246888">
                  <a:extLst>
                    <a:ext uri="{9D8B030D-6E8A-4147-A177-3AD203B41FA5}">
                      <a16:colId xmlns:a16="http://schemas.microsoft.com/office/drawing/2014/main" val="1372374014"/>
                    </a:ext>
                  </a:extLst>
                </a:gridCol>
                <a:gridCol w="246888">
                  <a:extLst>
                    <a:ext uri="{9D8B030D-6E8A-4147-A177-3AD203B41FA5}">
                      <a16:colId xmlns:a16="http://schemas.microsoft.com/office/drawing/2014/main" val="3634803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2380134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16:07:19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16:07:19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2613</a:t>
                      </a:r>
                    </a:p>
                  </a:txBody>
                  <a:tcPr/>
                </a:tc>
                <a:extLst>
                  <a:ext uri="{0D108BD9-81ED-4DB2-BD59-A6C34878D82A}">
                    <a16:rowId xmlns:a16="http://schemas.microsoft.com/office/drawing/2014/main" val="1586235656"/>
                  </a:ext>
                </a:extLst>
              </a:tr>
            </a:tbl>
          </a:graphicData>
        </a:graphic>
      </p:graphicFrame>
      <p:sp>
        <p:nvSpPr>
          <p:cNvPr id="4" name="Text Placeholder 3">
            <a:extLst>
              <a:ext uri="{FF2B5EF4-FFF2-40B4-BE49-F238E27FC236}">
                <a16:creationId xmlns:a16="http://schemas.microsoft.com/office/drawing/2014/main" id="{6F03EE9F-FD55-403D-A6BF-EAF56ADC7FE6}"/>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59953333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D932D-CB5E-4BB6-8CA4-391F5FD20E56}"/>
              </a:ext>
            </a:extLst>
          </p:cNvPr>
          <p:cNvSpPr>
            <a:spLocks noGrp="1"/>
          </p:cNvSpPr>
          <p:nvPr>
            <p:ph type="title"/>
          </p:nvPr>
        </p:nvSpPr>
        <p:spPr/>
        <p:txBody>
          <a:bodyPr/>
          <a:lstStyle/>
          <a:p>
            <a:r>
              <a:rPr lang="en-US"/>
              <a:t>Tiktok Videos Table Overview | GAMESCOM - 22 of 26</a:t>
            </a:r>
          </a:p>
        </p:txBody>
      </p:sp>
      <p:graphicFrame>
        <p:nvGraphicFramePr>
          <p:cNvPr id="5" name="Table Placeholder 4">
            <a:extLst>
              <a:ext uri="{FF2B5EF4-FFF2-40B4-BE49-F238E27FC236}">
                <a16:creationId xmlns:a16="http://schemas.microsoft.com/office/drawing/2014/main" id="{8699E0EA-380A-4E20-AB6B-989BFC267516}"/>
              </a:ext>
            </a:extLst>
          </p:cNvPr>
          <p:cNvGraphicFramePr>
            <a:graphicFrameLocks noGrp="1"/>
          </p:cNvGraphicFramePr>
          <p:nvPr>
            <p:ph type="tbl" sz="quarter" idx="13"/>
            <p:extLst>
              <p:ext uri="{D42A27DB-BD31-4B8C-83A1-F6EECF244321}">
                <p14:modId xmlns:p14="http://schemas.microsoft.com/office/powerpoint/2010/main" val="2395930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3823419380"/>
                    </a:ext>
                  </a:extLst>
                </a:gridCol>
                <a:gridCol w="246888">
                  <a:extLst>
                    <a:ext uri="{9D8B030D-6E8A-4147-A177-3AD203B41FA5}">
                      <a16:colId xmlns:a16="http://schemas.microsoft.com/office/drawing/2014/main" val="2524058444"/>
                    </a:ext>
                  </a:extLst>
                </a:gridCol>
                <a:gridCol w="246888">
                  <a:extLst>
                    <a:ext uri="{9D8B030D-6E8A-4147-A177-3AD203B41FA5}">
                      <a16:colId xmlns:a16="http://schemas.microsoft.com/office/drawing/2014/main" val="1156587759"/>
                    </a:ext>
                  </a:extLst>
                </a:gridCol>
                <a:gridCol w="246888">
                  <a:extLst>
                    <a:ext uri="{9D8B030D-6E8A-4147-A177-3AD203B41FA5}">
                      <a16:colId xmlns:a16="http://schemas.microsoft.com/office/drawing/2014/main" val="700114618"/>
                    </a:ext>
                  </a:extLst>
                </a:gridCol>
                <a:gridCol w="246888">
                  <a:extLst>
                    <a:ext uri="{9D8B030D-6E8A-4147-A177-3AD203B41FA5}">
                      <a16:colId xmlns:a16="http://schemas.microsoft.com/office/drawing/2014/main" val="237183647"/>
                    </a:ext>
                  </a:extLst>
                </a:gridCol>
                <a:gridCol w="246888">
                  <a:extLst>
                    <a:ext uri="{9D8B030D-6E8A-4147-A177-3AD203B41FA5}">
                      <a16:colId xmlns:a16="http://schemas.microsoft.com/office/drawing/2014/main" val="3156154423"/>
                    </a:ext>
                  </a:extLst>
                </a:gridCol>
                <a:gridCol w="246888">
                  <a:extLst>
                    <a:ext uri="{9D8B030D-6E8A-4147-A177-3AD203B41FA5}">
                      <a16:colId xmlns:a16="http://schemas.microsoft.com/office/drawing/2014/main" val="650920657"/>
                    </a:ext>
                  </a:extLst>
                </a:gridCol>
                <a:gridCol w="246888">
                  <a:extLst>
                    <a:ext uri="{9D8B030D-6E8A-4147-A177-3AD203B41FA5}">
                      <a16:colId xmlns:a16="http://schemas.microsoft.com/office/drawing/2014/main" val="833745268"/>
                    </a:ext>
                  </a:extLst>
                </a:gridCol>
                <a:gridCol w="246888">
                  <a:extLst>
                    <a:ext uri="{9D8B030D-6E8A-4147-A177-3AD203B41FA5}">
                      <a16:colId xmlns:a16="http://schemas.microsoft.com/office/drawing/2014/main" val="3920507694"/>
                    </a:ext>
                  </a:extLst>
                </a:gridCol>
                <a:gridCol w="246888">
                  <a:extLst>
                    <a:ext uri="{9D8B030D-6E8A-4147-A177-3AD203B41FA5}">
                      <a16:colId xmlns:a16="http://schemas.microsoft.com/office/drawing/2014/main" val="543549592"/>
                    </a:ext>
                  </a:extLst>
                </a:gridCol>
                <a:gridCol w="246888">
                  <a:extLst>
                    <a:ext uri="{9D8B030D-6E8A-4147-A177-3AD203B41FA5}">
                      <a16:colId xmlns:a16="http://schemas.microsoft.com/office/drawing/2014/main" val="2828568405"/>
                    </a:ext>
                  </a:extLst>
                </a:gridCol>
                <a:gridCol w="246888">
                  <a:extLst>
                    <a:ext uri="{9D8B030D-6E8A-4147-A177-3AD203B41FA5}">
                      <a16:colId xmlns:a16="http://schemas.microsoft.com/office/drawing/2014/main" val="989103392"/>
                    </a:ext>
                  </a:extLst>
                </a:gridCol>
                <a:gridCol w="246888">
                  <a:extLst>
                    <a:ext uri="{9D8B030D-6E8A-4147-A177-3AD203B41FA5}">
                      <a16:colId xmlns:a16="http://schemas.microsoft.com/office/drawing/2014/main" val="2048491778"/>
                    </a:ext>
                  </a:extLst>
                </a:gridCol>
                <a:gridCol w="246888">
                  <a:extLst>
                    <a:ext uri="{9D8B030D-6E8A-4147-A177-3AD203B41FA5}">
                      <a16:colId xmlns:a16="http://schemas.microsoft.com/office/drawing/2014/main" val="544280031"/>
                    </a:ext>
                  </a:extLst>
                </a:gridCol>
                <a:gridCol w="246888">
                  <a:extLst>
                    <a:ext uri="{9D8B030D-6E8A-4147-A177-3AD203B41FA5}">
                      <a16:colId xmlns:a16="http://schemas.microsoft.com/office/drawing/2014/main" val="1984123956"/>
                    </a:ext>
                  </a:extLst>
                </a:gridCol>
                <a:gridCol w="246888">
                  <a:extLst>
                    <a:ext uri="{9D8B030D-6E8A-4147-A177-3AD203B41FA5}">
                      <a16:colId xmlns:a16="http://schemas.microsoft.com/office/drawing/2014/main" val="2032798766"/>
                    </a:ext>
                  </a:extLst>
                </a:gridCol>
                <a:gridCol w="246888">
                  <a:extLst>
                    <a:ext uri="{9D8B030D-6E8A-4147-A177-3AD203B41FA5}">
                      <a16:colId xmlns:a16="http://schemas.microsoft.com/office/drawing/2014/main" val="2738116885"/>
                    </a:ext>
                  </a:extLst>
                </a:gridCol>
                <a:gridCol w="246888">
                  <a:extLst>
                    <a:ext uri="{9D8B030D-6E8A-4147-A177-3AD203B41FA5}">
                      <a16:colId xmlns:a16="http://schemas.microsoft.com/office/drawing/2014/main" val="708119977"/>
                    </a:ext>
                  </a:extLst>
                </a:gridCol>
                <a:gridCol w="246888">
                  <a:extLst>
                    <a:ext uri="{9D8B030D-6E8A-4147-A177-3AD203B41FA5}">
                      <a16:colId xmlns:a16="http://schemas.microsoft.com/office/drawing/2014/main" val="2443796937"/>
                    </a:ext>
                  </a:extLst>
                </a:gridCol>
                <a:gridCol w="246888">
                  <a:extLst>
                    <a:ext uri="{9D8B030D-6E8A-4147-A177-3AD203B41FA5}">
                      <a16:colId xmlns:a16="http://schemas.microsoft.com/office/drawing/2014/main" val="2767517146"/>
                    </a:ext>
                  </a:extLst>
                </a:gridCol>
                <a:gridCol w="246888">
                  <a:extLst>
                    <a:ext uri="{9D8B030D-6E8A-4147-A177-3AD203B41FA5}">
                      <a16:colId xmlns:a16="http://schemas.microsoft.com/office/drawing/2014/main" val="1784856995"/>
                    </a:ext>
                  </a:extLst>
                </a:gridCol>
                <a:gridCol w="246888">
                  <a:extLst>
                    <a:ext uri="{9D8B030D-6E8A-4147-A177-3AD203B41FA5}">
                      <a16:colId xmlns:a16="http://schemas.microsoft.com/office/drawing/2014/main" val="3116229423"/>
                    </a:ext>
                  </a:extLst>
                </a:gridCol>
                <a:gridCol w="246888">
                  <a:extLst>
                    <a:ext uri="{9D8B030D-6E8A-4147-A177-3AD203B41FA5}">
                      <a16:colId xmlns:a16="http://schemas.microsoft.com/office/drawing/2014/main" val="3461409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1028171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15:32:07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15:32:07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5063</a:t>
                      </a:r>
                    </a:p>
                  </a:txBody>
                  <a:tcPr/>
                </a:tc>
                <a:extLst>
                  <a:ext uri="{0D108BD9-81ED-4DB2-BD59-A6C34878D82A}">
                    <a16:rowId xmlns:a16="http://schemas.microsoft.com/office/drawing/2014/main" val="2963672887"/>
                  </a:ext>
                </a:extLst>
              </a:tr>
            </a:tbl>
          </a:graphicData>
        </a:graphic>
      </p:graphicFrame>
      <p:sp>
        <p:nvSpPr>
          <p:cNvPr id="4" name="Text Placeholder 3">
            <a:extLst>
              <a:ext uri="{FF2B5EF4-FFF2-40B4-BE49-F238E27FC236}">
                <a16:creationId xmlns:a16="http://schemas.microsoft.com/office/drawing/2014/main" id="{D8515C06-7C2B-46B3-9622-B7C45F23D91D}"/>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8695063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01EC4-B889-4CCD-A0B7-7351CAB8EC48}"/>
              </a:ext>
            </a:extLst>
          </p:cNvPr>
          <p:cNvSpPr>
            <a:spLocks noGrp="1"/>
          </p:cNvSpPr>
          <p:nvPr>
            <p:ph type="title"/>
          </p:nvPr>
        </p:nvSpPr>
        <p:spPr/>
        <p:txBody>
          <a:bodyPr/>
          <a:lstStyle/>
          <a:p>
            <a:r>
              <a:rPr lang="en-US"/>
              <a:t>Tiktok Videos Table Overview | GAMESCOM - 23 of 26</a:t>
            </a:r>
          </a:p>
        </p:txBody>
      </p:sp>
      <p:graphicFrame>
        <p:nvGraphicFramePr>
          <p:cNvPr id="5" name="Table Placeholder 4">
            <a:extLst>
              <a:ext uri="{FF2B5EF4-FFF2-40B4-BE49-F238E27FC236}">
                <a16:creationId xmlns:a16="http://schemas.microsoft.com/office/drawing/2014/main" id="{F594E810-D612-4E34-AAB1-7E63437B68A2}"/>
              </a:ext>
            </a:extLst>
          </p:cNvPr>
          <p:cNvGraphicFramePr>
            <a:graphicFrameLocks noGrp="1"/>
          </p:cNvGraphicFramePr>
          <p:nvPr>
            <p:ph type="tbl" sz="quarter" idx="13"/>
            <p:extLst>
              <p:ext uri="{D42A27DB-BD31-4B8C-83A1-F6EECF244321}">
                <p14:modId xmlns:p14="http://schemas.microsoft.com/office/powerpoint/2010/main" val="2809313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2283755680"/>
                    </a:ext>
                  </a:extLst>
                </a:gridCol>
                <a:gridCol w="246888">
                  <a:extLst>
                    <a:ext uri="{9D8B030D-6E8A-4147-A177-3AD203B41FA5}">
                      <a16:colId xmlns:a16="http://schemas.microsoft.com/office/drawing/2014/main" val="3321303653"/>
                    </a:ext>
                  </a:extLst>
                </a:gridCol>
                <a:gridCol w="246888">
                  <a:extLst>
                    <a:ext uri="{9D8B030D-6E8A-4147-A177-3AD203B41FA5}">
                      <a16:colId xmlns:a16="http://schemas.microsoft.com/office/drawing/2014/main" val="1196001024"/>
                    </a:ext>
                  </a:extLst>
                </a:gridCol>
                <a:gridCol w="246888">
                  <a:extLst>
                    <a:ext uri="{9D8B030D-6E8A-4147-A177-3AD203B41FA5}">
                      <a16:colId xmlns:a16="http://schemas.microsoft.com/office/drawing/2014/main" val="3876998021"/>
                    </a:ext>
                  </a:extLst>
                </a:gridCol>
                <a:gridCol w="246888">
                  <a:extLst>
                    <a:ext uri="{9D8B030D-6E8A-4147-A177-3AD203B41FA5}">
                      <a16:colId xmlns:a16="http://schemas.microsoft.com/office/drawing/2014/main" val="3206531623"/>
                    </a:ext>
                  </a:extLst>
                </a:gridCol>
                <a:gridCol w="246888">
                  <a:extLst>
                    <a:ext uri="{9D8B030D-6E8A-4147-A177-3AD203B41FA5}">
                      <a16:colId xmlns:a16="http://schemas.microsoft.com/office/drawing/2014/main" val="1647462416"/>
                    </a:ext>
                  </a:extLst>
                </a:gridCol>
                <a:gridCol w="246888">
                  <a:extLst>
                    <a:ext uri="{9D8B030D-6E8A-4147-A177-3AD203B41FA5}">
                      <a16:colId xmlns:a16="http://schemas.microsoft.com/office/drawing/2014/main" val="3042904293"/>
                    </a:ext>
                  </a:extLst>
                </a:gridCol>
                <a:gridCol w="246888">
                  <a:extLst>
                    <a:ext uri="{9D8B030D-6E8A-4147-A177-3AD203B41FA5}">
                      <a16:colId xmlns:a16="http://schemas.microsoft.com/office/drawing/2014/main" val="4054500632"/>
                    </a:ext>
                  </a:extLst>
                </a:gridCol>
                <a:gridCol w="246888">
                  <a:extLst>
                    <a:ext uri="{9D8B030D-6E8A-4147-A177-3AD203B41FA5}">
                      <a16:colId xmlns:a16="http://schemas.microsoft.com/office/drawing/2014/main" val="1644389502"/>
                    </a:ext>
                  </a:extLst>
                </a:gridCol>
                <a:gridCol w="246888">
                  <a:extLst>
                    <a:ext uri="{9D8B030D-6E8A-4147-A177-3AD203B41FA5}">
                      <a16:colId xmlns:a16="http://schemas.microsoft.com/office/drawing/2014/main" val="3965125379"/>
                    </a:ext>
                  </a:extLst>
                </a:gridCol>
                <a:gridCol w="246888">
                  <a:extLst>
                    <a:ext uri="{9D8B030D-6E8A-4147-A177-3AD203B41FA5}">
                      <a16:colId xmlns:a16="http://schemas.microsoft.com/office/drawing/2014/main" val="3981693336"/>
                    </a:ext>
                  </a:extLst>
                </a:gridCol>
                <a:gridCol w="246888">
                  <a:extLst>
                    <a:ext uri="{9D8B030D-6E8A-4147-A177-3AD203B41FA5}">
                      <a16:colId xmlns:a16="http://schemas.microsoft.com/office/drawing/2014/main" val="1523400716"/>
                    </a:ext>
                  </a:extLst>
                </a:gridCol>
                <a:gridCol w="246888">
                  <a:extLst>
                    <a:ext uri="{9D8B030D-6E8A-4147-A177-3AD203B41FA5}">
                      <a16:colId xmlns:a16="http://schemas.microsoft.com/office/drawing/2014/main" val="690602186"/>
                    </a:ext>
                  </a:extLst>
                </a:gridCol>
                <a:gridCol w="246888">
                  <a:extLst>
                    <a:ext uri="{9D8B030D-6E8A-4147-A177-3AD203B41FA5}">
                      <a16:colId xmlns:a16="http://schemas.microsoft.com/office/drawing/2014/main" val="2949538201"/>
                    </a:ext>
                  </a:extLst>
                </a:gridCol>
                <a:gridCol w="246888">
                  <a:extLst>
                    <a:ext uri="{9D8B030D-6E8A-4147-A177-3AD203B41FA5}">
                      <a16:colId xmlns:a16="http://schemas.microsoft.com/office/drawing/2014/main" val="3366376628"/>
                    </a:ext>
                  </a:extLst>
                </a:gridCol>
                <a:gridCol w="246888">
                  <a:extLst>
                    <a:ext uri="{9D8B030D-6E8A-4147-A177-3AD203B41FA5}">
                      <a16:colId xmlns:a16="http://schemas.microsoft.com/office/drawing/2014/main" val="2733807533"/>
                    </a:ext>
                  </a:extLst>
                </a:gridCol>
                <a:gridCol w="246888">
                  <a:extLst>
                    <a:ext uri="{9D8B030D-6E8A-4147-A177-3AD203B41FA5}">
                      <a16:colId xmlns:a16="http://schemas.microsoft.com/office/drawing/2014/main" val="3151762948"/>
                    </a:ext>
                  </a:extLst>
                </a:gridCol>
                <a:gridCol w="246888">
                  <a:extLst>
                    <a:ext uri="{9D8B030D-6E8A-4147-A177-3AD203B41FA5}">
                      <a16:colId xmlns:a16="http://schemas.microsoft.com/office/drawing/2014/main" val="840270471"/>
                    </a:ext>
                  </a:extLst>
                </a:gridCol>
                <a:gridCol w="246888">
                  <a:extLst>
                    <a:ext uri="{9D8B030D-6E8A-4147-A177-3AD203B41FA5}">
                      <a16:colId xmlns:a16="http://schemas.microsoft.com/office/drawing/2014/main" val="951046338"/>
                    </a:ext>
                  </a:extLst>
                </a:gridCol>
                <a:gridCol w="246888">
                  <a:extLst>
                    <a:ext uri="{9D8B030D-6E8A-4147-A177-3AD203B41FA5}">
                      <a16:colId xmlns:a16="http://schemas.microsoft.com/office/drawing/2014/main" val="1552076040"/>
                    </a:ext>
                  </a:extLst>
                </a:gridCol>
                <a:gridCol w="246888">
                  <a:extLst>
                    <a:ext uri="{9D8B030D-6E8A-4147-A177-3AD203B41FA5}">
                      <a16:colId xmlns:a16="http://schemas.microsoft.com/office/drawing/2014/main" val="1082518342"/>
                    </a:ext>
                  </a:extLst>
                </a:gridCol>
                <a:gridCol w="246888">
                  <a:extLst>
                    <a:ext uri="{9D8B030D-6E8A-4147-A177-3AD203B41FA5}">
                      <a16:colId xmlns:a16="http://schemas.microsoft.com/office/drawing/2014/main" val="1793776265"/>
                    </a:ext>
                  </a:extLst>
                </a:gridCol>
                <a:gridCol w="246888">
                  <a:extLst>
                    <a:ext uri="{9D8B030D-6E8A-4147-A177-3AD203B41FA5}">
                      <a16:colId xmlns:a16="http://schemas.microsoft.com/office/drawing/2014/main" val="1077459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3764271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13:34:11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13:34:11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5417</a:t>
                      </a:r>
                    </a:p>
                  </a:txBody>
                  <a:tcPr/>
                </a:tc>
                <a:extLst>
                  <a:ext uri="{0D108BD9-81ED-4DB2-BD59-A6C34878D82A}">
                    <a16:rowId xmlns:a16="http://schemas.microsoft.com/office/drawing/2014/main" val="117395865"/>
                  </a:ext>
                </a:extLst>
              </a:tr>
            </a:tbl>
          </a:graphicData>
        </a:graphic>
      </p:graphicFrame>
      <p:sp>
        <p:nvSpPr>
          <p:cNvPr id="4" name="Text Placeholder 3">
            <a:extLst>
              <a:ext uri="{FF2B5EF4-FFF2-40B4-BE49-F238E27FC236}">
                <a16:creationId xmlns:a16="http://schemas.microsoft.com/office/drawing/2014/main" id="{3C509A19-F579-41D5-8BC3-0931E709DD9F}"/>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25606268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8CF2D-BBD3-48EC-930A-218DF9D66CE0}"/>
              </a:ext>
            </a:extLst>
          </p:cNvPr>
          <p:cNvSpPr>
            <a:spLocks noGrp="1"/>
          </p:cNvSpPr>
          <p:nvPr>
            <p:ph type="title"/>
          </p:nvPr>
        </p:nvSpPr>
        <p:spPr/>
        <p:txBody>
          <a:bodyPr/>
          <a:lstStyle/>
          <a:p>
            <a:r>
              <a:rPr lang="en-US"/>
              <a:t>Tiktok Videos Table Overview | GAMESCOM - 24 of 26</a:t>
            </a:r>
          </a:p>
        </p:txBody>
      </p:sp>
      <p:graphicFrame>
        <p:nvGraphicFramePr>
          <p:cNvPr id="5" name="Table Placeholder 4">
            <a:extLst>
              <a:ext uri="{FF2B5EF4-FFF2-40B4-BE49-F238E27FC236}">
                <a16:creationId xmlns:a16="http://schemas.microsoft.com/office/drawing/2014/main" id="{A8E0D4C5-BA98-42E4-9E8E-F49C0F1CD520}"/>
              </a:ext>
            </a:extLst>
          </p:cNvPr>
          <p:cNvGraphicFramePr>
            <a:graphicFrameLocks noGrp="1"/>
          </p:cNvGraphicFramePr>
          <p:nvPr>
            <p:ph type="tbl" sz="quarter" idx="13"/>
            <p:extLst>
              <p:ext uri="{D42A27DB-BD31-4B8C-83A1-F6EECF244321}">
                <p14:modId xmlns:p14="http://schemas.microsoft.com/office/powerpoint/2010/main" val="2319039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1356741937"/>
                    </a:ext>
                  </a:extLst>
                </a:gridCol>
                <a:gridCol w="246888">
                  <a:extLst>
                    <a:ext uri="{9D8B030D-6E8A-4147-A177-3AD203B41FA5}">
                      <a16:colId xmlns:a16="http://schemas.microsoft.com/office/drawing/2014/main" val="1821658899"/>
                    </a:ext>
                  </a:extLst>
                </a:gridCol>
                <a:gridCol w="246888">
                  <a:extLst>
                    <a:ext uri="{9D8B030D-6E8A-4147-A177-3AD203B41FA5}">
                      <a16:colId xmlns:a16="http://schemas.microsoft.com/office/drawing/2014/main" val="647847683"/>
                    </a:ext>
                  </a:extLst>
                </a:gridCol>
                <a:gridCol w="246888">
                  <a:extLst>
                    <a:ext uri="{9D8B030D-6E8A-4147-A177-3AD203B41FA5}">
                      <a16:colId xmlns:a16="http://schemas.microsoft.com/office/drawing/2014/main" val="3588713347"/>
                    </a:ext>
                  </a:extLst>
                </a:gridCol>
                <a:gridCol w="246888">
                  <a:extLst>
                    <a:ext uri="{9D8B030D-6E8A-4147-A177-3AD203B41FA5}">
                      <a16:colId xmlns:a16="http://schemas.microsoft.com/office/drawing/2014/main" val="4199175090"/>
                    </a:ext>
                  </a:extLst>
                </a:gridCol>
                <a:gridCol w="246888">
                  <a:extLst>
                    <a:ext uri="{9D8B030D-6E8A-4147-A177-3AD203B41FA5}">
                      <a16:colId xmlns:a16="http://schemas.microsoft.com/office/drawing/2014/main" val="1730106739"/>
                    </a:ext>
                  </a:extLst>
                </a:gridCol>
                <a:gridCol w="246888">
                  <a:extLst>
                    <a:ext uri="{9D8B030D-6E8A-4147-A177-3AD203B41FA5}">
                      <a16:colId xmlns:a16="http://schemas.microsoft.com/office/drawing/2014/main" val="1076639998"/>
                    </a:ext>
                  </a:extLst>
                </a:gridCol>
                <a:gridCol w="246888">
                  <a:extLst>
                    <a:ext uri="{9D8B030D-6E8A-4147-A177-3AD203B41FA5}">
                      <a16:colId xmlns:a16="http://schemas.microsoft.com/office/drawing/2014/main" val="110225636"/>
                    </a:ext>
                  </a:extLst>
                </a:gridCol>
                <a:gridCol w="246888">
                  <a:extLst>
                    <a:ext uri="{9D8B030D-6E8A-4147-A177-3AD203B41FA5}">
                      <a16:colId xmlns:a16="http://schemas.microsoft.com/office/drawing/2014/main" val="1783367176"/>
                    </a:ext>
                  </a:extLst>
                </a:gridCol>
                <a:gridCol w="246888">
                  <a:extLst>
                    <a:ext uri="{9D8B030D-6E8A-4147-A177-3AD203B41FA5}">
                      <a16:colId xmlns:a16="http://schemas.microsoft.com/office/drawing/2014/main" val="3761363234"/>
                    </a:ext>
                  </a:extLst>
                </a:gridCol>
                <a:gridCol w="246888">
                  <a:extLst>
                    <a:ext uri="{9D8B030D-6E8A-4147-A177-3AD203B41FA5}">
                      <a16:colId xmlns:a16="http://schemas.microsoft.com/office/drawing/2014/main" val="3506994497"/>
                    </a:ext>
                  </a:extLst>
                </a:gridCol>
                <a:gridCol w="246888">
                  <a:extLst>
                    <a:ext uri="{9D8B030D-6E8A-4147-A177-3AD203B41FA5}">
                      <a16:colId xmlns:a16="http://schemas.microsoft.com/office/drawing/2014/main" val="2399740460"/>
                    </a:ext>
                  </a:extLst>
                </a:gridCol>
                <a:gridCol w="246888">
                  <a:extLst>
                    <a:ext uri="{9D8B030D-6E8A-4147-A177-3AD203B41FA5}">
                      <a16:colId xmlns:a16="http://schemas.microsoft.com/office/drawing/2014/main" val="4032741319"/>
                    </a:ext>
                  </a:extLst>
                </a:gridCol>
                <a:gridCol w="246888">
                  <a:extLst>
                    <a:ext uri="{9D8B030D-6E8A-4147-A177-3AD203B41FA5}">
                      <a16:colId xmlns:a16="http://schemas.microsoft.com/office/drawing/2014/main" val="2556565178"/>
                    </a:ext>
                  </a:extLst>
                </a:gridCol>
                <a:gridCol w="246888">
                  <a:extLst>
                    <a:ext uri="{9D8B030D-6E8A-4147-A177-3AD203B41FA5}">
                      <a16:colId xmlns:a16="http://schemas.microsoft.com/office/drawing/2014/main" val="721561988"/>
                    </a:ext>
                  </a:extLst>
                </a:gridCol>
                <a:gridCol w="246888">
                  <a:extLst>
                    <a:ext uri="{9D8B030D-6E8A-4147-A177-3AD203B41FA5}">
                      <a16:colId xmlns:a16="http://schemas.microsoft.com/office/drawing/2014/main" val="727603099"/>
                    </a:ext>
                  </a:extLst>
                </a:gridCol>
                <a:gridCol w="246888">
                  <a:extLst>
                    <a:ext uri="{9D8B030D-6E8A-4147-A177-3AD203B41FA5}">
                      <a16:colId xmlns:a16="http://schemas.microsoft.com/office/drawing/2014/main" val="1452596364"/>
                    </a:ext>
                  </a:extLst>
                </a:gridCol>
                <a:gridCol w="246888">
                  <a:extLst>
                    <a:ext uri="{9D8B030D-6E8A-4147-A177-3AD203B41FA5}">
                      <a16:colId xmlns:a16="http://schemas.microsoft.com/office/drawing/2014/main" val="2988032693"/>
                    </a:ext>
                  </a:extLst>
                </a:gridCol>
                <a:gridCol w="246888">
                  <a:extLst>
                    <a:ext uri="{9D8B030D-6E8A-4147-A177-3AD203B41FA5}">
                      <a16:colId xmlns:a16="http://schemas.microsoft.com/office/drawing/2014/main" val="3291329650"/>
                    </a:ext>
                  </a:extLst>
                </a:gridCol>
                <a:gridCol w="246888">
                  <a:extLst>
                    <a:ext uri="{9D8B030D-6E8A-4147-A177-3AD203B41FA5}">
                      <a16:colId xmlns:a16="http://schemas.microsoft.com/office/drawing/2014/main" val="3411246128"/>
                    </a:ext>
                  </a:extLst>
                </a:gridCol>
                <a:gridCol w="246888">
                  <a:extLst>
                    <a:ext uri="{9D8B030D-6E8A-4147-A177-3AD203B41FA5}">
                      <a16:colId xmlns:a16="http://schemas.microsoft.com/office/drawing/2014/main" val="467906464"/>
                    </a:ext>
                  </a:extLst>
                </a:gridCol>
                <a:gridCol w="246888">
                  <a:extLst>
                    <a:ext uri="{9D8B030D-6E8A-4147-A177-3AD203B41FA5}">
                      <a16:colId xmlns:a16="http://schemas.microsoft.com/office/drawing/2014/main" val="2690061773"/>
                    </a:ext>
                  </a:extLst>
                </a:gridCol>
                <a:gridCol w="246888">
                  <a:extLst>
                    <a:ext uri="{9D8B030D-6E8A-4147-A177-3AD203B41FA5}">
                      <a16:colId xmlns:a16="http://schemas.microsoft.com/office/drawing/2014/main" val="4197934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1850254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13:13:43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13:13:43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3392</a:t>
                      </a:r>
                    </a:p>
                  </a:txBody>
                  <a:tcPr/>
                </a:tc>
                <a:extLst>
                  <a:ext uri="{0D108BD9-81ED-4DB2-BD59-A6C34878D82A}">
                    <a16:rowId xmlns:a16="http://schemas.microsoft.com/office/drawing/2014/main" val="2539588276"/>
                  </a:ext>
                </a:extLst>
              </a:tr>
            </a:tbl>
          </a:graphicData>
        </a:graphic>
      </p:graphicFrame>
      <p:sp>
        <p:nvSpPr>
          <p:cNvPr id="4" name="Text Placeholder 3">
            <a:extLst>
              <a:ext uri="{FF2B5EF4-FFF2-40B4-BE49-F238E27FC236}">
                <a16:creationId xmlns:a16="http://schemas.microsoft.com/office/drawing/2014/main" id="{21796656-25A4-4CAD-958B-75D01D786932}"/>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16421860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F7A8A-F2FD-4BD9-8A8F-41B97743989C}"/>
              </a:ext>
            </a:extLst>
          </p:cNvPr>
          <p:cNvSpPr>
            <a:spLocks noGrp="1"/>
          </p:cNvSpPr>
          <p:nvPr>
            <p:ph type="title"/>
          </p:nvPr>
        </p:nvSpPr>
        <p:spPr/>
        <p:txBody>
          <a:bodyPr/>
          <a:lstStyle/>
          <a:p>
            <a:r>
              <a:rPr lang="en-US"/>
              <a:t>Tiktok Videos Table Overview | GAMESCOM - 25 of 26</a:t>
            </a:r>
          </a:p>
        </p:txBody>
      </p:sp>
      <p:graphicFrame>
        <p:nvGraphicFramePr>
          <p:cNvPr id="5" name="Table Placeholder 4">
            <a:extLst>
              <a:ext uri="{FF2B5EF4-FFF2-40B4-BE49-F238E27FC236}">
                <a16:creationId xmlns:a16="http://schemas.microsoft.com/office/drawing/2014/main" id="{AB5E67D9-8367-45A3-AACB-4CAF6F0EA6B5}"/>
              </a:ext>
            </a:extLst>
          </p:cNvPr>
          <p:cNvGraphicFramePr>
            <a:graphicFrameLocks noGrp="1"/>
          </p:cNvGraphicFramePr>
          <p:nvPr>
            <p:ph type="tbl" sz="quarter" idx="13"/>
            <p:extLst>
              <p:ext uri="{D42A27DB-BD31-4B8C-83A1-F6EECF244321}">
                <p14:modId xmlns:p14="http://schemas.microsoft.com/office/powerpoint/2010/main" val="1664113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7523953"/>
                    </a:ext>
                  </a:extLst>
                </a:gridCol>
                <a:gridCol w="246888">
                  <a:extLst>
                    <a:ext uri="{9D8B030D-6E8A-4147-A177-3AD203B41FA5}">
                      <a16:colId xmlns:a16="http://schemas.microsoft.com/office/drawing/2014/main" val="1923877909"/>
                    </a:ext>
                  </a:extLst>
                </a:gridCol>
                <a:gridCol w="246888">
                  <a:extLst>
                    <a:ext uri="{9D8B030D-6E8A-4147-A177-3AD203B41FA5}">
                      <a16:colId xmlns:a16="http://schemas.microsoft.com/office/drawing/2014/main" val="552219023"/>
                    </a:ext>
                  </a:extLst>
                </a:gridCol>
                <a:gridCol w="246888">
                  <a:extLst>
                    <a:ext uri="{9D8B030D-6E8A-4147-A177-3AD203B41FA5}">
                      <a16:colId xmlns:a16="http://schemas.microsoft.com/office/drawing/2014/main" val="2784864118"/>
                    </a:ext>
                  </a:extLst>
                </a:gridCol>
                <a:gridCol w="246888">
                  <a:extLst>
                    <a:ext uri="{9D8B030D-6E8A-4147-A177-3AD203B41FA5}">
                      <a16:colId xmlns:a16="http://schemas.microsoft.com/office/drawing/2014/main" val="4188902207"/>
                    </a:ext>
                  </a:extLst>
                </a:gridCol>
                <a:gridCol w="246888">
                  <a:extLst>
                    <a:ext uri="{9D8B030D-6E8A-4147-A177-3AD203B41FA5}">
                      <a16:colId xmlns:a16="http://schemas.microsoft.com/office/drawing/2014/main" val="3405858874"/>
                    </a:ext>
                  </a:extLst>
                </a:gridCol>
                <a:gridCol w="246888">
                  <a:extLst>
                    <a:ext uri="{9D8B030D-6E8A-4147-A177-3AD203B41FA5}">
                      <a16:colId xmlns:a16="http://schemas.microsoft.com/office/drawing/2014/main" val="2043451942"/>
                    </a:ext>
                  </a:extLst>
                </a:gridCol>
                <a:gridCol w="246888">
                  <a:extLst>
                    <a:ext uri="{9D8B030D-6E8A-4147-A177-3AD203B41FA5}">
                      <a16:colId xmlns:a16="http://schemas.microsoft.com/office/drawing/2014/main" val="2321701802"/>
                    </a:ext>
                  </a:extLst>
                </a:gridCol>
                <a:gridCol w="246888">
                  <a:extLst>
                    <a:ext uri="{9D8B030D-6E8A-4147-A177-3AD203B41FA5}">
                      <a16:colId xmlns:a16="http://schemas.microsoft.com/office/drawing/2014/main" val="637128589"/>
                    </a:ext>
                  </a:extLst>
                </a:gridCol>
                <a:gridCol w="246888">
                  <a:extLst>
                    <a:ext uri="{9D8B030D-6E8A-4147-A177-3AD203B41FA5}">
                      <a16:colId xmlns:a16="http://schemas.microsoft.com/office/drawing/2014/main" val="3926795438"/>
                    </a:ext>
                  </a:extLst>
                </a:gridCol>
                <a:gridCol w="246888">
                  <a:extLst>
                    <a:ext uri="{9D8B030D-6E8A-4147-A177-3AD203B41FA5}">
                      <a16:colId xmlns:a16="http://schemas.microsoft.com/office/drawing/2014/main" val="4151668084"/>
                    </a:ext>
                  </a:extLst>
                </a:gridCol>
                <a:gridCol w="246888">
                  <a:extLst>
                    <a:ext uri="{9D8B030D-6E8A-4147-A177-3AD203B41FA5}">
                      <a16:colId xmlns:a16="http://schemas.microsoft.com/office/drawing/2014/main" val="810865620"/>
                    </a:ext>
                  </a:extLst>
                </a:gridCol>
                <a:gridCol w="246888">
                  <a:extLst>
                    <a:ext uri="{9D8B030D-6E8A-4147-A177-3AD203B41FA5}">
                      <a16:colId xmlns:a16="http://schemas.microsoft.com/office/drawing/2014/main" val="1442707682"/>
                    </a:ext>
                  </a:extLst>
                </a:gridCol>
                <a:gridCol w="246888">
                  <a:extLst>
                    <a:ext uri="{9D8B030D-6E8A-4147-A177-3AD203B41FA5}">
                      <a16:colId xmlns:a16="http://schemas.microsoft.com/office/drawing/2014/main" val="429415951"/>
                    </a:ext>
                  </a:extLst>
                </a:gridCol>
                <a:gridCol w="246888">
                  <a:extLst>
                    <a:ext uri="{9D8B030D-6E8A-4147-A177-3AD203B41FA5}">
                      <a16:colId xmlns:a16="http://schemas.microsoft.com/office/drawing/2014/main" val="3799901121"/>
                    </a:ext>
                  </a:extLst>
                </a:gridCol>
                <a:gridCol w="246888">
                  <a:extLst>
                    <a:ext uri="{9D8B030D-6E8A-4147-A177-3AD203B41FA5}">
                      <a16:colId xmlns:a16="http://schemas.microsoft.com/office/drawing/2014/main" val="1624808241"/>
                    </a:ext>
                  </a:extLst>
                </a:gridCol>
                <a:gridCol w="246888">
                  <a:extLst>
                    <a:ext uri="{9D8B030D-6E8A-4147-A177-3AD203B41FA5}">
                      <a16:colId xmlns:a16="http://schemas.microsoft.com/office/drawing/2014/main" val="214589096"/>
                    </a:ext>
                  </a:extLst>
                </a:gridCol>
                <a:gridCol w="246888">
                  <a:extLst>
                    <a:ext uri="{9D8B030D-6E8A-4147-A177-3AD203B41FA5}">
                      <a16:colId xmlns:a16="http://schemas.microsoft.com/office/drawing/2014/main" val="1705946721"/>
                    </a:ext>
                  </a:extLst>
                </a:gridCol>
                <a:gridCol w="246888">
                  <a:extLst>
                    <a:ext uri="{9D8B030D-6E8A-4147-A177-3AD203B41FA5}">
                      <a16:colId xmlns:a16="http://schemas.microsoft.com/office/drawing/2014/main" val="27418397"/>
                    </a:ext>
                  </a:extLst>
                </a:gridCol>
                <a:gridCol w="246888">
                  <a:extLst>
                    <a:ext uri="{9D8B030D-6E8A-4147-A177-3AD203B41FA5}">
                      <a16:colId xmlns:a16="http://schemas.microsoft.com/office/drawing/2014/main" val="3563247855"/>
                    </a:ext>
                  </a:extLst>
                </a:gridCol>
                <a:gridCol w="246888">
                  <a:extLst>
                    <a:ext uri="{9D8B030D-6E8A-4147-A177-3AD203B41FA5}">
                      <a16:colId xmlns:a16="http://schemas.microsoft.com/office/drawing/2014/main" val="2390687238"/>
                    </a:ext>
                  </a:extLst>
                </a:gridCol>
                <a:gridCol w="246888">
                  <a:extLst>
                    <a:ext uri="{9D8B030D-6E8A-4147-A177-3AD203B41FA5}">
                      <a16:colId xmlns:a16="http://schemas.microsoft.com/office/drawing/2014/main" val="812764446"/>
                    </a:ext>
                  </a:extLst>
                </a:gridCol>
                <a:gridCol w="246888">
                  <a:extLst>
                    <a:ext uri="{9D8B030D-6E8A-4147-A177-3AD203B41FA5}">
                      <a16:colId xmlns:a16="http://schemas.microsoft.com/office/drawing/2014/main" val="689807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268500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20:43:06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20:43:06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4662</a:t>
                      </a:r>
                    </a:p>
                  </a:txBody>
                  <a:tcPr/>
                </a:tc>
                <a:extLst>
                  <a:ext uri="{0D108BD9-81ED-4DB2-BD59-A6C34878D82A}">
                    <a16:rowId xmlns:a16="http://schemas.microsoft.com/office/drawing/2014/main" val="1370001442"/>
                  </a:ext>
                </a:extLst>
              </a:tr>
            </a:tbl>
          </a:graphicData>
        </a:graphic>
      </p:graphicFrame>
      <p:sp>
        <p:nvSpPr>
          <p:cNvPr id="4" name="Text Placeholder 3">
            <a:extLst>
              <a:ext uri="{FF2B5EF4-FFF2-40B4-BE49-F238E27FC236}">
                <a16:creationId xmlns:a16="http://schemas.microsoft.com/office/drawing/2014/main" id="{0EEDD40D-A075-4FA3-A868-911B686FBD0B}"/>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250241506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BC2A7-D18C-43D1-8992-612F46AC368C}"/>
              </a:ext>
            </a:extLst>
          </p:cNvPr>
          <p:cNvSpPr>
            <a:spLocks noGrp="1"/>
          </p:cNvSpPr>
          <p:nvPr>
            <p:ph type="title"/>
          </p:nvPr>
        </p:nvSpPr>
        <p:spPr/>
        <p:txBody>
          <a:bodyPr/>
          <a:lstStyle/>
          <a:p>
            <a:r>
              <a:rPr lang="en-US"/>
              <a:t>Tiktok Videos Table Overview | GAMESCOM - 26 of 26</a:t>
            </a:r>
          </a:p>
        </p:txBody>
      </p:sp>
      <p:graphicFrame>
        <p:nvGraphicFramePr>
          <p:cNvPr id="5" name="Table Placeholder 4">
            <a:extLst>
              <a:ext uri="{FF2B5EF4-FFF2-40B4-BE49-F238E27FC236}">
                <a16:creationId xmlns:a16="http://schemas.microsoft.com/office/drawing/2014/main" id="{4F3BD62C-3E79-4CAB-A68A-21FFAA9B3C96}"/>
              </a:ext>
            </a:extLst>
          </p:cNvPr>
          <p:cNvGraphicFramePr>
            <a:graphicFrameLocks noGrp="1"/>
          </p:cNvGraphicFramePr>
          <p:nvPr>
            <p:ph type="tbl" sz="quarter" idx="13"/>
            <p:extLst>
              <p:ext uri="{D42A27DB-BD31-4B8C-83A1-F6EECF244321}">
                <p14:modId xmlns:p14="http://schemas.microsoft.com/office/powerpoint/2010/main" val="373974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1692578331"/>
                    </a:ext>
                  </a:extLst>
                </a:gridCol>
                <a:gridCol w="246888">
                  <a:extLst>
                    <a:ext uri="{9D8B030D-6E8A-4147-A177-3AD203B41FA5}">
                      <a16:colId xmlns:a16="http://schemas.microsoft.com/office/drawing/2014/main" val="6438507"/>
                    </a:ext>
                  </a:extLst>
                </a:gridCol>
                <a:gridCol w="246888">
                  <a:extLst>
                    <a:ext uri="{9D8B030D-6E8A-4147-A177-3AD203B41FA5}">
                      <a16:colId xmlns:a16="http://schemas.microsoft.com/office/drawing/2014/main" val="2025703248"/>
                    </a:ext>
                  </a:extLst>
                </a:gridCol>
                <a:gridCol w="246888">
                  <a:extLst>
                    <a:ext uri="{9D8B030D-6E8A-4147-A177-3AD203B41FA5}">
                      <a16:colId xmlns:a16="http://schemas.microsoft.com/office/drawing/2014/main" val="1871142838"/>
                    </a:ext>
                  </a:extLst>
                </a:gridCol>
                <a:gridCol w="246888">
                  <a:extLst>
                    <a:ext uri="{9D8B030D-6E8A-4147-A177-3AD203B41FA5}">
                      <a16:colId xmlns:a16="http://schemas.microsoft.com/office/drawing/2014/main" val="2376979432"/>
                    </a:ext>
                  </a:extLst>
                </a:gridCol>
                <a:gridCol w="246888">
                  <a:extLst>
                    <a:ext uri="{9D8B030D-6E8A-4147-A177-3AD203B41FA5}">
                      <a16:colId xmlns:a16="http://schemas.microsoft.com/office/drawing/2014/main" val="124020301"/>
                    </a:ext>
                  </a:extLst>
                </a:gridCol>
                <a:gridCol w="246888">
                  <a:extLst>
                    <a:ext uri="{9D8B030D-6E8A-4147-A177-3AD203B41FA5}">
                      <a16:colId xmlns:a16="http://schemas.microsoft.com/office/drawing/2014/main" val="3614732880"/>
                    </a:ext>
                  </a:extLst>
                </a:gridCol>
                <a:gridCol w="246888">
                  <a:extLst>
                    <a:ext uri="{9D8B030D-6E8A-4147-A177-3AD203B41FA5}">
                      <a16:colId xmlns:a16="http://schemas.microsoft.com/office/drawing/2014/main" val="1414144960"/>
                    </a:ext>
                  </a:extLst>
                </a:gridCol>
                <a:gridCol w="246888">
                  <a:extLst>
                    <a:ext uri="{9D8B030D-6E8A-4147-A177-3AD203B41FA5}">
                      <a16:colId xmlns:a16="http://schemas.microsoft.com/office/drawing/2014/main" val="1052631376"/>
                    </a:ext>
                  </a:extLst>
                </a:gridCol>
                <a:gridCol w="246888">
                  <a:extLst>
                    <a:ext uri="{9D8B030D-6E8A-4147-A177-3AD203B41FA5}">
                      <a16:colId xmlns:a16="http://schemas.microsoft.com/office/drawing/2014/main" val="1649179418"/>
                    </a:ext>
                  </a:extLst>
                </a:gridCol>
                <a:gridCol w="246888">
                  <a:extLst>
                    <a:ext uri="{9D8B030D-6E8A-4147-A177-3AD203B41FA5}">
                      <a16:colId xmlns:a16="http://schemas.microsoft.com/office/drawing/2014/main" val="2602260094"/>
                    </a:ext>
                  </a:extLst>
                </a:gridCol>
                <a:gridCol w="246888">
                  <a:extLst>
                    <a:ext uri="{9D8B030D-6E8A-4147-A177-3AD203B41FA5}">
                      <a16:colId xmlns:a16="http://schemas.microsoft.com/office/drawing/2014/main" val="259347598"/>
                    </a:ext>
                  </a:extLst>
                </a:gridCol>
                <a:gridCol w="246888">
                  <a:extLst>
                    <a:ext uri="{9D8B030D-6E8A-4147-A177-3AD203B41FA5}">
                      <a16:colId xmlns:a16="http://schemas.microsoft.com/office/drawing/2014/main" val="2817113119"/>
                    </a:ext>
                  </a:extLst>
                </a:gridCol>
                <a:gridCol w="246888">
                  <a:extLst>
                    <a:ext uri="{9D8B030D-6E8A-4147-A177-3AD203B41FA5}">
                      <a16:colId xmlns:a16="http://schemas.microsoft.com/office/drawing/2014/main" val="2240088699"/>
                    </a:ext>
                  </a:extLst>
                </a:gridCol>
                <a:gridCol w="246888">
                  <a:extLst>
                    <a:ext uri="{9D8B030D-6E8A-4147-A177-3AD203B41FA5}">
                      <a16:colId xmlns:a16="http://schemas.microsoft.com/office/drawing/2014/main" val="1176629639"/>
                    </a:ext>
                  </a:extLst>
                </a:gridCol>
                <a:gridCol w="246888">
                  <a:extLst>
                    <a:ext uri="{9D8B030D-6E8A-4147-A177-3AD203B41FA5}">
                      <a16:colId xmlns:a16="http://schemas.microsoft.com/office/drawing/2014/main" val="2755336895"/>
                    </a:ext>
                  </a:extLst>
                </a:gridCol>
                <a:gridCol w="246888">
                  <a:extLst>
                    <a:ext uri="{9D8B030D-6E8A-4147-A177-3AD203B41FA5}">
                      <a16:colId xmlns:a16="http://schemas.microsoft.com/office/drawing/2014/main" val="2466871287"/>
                    </a:ext>
                  </a:extLst>
                </a:gridCol>
                <a:gridCol w="246888">
                  <a:extLst>
                    <a:ext uri="{9D8B030D-6E8A-4147-A177-3AD203B41FA5}">
                      <a16:colId xmlns:a16="http://schemas.microsoft.com/office/drawing/2014/main" val="3621486283"/>
                    </a:ext>
                  </a:extLst>
                </a:gridCol>
                <a:gridCol w="246888">
                  <a:extLst>
                    <a:ext uri="{9D8B030D-6E8A-4147-A177-3AD203B41FA5}">
                      <a16:colId xmlns:a16="http://schemas.microsoft.com/office/drawing/2014/main" val="2458879384"/>
                    </a:ext>
                  </a:extLst>
                </a:gridCol>
                <a:gridCol w="246888">
                  <a:extLst>
                    <a:ext uri="{9D8B030D-6E8A-4147-A177-3AD203B41FA5}">
                      <a16:colId xmlns:a16="http://schemas.microsoft.com/office/drawing/2014/main" val="3323474625"/>
                    </a:ext>
                  </a:extLst>
                </a:gridCol>
                <a:gridCol w="246888">
                  <a:extLst>
                    <a:ext uri="{9D8B030D-6E8A-4147-A177-3AD203B41FA5}">
                      <a16:colId xmlns:a16="http://schemas.microsoft.com/office/drawing/2014/main" val="1425161493"/>
                    </a:ext>
                  </a:extLst>
                </a:gridCol>
                <a:gridCol w="246888">
                  <a:extLst>
                    <a:ext uri="{9D8B030D-6E8A-4147-A177-3AD203B41FA5}">
                      <a16:colId xmlns:a16="http://schemas.microsoft.com/office/drawing/2014/main" val="1521792124"/>
                    </a:ext>
                  </a:extLst>
                </a:gridCol>
                <a:gridCol w="246888">
                  <a:extLst>
                    <a:ext uri="{9D8B030D-6E8A-4147-A177-3AD203B41FA5}">
                      <a16:colId xmlns:a16="http://schemas.microsoft.com/office/drawing/2014/main" val="322556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582174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20:28:02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20:28:02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4592</a:t>
                      </a:r>
                    </a:p>
                  </a:txBody>
                  <a:tcPr/>
                </a:tc>
                <a:extLst>
                  <a:ext uri="{0D108BD9-81ED-4DB2-BD59-A6C34878D82A}">
                    <a16:rowId xmlns:a16="http://schemas.microsoft.com/office/drawing/2014/main" val="2902451600"/>
                  </a:ext>
                </a:extLst>
              </a:tr>
            </a:tbl>
          </a:graphicData>
        </a:graphic>
      </p:graphicFrame>
      <p:sp>
        <p:nvSpPr>
          <p:cNvPr id="4" name="Text Placeholder 3">
            <a:extLst>
              <a:ext uri="{FF2B5EF4-FFF2-40B4-BE49-F238E27FC236}">
                <a16:creationId xmlns:a16="http://schemas.microsoft.com/office/drawing/2014/main" id="{1ABF01AE-F4E5-48B7-A022-811D9613C784}"/>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415566277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95381-5115-4098-9D35-AE0BA5CD1D25}"/>
              </a:ext>
            </a:extLst>
          </p:cNvPr>
          <p:cNvSpPr>
            <a:spLocks noGrp="1"/>
          </p:cNvSpPr>
          <p:nvPr>
            <p:ph type="title"/>
          </p:nvPr>
        </p:nvSpPr>
        <p:spPr/>
        <p:txBody>
          <a:bodyPr/>
          <a:lstStyle/>
          <a:p>
            <a:r>
              <a:rPr lang="en-US"/>
              <a:t>Twitter Own and Retweeted Tweets Table | GAMESCOM - 1 of 9</a:t>
            </a:r>
          </a:p>
        </p:txBody>
      </p:sp>
      <p:graphicFrame>
        <p:nvGraphicFramePr>
          <p:cNvPr id="5" name="Table Placeholder 4">
            <a:extLst>
              <a:ext uri="{FF2B5EF4-FFF2-40B4-BE49-F238E27FC236}">
                <a16:creationId xmlns:a16="http://schemas.microsoft.com/office/drawing/2014/main" id="{FC6A40CB-7FA1-4FA7-AC9E-9790A2D87074}"/>
              </a:ext>
            </a:extLst>
          </p:cNvPr>
          <p:cNvGraphicFramePr>
            <a:graphicFrameLocks noGrp="1"/>
          </p:cNvGraphicFramePr>
          <p:nvPr>
            <p:ph type="tbl" sz="quarter" idx="13"/>
            <p:extLst>
              <p:ext uri="{D42A27DB-BD31-4B8C-83A1-F6EECF244321}">
                <p14:modId xmlns:p14="http://schemas.microsoft.com/office/powerpoint/2010/main" val="2988567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43347683"/>
                    </a:ext>
                  </a:extLst>
                </a:gridCol>
                <a:gridCol w="1234440">
                  <a:extLst>
                    <a:ext uri="{9D8B030D-6E8A-4147-A177-3AD203B41FA5}">
                      <a16:colId xmlns:a16="http://schemas.microsoft.com/office/drawing/2014/main" val="556044348"/>
                    </a:ext>
                  </a:extLst>
                </a:gridCol>
                <a:gridCol w="576072">
                  <a:extLst>
                    <a:ext uri="{9D8B030D-6E8A-4147-A177-3AD203B41FA5}">
                      <a16:colId xmlns:a16="http://schemas.microsoft.com/office/drawing/2014/main" val="2205974439"/>
                    </a:ext>
                  </a:extLst>
                </a:gridCol>
                <a:gridCol w="576072">
                  <a:extLst>
                    <a:ext uri="{9D8B030D-6E8A-4147-A177-3AD203B41FA5}">
                      <a16:colId xmlns:a16="http://schemas.microsoft.com/office/drawing/2014/main" val="2793046264"/>
                    </a:ext>
                  </a:extLst>
                </a:gridCol>
                <a:gridCol w="576072">
                  <a:extLst>
                    <a:ext uri="{9D8B030D-6E8A-4147-A177-3AD203B41FA5}">
                      <a16:colId xmlns:a16="http://schemas.microsoft.com/office/drawing/2014/main" val="1493134517"/>
                    </a:ext>
                  </a:extLst>
                </a:gridCol>
                <a:gridCol w="576072">
                  <a:extLst>
                    <a:ext uri="{9D8B030D-6E8A-4147-A177-3AD203B41FA5}">
                      <a16:colId xmlns:a16="http://schemas.microsoft.com/office/drawing/2014/main" val="3777391143"/>
                    </a:ext>
                  </a:extLst>
                </a:gridCol>
                <a:gridCol w="576072">
                  <a:extLst>
                    <a:ext uri="{9D8B030D-6E8A-4147-A177-3AD203B41FA5}">
                      <a16:colId xmlns:a16="http://schemas.microsoft.com/office/drawing/2014/main" val="2914415090"/>
                    </a:ext>
                  </a:extLst>
                </a:gridCol>
                <a:gridCol w="576072">
                  <a:extLst>
                    <a:ext uri="{9D8B030D-6E8A-4147-A177-3AD203B41FA5}">
                      <a16:colId xmlns:a16="http://schemas.microsoft.com/office/drawing/2014/main" val="785799602"/>
                    </a:ext>
                  </a:extLst>
                </a:gridCol>
                <a:gridCol w="576072">
                  <a:extLst>
                    <a:ext uri="{9D8B030D-6E8A-4147-A177-3AD203B41FA5}">
                      <a16:colId xmlns:a16="http://schemas.microsoft.com/office/drawing/2014/main" val="3820914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322524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- 2026-08-29 12:59:23</a:t>
                      </a:r>
                      <a:r>
                        <a:rPr kumimoji="0" lang="en-US" sz="1000" b="0" i="0" u="none" strike="noStrike" kern="1200" cap="none" spc="0" normalizeH="0" baseline="0" noProof="0">
                          <a:ln>
                            <a:noFill/>
                          </a:ln>
                          <a:solidFill>
                            <a:prstClr val="black"/>
                          </a:solidFill>
                          <a:effectLst/>
                          <a:uLnTx/>
                          <a:uFillTx/>
                          <a:latin typeface="Calibri"/>
                          <a:ea typeface="+mn-ea"/>
                          <a:cs typeface="+mn-cs"/>
                        </a:rPr>
                        <a:t>
 We are aware of stolen hardware and take these reports very seriously and understand the frustration of affected exhibitors. 
Since many requests reached us, we would like to inform about general security regulations at the event:
Uniformed guards provide general security across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1.0135 %</a:t>
                      </a:r>
                    </a:p>
                  </a:txBody>
                  <a:tcPr/>
                </a:tc>
                <a:extLst>
                  <a:ext uri="{0D108BD9-81ED-4DB2-BD59-A6C34878D82A}">
                    <a16:rowId xmlns:a16="http://schemas.microsoft.com/office/drawing/2014/main" val="3024112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- 2026-08-28 18:42:40</a:t>
                      </a:r>
                      <a:r>
                        <a:rPr kumimoji="0" lang="en-US" sz="1000" b="0" i="0" u="none" strike="noStrike" kern="1200" cap="none" spc="0" normalizeH="0" baseline="0" noProof="0">
                          <a:ln>
                            <a:noFill/>
                          </a:ln>
                          <a:solidFill>
                            <a:prstClr val="black"/>
                          </a:solidFill>
                          <a:effectLst/>
                          <a:uLnTx/>
                          <a:uFillTx/>
                          <a:latin typeface="Calibri"/>
                          <a:ea typeface="+mn-ea"/>
                          <a:cs typeface="+mn-cs"/>
                        </a:rPr>
                        <a:t>
 🏆 gamescom award 2026
The official gamescom award winners are here - please give them a big round of applause! 👏
Click on the images to find out more about each winner. 
Did your favorite one get the trophy? 👀 https://t.co/k2qZ9zlUpY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https://pbs.twimg.com/media/HQ0qXMqWwAACPwW.jpg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0.1911 %</a:t>
                      </a:r>
                    </a:p>
                  </a:txBody>
                  <a:tcPr/>
                </a:tc>
                <a:extLst>
                  <a:ext uri="{0D108BD9-81ED-4DB2-BD59-A6C34878D82A}">
                    <a16:rowId xmlns:a16="http://schemas.microsoft.com/office/drawing/2014/main" val="3444539755"/>
                  </a:ext>
                </a:extLst>
              </a:tr>
            </a:tbl>
          </a:graphicData>
        </a:graphic>
      </p:graphicFrame>
      <p:sp>
        <p:nvSpPr>
          <p:cNvPr id="4" name="Text Placeholder 3">
            <a:extLst>
              <a:ext uri="{FF2B5EF4-FFF2-40B4-BE49-F238E27FC236}">
                <a16:creationId xmlns:a16="http://schemas.microsoft.com/office/drawing/2014/main" id="{24749440-4AC7-4C35-B542-0EB3DA946B1D}"/>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59768454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87BB3-2C0A-4AD4-B766-3E626BBEBCAE}"/>
              </a:ext>
            </a:extLst>
          </p:cNvPr>
          <p:cNvSpPr>
            <a:spLocks noGrp="1"/>
          </p:cNvSpPr>
          <p:nvPr>
            <p:ph type="title"/>
          </p:nvPr>
        </p:nvSpPr>
        <p:spPr/>
        <p:txBody>
          <a:bodyPr/>
          <a:lstStyle/>
          <a:p>
            <a:r>
              <a:rPr lang="en-US"/>
              <a:t>Twitter Own and Retweeted Tweets Table | GAMESCOM - 2 of 9</a:t>
            </a:r>
          </a:p>
        </p:txBody>
      </p:sp>
      <p:graphicFrame>
        <p:nvGraphicFramePr>
          <p:cNvPr id="5" name="Table Placeholder 4">
            <a:extLst>
              <a:ext uri="{FF2B5EF4-FFF2-40B4-BE49-F238E27FC236}">
                <a16:creationId xmlns:a16="http://schemas.microsoft.com/office/drawing/2014/main" id="{18EA205B-5917-4C71-B520-C2E06C42484F}"/>
              </a:ext>
            </a:extLst>
          </p:cNvPr>
          <p:cNvGraphicFramePr>
            <a:graphicFrameLocks noGrp="1"/>
          </p:cNvGraphicFramePr>
          <p:nvPr>
            <p:ph type="tbl" sz="quarter" idx="13"/>
            <p:extLst>
              <p:ext uri="{D42A27DB-BD31-4B8C-83A1-F6EECF244321}">
                <p14:modId xmlns:p14="http://schemas.microsoft.com/office/powerpoint/2010/main" val="1862238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57244264"/>
                    </a:ext>
                  </a:extLst>
                </a:gridCol>
                <a:gridCol w="1234440">
                  <a:extLst>
                    <a:ext uri="{9D8B030D-6E8A-4147-A177-3AD203B41FA5}">
                      <a16:colId xmlns:a16="http://schemas.microsoft.com/office/drawing/2014/main" val="3101336552"/>
                    </a:ext>
                  </a:extLst>
                </a:gridCol>
                <a:gridCol w="576072">
                  <a:extLst>
                    <a:ext uri="{9D8B030D-6E8A-4147-A177-3AD203B41FA5}">
                      <a16:colId xmlns:a16="http://schemas.microsoft.com/office/drawing/2014/main" val="3300642153"/>
                    </a:ext>
                  </a:extLst>
                </a:gridCol>
                <a:gridCol w="576072">
                  <a:extLst>
                    <a:ext uri="{9D8B030D-6E8A-4147-A177-3AD203B41FA5}">
                      <a16:colId xmlns:a16="http://schemas.microsoft.com/office/drawing/2014/main" val="3918296774"/>
                    </a:ext>
                  </a:extLst>
                </a:gridCol>
                <a:gridCol w="576072">
                  <a:extLst>
                    <a:ext uri="{9D8B030D-6E8A-4147-A177-3AD203B41FA5}">
                      <a16:colId xmlns:a16="http://schemas.microsoft.com/office/drawing/2014/main" val="2629842702"/>
                    </a:ext>
                  </a:extLst>
                </a:gridCol>
                <a:gridCol w="576072">
                  <a:extLst>
                    <a:ext uri="{9D8B030D-6E8A-4147-A177-3AD203B41FA5}">
                      <a16:colId xmlns:a16="http://schemas.microsoft.com/office/drawing/2014/main" val="3287204165"/>
                    </a:ext>
                  </a:extLst>
                </a:gridCol>
                <a:gridCol w="576072">
                  <a:extLst>
                    <a:ext uri="{9D8B030D-6E8A-4147-A177-3AD203B41FA5}">
                      <a16:colId xmlns:a16="http://schemas.microsoft.com/office/drawing/2014/main" val="1022228854"/>
                    </a:ext>
                  </a:extLst>
                </a:gridCol>
                <a:gridCol w="576072">
                  <a:extLst>
                    <a:ext uri="{9D8B030D-6E8A-4147-A177-3AD203B41FA5}">
                      <a16:colId xmlns:a16="http://schemas.microsoft.com/office/drawing/2014/main" val="2757227253"/>
                    </a:ext>
                  </a:extLst>
                </a:gridCol>
                <a:gridCol w="576072">
                  <a:extLst>
                    <a:ext uri="{9D8B030D-6E8A-4147-A177-3AD203B41FA5}">
                      <a16:colId xmlns:a16="http://schemas.microsoft.com/office/drawing/2014/main" val="3126505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157762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- 2026-08-27 19:51:43</a:t>
                      </a:r>
                      <a:r>
                        <a:rPr kumimoji="0" lang="en-US" sz="1000" b="0" i="0" u="none" strike="noStrike" kern="1200" cap="none" spc="0" normalizeH="0" baseline="0" noProof="0">
                          <a:ln>
                            <a:noFill/>
                          </a:ln>
                          <a:solidFill>
                            <a:prstClr val="black"/>
                          </a:solidFill>
                          <a:effectLst/>
                          <a:uLnTx/>
                          <a:uFillTx/>
                          <a:latin typeface="Calibri"/>
                          <a:ea typeface="+mn-ea"/>
                          <a:cs typeface="+mn-cs"/>
                        </a:rPr>
                        <a:t>
 We had a blast at Day 2 of gamescom 2026! 💜
We're SO ready for more days of games, games and... you guessed it: GAMES! https://t.co/WigEVh6HEH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0.0606 %</a:t>
                      </a:r>
                    </a:p>
                  </a:txBody>
                  <a:tcPr/>
                </a:tc>
                <a:extLst>
                  <a:ext uri="{0D108BD9-81ED-4DB2-BD59-A6C34878D82A}">
                    <a16:rowId xmlns:a16="http://schemas.microsoft.com/office/drawing/2014/main" val="3174467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- 2026-08-27 19:31:27</a:t>
                      </a:r>
                      <a:r>
                        <a:rPr kumimoji="0" lang="en-US" sz="1000" b="0" i="0" u="none" strike="noStrike" kern="1200" cap="none" spc="0" normalizeH="0" baseline="0" noProof="0">
                          <a:ln>
                            <a:noFill/>
                          </a:ln>
                          <a:solidFill>
                            <a:prstClr val="black"/>
                          </a:solidFill>
                          <a:effectLst/>
                          <a:uLnTx/>
                          <a:uFillTx/>
                          <a:latin typeface="Calibri"/>
                          <a:ea typeface="+mn-ea"/>
                          <a:cs typeface="+mn-cs"/>
                        </a:rPr>
                        <a:t>
 Presenting now: Big games from smol teams 🎮
Players, get ready to wishlist! The gamescom steam event now holds all the games from the gamescom awesome indies show! Discover your next favorite or wishlist a gem before it becomes the next big hype!
🔗 https://t.co/aPSZOrpe8P https://t.co/3zOi9s5jM6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https://pbs.twimg.com/media/HQvuW-3WsAAiA_d.jpg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0.0192 %</a:t>
                      </a:r>
                    </a:p>
                  </a:txBody>
                  <a:tcPr/>
                </a:tc>
                <a:extLst>
                  <a:ext uri="{0D108BD9-81ED-4DB2-BD59-A6C34878D82A}">
                    <a16:rowId xmlns:a16="http://schemas.microsoft.com/office/drawing/2014/main" val="3540056592"/>
                  </a:ext>
                </a:extLst>
              </a:tr>
            </a:tbl>
          </a:graphicData>
        </a:graphic>
      </p:graphicFrame>
      <p:sp>
        <p:nvSpPr>
          <p:cNvPr id="4" name="Text Placeholder 3">
            <a:extLst>
              <a:ext uri="{FF2B5EF4-FFF2-40B4-BE49-F238E27FC236}">
                <a16:creationId xmlns:a16="http://schemas.microsoft.com/office/drawing/2014/main" id="{C6ADBAAB-AB94-42FF-BFED-10D8E258C403}"/>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219119261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FD517-DF09-4031-B5F1-49F35A4B9A99}"/>
              </a:ext>
            </a:extLst>
          </p:cNvPr>
          <p:cNvSpPr>
            <a:spLocks noGrp="1"/>
          </p:cNvSpPr>
          <p:nvPr>
            <p:ph type="title"/>
          </p:nvPr>
        </p:nvSpPr>
        <p:spPr/>
        <p:txBody>
          <a:bodyPr/>
          <a:lstStyle/>
          <a:p>
            <a:r>
              <a:rPr lang="en-US"/>
              <a:t>Twitter Own and Retweeted Tweets Table | GAMESCOM - 3 of 9</a:t>
            </a:r>
          </a:p>
        </p:txBody>
      </p:sp>
      <p:graphicFrame>
        <p:nvGraphicFramePr>
          <p:cNvPr id="5" name="Table Placeholder 4">
            <a:extLst>
              <a:ext uri="{FF2B5EF4-FFF2-40B4-BE49-F238E27FC236}">
                <a16:creationId xmlns:a16="http://schemas.microsoft.com/office/drawing/2014/main" id="{3A29D6D7-81D6-413D-B9B1-75D0D39F9913}"/>
              </a:ext>
            </a:extLst>
          </p:cNvPr>
          <p:cNvGraphicFramePr>
            <a:graphicFrameLocks noGrp="1"/>
          </p:cNvGraphicFramePr>
          <p:nvPr>
            <p:ph type="tbl" sz="quarter" idx="13"/>
            <p:extLst>
              <p:ext uri="{D42A27DB-BD31-4B8C-83A1-F6EECF244321}">
                <p14:modId xmlns:p14="http://schemas.microsoft.com/office/powerpoint/2010/main" val="2088748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57984685"/>
                    </a:ext>
                  </a:extLst>
                </a:gridCol>
                <a:gridCol w="1234440">
                  <a:extLst>
                    <a:ext uri="{9D8B030D-6E8A-4147-A177-3AD203B41FA5}">
                      <a16:colId xmlns:a16="http://schemas.microsoft.com/office/drawing/2014/main" val="2124436918"/>
                    </a:ext>
                  </a:extLst>
                </a:gridCol>
                <a:gridCol w="576072">
                  <a:extLst>
                    <a:ext uri="{9D8B030D-6E8A-4147-A177-3AD203B41FA5}">
                      <a16:colId xmlns:a16="http://schemas.microsoft.com/office/drawing/2014/main" val="2199568180"/>
                    </a:ext>
                  </a:extLst>
                </a:gridCol>
                <a:gridCol w="576072">
                  <a:extLst>
                    <a:ext uri="{9D8B030D-6E8A-4147-A177-3AD203B41FA5}">
                      <a16:colId xmlns:a16="http://schemas.microsoft.com/office/drawing/2014/main" val="3629902933"/>
                    </a:ext>
                  </a:extLst>
                </a:gridCol>
                <a:gridCol w="576072">
                  <a:extLst>
                    <a:ext uri="{9D8B030D-6E8A-4147-A177-3AD203B41FA5}">
                      <a16:colId xmlns:a16="http://schemas.microsoft.com/office/drawing/2014/main" val="102800926"/>
                    </a:ext>
                  </a:extLst>
                </a:gridCol>
                <a:gridCol w="576072">
                  <a:extLst>
                    <a:ext uri="{9D8B030D-6E8A-4147-A177-3AD203B41FA5}">
                      <a16:colId xmlns:a16="http://schemas.microsoft.com/office/drawing/2014/main" val="3952909399"/>
                    </a:ext>
                  </a:extLst>
                </a:gridCol>
                <a:gridCol w="576072">
                  <a:extLst>
                    <a:ext uri="{9D8B030D-6E8A-4147-A177-3AD203B41FA5}">
                      <a16:colId xmlns:a16="http://schemas.microsoft.com/office/drawing/2014/main" val="3253221063"/>
                    </a:ext>
                  </a:extLst>
                </a:gridCol>
                <a:gridCol w="576072">
                  <a:extLst>
                    <a:ext uri="{9D8B030D-6E8A-4147-A177-3AD203B41FA5}">
                      <a16:colId xmlns:a16="http://schemas.microsoft.com/office/drawing/2014/main" val="1853527144"/>
                    </a:ext>
                  </a:extLst>
                </a:gridCol>
                <a:gridCol w="576072">
                  <a:extLst>
                    <a:ext uri="{9D8B030D-6E8A-4147-A177-3AD203B41FA5}">
                      <a16:colId xmlns:a16="http://schemas.microsoft.com/office/drawing/2014/main" val="202046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363976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- 2026-08-27 18:20:42</a:t>
                      </a:r>
                      <a:r>
                        <a:rPr kumimoji="0" lang="en-US" sz="1000" b="0" i="0" u="none" strike="noStrike" kern="1200" cap="none" spc="0" normalizeH="0" baseline="0" noProof="0">
                          <a:ln>
                            <a:noFill/>
                          </a:ln>
                          <a:solidFill>
                            <a:prstClr val="black"/>
                          </a:solidFill>
                          <a:effectLst/>
                          <a:uLnTx/>
                          <a:uFillTx/>
                          <a:latin typeface="Calibri"/>
                          <a:ea typeface="+mn-ea"/>
                          <a:cs typeface="+mn-cs"/>
                        </a:rPr>
                        <a:t>
 What's your most insane gamescom story? 👀
We want real wild moments, not "I lost my friend for two hours".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0.1140 %</a:t>
                      </a:r>
                    </a:p>
                  </a:txBody>
                  <a:tcPr/>
                </a:tc>
                <a:extLst>
                  <a:ext uri="{0D108BD9-81ED-4DB2-BD59-A6C34878D82A}">
                    <a16:rowId xmlns:a16="http://schemas.microsoft.com/office/drawing/2014/main" val="2372493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- 2026-08-27 16:01:36</a:t>
                      </a:r>
                      <a:r>
                        <a:rPr kumimoji="0" lang="en-US" sz="1000" b="0" i="0" u="none" strike="noStrike" kern="1200" cap="none" spc="0" normalizeH="0" baseline="0" noProof="0">
                          <a:ln>
                            <a:noFill/>
                          </a:ln>
                          <a:solidFill>
                            <a:prstClr val="black"/>
                          </a:solidFill>
                          <a:effectLst/>
                          <a:uLnTx/>
                          <a:uFillTx/>
                          <a:latin typeface="Calibri"/>
                          <a:ea typeface="+mn-ea"/>
                          <a:cs typeface="+mn-cs"/>
                        </a:rPr>
                        <a:t>
 On this sunny day, don't forget to fill up your water bottles regularly with our free water dispensers! #stayhydrated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0.0361 %</a:t>
                      </a:r>
                    </a:p>
                  </a:txBody>
                  <a:tcPr/>
                </a:tc>
                <a:extLst>
                  <a:ext uri="{0D108BD9-81ED-4DB2-BD59-A6C34878D82A}">
                    <a16:rowId xmlns:a16="http://schemas.microsoft.com/office/drawing/2014/main" val="2431129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- 2026-08-27 12:57:00</a:t>
                      </a:r>
                      <a:r>
                        <a:rPr kumimoji="0" lang="en-US" sz="1000" b="0" i="0" u="none" strike="noStrike" kern="1200" cap="none" spc="0" normalizeH="0" baseline="0" noProof="0">
                          <a:ln>
                            <a:noFill/>
                          </a:ln>
                          <a:solidFill>
                            <a:prstClr val="black"/>
                          </a:solidFill>
                          <a:effectLst/>
                          <a:uLnTx/>
                          <a:uFillTx/>
                          <a:latin typeface="Calibri"/>
                          <a:ea typeface="+mn-ea"/>
                          <a:cs typeface="+mn-cs"/>
                        </a:rPr>
                        <a:t>
 🚨PSA: Our parking areas at gamescom are now all full, there is no further access possible at this time.
Please find a parking spot further around gamescom and mind high traffic load in the area.
We recommend using public transportation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0.0533 %</a:t>
                      </a:r>
                    </a:p>
                  </a:txBody>
                  <a:tcPr/>
                </a:tc>
                <a:extLst>
                  <a:ext uri="{0D108BD9-81ED-4DB2-BD59-A6C34878D82A}">
                    <a16:rowId xmlns:a16="http://schemas.microsoft.com/office/drawing/2014/main" val="3998816991"/>
                  </a:ext>
                </a:extLst>
              </a:tr>
            </a:tbl>
          </a:graphicData>
        </a:graphic>
      </p:graphicFrame>
      <p:sp>
        <p:nvSpPr>
          <p:cNvPr id="4" name="Text Placeholder 3">
            <a:extLst>
              <a:ext uri="{FF2B5EF4-FFF2-40B4-BE49-F238E27FC236}">
                <a16:creationId xmlns:a16="http://schemas.microsoft.com/office/drawing/2014/main" id="{2DA03DCB-E9D3-4088-A12D-E3FE1EE2D168}"/>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21552725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14A9E-B6A4-4B4A-BAA7-60155DDAC716}"/>
              </a:ext>
            </a:extLst>
          </p:cNvPr>
          <p:cNvSpPr>
            <a:spLocks noGrp="1"/>
          </p:cNvSpPr>
          <p:nvPr>
            <p:ph type="title"/>
          </p:nvPr>
        </p:nvSpPr>
        <p:spPr/>
        <p:txBody>
          <a:bodyPr/>
          <a:lstStyle/>
          <a:p>
            <a:r>
              <a:rPr lang="en-US"/>
              <a:t>Twitter Own and Retweeted Tweets Table | GAMESCOM - 4 of 9</a:t>
            </a:r>
          </a:p>
        </p:txBody>
      </p:sp>
      <p:graphicFrame>
        <p:nvGraphicFramePr>
          <p:cNvPr id="5" name="Table Placeholder 4">
            <a:extLst>
              <a:ext uri="{FF2B5EF4-FFF2-40B4-BE49-F238E27FC236}">
                <a16:creationId xmlns:a16="http://schemas.microsoft.com/office/drawing/2014/main" id="{3C460E05-5E88-4EF5-BB2C-42C4DF44B640}"/>
              </a:ext>
            </a:extLst>
          </p:cNvPr>
          <p:cNvGraphicFramePr>
            <a:graphicFrameLocks noGrp="1"/>
          </p:cNvGraphicFramePr>
          <p:nvPr>
            <p:ph type="tbl" sz="quarter" idx="13"/>
            <p:extLst>
              <p:ext uri="{D42A27DB-BD31-4B8C-83A1-F6EECF244321}">
                <p14:modId xmlns:p14="http://schemas.microsoft.com/office/powerpoint/2010/main" val="3398451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92954766"/>
                    </a:ext>
                  </a:extLst>
                </a:gridCol>
                <a:gridCol w="1234440">
                  <a:extLst>
                    <a:ext uri="{9D8B030D-6E8A-4147-A177-3AD203B41FA5}">
                      <a16:colId xmlns:a16="http://schemas.microsoft.com/office/drawing/2014/main" val="1074125838"/>
                    </a:ext>
                  </a:extLst>
                </a:gridCol>
                <a:gridCol w="576072">
                  <a:extLst>
                    <a:ext uri="{9D8B030D-6E8A-4147-A177-3AD203B41FA5}">
                      <a16:colId xmlns:a16="http://schemas.microsoft.com/office/drawing/2014/main" val="535448731"/>
                    </a:ext>
                  </a:extLst>
                </a:gridCol>
                <a:gridCol w="576072">
                  <a:extLst>
                    <a:ext uri="{9D8B030D-6E8A-4147-A177-3AD203B41FA5}">
                      <a16:colId xmlns:a16="http://schemas.microsoft.com/office/drawing/2014/main" val="305223914"/>
                    </a:ext>
                  </a:extLst>
                </a:gridCol>
                <a:gridCol w="576072">
                  <a:extLst>
                    <a:ext uri="{9D8B030D-6E8A-4147-A177-3AD203B41FA5}">
                      <a16:colId xmlns:a16="http://schemas.microsoft.com/office/drawing/2014/main" val="1711882953"/>
                    </a:ext>
                  </a:extLst>
                </a:gridCol>
                <a:gridCol w="576072">
                  <a:extLst>
                    <a:ext uri="{9D8B030D-6E8A-4147-A177-3AD203B41FA5}">
                      <a16:colId xmlns:a16="http://schemas.microsoft.com/office/drawing/2014/main" val="297622318"/>
                    </a:ext>
                  </a:extLst>
                </a:gridCol>
                <a:gridCol w="576072">
                  <a:extLst>
                    <a:ext uri="{9D8B030D-6E8A-4147-A177-3AD203B41FA5}">
                      <a16:colId xmlns:a16="http://schemas.microsoft.com/office/drawing/2014/main" val="850545703"/>
                    </a:ext>
                  </a:extLst>
                </a:gridCol>
                <a:gridCol w="576072">
                  <a:extLst>
                    <a:ext uri="{9D8B030D-6E8A-4147-A177-3AD203B41FA5}">
                      <a16:colId xmlns:a16="http://schemas.microsoft.com/office/drawing/2014/main" val="2615095021"/>
                    </a:ext>
                  </a:extLst>
                </a:gridCol>
                <a:gridCol w="576072">
                  <a:extLst>
                    <a:ext uri="{9D8B030D-6E8A-4147-A177-3AD203B41FA5}">
                      <a16:colId xmlns:a16="http://schemas.microsoft.com/office/drawing/2014/main" val="1997669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970189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- 2026-08-27 12:47:46</a:t>
                      </a:r>
                      <a:r>
                        <a:rPr kumimoji="0" lang="en-US" sz="1000" b="0" i="0" u="none" strike="noStrike" kern="1200" cap="none" spc="0" normalizeH="0" baseline="0" noProof="0">
                          <a:ln>
                            <a:noFill/>
                          </a:ln>
                          <a:solidFill>
                            <a:prstClr val="black"/>
                          </a:solidFill>
                          <a:effectLst/>
                          <a:uLnTx/>
                          <a:uFillTx/>
                          <a:latin typeface="Calibri"/>
                          <a:ea typeface="+mn-ea"/>
                          <a:cs typeface="+mn-cs"/>
                        </a:rPr>
                        <a:t>
 Giving my salary right back to the gaming industry these past 24h like: https://t.co/dFhCTHQykj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https://pbs.twimg.com/media/HQuSDazXEAA6Uqx.jpg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0.0285 %</a:t>
                      </a:r>
                    </a:p>
                  </a:txBody>
                  <a:tcPr/>
                </a:tc>
                <a:extLst>
                  <a:ext uri="{0D108BD9-81ED-4DB2-BD59-A6C34878D82A}">
                    <a16:rowId xmlns:a16="http://schemas.microsoft.com/office/drawing/2014/main" val="3100378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- 2026-08-26 20:10:48</a:t>
                      </a:r>
                      <a:r>
                        <a:rPr kumimoji="0" lang="en-US" sz="1000" b="0" i="0" u="none" strike="noStrike" kern="1200" cap="none" spc="0" normalizeH="0" baseline="0" noProof="0">
                          <a:ln>
                            <a:noFill/>
                          </a:ln>
                          <a:solidFill>
                            <a:prstClr val="black"/>
                          </a:solidFill>
                          <a:effectLst/>
                          <a:uLnTx/>
                          <a:uFillTx/>
                          <a:latin typeface="Calibri"/>
                          <a:ea typeface="+mn-ea"/>
                          <a:cs typeface="+mn-cs"/>
                        </a:rPr>
                        <a:t>
 Day 1 of #gamescom2026 is over!
Did you find your favorite booth yet? Let us know in the comments! 💜💬 https://t.co/ZVY53pRjQt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0.0623 %</a:t>
                      </a:r>
                    </a:p>
                  </a:txBody>
                  <a:tcPr/>
                </a:tc>
                <a:extLst>
                  <a:ext uri="{0D108BD9-81ED-4DB2-BD59-A6C34878D82A}">
                    <a16:rowId xmlns:a16="http://schemas.microsoft.com/office/drawing/2014/main" val="602424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- 2026-08-26 17:17:04</a:t>
                      </a:r>
                      <a:r>
                        <a:rPr kumimoji="0" lang="en-US" sz="1000" b="0" i="0" u="none" strike="noStrike" kern="1200" cap="none" spc="0" normalizeH="0" baseline="0" noProof="0">
                          <a:ln>
                            <a:noFill/>
                          </a:ln>
                          <a:solidFill>
                            <a:prstClr val="black"/>
                          </a:solidFill>
                          <a:effectLst/>
                          <a:uLnTx/>
                          <a:uFillTx/>
                          <a:latin typeface="Calibri"/>
                          <a:ea typeface="+mn-ea"/>
                          <a:cs typeface="+mn-cs"/>
                        </a:rPr>
                        <a:t>
 The more booths I visit, the longer my wishlist gets... And it's only Day 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0.0371 %</a:t>
                      </a:r>
                    </a:p>
                  </a:txBody>
                  <a:tcPr/>
                </a:tc>
                <a:extLst>
                  <a:ext uri="{0D108BD9-81ED-4DB2-BD59-A6C34878D82A}">
                    <a16:rowId xmlns:a16="http://schemas.microsoft.com/office/drawing/2014/main" val="926280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- 2026-08-26 15:04:52</a:t>
                      </a:r>
                      <a:r>
                        <a:rPr kumimoji="0" lang="en-US" sz="1000" b="0" i="0" u="none" strike="noStrike" kern="1200" cap="none" spc="0" normalizeH="0" baseline="0" noProof="0">
                          <a:ln>
                            <a:noFill/>
                          </a:ln>
                          <a:solidFill>
                            <a:prstClr val="black"/>
                          </a:solidFill>
                          <a:effectLst/>
                          <a:uLnTx/>
                          <a:uFillTx/>
                          <a:latin typeface="Calibri"/>
                          <a:ea typeface="+mn-ea"/>
                          <a:cs typeface="+mn-cs"/>
                        </a:rPr>
                        <a:t>
 Wanna know what's going on at gamescom 2026? 👀
Check out our Instagram for some sweet sweet live coverage!👇
https://t.co/unlQeIq4QX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0.0424 %</a:t>
                      </a:r>
                    </a:p>
                  </a:txBody>
                  <a:tcPr/>
                </a:tc>
                <a:extLst>
                  <a:ext uri="{0D108BD9-81ED-4DB2-BD59-A6C34878D82A}">
                    <a16:rowId xmlns:a16="http://schemas.microsoft.com/office/drawing/2014/main" val="2887919363"/>
                  </a:ext>
                </a:extLst>
              </a:tr>
            </a:tbl>
          </a:graphicData>
        </a:graphic>
      </p:graphicFrame>
      <p:sp>
        <p:nvSpPr>
          <p:cNvPr id="4" name="Text Placeholder 3">
            <a:extLst>
              <a:ext uri="{FF2B5EF4-FFF2-40B4-BE49-F238E27FC236}">
                <a16:creationId xmlns:a16="http://schemas.microsoft.com/office/drawing/2014/main" id="{D94DD4A6-94DF-481B-B47B-192B718708E1}"/>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907313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F0C36-3056-4457-876C-1398A673437D}"/>
              </a:ext>
            </a:extLst>
          </p:cNvPr>
          <p:cNvSpPr>
            <a:spLocks noGrp="1"/>
          </p:cNvSpPr>
          <p:nvPr>
            <p:ph type="title"/>
          </p:nvPr>
        </p:nvSpPr>
        <p:spPr/>
        <p:txBody>
          <a:bodyPr/>
          <a:lstStyle/>
          <a:p>
            <a:r>
              <a:rPr lang="en-US"/>
              <a:t>Twitter Own and Retweeted Tweets Table | GAMESCOM - 5 of 9</a:t>
            </a:r>
          </a:p>
        </p:txBody>
      </p:sp>
      <p:graphicFrame>
        <p:nvGraphicFramePr>
          <p:cNvPr id="5" name="Table Placeholder 4">
            <a:extLst>
              <a:ext uri="{FF2B5EF4-FFF2-40B4-BE49-F238E27FC236}">
                <a16:creationId xmlns:a16="http://schemas.microsoft.com/office/drawing/2014/main" id="{3F154FD3-B0DD-4E54-BB73-51A8ECD611D9}"/>
              </a:ext>
            </a:extLst>
          </p:cNvPr>
          <p:cNvGraphicFramePr>
            <a:graphicFrameLocks noGrp="1"/>
          </p:cNvGraphicFramePr>
          <p:nvPr>
            <p:ph type="tbl" sz="quarter" idx="13"/>
            <p:extLst>
              <p:ext uri="{D42A27DB-BD31-4B8C-83A1-F6EECF244321}">
                <p14:modId xmlns:p14="http://schemas.microsoft.com/office/powerpoint/2010/main" val="3779719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19696064"/>
                    </a:ext>
                  </a:extLst>
                </a:gridCol>
                <a:gridCol w="1234440">
                  <a:extLst>
                    <a:ext uri="{9D8B030D-6E8A-4147-A177-3AD203B41FA5}">
                      <a16:colId xmlns:a16="http://schemas.microsoft.com/office/drawing/2014/main" val="4050262128"/>
                    </a:ext>
                  </a:extLst>
                </a:gridCol>
                <a:gridCol w="576072">
                  <a:extLst>
                    <a:ext uri="{9D8B030D-6E8A-4147-A177-3AD203B41FA5}">
                      <a16:colId xmlns:a16="http://schemas.microsoft.com/office/drawing/2014/main" val="164513349"/>
                    </a:ext>
                  </a:extLst>
                </a:gridCol>
                <a:gridCol w="576072">
                  <a:extLst>
                    <a:ext uri="{9D8B030D-6E8A-4147-A177-3AD203B41FA5}">
                      <a16:colId xmlns:a16="http://schemas.microsoft.com/office/drawing/2014/main" val="1382331728"/>
                    </a:ext>
                  </a:extLst>
                </a:gridCol>
                <a:gridCol w="576072">
                  <a:extLst>
                    <a:ext uri="{9D8B030D-6E8A-4147-A177-3AD203B41FA5}">
                      <a16:colId xmlns:a16="http://schemas.microsoft.com/office/drawing/2014/main" val="3348961663"/>
                    </a:ext>
                  </a:extLst>
                </a:gridCol>
                <a:gridCol w="576072">
                  <a:extLst>
                    <a:ext uri="{9D8B030D-6E8A-4147-A177-3AD203B41FA5}">
                      <a16:colId xmlns:a16="http://schemas.microsoft.com/office/drawing/2014/main" val="2773575421"/>
                    </a:ext>
                  </a:extLst>
                </a:gridCol>
                <a:gridCol w="576072">
                  <a:extLst>
                    <a:ext uri="{9D8B030D-6E8A-4147-A177-3AD203B41FA5}">
                      <a16:colId xmlns:a16="http://schemas.microsoft.com/office/drawing/2014/main" val="3840709808"/>
                    </a:ext>
                  </a:extLst>
                </a:gridCol>
                <a:gridCol w="576072">
                  <a:extLst>
                    <a:ext uri="{9D8B030D-6E8A-4147-A177-3AD203B41FA5}">
                      <a16:colId xmlns:a16="http://schemas.microsoft.com/office/drawing/2014/main" val="1212014131"/>
                    </a:ext>
                  </a:extLst>
                </a:gridCol>
                <a:gridCol w="576072">
                  <a:extLst>
                    <a:ext uri="{9D8B030D-6E8A-4147-A177-3AD203B41FA5}">
                      <a16:colId xmlns:a16="http://schemas.microsoft.com/office/drawing/2014/main" val="2285452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981518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- 2026-08-26 11:02:31</a:t>
                      </a:r>
                      <a:r>
                        <a:rPr kumimoji="0" lang="en-US" sz="1000" b="0" i="0" u="none" strike="noStrike" kern="1200" cap="none" spc="0" normalizeH="0" baseline="0" noProof="0">
                          <a:ln>
                            <a:noFill/>
                          </a:ln>
                          <a:solidFill>
                            <a:prstClr val="black"/>
                          </a:solidFill>
                          <a:effectLst/>
                          <a:uLnTx/>
                          <a:uFillTx/>
                          <a:latin typeface="Calibri"/>
                          <a:ea typeface="+mn-ea"/>
                          <a:cs typeface="+mn-cs"/>
                        </a:rPr>
                        <a:t>
 RT @finalfantasyvii: With the planet in peril, her guardians—the Weapons—rise to the occasion.
Here's your second look at Final Fantasy VII Revelation, launching Spring 2027. https://t.co/DsKl9BZ2Rm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46782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- 2026-08-26 10:28:58</a:t>
                      </a:r>
                      <a:r>
                        <a:rPr kumimoji="0" lang="en-US" sz="1000" b="0" i="0" u="none" strike="noStrike" kern="1200" cap="none" spc="0" normalizeH="0" baseline="0" noProof="0">
                          <a:ln>
                            <a:noFill/>
                          </a:ln>
                          <a:solidFill>
                            <a:prstClr val="black"/>
                          </a:solidFill>
                          <a:effectLst/>
                          <a:uLnTx/>
                          <a:uFillTx/>
                          <a:latin typeface="Calibri"/>
                          <a:ea typeface="+mn-ea"/>
                          <a:cs typeface="+mn-cs"/>
                        </a:rPr>
                        <a:t>
 Our third #gamescom2026 day is now SOLD OUT! 🔥
After selling out the Wildcard tickets for Wednesday and Saturday day tickets, now our Thursday day ticket are also GONE as well as Saturday evening tickets.
Get your ticket now to still join on Thursday evening, Friday and Sunday: https://t.co/vKHEfrGose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https://pbs.twimg.com/media/HQoobotWIAAmZjf.jpg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0.0467 %</a:t>
                      </a:r>
                    </a:p>
                  </a:txBody>
                  <a:tcPr/>
                </a:tc>
                <a:extLst>
                  <a:ext uri="{0D108BD9-81ED-4DB2-BD59-A6C34878D82A}">
                    <a16:rowId xmlns:a16="http://schemas.microsoft.com/office/drawing/2014/main" val="3648462074"/>
                  </a:ext>
                </a:extLst>
              </a:tr>
            </a:tbl>
          </a:graphicData>
        </a:graphic>
      </p:graphicFrame>
      <p:sp>
        <p:nvSpPr>
          <p:cNvPr id="4" name="Text Placeholder 3">
            <a:extLst>
              <a:ext uri="{FF2B5EF4-FFF2-40B4-BE49-F238E27FC236}">
                <a16:creationId xmlns:a16="http://schemas.microsoft.com/office/drawing/2014/main" id="{BF4EDED5-DB5C-470B-A08A-1E3C20B11B22}"/>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2276617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40D15-45E9-40F7-BE70-CE6F4C28722E}"/>
              </a:ext>
            </a:extLst>
          </p:cNvPr>
          <p:cNvSpPr>
            <a:spLocks noGrp="1"/>
          </p:cNvSpPr>
          <p:nvPr>
            <p:ph type="title"/>
          </p:nvPr>
        </p:nvSpPr>
        <p:spPr/>
        <p:txBody>
          <a:bodyPr/>
          <a:lstStyle/>
          <a:p>
            <a:r>
              <a:rPr lang="en-US"/>
              <a:t>Twitter Own and Retweeted Tweets Table | GAMESCOM - 6 of 9</a:t>
            </a:r>
          </a:p>
        </p:txBody>
      </p:sp>
      <p:graphicFrame>
        <p:nvGraphicFramePr>
          <p:cNvPr id="5" name="Table Placeholder 4">
            <a:extLst>
              <a:ext uri="{FF2B5EF4-FFF2-40B4-BE49-F238E27FC236}">
                <a16:creationId xmlns:a16="http://schemas.microsoft.com/office/drawing/2014/main" id="{171B5111-3CC0-4548-B346-66CD90E338A5}"/>
              </a:ext>
            </a:extLst>
          </p:cNvPr>
          <p:cNvGraphicFramePr>
            <a:graphicFrameLocks noGrp="1"/>
          </p:cNvGraphicFramePr>
          <p:nvPr>
            <p:ph type="tbl" sz="quarter" idx="13"/>
            <p:extLst>
              <p:ext uri="{D42A27DB-BD31-4B8C-83A1-F6EECF244321}">
                <p14:modId xmlns:p14="http://schemas.microsoft.com/office/powerpoint/2010/main" val="3756453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72549953"/>
                    </a:ext>
                  </a:extLst>
                </a:gridCol>
                <a:gridCol w="1234440">
                  <a:extLst>
                    <a:ext uri="{9D8B030D-6E8A-4147-A177-3AD203B41FA5}">
                      <a16:colId xmlns:a16="http://schemas.microsoft.com/office/drawing/2014/main" val="3363115365"/>
                    </a:ext>
                  </a:extLst>
                </a:gridCol>
                <a:gridCol w="576072">
                  <a:extLst>
                    <a:ext uri="{9D8B030D-6E8A-4147-A177-3AD203B41FA5}">
                      <a16:colId xmlns:a16="http://schemas.microsoft.com/office/drawing/2014/main" val="794469941"/>
                    </a:ext>
                  </a:extLst>
                </a:gridCol>
                <a:gridCol w="576072">
                  <a:extLst>
                    <a:ext uri="{9D8B030D-6E8A-4147-A177-3AD203B41FA5}">
                      <a16:colId xmlns:a16="http://schemas.microsoft.com/office/drawing/2014/main" val="854953377"/>
                    </a:ext>
                  </a:extLst>
                </a:gridCol>
                <a:gridCol w="576072">
                  <a:extLst>
                    <a:ext uri="{9D8B030D-6E8A-4147-A177-3AD203B41FA5}">
                      <a16:colId xmlns:a16="http://schemas.microsoft.com/office/drawing/2014/main" val="3960615323"/>
                    </a:ext>
                  </a:extLst>
                </a:gridCol>
                <a:gridCol w="576072">
                  <a:extLst>
                    <a:ext uri="{9D8B030D-6E8A-4147-A177-3AD203B41FA5}">
                      <a16:colId xmlns:a16="http://schemas.microsoft.com/office/drawing/2014/main" val="4077021610"/>
                    </a:ext>
                  </a:extLst>
                </a:gridCol>
                <a:gridCol w="576072">
                  <a:extLst>
                    <a:ext uri="{9D8B030D-6E8A-4147-A177-3AD203B41FA5}">
                      <a16:colId xmlns:a16="http://schemas.microsoft.com/office/drawing/2014/main" val="3205648638"/>
                    </a:ext>
                  </a:extLst>
                </a:gridCol>
                <a:gridCol w="576072">
                  <a:extLst>
                    <a:ext uri="{9D8B030D-6E8A-4147-A177-3AD203B41FA5}">
                      <a16:colId xmlns:a16="http://schemas.microsoft.com/office/drawing/2014/main" val="2714099700"/>
                    </a:ext>
                  </a:extLst>
                </a:gridCol>
                <a:gridCol w="576072">
                  <a:extLst>
                    <a:ext uri="{9D8B030D-6E8A-4147-A177-3AD203B41FA5}">
                      <a16:colId xmlns:a16="http://schemas.microsoft.com/office/drawing/2014/main" val="2582011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92479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- 2026-08-26 09:32:57</a:t>
                      </a:r>
                      <a:r>
                        <a:rPr kumimoji="0" lang="en-US" sz="1000" b="0" i="0" u="none" strike="noStrike" kern="1200" cap="none" spc="0" normalizeH="0" baseline="0" noProof="0">
                          <a:ln>
                            <a:noFill/>
                          </a:ln>
                          <a:solidFill>
                            <a:prstClr val="black"/>
                          </a:solidFill>
                          <a:effectLst/>
                          <a:uLnTx/>
                          <a:uFillTx/>
                          <a:latin typeface="Calibri"/>
                          <a:ea typeface="+mn-ea"/>
                          <a:cs typeface="+mn-cs"/>
                        </a:rPr>
                        <a:t>
 🗣🎤 HELLO HELLO, this is your admin speaking:
gamescom is officially ON, I repeat, GAMESCOM IS OFFICIALLY 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0.2862 %</a:t>
                      </a:r>
                    </a:p>
                  </a:txBody>
                  <a:tcPr/>
                </a:tc>
                <a:extLst>
                  <a:ext uri="{0D108BD9-81ED-4DB2-BD59-A6C34878D82A}">
                    <a16:rowId xmlns:a16="http://schemas.microsoft.com/office/drawing/2014/main" val="3372743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- 2026-08-25 22:41:15</a:t>
                      </a:r>
                      <a:r>
                        <a:rPr kumimoji="0" lang="en-US" sz="1000" b="0" i="0" u="none" strike="noStrike" kern="1200" cap="none" spc="0" normalizeH="0" baseline="0" noProof="0">
                          <a:ln>
                            <a:noFill/>
                          </a:ln>
                          <a:solidFill>
                            <a:prstClr val="black"/>
                          </a:solidFill>
                          <a:effectLst/>
                          <a:uLnTx/>
                          <a:uFillTx/>
                          <a:latin typeface="Calibri"/>
                          <a:ea typeface="+mn-ea"/>
                          <a:cs typeface="+mn-cs"/>
                        </a:rPr>
                        <a:t>
 gamescom #OpeningNightLive just ended... You know what that means?
SEE YOU TOMORROW FOR GAMESCOM DAY 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Opening Night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0.1408 %</a:t>
                      </a:r>
                    </a:p>
                  </a:txBody>
                  <a:tcPr/>
                </a:tc>
                <a:extLst>
                  <a:ext uri="{0D108BD9-81ED-4DB2-BD59-A6C34878D82A}">
                    <a16:rowId xmlns:a16="http://schemas.microsoft.com/office/drawing/2014/main" val="2511179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- 2026-08-25 22:15:55</a:t>
                      </a:r>
                      <a:r>
                        <a:rPr kumimoji="0" lang="en-US" sz="1000" b="0" i="0" u="none" strike="noStrike" kern="1200" cap="none" spc="0" normalizeH="0" baseline="0" noProof="0">
                          <a:ln>
                            <a:noFill/>
                          </a:ln>
                          <a:solidFill>
                            <a:prstClr val="black"/>
                          </a:solidFill>
                          <a:effectLst/>
                          <a:uLnTx/>
                          <a:uFillTx/>
                          <a:latin typeface="Calibri"/>
                          <a:ea typeface="+mn-ea"/>
                          <a:cs typeface="+mn-cs"/>
                        </a:rPr>
                        <a:t>
 A remaster AND a free upgrade?! WE LOVE IT! ⚔️
That's a lot of exciting news for The Witcher franchise! #OpeningNightLive https://t.co/iz9m5XyvDK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https://pbs.twimg.com/media/HQmAURwWYAAH7bq.jpg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Opening Night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0.3767 %</a:t>
                      </a:r>
                    </a:p>
                  </a:txBody>
                  <a:tcPr/>
                </a:tc>
                <a:extLst>
                  <a:ext uri="{0D108BD9-81ED-4DB2-BD59-A6C34878D82A}">
                    <a16:rowId xmlns:a16="http://schemas.microsoft.com/office/drawing/2014/main" val="3807536975"/>
                  </a:ext>
                </a:extLst>
              </a:tr>
            </a:tbl>
          </a:graphicData>
        </a:graphic>
      </p:graphicFrame>
      <p:sp>
        <p:nvSpPr>
          <p:cNvPr id="4" name="Text Placeholder 3">
            <a:extLst>
              <a:ext uri="{FF2B5EF4-FFF2-40B4-BE49-F238E27FC236}">
                <a16:creationId xmlns:a16="http://schemas.microsoft.com/office/drawing/2014/main" id="{CD0AE09C-0D99-410B-A369-F78591431599}"/>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8267537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EDF94-9CB2-4D90-9BD8-62053D00744F}"/>
              </a:ext>
            </a:extLst>
          </p:cNvPr>
          <p:cNvSpPr>
            <a:spLocks noGrp="1"/>
          </p:cNvSpPr>
          <p:nvPr>
            <p:ph type="title"/>
          </p:nvPr>
        </p:nvSpPr>
        <p:spPr/>
        <p:txBody>
          <a:bodyPr/>
          <a:lstStyle/>
          <a:p>
            <a:r>
              <a:rPr lang="en-US"/>
              <a:t>Twitter Own and Retweeted Tweets Table | GAMESCOM - 7 of 9</a:t>
            </a:r>
          </a:p>
        </p:txBody>
      </p:sp>
      <p:graphicFrame>
        <p:nvGraphicFramePr>
          <p:cNvPr id="5" name="Table Placeholder 4">
            <a:extLst>
              <a:ext uri="{FF2B5EF4-FFF2-40B4-BE49-F238E27FC236}">
                <a16:creationId xmlns:a16="http://schemas.microsoft.com/office/drawing/2014/main" id="{775A3B15-36C8-447C-AB66-FFC150F075DE}"/>
              </a:ext>
            </a:extLst>
          </p:cNvPr>
          <p:cNvGraphicFramePr>
            <a:graphicFrameLocks noGrp="1"/>
          </p:cNvGraphicFramePr>
          <p:nvPr>
            <p:ph type="tbl" sz="quarter" idx="13"/>
            <p:extLst>
              <p:ext uri="{D42A27DB-BD31-4B8C-83A1-F6EECF244321}">
                <p14:modId xmlns:p14="http://schemas.microsoft.com/office/powerpoint/2010/main" val="1091477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62290924"/>
                    </a:ext>
                  </a:extLst>
                </a:gridCol>
                <a:gridCol w="1234440">
                  <a:extLst>
                    <a:ext uri="{9D8B030D-6E8A-4147-A177-3AD203B41FA5}">
                      <a16:colId xmlns:a16="http://schemas.microsoft.com/office/drawing/2014/main" val="2007430126"/>
                    </a:ext>
                  </a:extLst>
                </a:gridCol>
                <a:gridCol w="576072">
                  <a:extLst>
                    <a:ext uri="{9D8B030D-6E8A-4147-A177-3AD203B41FA5}">
                      <a16:colId xmlns:a16="http://schemas.microsoft.com/office/drawing/2014/main" val="1560240915"/>
                    </a:ext>
                  </a:extLst>
                </a:gridCol>
                <a:gridCol w="576072">
                  <a:extLst>
                    <a:ext uri="{9D8B030D-6E8A-4147-A177-3AD203B41FA5}">
                      <a16:colId xmlns:a16="http://schemas.microsoft.com/office/drawing/2014/main" val="1767718651"/>
                    </a:ext>
                  </a:extLst>
                </a:gridCol>
                <a:gridCol w="576072">
                  <a:extLst>
                    <a:ext uri="{9D8B030D-6E8A-4147-A177-3AD203B41FA5}">
                      <a16:colId xmlns:a16="http://schemas.microsoft.com/office/drawing/2014/main" val="260362226"/>
                    </a:ext>
                  </a:extLst>
                </a:gridCol>
                <a:gridCol w="576072">
                  <a:extLst>
                    <a:ext uri="{9D8B030D-6E8A-4147-A177-3AD203B41FA5}">
                      <a16:colId xmlns:a16="http://schemas.microsoft.com/office/drawing/2014/main" val="3979555489"/>
                    </a:ext>
                  </a:extLst>
                </a:gridCol>
                <a:gridCol w="576072">
                  <a:extLst>
                    <a:ext uri="{9D8B030D-6E8A-4147-A177-3AD203B41FA5}">
                      <a16:colId xmlns:a16="http://schemas.microsoft.com/office/drawing/2014/main" val="2356867916"/>
                    </a:ext>
                  </a:extLst>
                </a:gridCol>
                <a:gridCol w="576072">
                  <a:extLst>
                    <a:ext uri="{9D8B030D-6E8A-4147-A177-3AD203B41FA5}">
                      <a16:colId xmlns:a16="http://schemas.microsoft.com/office/drawing/2014/main" val="154834517"/>
                    </a:ext>
                  </a:extLst>
                </a:gridCol>
                <a:gridCol w="576072">
                  <a:extLst>
                    <a:ext uri="{9D8B030D-6E8A-4147-A177-3AD203B41FA5}">
                      <a16:colId xmlns:a16="http://schemas.microsoft.com/office/drawing/2014/main" val="1988493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591159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- 2026-08-25 22:08:32</a:t>
                      </a:r>
                      <a:r>
                        <a:rPr kumimoji="0" lang="en-US" sz="1000" b="0" i="0" u="none" strike="noStrike" kern="1200" cap="none" spc="0" normalizeH="0" baseline="0" noProof="0">
                          <a:ln>
                            <a:noFill/>
                          </a:ln>
                          <a:solidFill>
                            <a:prstClr val="black"/>
                          </a:solidFill>
                          <a:effectLst/>
                          <a:uLnTx/>
                          <a:uFillTx/>
                          <a:latin typeface="Calibri"/>
                          <a:ea typeface="+mn-ea"/>
                          <a:cs typeface="+mn-cs"/>
                        </a:rPr>
                        <a:t>
 The 2nd trailer for FINAL FANTASY VII REVELATION just dropped! 💎
The game will be available simultaneously on PlayStation, Switch, XBOX, and PC! #OpeningNightLive  https://t.co/hfpompyiue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Opening Night Live, 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0.1726 %</a:t>
                      </a:r>
                    </a:p>
                  </a:txBody>
                  <a:tcPr/>
                </a:tc>
                <a:extLst>
                  <a:ext uri="{0D108BD9-81ED-4DB2-BD59-A6C34878D82A}">
                    <a16:rowId xmlns:a16="http://schemas.microsoft.com/office/drawing/2014/main" val="4235166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- 2026-08-25 21:55:54</a:t>
                      </a:r>
                      <a:r>
                        <a:rPr kumimoji="0" lang="en-US" sz="1000" b="0" i="0" u="none" strike="noStrike" kern="1200" cap="none" spc="0" normalizeH="0" baseline="0" noProof="0">
                          <a:ln>
                            <a:noFill/>
                          </a:ln>
                          <a:solidFill>
                            <a:prstClr val="black"/>
                          </a:solidFill>
                          <a:effectLst/>
                          <a:uLnTx/>
                          <a:uFillTx/>
                          <a:latin typeface="Calibri"/>
                          <a:ea typeface="+mn-ea"/>
                          <a:cs typeface="+mn-cs"/>
                        </a:rPr>
                        <a:t>
 Vincent Valentine Stan Account #OpeningNightLive https://t.co/uec2TlV8a8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https://pbs.twimg.com/media/HQl8M-aWwAAYJQh.jpg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Opening Night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0.4456 %</a:t>
                      </a:r>
                    </a:p>
                  </a:txBody>
                  <a:tcPr/>
                </a:tc>
                <a:extLst>
                  <a:ext uri="{0D108BD9-81ED-4DB2-BD59-A6C34878D82A}">
                    <a16:rowId xmlns:a16="http://schemas.microsoft.com/office/drawing/2014/main" val="2994898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- 2026-08-25 21:54:24</a:t>
                      </a:r>
                      <a:r>
                        <a:rPr kumimoji="0" lang="en-US" sz="1000" b="0" i="0" u="none" strike="noStrike" kern="1200" cap="none" spc="0" normalizeH="0" baseline="0" noProof="0">
                          <a:ln>
                            <a:noFill/>
                          </a:ln>
                          <a:solidFill>
                            <a:prstClr val="black"/>
                          </a:solidFill>
                          <a:effectLst/>
                          <a:uLnTx/>
                          <a:uFillTx/>
                          <a:latin typeface="Calibri"/>
                          <a:ea typeface="+mn-ea"/>
                          <a:cs typeface="+mn-cs"/>
                        </a:rPr>
                        <a:t>
 HERE WE ARE???? #OpeningNightLive https://t.co/BoPGROxNnn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https://pbs.twimg.com/media/HQl7wxQWsAEwUjR.jpg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Opening Night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0.1544 %</a:t>
                      </a:r>
                    </a:p>
                  </a:txBody>
                  <a:tcPr/>
                </a:tc>
                <a:extLst>
                  <a:ext uri="{0D108BD9-81ED-4DB2-BD59-A6C34878D82A}">
                    <a16:rowId xmlns:a16="http://schemas.microsoft.com/office/drawing/2014/main" val="1475536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- 2026-08-25 21:39:17</a:t>
                      </a:r>
                      <a:r>
                        <a:rPr kumimoji="0" lang="en-US" sz="1000" b="0" i="0" u="none" strike="noStrike" kern="1200" cap="none" spc="0" normalizeH="0" baseline="0" noProof="0">
                          <a:ln>
                            <a:noFill/>
                          </a:ln>
                          <a:solidFill>
                            <a:prstClr val="black"/>
                          </a:solidFill>
                          <a:effectLst/>
                          <a:uLnTx/>
                          <a:uFillTx/>
                          <a:latin typeface="Calibri"/>
                          <a:ea typeface="+mn-ea"/>
                          <a:cs typeface="+mn-cs"/>
                        </a:rPr>
                        <a:t>
 I'm going to build this city BRICK. BY. BRICK. 🧱
LEGO Skylines looks SO FUN! #OpeningNightLive https://t.co/g4qYRs4oql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https://pbs.twimg.com/media/HQl3uIsWQAATnOg.jpg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Opening Night Live, 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0.4078 %</a:t>
                      </a:r>
                    </a:p>
                  </a:txBody>
                  <a:tcPr/>
                </a:tc>
                <a:extLst>
                  <a:ext uri="{0D108BD9-81ED-4DB2-BD59-A6C34878D82A}">
                    <a16:rowId xmlns:a16="http://schemas.microsoft.com/office/drawing/2014/main" val="412979938"/>
                  </a:ext>
                </a:extLst>
              </a:tr>
            </a:tbl>
          </a:graphicData>
        </a:graphic>
      </p:graphicFrame>
      <p:sp>
        <p:nvSpPr>
          <p:cNvPr id="4" name="Text Placeholder 3">
            <a:extLst>
              <a:ext uri="{FF2B5EF4-FFF2-40B4-BE49-F238E27FC236}">
                <a16:creationId xmlns:a16="http://schemas.microsoft.com/office/drawing/2014/main" id="{FDA2C1C0-771A-44DA-94F0-2D289277EA10}"/>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40958013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9AE2A-4033-4F00-B0BA-3A096B2A691D}"/>
              </a:ext>
            </a:extLst>
          </p:cNvPr>
          <p:cNvSpPr>
            <a:spLocks noGrp="1"/>
          </p:cNvSpPr>
          <p:nvPr>
            <p:ph type="title"/>
          </p:nvPr>
        </p:nvSpPr>
        <p:spPr/>
        <p:txBody>
          <a:bodyPr/>
          <a:lstStyle/>
          <a:p>
            <a:r>
              <a:rPr lang="en-US"/>
              <a:t>Twitter Own and Retweeted Tweets Table | GAMESCOM - 8 of 9</a:t>
            </a:r>
          </a:p>
        </p:txBody>
      </p:sp>
      <p:graphicFrame>
        <p:nvGraphicFramePr>
          <p:cNvPr id="5" name="Table Placeholder 4">
            <a:extLst>
              <a:ext uri="{FF2B5EF4-FFF2-40B4-BE49-F238E27FC236}">
                <a16:creationId xmlns:a16="http://schemas.microsoft.com/office/drawing/2014/main" id="{2111CA5E-A9C6-46BD-8EDF-C1075B01EB23}"/>
              </a:ext>
            </a:extLst>
          </p:cNvPr>
          <p:cNvGraphicFramePr>
            <a:graphicFrameLocks noGrp="1"/>
          </p:cNvGraphicFramePr>
          <p:nvPr>
            <p:ph type="tbl" sz="quarter" idx="13"/>
            <p:extLst>
              <p:ext uri="{D42A27DB-BD31-4B8C-83A1-F6EECF244321}">
                <p14:modId xmlns:p14="http://schemas.microsoft.com/office/powerpoint/2010/main" val="1733909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76686426"/>
                    </a:ext>
                  </a:extLst>
                </a:gridCol>
                <a:gridCol w="1234440">
                  <a:extLst>
                    <a:ext uri="{9D8B030D-6E8A-4147-A177-3AD203B41FA5}">
                      <a16:colId xmlns:a16="http://schemas.microsoft.com/office/drawing/2014/main" val="2154972661"/>
                    </a:ext>
                  </a:extLst>
                </a:gridCol>
                <a:gridCol w="576072">
                  <a:extLst>
                    <a:ext uri="{9D8B030D-6E8A-4147-A177-3AD203B41FA5}">
                      <a16:colId xmlns:a16="http://schemas.microsoft.com/office/drawing/2014/main" val="2335188708"/>
                    </a:ext>
                  </a:extLst>
                </a:gridCol>
                <a:gridCol w="576072">
                  <a:extLst>
                    <a:ext uri="{9D8B030D-6E8A-4147-A177-3AD203B41FA5}">
                      <a16:colId xmlns:a16="http://schemas.microsoft.com/office/drawing/2014/main" val="3338190693"/>
                    </a:ext>
                  </a:extLst>
                </a:gridCol>
                <a:gridCol w="576072">
                  <a:extLst>
                    <a:ext uri="{9D8B030D-6E8A-4147-A177-3AD203B41FA5}">
                      <a16:colId xmlns:a16="http://schemas.microsoft.com/office/drawing/2014/main" val="3881895527"/>
                    </a:ext>
                  </a:extLst>
                </a:gridCol>
                <a:gridCol w="576072">
                  <a:extLst>
                    <a:ext uri="{9D8B030D-6E8A-4147-A177-3AD203B41FA5}">
                      <a16:colId xmlns:a16="http://schemas.microsoft.com/office/drawing/2014/main" val="980803607"/>
                    </a:ext>
                  </a:extLst>
                </a:gridCol>
                <a:gridCol w="576072">
                  <a:extLst>
                    <a:ext uri="{9D8B030D-6E8A-4147-A177-3AD203B41FA5}">
                      <a16:colId xmlns:a16="http://schemas.microsoft.com/office/drawing/2014/main" val="1091506464"/>
                    </a:ext>
                  </a:extLst>
                </a:gridCol>
                <a:gridCol w="576072">
                  <a:extLst>
                    <a:ext uri="{9D8B030D-6E8A-4147-A177-3AD203B41FA5}">
                      <a16:colId xmlns:a16="http://schemas.microsoft.com/office/drawing/2014/main" val="1271892632"/>
                    </a:ext>
                  </a:extLst>
                </a:gridCol>
                <a:gridCol w="576072">
                  <a:extLst>
                    <a:ext uri="{9D8B030D-6E8A-4147-A177-3AD203B41FA5}">
                      <a16:colId xmlns:a16="http://schemas.microsoft.com/office/drawing/2014/main" val="2342257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613801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- 2026-08-25 21:33:57</a:t>
                      </a:r>
                      <a:r>
                        <a:rPr kumimoji="0" lang="en-US" sz="1000" b="0" i="0" u="none" strike="noStrike" kern="1200" cap="none" spc="0" normalizeH="0" baseline="0" noProof="0">
                          <a:ln>
                            <a:noFill/>
                          </a:ln>
                          <a:solidFill>
                            <a:prstClr val="black"/>
                          </a:solidFill>
                          <a:effectLst/>
                          <a:uLnTx/>
                          <a:uFillTx/>
                          <a:latin typeface="Calibri"/>
                          <a:ea typeface="+mn-ea"/>
                          <a:cs typeface="+mn-cs"/>
                        </a:rPr>
                        <a:t>
 "House of Greed"? 🥀🖤
Silver Studio cooked so hard with the new Silver Palace trailer! #OpeningNightLive https://t.co/xDxEnqvFBE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https://pbs.twimg.com/media/HQlyQpYXAAA-cye.jpg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Opening Night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0.1120 %</a:t>
                      </a:r>
                    </a:p>
                  </a:txBody>
                  <a:tcPr/>
                </a:tc>
                <a:extLst>
                  <a:ext uri="{0D108BD9-81ED-4DB2-BD59-A6C34878D82A}">
                    <a16:rowId xmlns:a16="http://schemas.microsoft.com/office/drawing/2014/main" val="2957879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- 2026-08-25 21:31:51</a:t>
                      </a:r>
                      <a:r>
                        <a:rPr kumimoji="0" lang="en-US" sz="1000" b="0" i="0" u="none" strike="noStrike" kern="1200" cap="none" spc="0" normalizeH="0" baseline="0" noProof="0">
                          <a:ln>
                            <a:noFill/>
                          </a:ln>
                          <a:solidFill>
                            <a:prstClr val="black"/>
                          </a:solidFill>
                          <a:effectLst/>
                          <a:uLnTx/>
                          <a:uFillTx/>
                          <a:latin typeface="Calibri"/>
                          <a:ea typeface="+mn-ea"/>
                          <a:cs typeface="+mn-cs"/>
                        </a:rPr>
                        <a:t>
 But the real question is: How can I be as cool as him? #OpeningNightLive https://t.co/0MlQ3CHtbl https://t.co/AsHSVtGbCi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https://pbs.twimg.com/media/HQl2tGWXYAAwUpW.jpg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Opening Night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0.0808 %</a:t>
                      </a:r>
                    </a:p>
                  </a:txBody>
                  <a:tcPr/>
                </a:tc>
                <a:extLst>
                  <a:ext uri="{0D108BD9-81ED-4DB2-BD59-A6C34878D82A}">
                    <a16:rowId xmlns:a16="http://schemas.microsoft.com/office/drawing/2014/main" val="3080536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- 2026-08-25 21:24:14</a:t>
                      </a:r>
                      <a:r>
                        <a:rPr kumimoji="0" lang="en-US" sz="1000" b="0" i="0" u="none" strike="noStrike" kern="1200" cap="none" spc="0" normalizeH="0" baseline="0" noProof="0">
                          <a:ln>
                            <a:noFill/>
                          </a:ln>
                          <a:solidFill>
                            <a:prstClr val="black"/>
                          </a:solidFill>
                          <a:effectLst/>
                          <a:uLnTx/>
                          <a:uFillTx/>
                          <a:latin typeface="Calibri"/>
                          <a:ea typeface="+mn-ea"/>
                          <a:cs typeface="+mn-cs"/>
                        </a:rPr>
                        <a:t>
 One way or another, you're gonna touch some grass 🌿 #OpeningNightLive https://t.co/SN4425ainj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https://pbs.twimg.com/media/HQlzbnsXoAAoDYu.jpg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Opening Night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0.0530 %</a:t>
                      </a:r>
                    </a:p>
                  </a:txBody>
                  <a:tcPr/>
                </a:tc>
                <a:extLst>
                  <a:ext uri="{0D108BD9-81ED-4DB2-BD59-A6C34878D82A}">
                    <a16:rowId xmlns:a16="http://schemas.microsoft.com/office/drawing/2014/main" val="859971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- 2026-08-25 21:04:20</a:t>
                      </a:r>
                      <a:r>
                        <a:rPr kumimoji="0" lang="en-US" sz="1000" b="0" i="0" u="none" strike="noStrike" kern="1200" cap="none" spc="0" normalizeH="0" baseline="0" noProof="0">
                          <a:ln>
                            <a:noFill/>
                          </a:ln>
                          <a:solidFill>
                            <a:prstClr val="black"/>
                          </a:solidFill>
                          <a:effectLst/>
                          <a:uLnTx/>
                          <a:uFillTx/>
                          <a:latin typeface="Calibri"/>
                          <a:ea typeface="+mn-ea"/>
                          <a:cs typeface="+mn-cs"/>
                        </a:rPr>
                        <a:t>
 Oh my dear little blue robot 😭💙   
We're so happy to see Mega Man again! #OpeningNightLive  https://t.co/MQFKfqyUde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Opening Night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0.1090 %</a:t>
                      </a:r>
                    </a:p>
                  </a:txBody>
                  <a:tcPr/>
                </a:tc>
                <a:extLst>
                  <a:ext uri="{0D108BD9-81ED-4DB2-BD59-A6C34878D82A}">
                    <a16:rowId xmlns:a16="http://schemas.microsoft.com/office/drawing/2014/main" val="1975502561"/>
                  </a:ext>
                </a:extLst>
              </a:tr>
            </a:tbl>
          </a:graphicData>
        </a:graphic>
      </p:graphicFrame>
      <p:sp>
        <p:nvSpPr>
          <p:cNvPr id="4" name="Text Placeholder 3">
            <a:extLst>
              <a:ext uri="{FF2B5EF4-FFF2-40B4-BE49-F238E27FC236}">
                <a16:creationId xmlns:a16="http://schemas.microsoft.com/office/drawing/2014/main" id="{BB974B99-0719-41B4-B75B-F9C145781EBD}"/>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34954767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1A949-A963-46B8-9652-855ECA035896}"/>
              </a:ext>
            </a:extLst>
          </p:cNvPr>
          <p:cNvSpPr>
            <a:spLocks noGrp="1"/>
          </p:cNvSpPr>
          <p:nvPr>
            <p:ph type="title"/>
          </p:nvPr>
        </p:nvSpPr>
        <p:spPr/>
        <p:txBody>
          <a:bodyPr/>
          <a:lstStyle/>
          <a:p>
            <a:r>
              <a:rPr lang="en-US"/>
              <a:t>Twitter Own and Retweeted Tweets Table | GAMESCOM - 9 of 9</a:t>
            </a:r>
          </a:p>
        </p:txBody>
      </p:sp>
      <p:graphicFrame>
        <p:nvGraphicFramePr>
          <p:cNvPr id="5" name="Table Placeholder 4">
            <a:extLst>
              <a:ext uri="{FF2B5EF4-FFF2-40B4-BE49-F238E27FC236}">
                <a16:creationId xmlns:a16="http://schemas.microsoft.com/office/drawing/2014/main" id="{C3283D10-CC0B-4321-9740-7E93D3A5392C}"/>
              </a:ext>
            </a:extLst>
          </p:cNvPr>
          <p:cNvGraphicFramePr>
            <a:graphicFrameLocks noGrp="1"/>
          </p:cNvGraphicFramePr>
          <p:nvPr>
            <p:ph type="tbl" sz="quarter" idx="13"/>
            <p:extLst>
              <p:ext uri="{D42A27DB-BD31-4B8C-83A1-F6EECF244321}">
                <p14:modId xmlns:p14="http://schemas.microsoft.com/office/powerpoint/2010/main" val="4228282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32878114"/>
                    </a:ext>
                  </a:extLst>
                </a:gridCol>
                <a:gridCol w="1234440">
                  <a:extLst>
                    <a:ext uri="{9D8B030D-6E8A-4147-A177-3AD203B41FA5}">
                      <a16:colId xmlns:a16="http://schemas.microsoft.com/office/drawing/2014/main" val="2950679183"/>
                    </a:ext>
                  </a:extLst>
                </a:gridCol>
                <a:gridCol w="576072">
                  <a:extLst>
                    <a:ext uri="{9D8B030D-6E8A-4147-A177-3AD203B41FA5}">
                      <a16:colId xmlns:a16="http://schemas.microsoft.com/office/drawing/2014/main" val="816302907"/>
                    </a:ext>
                  </a:extLst>
                </a:gridCol>
                <a:gridCol w="576072">
                  <a:extLst>
                    <a:ext uri="{9D8B030D-6E8A-4147-A177-3AD203B41FA5}">
                      <a16:colId xmlns:a16="http://schemas.microsoft.com/office/drawing/2014/main" val="3637736527"/>
                    </a:ext>
                  </a:extLst>
                </a:gridCol>
                <a:gridCol w="576072">
                  <a:extLst>
                    <a:ext uri="{9D8B030D-6E8A-4147-A177-3AD203B41FA5}">
                      <a16:colId xmlns:a16="http://schemas.microsoft.com/office/drawing/2014/main" val="3971943486"/>
                    </a:ext>
                  </a:extLst>
                </a:gridCol>
                <a:gridCol w="576072">
                  <a:extLst>
                    <a:ext uri="{9D8B030D-6E8A-4147-A177-3AD203B41FA5}">
                      <a16:colId xmlns:a16="http://schemas.microsoft.com/office/drawing/2014/main" val="3725818629"/>
                    </a:ext>
                  </a:extLst>
                </a:gridCol>
                <a:gridCol w="576072">
                  <a:extLst>
                    <a:ext uri="{9D8B030D-6E8A-4147-A177-3AD203B41FA5}">
                      <a16:colId xmlns:a16="http://schemas.microsoft.com/office/drawing/2014/main" val="2406769212"/>
                    </a:ext>
                  </a:extLst>
                </a:gridCol>
                <a:gridCol w="576072">
                  <a:extLst>
                    <a:ext uri="{9D8B030D-6E8A-4147-A177-3AD203B41FA5}">
                      <a16:colId xmlns:a16="http://schemas.microsoft.com/office/drawing/2014/main" val="3829152576"/>
                    </a:ext>
                  </a:extLst>
                </a:gridCol>
                <a:gridCol w="576072">
                  <a:extLst>
                    <a:ext uri="{9D8B030D-6E8A-4147-A177-3AD203B41FA5}">
                      <a16:colId xmlns:a16="http://schemas.microsoft.com/office/drawing/2014/main" val="1997511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111071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- 2026-08-25 20:55:05</a:t>
                      </a:r>
                      <a:r>
                        <a:rPr kumimoji="0" lang="en-US" sz="1000" b="0" i="0" u="none" strike="noStrike" kern="1200" cap="none" spc="0" normalizeH="0" baseline="0" noProof="0">
                          <a:ln>
                            <a:noFill/>
                          </a:ln>
                          <a:solidFill>
                            <a:prstClr val="black"/>
                          </a:solidFill>
                          <a:effectLst/>
                          <a:uLnTx/>
                          <a:uFillTx/>
                          <a:latin typeface="Calibri"/>
                          <a:ea typeface="+mn-ea"/>
                          <a:cs typeface="+mn-cs"/>
                        </a:rPr>
                        <a:t>
 Let me tell you, the Iron Throne won't stay empty for long! ⚔️ The Game of Thrones: War for Westeros team just revealed an epic gameplay trailer! #OpeningNightLive https://t.co/eWI026nf3v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Opening Night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0.0414 %</a:t>
                      </a:r>
                    </a:p>
                  </a:txBody>
                  <a:tcPr/>
                </a:tc>
                <a:extLst>
                  <a:ext uri="{0D108BD9-81ED-4DB2-BD59-A6C34878D82A}">
                    <a16:rowId xmlns:a16="http://schemas.microsoft.com/office/drawing/2014/main" val="3057494588"/>
                  </a:ext>
                </a:extLst>
              </a:tr>
            </a:tbl>
          </a:graphicData>
        </a:graphic>
      </p:graphicFrame>
      <p:sp>
        <p:nvSpPr>
          <p:cNvPr id="4" name="Text Placeholder 3">
            <a:extLst>
              <a:ext uri="{FF2B5EF4-FFF2-40B4-BE49-F238E27FC236}">
                <a16:creationId xmlns:a16="http://schemas.microsoft.com/office/drawing/2014/main" id="{8C1232EC-E1D6-4EEB-8EC0-CE72B7564E12}"/>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423508185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FC72C-8292-47BE-94A4-4E7A3EDD6871}"/>
              </a:ext>
            </a:extLst>
          </p:cNvPr>
          <p:cNvSpPr>
            <a:spLocks noGrp="1"/>
          </p:cNvSpPr>
          <p:nvPr>
            <p:ph type="title"/>
          </p:nvPr>
        </p:nvSpPr>
        <p:spPr/>
        <p:txBody>
          <a:bodyPr/>
          <a:lstStyle/>
          <a:p>
            <a:r>
              <a:rPr lang="en-US"/>
              <a:t>LinkedIn Posts Table | GAMESCOM - 1 of 3</a:t>
            </a:r>
          </a:p>
        </p:txBody>
      </p:sp>
      <p:graphicFrame>
        <p:nvGraphicFramePr>
          <p:cNvPr id="5" name="Table Placeholder 4">
            <a:extLst>
              <a:ext uri="{FF2B5EF4-FFF2-40B4-BE49-F238E27FC236}">
                <a16:creationId xmlns:a16="http://schemas.microsoft.com/office/drawing/2014/main" id="{B15F12DC-2F91-4C54-9CB6-6D7DBBD1345B}"/>
              </a:ext>
            </a:extLst>
          </p:cNvPr>
          <p:cNvGraphicFramePr>
            <a:graphicFrameLocks noGrp="1"/>
          </p:cNvGraphicFramePr>
          <p:nvPr>
            <p:ph type="tbl" sz="quarter" idx="13"/>
            <p:extLst>
              <p:ext uri="{D42A27DB-BD31-4B8C-83A1-F6EECF244321}">
                <p14:modId xmlns:p14="http://schemas.microsoft.com/office/powerpoint/2010/main" val="557720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70289950"/>
                    </a:ext>
                  </a:extLst>
                </a:gridCol>
                <a:gridCol w="740664">
                  <a:extLst>
                    <a:ext uri="{9D8B030D-6E8A-4147-A177-3AD203B41FA5}">
                      <a16:colId xmlns:a16="http://schemas.microsoft.com/office/drawing/2014/main" val="2423422948"/>
                    </a:ext>
                  </a:extLst>
                </a:gridCol>
                <a:gridCol w="1399032">
                  <a:extLst>
                    <a:ext uri="{9D8B030D-6E8A-4147-A177-3AD203B41FA5}">
                      <a16:colId xmlns:a16="http://schemas.microsoft.com/office/drawing/2014/main" val="3188966275"/>
                    </a:ext>
                  </a:extLst>
                </a:gridCol>
                <a:gridCol w="493776">
                  <a:extLst>
                    <a:ext uri="{9D8B030D-6E8A-4147-A177-3AD203B41FA5}">
                      <a16:colId xmlns:a16="http://schemas.microsoft.com/office/drawing/2014/main" val="3220455690"/>
                    </a:ext>
                  </a:extLst>
                </a:gridCol>
                <a:gridCol w="493776">
                  <a:extLst>
                    <a:ext uri="{9D8B030D-6E8A-4147-A177-3AD203B41FA5}">
                      <a16:colId xmlns:a16="http://schemas.microsoft.com/office/drawing/2014/main" val="773941491"/>
                    </a:ext>
                  </a:extLst>
                </a:gridCol>
                <a:gridCol w="493776">
                  <a:extLst>
                    <a:ext uri="{9D8B030D-6E8A-4147-A177-3AD203B41FA5}">
                      <a16:colId xmlns:a16="http://schemas.microsoft.com/office/drawing/2014/main" val="2906166033"/>
                    </a:ext>
                  </a:extLst>
                </a:gridCol>
                <a:gridCol w="493776">
                  <a:extLst>
                    <a:ext uri="{9D8B030D-6E8A-4147-A177-3AD203B41FA5}">
                      <a16:colId xmlns:a16="http://schemas.microsoft.com/office/drawing/2014/main" val="2206732507"/>
                    </a:ext>
                  </a:extLst>
                </a:gridCol>
                <a:gridCol w="493776">
                  <a:extLst>
                    <a:ext uri="{9D8B030D-6E8A-4147-A177-3AD203B41FA5}">
                      <a16:colId xmlns:a16="http://schemas.microsoft.com/office/drawing/2014/main" val="3470619905"/>
                    </a:ext>
                  </a:extLst>
                </a:gridCol>
                <a:gridCol w="493776">
                  <a:extLst>
                    <a:ext uri="{9D8B030D-6E8A-4147-A177-3AD203B41FA5}">
                      <a16:colId xmlns:a16="http://schemas.microsoft.com/office/drawing/2014/main" val="4117746530"/>
                    </a:ext>
                  </a:extLst>
                </a:gridCol>
                <a:gridCol w="493776">
                  <a:extLst>
                    <a:ext uri="{9D8B030D-6E8A-4147-A177-3AD203B41FA5}">
                      <a16:colId xmlns:a16="http://schemas.microsoft.com/office/drawing/2014/main" val="699436449"/>
                    </a:ext>
                  </a:extLst>
                </a:gridCol>
                <a:gridCol w="493776">
                  <a:extLst>
                    <a:ext uri="{9D8B030D-6E8A-4147-A177-3AD203B41FA5}">
                      <a16:colId xmlns:a16="http://schemas.microsoft.com/office/drawing/2014/main" val="867172971"/>
                    </a:ext>
                  </a:extLst>
                </a:gridCol>
                <a:gridCol w="493776">
                  <a:extLst>
                    <a:ext uri="{9D8B030D-6E8A-4147-A177-3AD203B41FA5}">
                      <a16:colId xmlns:a16="http://schemas.microsoft.com/office/drawing/2014/main" val="1359084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86154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08/31/2026 16:00:04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08/31/2026 16:00:04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Opening Night Live, epix, gamescom latam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08351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20:18:04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20:18:04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68498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20:00:03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20:00:03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46390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15:32:15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15:32:15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a:t>
                      </a:r>
                    </a:p>
                  </a:txBody>
                  <a:tcPr/>
                </a:tc>
                <a:extLst>
                  <a:ext uri="{0D108BD9-81ED-4DB2-BD59-A6C34878D82A}">
                    <a16:rowId xmlns:a16="http://schemas.microsoft.com/office/drawing/2014/main" val="1345930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15:10:20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15:10:20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1716</a:t>
                      </a:r>
                    </a:p>
                  </a:txBody>
                  <a:tcPr/>
                </a:tc>
                <a:extLst>
                  <a:ext uri="{0D108BD9-81ED-4DB2-BD59-A6C34878D82A}">
                    <a16:rowId xmlns:a16="http://schemas.microsoft.com/office/drawing/2014/main" val="1829161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14:24:26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14:24:26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Opening Night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12698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08/27/2026 15:56:00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08/27/2026 15:56:00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gamescom biz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1677</a:t>
                      </a:r>
                    </a:p>
                  </a:txBody>
                  <a:tcPr/>
                </a:tc>
                <a:extLst>
                  <a:ext uri="{0D108BD9-81ED-4DB2-BD59-A6C34878D82A}">
                    <a16:rowId xmlns:a16="http://schemas.microsoft.com/office/drawing/2014/main" val="2615683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08/27/2026 15:44:54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08/27/2026 15:44:54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95420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08/26/2026 20:16:11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08/26/2026 20:16:11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2227</a:t>
                      </a:r>
                    </a:p>
                  </a:txBody>
                  <a:tcPr/>
                </a:tc>
                <a:extLst>
                  <a:ext uri="{0D108BD9-81ED-4DB2-BD59-A6C34878D82A}">
                    <a16:rowId xmlns:a16="http://schemas.microsoft.com/office/drawing/2014/main" val="1434200223"/>
                  </a:ext>
                </a:extLst>
              </a:tr>
            </a:tbl>
          </a:graphicData>
        </a:graphic>
      </p:graphicFrame>
      <p:sp>
        <p:nvSpPr>
          <p:cNvPr id="4" name="Text Placeholder 3">
            <a:extLst>
              <a:ext uri="{FF2B5EF4-FFF2-40B4-BE49-F238E27FC236}">
                <a16:creationId xmlns:a16="http://schemas.microsoft.com/office/drawing/2014/main" id="{6F2F4F5C-201E-480B-BA61-EBA09C7B547C}"/>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296231588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AF80E-D083-41E3-8CB1-4A43AF69BA73}"/>
              </a:ext>
            </a:extLst>
          </p:cNvPr>
          <p:cNvSpPr>
            <a:spLocks noGrp="1"/>
          </p:cNvSpPr>
          <p:nvPr>
            <p:ph type="title"/>
          </p:nvPr>
        </p:nvSpPr>
        <p:spPr/>
        <p:txBody>
          <a:bodyPr/>
          <a:lstStyle/>
          <a:p>
            <a:r>
              <a:rPr lang="en-US"/>
              <a:t>LinkedIn Posts Table | GAMESCOM - 2 of 3</a:t>
            </a:r>
          </a:p>
        </p:txBody>
      </p:sp>
      <p:graphicFrame>
        <p:nvGraphicFramePr>
          <p:cNvPr id="5" name="Table Placeholder 4">
            <a:extLst>
              <a:ext uri="{FF2B5EF4-FFF2-40B4-BE49-F238E27FC236}">
                <a16:creationId xmlns:a16="http://schemas.microsoft.com/office/drawing/2014/main" id="{3B7B0C84-1B29-4FCA-9104-2471801DC52F}"/>
              </a:ext>
            </a:extLst>
          </p:cNvPr>
          <p:cNvGraphicFramePr>
            <a:graphicFrameLocks noGrp="1"/>
          </p:cNvGraphicFramePr>
          <p:nvPr>
            <p:ph type="tbl" sz="quarter" idx="13"/>
            <p:extLst>
              <p:ext uri="{D42A27DB-BD31-4B8C-83A1-F6EECF244321}">
                <p14:modId xmlns:p14="http://schemas.microsoft.com/office/powerpoint/2010/main" val="1529186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5822054"/>
                    </a:ext>
                  </a:extLst>
                </a:gridCol>
                <a:gridCol w="740664">
                  <a:extLst>
                    <a:ext uri="{9D8B030D-6E8A-4147-A177-3AD203B41FA5}">
                      <a16:colId xmlns:a16="http://schemas.microsoft.com/office/drawing/2014/main" val="2958265096"/>
                    </a:ext>
                  </a:extLst>
                </a:gridCol>
                <a:gridCol w="1399032">
                  <a:extLst>
                    <a:ext uri="{9D8B030D-6E8A-4147-A177-3AD203B41FA5}">
                      <a16:colId xmlns:a16="http://schemas.microsoft.com/office/drawing/2014/main" val="2480933286"/>
                    </a:ext>
                  </a:extLst>
                </a:gridCol>
                <a:gridCol w="493776">
                  <a:extLst>
                    <a:ext uri="{9D8B030D-6E8A-4147-A177-3AD203B41FA5}">
                      <a16:colId xmlns:a16="http://schemas.microsoft.com/office/drawing/2014/main" val="2387071098"/>
                    </a:ext>
                  </a:extLst>
                </a:gridCol>
                <a:gridCol w="493776">
                  <a:extLst>
                    <a:ext uri="{9D8B030D-6E8A-4147-A177-3AD203B41FA5}">
                      <a16:colId xmlns:a16="http://schemas.microsoft.com/office/drawing/2014/main" val="4283320085"/>
                    </a:ext>
                  </a:extLst>
                </a:gridCol>
                <a:gridCol w="493776">
                  <a:extLst>
                    <a:ext uri="{9D8B030D-6E8A-4147-A177-3AD203B41FA5}">
                      <a16:colId xmlns:a16="http://schemas.microsoft.com/office/drawing/2014/main" val="3633113140"/>
                    </a:ext>
                  </a:extLst>
                </a:gridCol>
                <a:gridCol w="493776">
                  <a:extLst>
                    <a:ext uri="{9D8B030D-6E8A-4147-A177-3AD203B41FA5}">
                      <a16:colId xmlns:a16="http://schemas.microsoft.com/office/drawing/2014/main" val="3099099692"/>
                    </a:ext>
                  </a:extLst>
                </a:gridCol>
                <a:gridCol w="493776">
                  <a:extLst>
                    <a:ext uri="{9D8B030D-6E8A-4147-A177-3AD203B41FA5}">
                      <a16:colId xmlns:a16="http://schemas.microsoft.com/office/drawing/2014/main" val="2729221811"/>
                    </a:ext>
                  </a:extLst>
                </a:gridCol>
                <a:gridCol w="493776">
                  <a:extLst>
                    <a:ext uri="{9D8B030D-6E8A-4147-A177-3AD203B41FA5}">
                      <a16:colId xmlns:a16="http://schemas.microsoft.com/office/drawing/2014/main" val="3308425001"/>
                    </a:ext>
                  </a:extLst>
                </a:gridCol>
                <a:gridCol w="493776">
                  <a:extLst>
                    <a:ext uri="{9D8B030D-6E8A-4147-A177-3AD203B41FA5}">
                      <a16:colId xmlns:a16="http://schemas.microsoft.com/office/drawing/2014/main" val="3823650686"/>
                    </a:ext>
                  </a:extLst>
                </a:gridCol>
                <a:gridCol w="493776">
                  <a:extLst>
                    <a:ext uri="{9D8B030D-6E8A-4147-A177-3AD203B41FA5}">
                      <a16:colId xmlns:a16="http://schemas.microsoft.com/office/drawing/2014/main" val="2488239825"/>
                    </a:ext>
                  </a:extLst>
                </a:gridCol>
                <a:gridCol w="493776">
                  <a:extLst>
                    <a:ext uri="{9D8B030D-6E8A-4147-A177-3AD203B41FA5}">
                      <a16:colId xmlns:a16="http://schemas.microsoft.com/office/drawing/2014/main" val="1648832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44989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08/26/2026 19:44:49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08/26/2026 19:44:49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1383</a:t>
                      </a:r>
                    </a:p>
                  </a:txBody>
                  <a:tcPr/>
                </a:tc>
                <a:extLst>
                  <a:ext uri="{0D108BD9-81ED-4DB2-BD59-A6C34878D82A}">
                    <a16:rowId xmlns:a16="http://schemas.microsoft.com/office/drawing/2014/main" val="1967478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08/26/2026 17:30:02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08/26/2026 17:30:02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56912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08/26/2026 10:30:42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08/26/2026 10:30:42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02226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08/26/2026 10:20:20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08/26/2026 10:20:20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24986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08/24/2026 16:30:01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08/24/2026 16:30:01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4969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08/24/2026 15:20:40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08/24/2026 15:20:40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82015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08/24/2026 12:02:58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08/24/2026 12:02:58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gamescom biz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24450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08/21/2026 12:00:11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08/21/2026 12:00:11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Opening Night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36876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08/21/2026 11:12:32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08/21/2026 11:12:32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10296282"/>
                  </a:ext>
                </a:extLst>
              </a:tr>
            </a:tbl>
          </a:graphicData>
        </a:graphic>
      </p:graphicFrame>
      <p:sp>
        <p:nvSpPr>
          <p:cNvPr id="4" name="Text Placeholder 3">
            <a:extLst>
              <a:ext uri="{FF2B5EF4-FFF2-40B4-BE49-F238E27FC236}">
                <a16:creationId xmlns:a16="http://schemas.microsoft.com/office/drawing/2014/main" id="{939E1C41-06FD-48F0-A58E-38D7F8D70B6B}"/>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415139342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69849-CD1F-4078-86B0-74DDE604E638}"/>
              </a:ext>
            </a:extLst>
          </p:cNvPr>
          <p:cNvSpPr>
            <a:spLocks noGrp="1"/>
          </p:cNvSpPr>
          <p:nvPr>
            <p:ph type="title"/>
          </p:nvPr>
        </p:nvSpPr>
        <p:spPr/>
        <p:txBody>
          <a:bodyPr/>
          <a:lstStyle/>
          <a:p>
            <a:r>
              <a:rPr lang="en-US"/>
              <a:t>LinkedIn Posts Table | GAMESCOM - 3 of 3</a:t>
            </a:r>
          </a:p>
        </p:txBody>
      </p:sp>
      <p:graphicFrame>
        <p:nvGraphicFramePr>
          <p:cNvPr id="5" name="Table Placeholder 4">
            <a:extLst>
              <a:ext uri="{FF2B5EF4-FFF2-40B4-BE49-F238E27FC236}">
                <a16:creationId xmlns:a16="http://schemas.microsoft.com/office/drawing/2014/main" id="{41A4D2EC-DC46-48CF-908A-F753779A486E}"/>
              </a:ext>
            </a:extLst>
          </p:cNvPr>
          <p:cNvGraphicFramePr>
            <a:graphicFrameLocks noGrp="1"/>
          </p:cNvGraphicFramePr>
          <p:nvPr>
            <p:ph type="tbl" sz="quarter" idx="13"/>
            <p:extLst>
              <p:ext uri="{D42A27DB-BD31-4B8C-83A1-F6EECF244321}">
                <p14:modId xmlns:p14="http://schemas.microsoft.com/office/powerpoint/2010/main" val="2710670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00975589"/>
                    </a:ext>
                  </a:extLst>
                </a:gridCol>
                <a:gridCol w="740664">
                  <a:extLst>
                    <a:ext uri="{9D8B030D-6E8A-4147-A177-3AD203B41FA5}">
                      <a16:colId xmlns:a16="http://schemas.microsoft.com/office/drawing/2014/main" val="3290959545"/>
                    </a:ext>
                  </a:extLst>
                </a:gridCol>
                <a:gridCol w="1399032">
                  <a:extLst>
                    <a:ext uri="{9D8B030D-6E8A-4147-A177-3AD203B41FA5}">
                      <a16:colId xmlns:a16="http://schemas.microsoft.com/office/drawing/2014/main" val="1152074929"/>
                    </a:ext>
                  </a:extLst>
                </a:gridCol>
                <a:gridCol w="493776">
                  <a:extLst>
                    <a:ext uri="{9D8B030D-6E8A-4147-A177-3AD203B41FA5}">
                      <a16:colId xmlns:a16="http://schemas.microsoft.com/office/drawing/2014/main" val="1228335918"/>
                    </a:ext>
                  </a:extLst>
                </a:gridCol>
                <a:gridCol w="493776">
                  <a:extLst>
                    <a:ext uri="{9D8B030D-6E8A-4147-A177-3AD203B41FA5}">
                      <a16:colId xmlns:a16="http://schemas.microsoft.com/office/drawing/2014/main" val="472805636"/>
                    </a:ext>
                  </a:extLst>
                </a:gridCol>
                <a:gridCol w="493776">
                  <a:extLst>
                    <a:ext uri="{9D8B030D-6E8A-4147-A177-3AD203B41FA5}">
                      <a16:colId xmlns:a16="http://schemas.microsoft.com/office/drawing/2014/main" val="4120461900"/>
                    </a:ext>
                  </a:extLst>
                </a:gridCol>
                <a:gridCol w="493776">
                  <a:extLst>
                    <a:ext uri="{9D8B030D-6E8A-4147-A177-3AD203B41FA5}">
                      <a16:colId xmlns:a16="http://schemas.microsoft.com/office/drawing/2014/main" val="3345872921"/>
                    </a:ext>
                  </a:extLst>
                </a:gridCol>
                <a:gridCol w="493776">
                  <a:extLst>
                    <a:ext uri="{9D8B030D-6E8A-4147-A177-3AD203B41FA5}">
                      <a16:colId xmlns:a16="http://schemas.microsoft.com/office/drawing/2014/main" val="1078777364"/>
                    </a:ext>
                  </a:extLst>
                </a:gridCol>
                <a:gridCol w="493776">
                  <a:extLst>
                    <a:ext uri="{9D8B030D-6E8A-4147-A177-3AD203B41FA5}">
                      <a16:colId xmlns:a16="http://schemas.microsoft.com/office/drawing/2014/main" val="3721772275"/>
                    </a:ext>
                  </a:extLst>
                </a:gridCol>
                <a:gridCol w="493776">
                  <a:extLst>
                    <a:ext uri="{9D8B030D-6E8A-4147-A177-3AD203B41FA5}">
                      <a16:colId xmlns:a16="http://schemas.microsoft.com/office/drawing/2014/main" val="1720593859"/>
                    </a:ext>
                  </a:extLst>
                </a:gridCol>
                <a:gridCol w="493776">
                  <a:extLst>
                    <a:ext uri="{9D8B030D-6E8A-4147-A177-3AD203B41FA5}">
                      <a16:colId xmlns:a16="http://schemas.microsoft.com/office/drawing/2014/main" val="510577841"/>
                    </a:ext>
                  </a:extLst>
                </a:gridCol>
                <a:gridCol w="493776">
                  <a:extLst>
                    <a:ext uri="{9D8B030D-6E8A-4147-A177-3AD203B41FA5}">
                      <a16:colId xmlns:a16="http://schemas.microsoft.com/office/drawing/2014/main" val="3212084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86083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08/20/2026 16:00:04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08/20/2026 16:00:04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Cosplay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54203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08/20/2026 14:35:42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08/20/2026 14:35:42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87517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08/18/2026 17:44:49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08/18/2026 17:44:49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5481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08/14/2026 14:00:21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08/14/2026 14:00:21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98121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08/14/2026 12:00:08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08/14/2026 12:00:08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Opening Night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12745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08/13/2026 14:36:24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08/13/2026 14:36:24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epix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a:t>
                      </a:r>
                    </a:p>
                  </a:txBody>
                  <a:tcPr/>
                </a:tc>
                <a:extLst>
                  <a:ext uri="{0D108BD9-81ED-4DB2-BD59-A6C34878D82A}">
                    <a16:rowId xmlns:a16="http://schemas.microsoft.com/office/drawing/2014/main" val="455390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08/13/2026 14:06:30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08/13/2026 14:06:30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gamescom biz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77432794"/>
                  </a:ext>
                </a:extLst>
              </a:tr>
            </a:tbl>
          </a:graphicData>
        </a:graphic>
      </p:graphicFrame>
      <p:sp>
        <p:nvSpPr>
          <p:cNvPr id="4" name="Text Placeholder 3">
            <a:extLst>
              <a:ext uri="{FF2B5EF4-FFF2-40B4-BE49-F238E27FC236}">
                <a16:creationId xmlns:a16="http://schemas.microsoft.com/office/drawing/2014/main" id="{2F417D7F-02DC-4CDC-9D7E-F39D74EF78B8}"/>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80258417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55A34-4F37-41D2-889A-D45DD31EA558}"/>
              </a:ext>
            </a:extLst>
          </p:cNvPr>
          <p:cNvSpPr>
            <a:spLocks noGrp="1"/>
          </p:cNvSpPr>
          <p:nvPr>
            <p:ph type="title"/>
          </p:nvPr>
        </p:nvSpPr>
        <p:spPr/>
        <p:txBody>
          <a:bodyPr/>
          <a:lstStyle/>
          <a:p>
            <a:r>
              <a:rPr lang="en-US"/>
              <a:t>Facebook Published Posts Table | GAMESCOM - 1 of 5</a:t>
            </a:r>
          </a:p>
        </p:txBody>
      </p:sp>
      <p:graphicFrame>
        <p:nvGraphicFramePr>
          <p:cNvPr id="5" name="Table Placeholder 4">
            <a:extLst>
              <a:ext uri="{FF2B5EF4-FFF2-40B4-BE49-F238E27FC236}">
                <a16:creationId xmlns:a16="http://schemas.microsoft.com/office/drawing/2014/main" id="{B7427B0C-6F03-4E4E-877D-3EA5480B625F}"/>
              </a:ext>
            </a:extLst>
          </p:cNvPr>
          <p:cNvGraphicFramePr>
            <a:graphicFrameLocks noGrp="1"/>
          </p:cNvGraphicFramePr>
          <p:nvPr>
            <p:ph type="tbl" sz="quarter" idx="13"/>
            <p:extLst>
              <p:ext uri="{D42A27DB-BD31-4B8C-83A1-F6EECF244321}">
                <p14:modId xmlns:p14="http://schemas.microsoft.com/office/powerpoint/2010/main" val="3589383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608499771"/>
                    </a:ext>
                  </a:extLst>
                </a:gridCol>
                <a:gridCol w="822960">
                  <a:extLst>
                    <a:ext uri="{9D8B030D-6E8A-4147-A177-3AD203B41FA5}">
                      <a16:colId xmlns:a16="http://schemas.microsoft.com/office/drawing/2014/main" val="1251212014"/>
                    </a:ext>
                  </a:extLst>
                </a:gridCol>
                <a:gridCol w="1152144">
                  <a:extLst>
                    <a:ext uri="{9D8B030D-6E8A-4147-A177-3AD203B41FA5}">
                      <a16:colId xmlns:a16="http://schemas.microsoft.com/office/drawing/2014/main" val="496130067"/>
                    </a:ext>
                  </a:extLst>
                </a:gridCol>
                <a:gridCol w="411480">
                  <a:extLst>
                    <a:ext uri="{9D8B030D-6E8A-4147-A177-3AD203B41FA5}">
                      <a16:colId xmlns:a16="http://schemas.microsoft.com/office/drawing/2014/main" val="2733599324"/>
                    </a:ext>
                  </a:extLst>
                </a:gridCol>
                <a:gridCol w="411480">
                  <a:extLst>
                    <a:ext uri="{9D8B030D-6E8A-4147-A177-3AD203B41FA5}">
                      <a16:colId xmlns:a16="http://schemas.microsoft.com/office/drawing/2014/main" val="2116409509"/>
                    </a:ext>
                  </a:extLst>
                </a:gridCol>
                <a:gridCol w="411480">
                  <a:extLst>
                    <a:ext uri="{9D8B030D-6E8A-4147-A177-3AD203B41FA5}">
                      <a16:colId xmlns:a16="http://schemas.microsoft.com/office/drawing/2014/main" val="3471886860"/>
                    </a:ext>
                  </a:extLst>
                </a:gridCol>
                <a:gridCol w="411480">
                  <a:extLst>
                    <a:ext uri="{9D8B030D-6E8A-4147-A177-3AD203B41FA5}">
                      <a16:colId xmlns:a16="http://schemas.microsoft.com/office/drawing/2014/main" val="1367871743"/>
                    </a:ext>
                  </a:extLst>
                </a:gridCol>
                <a:gridCol w="411480">
                  <a:extLst>
                    <a:ext uri="{9D8B030D-6E8A-4147-A177-3AD203B41FA5}">
                      <a16:colId xmlns:a16="http://schemas.microsoft.com/office/drawing/2014/main" val="4009665170"/>
                    </a:ext>
                  </a:extLst>
                </a:gridCol>
                <a:gridCol w="411480">
                  <a:extLst>
                    <a:ext uri="{9D8B030D-6E8A-4147-A177-3AD203B41FA5}">
                      <a16:colId xmlns:a16="http://schemas.microsoft.com/office/drawing/2014/main" val="13170478"/>
                    </a:ext>
                  </a:extLst>
                </a:gridCol>
                <a:gridCol w="411480">
                  <a:extLst>
                    <a:ext uri="{9D8B030D-6E8A-4147-A177-3AD203B41FA5}">
                      <a16:colId xmlns:a16="http://schemas.microsoft.com/office/drawing/2014/main" val="1316856195"/>
                    </a:ext>
                  </a:extLst>
                </a:gridCol>
                <a:gridCol w="411480">
                  <a:extLst>
                    <a:ext uri="{9D8B030D-6E8A-4147-A177-3AD203B41FA5}">
                      <a16:colId xmlns:a16="http://schemas.microsoft.com/office/drawing/2014/main" val="363588920"/>
                    </a:ext>
                  </a:extLst>
                </a:gridCol>
                <a:gridCol w="411480">
                  <a:extLst>
                    <a:ext uri="{9D8B030D-6E8A-4147-A177-3AD203B41FA5}">
                      <a16:colId xmlns:a16="http://schemas.microsoft.com/office/drawing/2014/main" val="4191043941"/>
                    </a:ext>
                  </a:extLst>
                </a:gridCol>
                <a:gridCol w="411480">
                  <a:extLst>
                    <a:ext uri="{9D8B030D-6E8A-4147-A177-3AD203B41FA5}">
                      <a16:colId xmlns:a16="http://schemas.microsoft.com/office/drawing/2014/main" val="1784977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49945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20:14:44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20:14:44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091953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20:00:43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20:00:43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016098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19:21:55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19:21:55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007168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19:07:45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19:07:45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619990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18:38:49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18:38:49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928651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16:27:15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16:27:15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Cosplay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03986116"/>
                  </a:ext>
                </a:extLst>
              </a:tr>
            </a:tbl>
          </a:graphicData>
        </a:graphic>
      </p:graphicFrame>
      <p:sp>
        <p:nvSpPr>
          <p:cNvPr id="4" name="Text Placeholder 3">
            <a:extLst>
              <a:ext uri="{FF2B5EF4-FFF2-40B4-BE49-F238E27FC236}">
                <a16:creationId xmlns:a16="http://schemas.microsoft.com/office/drawing/2014/main" id="{5B663814-2A63-4FA7-A717-801FE72C8372}"/>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288884613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96B94-8FC2-4B8A-8D64-E78056BACD30}"/>
              </a:ext>
            </a:extLst>
          </p:cNvPr>
          <p:cNvSpPr>
            <a:spLocks noGrp="1"/>
          </p:cNvSpPr>
          <p:nvPr>
            <p:ph type="title"/>
          </p:nvPr>
        </p:nvSpPr>
        <p:spPr/>
        <p:txBody>
          <a:bodyPr/>
          <a:lstStyle/>
          <a:p>
            <a:r>
              <a:rPr lang="en-US"/>
              <a:t>Facebook Published Posts Table | GAMESCOM - 2 of 5</a:t>
            </a:r>
          </a:p>
        </p:txBody>
      </p:sp>
      <p:graphicFrame>
        <p:nvGraphicFramePr>
          <p:cNvPr id="5" name="Table Placeholder 4">
            <a:extLst>
              <a:ext uri="{FF2B5EF4-FFF2-40B4-BE49-F238E27FC236}">
                <a16:creationId xmlns:a16="http://schemas.microsoft.com/office/drawing/2014/main" id="{A16D4C71-3DD9-42A1-A8BF-893E3B5C1699}"/>
              </a:ext>
            </a:extLst>
          </p:cNvPr>
          <p:cNvGraphicFramePr>
            <a:graphicFrameLocks noGrp="1"/>
          </p:cNvGraphicFramePr>
          <p:nvPr>
            <p:ph type="tbl" sz="quarter" idx="13"/>
            <p:extLst>
              <p:ext uri="{D42A27DB-BD31-4B8C-83A1-F6EECF244321}">
                <p14:modId xmlns:p14="http://schemas.microsoft.com/office/powerpoint/2010/main" val="36630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54993144"/>
                    </a:ext>
                  </a:extLst>
                </a:gridCol>
                <a:gridCol w="822960">
                  <a:extLst>
                    <a:ext uri="{9D8B030D-6E8A-4147-A177-3AD203B41FA5}">
                      <a16:colId xmlns:a16="http://schemas.microsoft.com/office/drawing/2014/main" val="1363262205"/>
                    </a:ext>
                  </a:extLst>
                </a:gridCol>
                <a:gridCol w="1152144">
                  <a:extLst>
                    <a:ext uri="{9D8B030D-6E8A-4147-A177-3AD203B41FA5}">
                      <a16:colId xmlns:a16="http://schemas.microsoft.com/office/drawing/2014/main" val="3572021999"/>
                    </a:ext>
                  </a:extLst>
                </a:gridCol>
                <a:gridCol w="411480">
                  <a:extLst>
                    <a:ext uri="{9D8B030D-6E8A-4147-A177-3AD203B41FA5}">
                      <a16:colId xmlns:a16="http://schemas.microsoft.com/office/drawing/2014/main" val="2902215759"/>
                    </a:ext>
                  </a:extLst>
                </a:gridCol>
                <a:gridCol w="411480">
                  <a:extLst>
                    <a:ext uri="{9D8B030D-6E8A-4147-A177-3AD203B41FA5}">
                      <a16:colId xmlns:a16="http://schemas.microsoft.com/office/drawing/2014/main" val="747725353"/>
                    </a:ext>
                  </a:extLst>
                </a:gridCol>
                <a:gridCol w="411480">
                  <a:extLst>
                    <a:ext uri="{9D8B030D-6E8A-4147-A177-3AD203B41FA5}">
                      <a16:colId xmlns:a16="http://schemas.microsoft.com/office/drawing/2014/main" val="1152276856"/>
                    </a:ext>
                  </a:extLst>
                </a:gridCol>
                <a:gridCol w="411480">
                  <a:extLst>
                    <a:ext uri="{9D8B030D-6E8A-4147-A177-3AD203B41FA5}">
                      <a16:colId xmlns:a16="http://schemas.microsoft.com/office/drawing/2014/main" val="525660970"/>
                    </a:ext>
                  </a:extLst>
                </a:gridCol>
                <a:gridCol w="411480">
                  <a:extLst>
                    <a:ext uri="{9D8B030D-6E8A-4147-A177-3AD203B41FA5}">
                      <a16:colId xmlns:a16="http://schemas.microsoft.com/office/drawing/2014/main" val="249644975"/>
                    </a:ext>
                  </a:extLst>
                </a:gridCol>
                <a:gridCol w="411480">
                  <a:extLst>
                    <a:ext uri="{9D8B030D-6E8A-4147-A177-3AD203B41FA5}">
                      <a16:colId xmlns:a16="http://schemas.microsoft.com/office/drawing/2014/main" val="1569602171"/>
                    </a:ext>
                  </a:extLst>
                </a:gridCol>
                <a:gridCol w="411480">
                  <a:extLst>
                    <a:ext uri="{9D8B030D-6E8A-4147-A177-3AD203B41FA5}">
                      <a16:colId xmlns:a16="http://schemas.microsoft.com/office/drawing/2014/main" val="1322256150"/>
                    </a:ext>
                  </a:extLst>
                </a:gridCol>
                <a:gridCol w="411480">
                  <a:extLst>
                    <a:ext uri="{9D8B030D-6E8A-4147-A177-3AD203B41FA5}">
                      <a16:colId xmlns:a16="http://schemas.microsoft.com/office/drawing/2014/main" val="203435540"/>
                    </a:ext>
                  </a:extLst>
                </a:gridCol>
                <a:gridCol w="411480">
                  <a:extLst>
                    <a:ext uri="{9D8B030D-6E8A-4147-A177-3AD203B41FA5}">
                      <a16:colId xmlns:a16="http://schemas.microsoft.com/office/drawing/2014/main" val="829805164"/>
                    </a:ext>
                  </a:extLst>
                </a:gridCol>
                <a:gridCol w="411480">
                  <a:extLst>
                    <a:ext uri="{9D8B030D-6E8A-4147-A177-3AD203B41FA5}">
                      <a16:colId xmlns:a16="http://schemas.microsoft.com/office/drawing/2014/main" val="688520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42859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13:21:58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13:21:58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254921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12:02:59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12:02:59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Cosplay, wall-8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542571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10:38:55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10:38:55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Opening Night Live, wall-8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993362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09:56:09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09:56:09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710626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09:01:26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09:01:26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699047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20:56:08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20:56:08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Cosplay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407265168"/>
                  </a:ext>
                </a:extLst>
              </a:tr>
            </a:tbl>
          </a:graphicData>
        </a:graphic>
      </p:graphicFrame>
      <p:sp>
        <p:nvSpPr>
          <p:cNvPr id="4" name="Text Placeholder 3">
            <a:extLst>
              <a:ext uri="{FF2B5EF4-FFF2-40B4-BE49-F238E27FC236}">
                <a16:creationId xmlns:a16="http://schemas.microsoft.com/office/drawing/2014/main" id="{2B11A6E5-45EA-4068-B231-32A78349AE16}"/>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01137704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41762-EC0F-4C8A-AE08-81C8A5D24115}"/>
              </a:ext>
            </a:extLst>
          </p:cNvPr>
          <p:cNvSpPr>
            <a:spLocks noGrp="1"/>
          </p:cNvSpPr>
          <p:nvPr>
            <p:ph type="title"/>
          </p:nvPr>
        </p:nvSpPr>
        <p:spPr/>
        <p:txBody>
          <a:bodyPr/>
          <a:lstStyle/>
          <a:p>
            <a:r>
              <a:rPr lang="en-US"/>
              <a:t>Facebook Published Posts Table | GAMESCOM - 3 of 5</a:t>
            </a:r>
          </a:p>
        </p:txBody>
      </p:sp>
      <p:graphicFrame>
        <p:nvGraphicFramePr>
          <p:cNvPr id="5" name="Table Placeholder 4">
            <a:extLst>
              <a:ext uri="{FF2B5EF4-FFF2-40B4-BE49-F238E27FC236}">
                <a16:creationId xmlns:a16="http://schemas.microsoft.com/office/drawing/2014/main" id="{62507A19-A57F-446D-B770-A2155004A979}"/>
              </a:ext>
            </a:extLst>
          </p:cNvPr>
          <p:cNvGraphicFramePr>
            <a:graphicFrameLocks noGrp="1"/>
          </p:cNvGraphicFramePr>
          <p:nvPr>
            <p:ph type="tbl" sz="quarter" idx="13"/>
            <p:extLst>
              <p:ext uri="{D42A27DB-BD31-4B8C-83A1-F6EECF244321}">
                <p14:modId xmlns:p14="http://schemas.microsoft.com/office/powerpoint/2010/main" val="1665300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55639421"/>
                    </a:ext>
                  </a:extLst>
                </a:gridCol>
                <a:gridCol w="822960">
                  <a:extLst>
                    <a:ext uri="{9D8B030D-6E8A-4147-A177-3AD203B41FA5}">
                      <a16:colId xmlns:a16="http://schemas.microsoft.com/office/drawing/2014/main" val="3366948585"/>
                    </a:ext>
                  </a:extLst>
                </a:gridCol>
                <a:gridCol w="1152144">
                  <a:extLst>
                    <a:ext uri="{9D8B030D-6E8A-4147-A177-3AD203B41FA5}">
                      <a16:colId xmlns:a16="http://schemas.microsoft.com/office/drawing/2014/main" val="1590338498"/>
                    </a:ext>
                  </a:extLst>
                </a:gridCol>
                <a:gridCol w="411480">
                  <a:extLst>
                    <a:ext uri="{9D8B030D-6E8A-4147-A177-3AD203B41FA5}">
                      <a16:colId xmlns:a16="http://schemas.microsoft.com/office/drawing/2014/main" val="4058060763"/>
                    </a:ext>
                  </a:extLst>
                </a:gridCol>
                <a:gridCol w="411480">
                  <a:extLst>
                    <a:ext uri="{9D8B030D-6E8A-4147-A177-3AD203B41FA5}">
                      <a16:colId xmlns:a16="http://schemas.microsoft.com/office/drawing/2014/main" val="2544051370"/>
                    </a:ext>
                  </a:extLst>
                </a:gridCol>
                <a:gridCol w="411480">
                  <a:extLst>
                    <a:ext uri="{9D8B030D-6E8A-4147-A177-3AD203B41FA5}">
                      <a16:colId xmlns:a16="http://schemas.microsoft.com/office/drawing/2014/main" val="2972964763"/>
                    </a:ext>
                  </a:extLst>
                </a:gridCol>
                <a:gridCol w="411480">
                  <a:extLst>
                    <a:ext uri="{9D8B030D-6E8A-4147-A177-3AD203B41FA5}">
                      <a16:colId xmlns:a16="http://schemas.microsoft.com/office/drawing/2014/main" val="1236592871"/>
                    </a:ext>
                  </a:extLst>
                </a:gridCol>
                <a:gridCol w="411480">
                  <a:extLst>
                    <a:ext uri="{9D8B030D-6E8A-4147-A177-3AD203B41FA5}">
                      <a16:colId xmlns:a16="http://schemas.microsoft.com/office/drawing/2014/main" val="1404026011"/>
                    </a:ext>
                  </a:extLst>
                </a:gridCol>
                <a:gridCol w="411480">
                  <a:extLst>
                    <a:ext uri="{9D8B030D-6E8A-4147-A177-3AD203B41FA5}">
                      <a16:colId xmlns:a16="http://schemas.microsoft.com/office/drawing/2014/main" val="727719194"/>
                    </a:ext>
                  </a:extLst>
                </a:gridCol>
                <a:gridCol w="411480">
                  <a:extLst>
                    <a:ext uri="{9D8B030D-6E8A-4147-A177-3AD203B41FA5}">
                      <a16:colId xmlns:a16="http://schemas.microsoft.com/office/drawing/2014/main" val="1567073249"/>
                    </a:ext>
                  </a:extLst>
                </a:gridCol>
                <a:gridCol w="411480">
                  <a:extLst>
                    <a:ext uri="{9D8B030D-6E8A-4147-A177-3AD203B41FA5}">
                      <a16:colId xmlns:a16="http://schemas.microsoft.com/office/drawing/2014/main" val="2040887118"/>
                    </a:ext>
                  </a:extLst>
                </a:gridCol>
                <a:gridCol w="411480">
                  <a:extLst>
                    <a:ext uri="{9D8B030D-6E8A-4147-A177-3AD203B41FA5}">
                      <a16:colId xmlns:a16="http://schemas.microsoft.com/office/drawing/2014/main" val="1109264171"/>
                    </a:ext>
                  </a:extLst>
                </a:gridCol>
                <a:gridCol w="411480">
                  <a:extLst>
                    <a:ext uri="{9D8B030D-6E8A-4147-A177-3AD203B41FA5}">
                      <a16:colId xmlns:a16="http://schemas.microsoft.com/office/drawing/2014/main" val="4233130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11947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20:15:57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20:15:57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71354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19:58:05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19:58:05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Cosplay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513595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18:54:03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18:54:03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Cosplay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678783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18:43:43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18:43:43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Cosplay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564725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17:55:15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17:55:15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696270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17:26:13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17:26:13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125126939"/>
                  </a:ext>
                </a:extLst>
              </a:tr>
            </a:tbl>
          </a:graphicData>
        </a:graphic>
      </p:graphicFrame>
      <p:sp>
        <p:nvSpPr>
          <p:cNvPr id="4" name="Text Placeholder 3">
            <a:extLst>
              <a:ext uri="{FF2B5EF4-FFF2-40B4-BE49-F238E27FC236}">
                <a16:creationId xmlns:a16="http://schemas.microsoft.com/office/drawing/2014/main" id="{FF925C96-5220-4ADB-A5EE-F69EFAF480CF}"/>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45879611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9988F-6EB0-4731-9283-81C0C5D4DEAD}"/>
              </a:ext>
            </a:extLst>
          </p:cNvPr>
          <p:cNvSpPr>
            <a:spLocks noGrp="1"/>
          </p:cNvSpPr>
          <p:nvPr>
            <p:ph type="title"/>
          </p:nvPr>
        </p:nvSpPr>
        <p:spPr/>
        <p:txBody>
          <a:bodyPr/>
          <a:lstStyle/>
          <a:p>
            <a:r>
              <a:rPr lang="en-US"/>
              <a:t>Facebook Published Posts Table | GAMESCOM - 4 of 5</a:t>
            </a:r>
          </a:p>
        </p:txBody>
      </p:sp>
      <p:graphicFrame>
        <p:nvGraphicFramePr>
          <p:cNvPr id="5" name="Table Placeholder 4">
            <a:extLst>
              <a:ext uri="{FF2B5EF4-FFF2-40B4-BE49-F238E27FC236}">
                <a16:creationId xmlns:a16="http://schemas.microsoft.com/office/drawing/2014/main" id="{57436A1C-2EAC-44D6-9242-3B00C7C8386B}"/>
              </a:ext>
            </a:extLst>
          </p:cNvPr>
          <p:cNvGraphicFramePr>
            <a:graphicFrameLocks noGrp="1"/>
          </p:cNvGraphicFramePr>
          <p:nvPr>
            <p:ph type="tbl" sz="quarter" idx="13"/>
            <p:extLst>
              <p:ext uri="{D42A27DB-BD31-4B8C-83A1-F6EECF244321}">
                <p14:modId xmlns:p14="http://schemas.microsoft.com/office/powerpoint/2010/main" val="1672012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22141342"/>
                    </a:ext>
                  </a:extLst>
                </a:gridCol>
                <a:gridCol w="822960">
                  <a:extLst>
                    <a:ext uri="{9D8B030D-6E8A-4147-A177-3AD203B41FA5}">
                      <a16:colId xmlns:a16="http://schemas.microsoft.com/office/drawing/2014/main" val="260493873"/>
                    </a:ext>
                  </a:extLst>
                </a:gridCol>
                <a:gridCol w="1152144">
                  <a:extLst>
                    <a:ext uri="{9D8B030D-6E8A-4147-A177-3AD203B41FA5}">
                      <a16:colId xmlns:a16="http://schemas.microsoft.com/office/drawing/2014/main" val="1757792018"/>
                    </a:ext>
                  </a:extLst>
                </a:gridCol>
                <a:gridCol w="411480">
                  <a:extLst>
                    <a:ext uri="{9D8B030D-6E8A-4147-A177-3AD203B41FA5}">
                      <a16:colId xmlns:a16="http://schemas.microsoft.com/office/drawing/2014/main" val="336422614"/>
                    </a:ext>
                  </a:extLst>
                </a:gridCol>
                <a:gridCol w="411480">
                  <a:extLst>
                    <a:ext uri="{9D8B030D-6E8A-4147-A177-3AD203B41FA5}">
                      <a16:colId xmlns:a16="http://schemas.microsoft.com/office/drawing/2014/main" val="1431170191"/>
                    </a:ext>
                  </a:extLst>
                </a:gridCol>
                <a:gridCol w="411480">
                  <a:extLst>
                    <a:ext uri="{9D8B030D-6E8A-4147-A177-3AD203B41FA5}">
                      <a16:colId xmlns:a16="http://schemas.microsoft.com/office/drawing/2014/main" val="4208795390"/>
                    </a:ext>
                  </a:extLst>
                </a:gridCol>
                <a:gridCol w="411480">
                  <a:extLst>
                    <a:ext uri="{9D8B030D-6E8A-4147-A177-3AD203B41FA5}">
                      <a16:colId xmlns:a16="http://schemas.microsoft.com/office/drawing/2014/main" val="3927333788"/>
                    </a:ext>
                  </a:extLst>
                </a:gridCol>
                <a:gridCol w="411480">
                  <a:extLst>
                    <a:ext uri="{9D8B030D-6E8A-4147-A177-3AD203B41FA5}">
                      <a16:colId xmlns:a16="http://schemas.microsoft.com/office/drawing/2014/main" val="3331932702"/>
                    </a:ext>
                  </a:extLst>
                </a:gridCol>
                <a:gridCol w="411480">
                  <a:extLst>
                    <a:ext uri="{9D8B030D-6E8A-4147-A177-3AD203B41FA5}">
                      <a16:colId xmlns:a16="http://schemas.microsoft.com/office/drawing/2014/main" val="3524672934"/>
                    </a:ext>
                  </a:extLst>
                </a:gridCol>
                <a:gridCol w="411480">
                  <a:extLst>
                    <a:ext uri="{9D8B030D-6E8A-4147-A177-3AD203B41FA5}">
                      <a16:colId xmlns:a16="http://schemas.microsoft.com/office/drawing/2014/main" val="1139070651"/>
                    </a:ext>
                  </a:extLst>
                </a:gridCol>
                <a:gridCol w="411480">
                  <a:extLst>
                    <a:ext uri="{9D8B030D-6E8A-4147-A177-3AD203B41FA5}">
                      <a16:colId xmlns:a16="http://schemas.microsoft.com/office/drawing/2014/main" val="3907132767"/>
                    </a:ext>
                  </a:extLst>
                </a:gridCol>
                <a:gridCol w="411480">
                  <a:extLst>
                    <a:ext uri="{9D8B030D-6E8A-4147-A177-3AD203B41FA5}">
                      <a16:colId xmlns:a16="http://schemas.microsoft.com/office/drawing/2014/main" val="1428810963"/>
                    </a:ext>
                  </a:extLst>
                </a:gridCol>
                <a:gridCol w="411480">
                  <a:extLst>
                    <a:ext uri="{9D8B030D-6E8A-4147-A177-3AD203B41FA5}">
                      <a16:colId xmlns:a16="http://schemas.microsoft.com/office/drawing/2014/main" val="2155263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3510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15:27:27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15:27:27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epix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217389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13:27:41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13:27:41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72613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20:42:34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20:42:34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996514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20:18:27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20:18:27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627070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19:26:22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19:26:22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357031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18:40:46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18:40:46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093685403"/>
                  </a:ext>
                </a:extLst>
              </a:tr>
            </a:tbl>
          </a:graphicData>
        </a:graphic>
      </p:graphicFrame>
      <p:sp>
        <p:nvSpPr>
          <p:cNvPr id="4" name="Text Placeholder 3">
            <a:extLst>
              <a:ext uri="{FF2B5EF4-FFF2-40B4-BE49-F238E27FC236}">
                <a16:creationId xmlns:a16="http://schemas.microsoft.com/office/drawing/2014/main" id="{42962BFE-47C6-4472-9FC6-9472FFA98D79}"/>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21348647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DC89E-4544-43DD-9CB8-5BC79E8E1B37}"/>
              </a:ext>
            </a:extLst>
          </p:cNvPr>
          <p:cNvSpPr>
            <a:spLocks noGrp="1"/>
          </p:cNvSpPr>
          <p:nvPr>
            <p:ph type="title"/>
          </p:nvPr>
        </p:nvSpPr>
        <p:spPr/>
        <p:txBody>
          <a:bodyPr/>
          <a:lstStyle/>
          <a:p>
            <a:r>
              <a:rPr lang="en-US"/>
              <a:t>Facebook Published Posts Table | GAMESCOM - 5 of 5</a:t>
            </a:r>
          </a:p>
        </p:txBody>
      </p:sp>
      <p:graphicFrame>
        <p:nvGraphicFramePr>
          <p:cNvPr id="5" name="Table Placeholder 4">
            <a:extLst>
              <a:ext uri="{FF2B5EF4-FFF2-40B4-BE49-F238E27FC236}">
                <a16:creationId xmlns:a16="http://schemas.microsoft.com/office/drawing/2014/main" id="{C8A64105-B83C-44A4-A27E-BEBD4DC2CFBF}"/>
              </a:ext>
            </a:extLst>
          </p:cNvPr>
          <p:cNvGraphicFramePr>
            <a:graphicFrameLocks noGrp="1"/>
          </p:cNvGraphicFramePr>
          <p:nvPr>
            <p:ph type="tbl" sz="quarter" idx="13"/>
            <p:extLst>
              <p:ext uri="{D42A27DB-BD31-4B8C-83A1-F6EECF244321}">
                <p14:modId xmlns:p14="http://schemas.microsoft.com/office/powerpoint/2010/main" val="492287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25614077"/>
                    </a:ext>
                  </a:extLst>
                </a:gridCol>
                <a:gridCol w="822960">
                  <a:extLst>
                    <a:ext uri="{9D8B030D-6E8A-4147-A177-3AD203B41FA5}">
                      <a16:colId xmlns:a16="http://schemas.microsoft.com/office/drawing/2014/main" val="1502209866"/>
                    </a:ext>
                  </a:extLst>
                </a:gridCol>
                <a:gridCol w="1152144">
                  <a:extLst>
                    <a:ext uri="{9D8B030D-6E8A-4147-A177-3AD203B41FA5}">
                      <a16:colId xmlns:a16="http://schemas.microsoft.com/office/drawing/2014/main" val="1975526256"/>
                    </a:ext>
                  </a:extLst>
                </a:gridCol>
                <a:gridCol w="411480">
                  <a:extLst>
                    <a:ext uri="{9D8B030D-6E8A-4147-A177-3AD203B41FA5}">
                      <a16:colId xmlns:a16="http://schemas.microsoft.com/office/drawing/2014/main" val="3207758572"/>
                    </a:ext>
                  </a:extLst>
                </a:gridCol>
                <a:gridCol w="411480">
                  <a:extLst>
                    <a:ext uri="{9D8B030D-6E8A-4147-A177-3AD203B41FA5}">
                      <a16:colId xmlns:a16="http://schemas.microsoft.com/office/drawing/2014/main" val="2254850501"/>
                    </a:ext>
                  </a:extLst>
                </a:gridCol>
                <a:gridCol w="411480">
                  <a:extLst>
                    <a:ext uri="{9D8B030D-6E8A-4147-A177-3AD203B41FA5}">
                      <a16:colId xmlns:a16="http://schemas.microsoft.com/office/drawing/2014/main" val="1814051847"/>
                    </a:ext>
                  </a:extLst>
                </a:gridCol>
                <a:gridCol w="411480">
                  <a:extLst>
                    <a:ext uri="{9D8B030D-6E8A-4147-A177-3AD203B41FA5}">
                      <a16:colId xmlns:a16="http://schemas.microsoft.com/office/drawing/2014/main" val="57461883"/>
                    </a:ext>
                  </a:extLst>
                </a:gridCol>
                <a:gridCol w="411480">
                  <a:extLst>
                    <a:ext uri="{9D8B030D-6E8A-4147-A177-3AD203B41FA5}">
                      <a16:colId xmlns:a16="http://schemas.microsoft.com/office/drawing/2014/main" val="3901049208"/>
                    </a:ext>
                  </a:extLst>
                </a:gridCol>
                <a:gridCol w="411480">
                  <a:extLst>
                    <a:ext uri="{9D8B030D-6E8A-4147-A177-3AD203B41FA5}">
                      <a16:colId xmlns:a16="http://schemas.microsoft.com/office/drawing/2014/main" val="3798090118"/>
                    </a:ext>
                  </a:extLst>
                </a:gridCol>
                <a:gridCol w="411480">
                  <a:extLst>
                    <a:ext uri="{9D8B030D-6E8A-4147-A177-3AD203B41FA5}">
                      <a16:colId xmlns:a16="http://schemas.microsoft.com/office/drawing/2014/main" val="3518382571"/>
                    </a:ext>
                  </a:extLst>
                </a:gridCol>
                <a:gridCol w="411480">
                  <a:extLst>
                    <a:ext uri="{9D8B030D-6E8A-4147-A177-3AD203B41FA5}">
                      <a16:colId xmlns:a16="http://schemas.microsoft.com/office/drawing/2014/main" val="3638513302"/>
                    </a:ext>
                  </a:extLst>
                </a:gridCol>
                <a:gridCol w="411480">
                  <a:extLst>
                    <a:ext uri="{9D8B030D-6E8A-4147-A177-3AD203B41FA5}">
                      <a16:colId xmlns:a16="http://schemas.microsoft.com/office/drawing/2014/main" val="2337557320"/>
                    </a:ext>
                  </a:extLst>
                </a:gridCol>
                <a:gridCol w="411480">
                  <a:extLst>
                    <a:ext uri="{9D8B030D-6E8A-4147-A177-3AD203B41FA5}">
                      <a16:colId xmlns:a16="http://schemas.microsoft.com/office/drawing/2014/main" val="1472698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03086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18:18:37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18:18:37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 wall-8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159494372"/>
                  </a:ext>
                </a:extLst>
              </a:tr>
            </a:tbl>
          </a:graphicData>
        </a:graphic>
      </p:graphicFrame>
      <p:sp>
        <p:nvSpPr>
          <p:cNvPr id="4" name="Text Placeholder 3">
            <a:extLst>
              <a:ext uri="{FF2B5EF4-FFF2-40B4-BE49-F238E27FC236}">
                <a16:creationId xmlns:a16="http://schemas.microsoft.com/office/drawing/2014/main" id="{E5A215AD-4121-44F5-93D2-3CA422BF66C7}"/>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293713015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CC691-A3BF-436E-92B7-B88E1A902B42}"/>
              </a:ext>
            </a:extLst>
          </p:cNvPr>
          <p:cNvSpPr>
            <a:spLocks noGrp="1"/>
          </p:cNvSpPr>
          <p:nvPr>
            <p:ph type="title"/>
          </p:nvPr>
        </p:nvSpPr>
        <p:spPr/>
        <p:txBody>
          <a:bodyPr/>
          <a:lstStyle/>
          <a:p>
            <a:r>
              <a:rPr lang="en-US"/>
              <a:t>Youtube Videos Table | GAMESCOM - 1 of 4</a:t>
            </a:r>
          </a:p>
        </p:txBody>
      </p:sp>
      <p:graphicFrame>
        <p:nvGraphicFramePr>
          <p:cNvPr id="5" name="Table Placeholder 4">
            <a:extLst>
              <a:ext uri="{FF2B5EF4-FFF2-40B4-BE49-F238E27FC236}">
                <a16:creationId xmlns:a16="http://schemas.microsoft.com/office/drawing/2014/main" id="{1120BF7E-96FF-4734-810A-F443448AB2D5}"/>
              </a:ext>
            </a:extLst>
          </p:cNvPr>
          <p:cNvGraphicFramePr>
            <a:graphicFrameLocks noGrp="1"/>
          </p:cNvGraphicFramePr>
          <p:nvPr>
            <p:ph type="tbl" sz="quarter" idx="13"/>
            <p:extLst>
              <p:ext uri="{D42A27DB-BD31-4B8C-83A1-F6EECF244321}">
                <p14:modId xmlns:p14="http://schemas.microsoft.com/office/powerpoint/2010/main" val="796656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928467"/>
                    </a:ext>
                  </a:extLst>
                </a:gridCol>
                <a:gridCol w="1645920">
                  <a:extLst>
                    <a:ext uri="{9D8B030D-6E8A-4147-A177-3AD203B41FA5}">
                      <a16:colId xmlns:a16="http://schemas.microsoft.com/office/drawing/2014/main" val="335782573"/>
                    </a:ext>
                  </a:extLst>
                </a:gridCol>
                <a:gridCol w="1399032">
                  <a:extLst>
                    <a:ext uri="{9D8B030D-6E8A-4147-A177-3AD203B41FA5}">
                      <a16:colId xmlns:a16="http://schemas.microsoft.com/office/drawing/2014/main" val="321384452"/>
                    </a:ext>
                  </a:extLst>
                </a:gridCol>
                <a:gridCol w="493776">
                  <a:extLst>
                    <a:ext uri="{9D8B030D-6E8A-4147-A177-3AD203B41FA5}">
                      <a16:colId xmlns:a16="http://schemas.microsoft.com/office/drawing/2014/main" val="262533250"/>
                    </a:ext>
                  </a:extLst>
                </a:gridCol>
                <a:gridCol w="493776">
                  <a:extLst>
                    <a:ext uri="{9D8B030D-6E8A-4147-A177-3AD203B41FA5}">
                      <a16:colId xmlns:a16="http://schemas.microsoft.com/office/drawing/2014/main" val="3001228503"/>
                    </a:ext>
                  </a:extLst>
                </a:gridCol>
                <a:gridCol w="493776">
                  <a:extLst>
                    <a:ext uri="{9D8B030D-6E8A-4147-A177-3AD203B41FA5}">
                      <a16:colId xmlns:a16="http://schemas.microsoft.com/office/drawing/2014/main" val="3608615969"/>
                    </a:ext>
                  </a:extLst>
                </a:gridCol>
                <a:gridCol w="493776">
                  <a:extLst>
                    <a:ext uri="{9D8B030D-6E8A-4147-A177-3AD203B41FA5}">
                      <a16:colId xmlns:a16="http://schemas.microsoft.com/office/drawing/2014/main" val="3507609961"/>
                    </a:ext>
                  </a:extLst>
                </a:gridCol>
                <a:gridCol w="493776">
                  <a:extLst>
                    <a:ext uri="{9D8B030D-6E8A-4147-A177-3AD203B41FA5}">
                      <a16:colId xmlns:a16="http://schemas.microsoft.com/office/drawing/2014/main" val="1102599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extLst>
                  <a:ext uri="{0D108BD9-81ED-4DB2-BD59-A6C34878D82A}">
                    <a16:rowId xmlns:a16="http://schemas.microsoft.com/office/drawing/2014/main" val="3338558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gamescom - 2026-08-30 19:55:08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https://i.ytimg.com/vi/r76Wede9t_Q/hqdefault.jpg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Opening Night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extLst>
                  <a:ext uri="{0D108BD9-81ED-4DB2-BD59-A6C34878D82A}">
                    <a16:rowId xmlns:a16="http://schemas.microsoft.com/office/drawing/2014/main" val="3859657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gamescom - 2026-08-30 18:10:54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https://i.ytimg.com/vi/lvPrVfY32aw/hqdefault.jpg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2932131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gamescom - 2026-08-30 14:38:49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https://i.ytimg.com/vi/VeYPAen4RwA/hqdefault.jpg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4134711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gamescom - 2026-08-29 19:47:09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https://i.ytimg.com/vi/CHHNvLhdhkg/hqdefault.jpg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Cosplay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02:31:46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extLst>
                  <a:ext uri="{0D108BD9-81ED-4DB2-BD59-A6C34878D82A}">
                    <a16:rowId xmlns:a16="http://schemas.microsoft.com/office/drawing/2014/main" val="2930567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gamescom - 2026-08-29 19:40:49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https://i.ytimg.com/vi/Z2roZY4NB04/hqdefault.jpg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Cosplay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51266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gamescom - 2026-08-29 18:29:14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https://i.ytimg.com/vi/msrsr6NHuOg/hqdefault.jpg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03:47:32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174465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gamescom - 2026-08-29 14:11:24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https://i.ytimg.com/vi/1A7six1tk-g/hqdefault.jpg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10765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gamescom - 2026-08-28 20:58:02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https://i.ytimg.com/vi/ulQUqSutpPI/hqdefault.jpg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extLst>
                  <a:ext uri="{0D108BD9-81ED-4DB2-BD59-A6C34878D82A}">
                    <a16:rowId xmlns:a16="http://schemas.microsoft.com/office/drawing/2014/main" val="2427773635"/>
                  </a:ext>
                </a:extLst>
              </a:tr>
            </a:tbl>
          </a:graphicData>
        </a:graphic>
      </p:graphicFrame>
      <p:sp>
        <p:nvSpPr>
          <p:cNvPr id="4" name="Text Placeholder 3">
            <a:extLst>
              <a:ext uri="{FF2B5EF4-FFF2-40B4-BE49-F238E27FC236}">
                <a16:creationId xmlns:a16="http://schemas.microsoft.com/office/drawing/2014/main" id="{AD437192-63B0-41EC-9DA8-A60B92181D01}"/>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216624007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C0DCB-D6CA-49C0-BB61-4CDCFC0A7E1A}"/>
              </a:ext>
            </a:extLst>
          </p:cNvPr>
          <p:cNvSpPr>
            <a:spLocks noGrp="1"/>
          </p:cNvSpPr>
          <p:nvPr>
            <p:ph type="title"/>
          </p:nvPr>
        </p:nvSpPr>
        <p:spPr/>
        <p:txBody>
          <a:bodyPr/>
          <a:lstStyle/>
          <a:p>
            <a:r>
              <a:rPr lang="en-US"/>
              <a:t>Youtube Videos Table | GAMESCOM - 2 of 4</a:t>
            </a:r>
          </a:p>
        </p:txBody>
      </p:sp>
      <p:graphicFrame>
        <p:nvGraphicFramePr>
          <p:cNvPr id="5" name="Table Placeholder 4">
            <a:extLst>
              <a:ext uri="{FF2B5EF4-FFF2-40B4-BE49-F238E27FC236}">
                <a16:creationId xmlns:a16="http://schemas.microsoft.com/office/drawing/2014/main" id="{0B9C6300-D744-45F8-A857-AF82FC486B6D}"/>
              </a:ext>
            </a:extLst>
          </p:cNvPr>
          <p:cNvGraphicFramePr>
            <a:graphicFrameLocks noGrp="1"/>
          </p:cNvGraphicFramePr>
          <p:nvPr>
            <p:ph type="tbl" sz="quarter" idx="13"/>
            <p:extLst>
              <p:ext uri="{D42A27DB-BD31-4B8C-83A1-F6EECF244321}">
                <p14:modId xmlns:p14="http://schemas.microsoft.com/office/powerpoint/2010/main" val="2225926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11092170"/>
                    </a:ext>
                  </a:extLst>
                </a:gridCol>
                <a:gridCol w="1645920">
                  <a:extLst>
                    <a:ext uri="{9D8B030D-6E8A-4147-A177-3AD203B41FA5}">
                      <a16:colId xmlns:a16="http://schemas.microsoft.com/office/drawing/2014/main" val="3280348507"/>
                    </a:ext>
                  </a:extLst>
                </a:gridCol>
                <a:gridCol w="1399032">
                  <a:extLst>
                    <a:ext uri="{9D8B030D-6E8A-4147-A177-3AD203B41FA5}">
                      <a16:colId xmlns:a16="http://schemas.microsoft.com/office/drawing/2014/main" val="3960471964"/>
                    </a:ext>
                  </a:extLst>
                </a:gridCol>
                <a:gridCol w="493776">
                  <a:extLst>
                    <a:ext uri="{9D8B030D-6E8A-4147-A177-3AD203B41FA5}">
                      <a16:colId xmlns:a16="http://schemas.microsoft.com/office/drawing/2014/main" val="2440745318"/>
                    </a:ext>
                  </a:extLst>
                </a:gridCol>
                <a:gridCol w="493776">
                  <a:extLst>
                    <a:ext uri="{9D8B030D-6E8A-4147-A177-3AD203B41FA5}">
                      <a16:colId xmlns:a16="http://schemas.microsoft.com/office/drawing/2014/main" val="62466824"/>
                    </a:ext>
                  </a:extLst>
                </a:gridCol>
                <a:gridCol w="493776">
                  <a:extLst>
                    <a:ext uri="{9D8B030D-6E8A-4147-A177-3AD203B41FA5}">
                      <a16:colId xmlns:a16="http://schemas.microsoft.com/office/drawing/2014/main" val="4021255227"/>
                    </a:ext>
                  </a:extLst>
                </a:gridCol>
                <a:gridCol w="493776">
                  <a:extLst>
                    <a:ext uri="{9D8B030D-6E8A-4147-A177-3AD203B41FA5}">
                      <a16:colId xmlns:a16="http://schemas.microsoft.com/office/drawing/2014/main" val="218962399"/>
                    </a:ext>
                  </a:extLst>
                </a:gridCol>
                <a:gridCol w="493776">
                  <a:extLst>
                    <a:ext uri="{9D8B030D-6E8A-4147-A177-3AD203B41FA5}">
                      <a16:colId xmlns:a16="http://schemas.microsoft.com/office/drawing/2014/main" val="2922257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extLst>
                  <a:ext uri="{0D108BD9-81ED-4DB2-BD59-A6C34878D82A}">
                    <a16:rowId xmlns:a16="http://schemas.microsoft.com/office/drawing/2014/main" val="3806648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gamescom - 2026-08-28 20:05:14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https://i.ytimg.com/vi/KoJLNNTnuss/hqdefault.jpg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405366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gamescom - 2026-08-28 20:03:43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https://i.ytimg.com/vi/yga1swn8js4/hqdefault.jpg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376844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gamescom - 2026-08-28 14:31:12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https://i.ytimg.com/vi/QG99K2BuOnw/hqdefault.jpg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78336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gamescom - 2026-08-27 22:20:05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https://i.ytimg.com/vi/7J0Ym-HT0PQ/hqdefault.jpg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125129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gamescom - 2026-08-27 21:48:04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https://i.ytimg.com/vi/ajZnnGUvJek/hqdefault.jpg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extLst>
                  <a:ext uri="{0D108BD9-81ED-4DB2-BD59-A6C34878D82A}">
                    <a16:rowId xmlns:a16="http://schemas.microsoft.com/office/drawing/2014/main" val="484464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gamescom - 2026-08-27 21:37:03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https://i.ytimg.com/vi/yfBCCgMyLsY/hqdefault.jpg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535040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gamescom - 2026-08-27 19:56:52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https://i.ytimg.com/vi/yZ84CkE5VfU/hqdefault.jpg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epix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extLst>
                  <a:ext uri="{0D108BD9-81ED-4DB2-BD59-A6C34878D82A}">
                    <a16:rowId xmlns:a16="http://schemas.microsoft.com/office/drawing/2014/main" val="2168948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gamescom - 2026-08-27 19:49:38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https://i.ytimg.com/vi/Nm5iaSA_vx4/hqdefault.jpg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extLst>
                  <a:ext uri="{0D108BD9-81ED-4DB2-BD59-A6C34878D82A}">
                    <a16:rowId xmlns:a16="http://schemas.microsoft.com/office/drawing/2014/main" val="1721810254"/>
                  </a:ext>
                </a:extLst>
              </a:tr>
            </a:tbl>
          </a:graphicData>
        </a:graphic>
      </p:graphicFrame>
      <p:sp>
        <p:nvSpPr>
          <p:cNvPr id="4" name="Text Placeholder 3">
            <a:extLst>
              <a:ext uri="{FF2B5EF4-FFF2-40B4-BE49-F238E27FC236}">
                <a16:creationId xmlns:a16="http://schemas.microsoft.com/office/drawing/2014/main" id="{F4A4BCBE-61D3-41F1-9C76-1DE2420BBFE1}"/>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71218430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D08E2-453D-4F15-8E85-5DD429FE6E0A}"/>
              </a:ext>
            </a:extLst>
          </p:cNvPr>
          <p:cNvSpPr>
            <a:spLocks noGrp="1"/>
          </p:cNvSpPr>
          <p:nvPr>
            <p:ph type="title"/>
          </p:nvPr>
        </p:nvSpPr>
        <p:spPr/>
        <p:txBody>
          <a:bodyPr/>
          <a:lstStyle/>
          <a:p>
            <a:r>
              <a:rPr lang="en-US"/>
              <a:t>Youtube Videos Table | GAMESCOM - 3 of 4</a:t>
            </a:r>
          </a:p>
        </p:txBody>
      </p:sp>
      <p:graphicFrame>
        <p:nvGraphicFramePr>
          <p:cNvPr id="5" name="Table Placeholder 4">
            <a:extLst>
              <a:ext uri="{FF2B5EF4-FFF2-40B4-BE49-F238E27FC236}">
                <a16:creationId xmlns:a16="http://schemas.microsoft.com/office/drawing/2014/main" id="{25827AA6-E997-4228-B673-73DBBE74C87E}"/>
              </a:ext>
            </a:extLst>
          </p:cNvPr>
          <p:cNvGraphicFramePr>
            <a:graphicFrameLocks noGrp="1"/>
          </p:cNvGraphicFramePr>
          <p:nvPr>
            <p:ph type="tbl" sz="quarter" idx="13"/>
            <p:extLst>
              <p:ext uri="{D42A27DB-BD31-4B8C-83A1-F6EECF244321}">
                <p14:modId xmlns:p14="http://schemas.microsoft.com/office/powerpoint/2010/main" val="1542793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25144866"/>
                    </a:ext>
                  </a:extLst>
                </a:gridCol>
                <a:gridCol w="1645920">
                  <a:extLst>
                    <a:ext uri="{9D8B030D-6E8A-4147-A177-3AD203B41FA5}">
                      <a16:colId xmlns:a16="http://schemas.microsoft.com/office/drawing/2014/main" val="1178130214"/>
                    </a:ext>
                  </a:extLst>
                </a:gridCol>
                <a:gridCol w="1399032">
                  <a:extLst>
                    <a:ext uri="{9D8B030D-6E8A-4147-A177-3AD203B41FA5}">
                      <a16:colId xmlns:a16="http://schemas.microsoft.com/office/drawing/2014/main" val="1576705371"/>
                    </a:ext>
                  </a:extLst>
                </a:gridCol>
                <a:gridCol w="493776">
                  <a:extLst>
                    <a:ext uri="{9D8B030D-6E8A-4147-A177-3AD203B41FA5}">
                      <a16:colId xmlns:a16="http://schemas.microsoft.com/office/drawing/2014/main" val="720635635"/>
                    </a:ext>
                  </a:extLst>
                </a:gridCol>
                <a:gridCol w="493776">
                  <a:extLst>
                    <a:ext uri="{9D8B030D-6E8A-4147-A177-3AD203B41FA5}">
                      <a16:colId xmlns:a16="http://schemas.microsoft.com/office/drawing/2014/main" val="4121494757"/>
                    </a:ext>
                  </a:extLst>
                </a:gridCol>
                <a:gridCol w="493776">
                  <a:extLst>
                    <a:ext uri="{9D8B030D-6E8A-4147-A177-3AD203B41FA5}">
                      <a16:colId xmlns:a16="http://schemas.microsoft.com/office/drawing/2014/main" val="3065586316"/>
                    </a:ext>
                  </a:extLst>
                </a:gridCol>
                <a:gridCol w="493776">
                  <a:extLst>
                    <a:ext uri="{9D8B030D-6E8A-4147-A177-3AD203B41FA5}">
                      <a16:colId xmlns:a16="http://schemas.microsoft.com/office/drawing/2014/main" val="3414708885"/>
                    </a:ext>
                  </a:extLst>
                </a:gridCol>
                <a:gridCol w="493776">
                  <a:extLst>
                    <a:ext uri="{9D8B030D-6E8A-4147-A177-3AD203B41FA5}">
                      <a16:colId xmlns:a16="http://schemas.microsoft.com/office/drawing/2014/main" val="1434453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extLst>
                  <a:ext uri="{0D108BD9-81ED-4DB2-BD59-A6C34878D82A}">
                    <a16:rowId xmlns:a16="http://schemas.microsoft.com/office/drawing/2014/main" val="3500885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gamescom - 2026-08-27 14:23:31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https://i.ytimg.com/vi/0XGmwm9O1nM/hqdefault.jpg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256109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gamescom - 2026-08-26 20:12:39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https://i.ytimg.com/vi/Rj2InajnUDU/hqdefault.jpg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061139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gamescom - 2026-08-26 19:27:40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https://i.ytimg.com/vi/eWKgWkzTb04/hqdefault.jpg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1283327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gamescom - 2026-08-26 19:25:35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https://i.ytimg.com/vi/RtvC1WXni_g/hqdefault.jpg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3268226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gamescom - 2026-08-26 18:28:40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https://i.ytimg.com/vi/qmgs979mJI8/hqdefault.jpg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03:46:30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extLst>
                  <a:ext uri="{0D108BD9-81ED-4DB2-BD59-A6C34878D82A}">
                    <a16:rowId xmlns:a16="http://schemas.microsoft.com/office/drawing/2014/main" val="2554577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gamescom - 2026-08-26 16:54:28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https://i.ytimg.com/vi/eaTCOQqzIlw/hqdefault.jpg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78463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gamescom - 2026-08-25 22:15:15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https://i.ytimg.com/vi/Zzvzt3IjNik/hqdefault.jpg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Opening Night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1140</a:t>
                      </a:r>
                    </a:p>
                  </a:txBody>
                  <a:tcPr/>
                </a:tc>
                <a:extLst>
                  <a:ext uri="{0D108BD9-81ED-4DB2-BD59-A6C34878D82A}">
                    <a16:rowId xmlns:a16="http://schemas.microsoft.com/office/drawing/2014/main" val="3634411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gamescom - 2026-08-25 22:14:34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https://i.ytimg.com/vi/ocGNLYR9E1U/hqdefault.jpg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Opening Night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567026683"/>
                  </a:ext>
                </a:extLst>
              </a:tr>
            </a:tbl>
          </a:graphicData>
        </a:graphic>
      </p:graphicFrame>
      <p:sp>
        <p:nvSpPr>
          <p:cNvPr id="4" name="Text Placeholder 3">
            <a:extLst>
              <a:ext uri="{FF2B5EF4-FFF2-40B4-BE49-F238E27FC236}">
                <a16:creationId xmlns:a16="http://schemas.microsoft.com/office/drawing/2014/main" id="{49AA10CF-4D76-4165-A66A-6C6712E0895E}"/>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88273685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EAA96-1EC8-4639-A68C-B4386907B05D}"/>
              </a:ext>
            </a:extLst>
          </p:cNvPr>
          <p:cNvSpPr>
            <a:spLocks noGrp="1"/>
          </p:cNvSpPr>
          <p:nvPr>
            <p:ph type="title"/>
          </p:nvPr>
        </p:nvSpPr>
        <p:spPr/>
        <p:txBody>
          <a:bodyPr/>
          <a:lstStyle/>
          <a:p>
            <a:r>
              <a:rPr lang="en-US"/>
              <a:t>Youtube Videos Table | GAMESCOM - 4 of 4</a:t>
            </a:r>
          </a:p>
        </p:txBody>
      </p:sp>
      <p:graphicFrame>
        <p:nvGraphicFramePr>
          <p:cNvPr id="5" name="Table Placeholder 4">
            <a:extLst>
              <a:ext uri="{FF2B5EF4-FFF2-40B4-BE49-F238E27FC236}">
                <a16:creationId xmlns:a16="http://schemas.microsoft.com/office/drawing/2014/main" id="{07420998-3050-40FE-B213-1CDB043A1079}"/>
              </a:ext>
            </a:extLst>
          </p:cNvPr>
          <p:cNvGraphicFramePr>
            <a:graphicFrameLocks noGrp="1"/>
          </p:cNvGraphicFramePr>
          <p:nvPr>
            <p:ph type="tbl" sz="quarter" idx="13"/>
            <p:extLst>
              <p:ext uri="{D42A27DB-BD31-4B8C-83A1-F6EECF244321}">
                <p14:modId xmlns:p14="http://schemas.microsoft.com/office/powerpoint/2010/main" val="2456830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45612526"/>
                    </a:ext>
                  </a:extLst>
                </a:gridCol>
                <a:gridCol w="1645920">
                  <a:extLst>
                    <a:ext uri="{9D8B030D-6E8A-4147-A177-3AD203B41FA5}">
                      <a16:colId xmlns:a16="http://schemas.microsoft.com/office/drawing/2014/main" val="3219795315"/>
                    </a:ext>
                  </a:extLst>
                </a:gridCol>
                <a:gridCol w="1399032">
                  <a:extLst>
                    <a:ext uri="{9D8B030D-6E8A-4147-A177-3AD203B41FA5}">
                      <a16:colId xmlns:a16="http://schemas.microsoft.com/office/drawing/2014/main" val="2194055954"/>
                    </a:ext>
                  </a:extLst>
                </a:gridCol>
                <a:gridCol w="493776">
                  <a:extLst>
                    <a:ext uri="{9D8B030D-6E8A-4147-A177-3AD203B41FA5}">
                      <a16:colId xmlns:a16="http://schemas.microsoft.com/office/drawing/2014/main" val="1990971780"/>
                    </a:ext>
                  </a:extLst>
                </a:gridCol>
                <a:gridCol w="493776">
                  <a:extLst>
                    <a:ext uri="{9D8B030D-6E8A-4147-A177-3AD203B41FA5}">
                      <a16:colId xmlns:a16="http://schemas.microsoft.com/office/drawing/2014/main" val="1104776758"/>
                    </a:ext>
                  </a:extLst>
                </a:gridCol>
                <a:gridCol w="493776">
                  <a:extLst>
                    <a:ext uri="{9D8B030D-6E8A-4147-A177-3AD203B41FA5}">
                      <a16:colId xmlns:a16="http://schemas.microsoft.com/office/drawing/2014/main" val="1024949617"/>
                    </a:ext>
                  </a:extLst>
                </a:gridCol>
                <a:gridCol w="493776">
                  <a:extLst>
                    <a:ext uri="{9D8B030D-6E8A-4147-A177-3AD203B41FA5}">
                      <a16:colId xmlns:a16="http://schemas.microsoft.com/office/drawing/2014/main" val="3308868265"/>
                    </a:ext>
                  </a:extLst>
                </a:gridCol>
                <a:gridCol w="493776">
                  <a:extLst>
                    <a:ext uri="{9D8B030D-6E8A-4147-A177-3AD203B41FA5}">
                      <a16:colId xmlns:a16="http://schemas.microsoft.com/office/drawing/2014/main" val="2365571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extLst>
                  <a:ext uri="{0D108BD9-81ED-4DB2-BD59-A6C34878D82A}">
                    <a16:rowId xmlns:a16="http://schemas.microsoft.com/office/drawing/2014/main" val="3396642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gamescom - 2026-08-10 09:13:37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https://i.ytimg.com/vi/Mp5eFGttFCw/hqdefault.jpg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Opening Night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3594586278"/>
                  </a:ext>
                </a:extLst>
              </a:tr>
            </a:tbl>
          </a:graphicData>
        </a:graphic>
      </p:graphicFrame>
      <p:sp>
        <p:nvSpPr>
          <p:cNvPr id="4" name="Text Placeholder 3">
            <a:extLst>
              <a:ext uri="{FF2B5EF4-FFF2-40B4-BE49-F238E27FC236}">
                <a16:creationId xmlns:a16="http://schemas.microsoft.com/office/drawing/2014/main" id="{76B3920D-C6E7-4D4A-B341-4761E3D24EF4}"/>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43587230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6CCC8-97AD-4B29-A6BC-30BCCBE137EE}"/>
              </a:ext>
            </a:extLst>
          </p:cNvPr>
          <p:cNvSpPr>
            <a:spLocks noGrp="1"/>
          </p:cNvSpPr>
          <p:nvPr>
            <p:ph type="title"/>
          </p:nvPr>
        </p:nvSpPr>
        <p:spPr/>
        <p:txBody>
          <a:bodyPr/>
          <a:lstStyle/>
          <a:p>
            <a:r>
              <a:rPr lang="en-US"/>
              <a:t>Threads Own Posts Table | GAMESCOM - 1 of 3</a:t>
            </a:r>
          </a:p>
        </p:txBody>
      </p:sp>
      <p:graphicFrame>
        <p:nvGraphicFramePr>
          <p:cNvPr id="5" name="Table Placeholder 4">
            <a:extLst>
              <a:ext uri="{FF2B5EF4-FFF2-40B4-BE49-F238E27FC236}">
                <a16:creationId xmlns:a16="http://schemas.microsoft.com/office/drawing/2014/main" id="{0E9896C2-D685-4123-B6DF-5B6E821E9C43}"/>
              </a:ext>
            </a:extLst>
          </p:cNvPr>
          <p:cNvGraphicFramePr>
            <a:graphicFrameLocks noGrp="1"/>
          </p:cNvGraphicFramePr>
          <p:nvPr>
            <p:ph type="tbl" sz="quarter" idx="13"/>
            <p:extLst>
              <p:ext uri="{D42A27DB-BD31-4B8C-83A1-F6EECF244321}">
                <p14:modId xmlns:p14="http://schemas.microsoft.com/office/powerpoint/2010/main" val="834573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55773515"/>
                    </a:ext>
                  </a:extLst>
                </a:gridCol>
                <a:gridCol w="987552">
                  <a:extLst>
                    <a:ext uri="{9D8B030D-6E8A-4147-A177-3AD203B41FA5}">
                      <a16:colId xmlns:a16="http://schemas.microsoft.com/office/drawing/2014/main" val="2011427499"/>
                    </a:ext>
                  </a:extLst>
                </a:gridCol>
                <a:gridCol w="658368">
                  <a:extLst>
                    <a:ext uri="{9D8B030D-6E8A-4147-A177-3AD203B41FA5}">
                      <a16:colId xmlns:a16="http://schemas.microsoft.com/office/drawing/2014/main" val="1815952418"/>
                    </a:ext>
                  </a:extLst>
                </a:gridCol>
                <a:gridCol w="658368">
                  <a:extLst>
                    <a:ext uri="{9D8B030D-6E8A-4147-A177-3AD203B41FA5}">
                      <a16:colId xmlns:a16="http://schemas.microsoft.com/office/drawing/2014/main" val="104472617"/>
                    </a:ext>
                  </a:extLst>
                </a:gridCol>
                <a:gridCol w="658368">
                  <a:extLst>
                    <a:ext uri="{9D8B030D-6E8A-4147-A177-3AD203B41FA5}">
                      <a16:colId xmlns:a16="http://schemas.microsoft.com/office/drawing/2014/main" val="795190820"/>
                    </a:ext>
                  </a:extLst>
                </a:gridCol>
                <a:gridCol w="658368">
                  <a:extLst>
                    <a:ext uri="{9D8B030D-6E8A-4147-A177-3AD203B41FA5}">
                      <a16:colId xmlns:a16="http://schemas.microsoft.com/office/drawing/2014/main" val="1194622499"/>
                    </a:ext>
                  </a:extLst>
                </a:gridCol>
                <a:gridCol w="658368">
                  <a:extLst>
                    <a:ext uri="{9D8B030D-6E8A-4147-A177-3AD203B41FA5}">
                      <a16:colId xmlns:a16="http://schemas.microsoft.com/office/drawing/2014/main" val="2278669458"/>
                    </a:ext>
                  </a:extLst>
                </a:gridCol>
                <a:gridCol w="658368">
                  <a:extLst>
                    <a:ext uri="{9D8B030D-6E8A-4147-A177-3AD203B41FA5}">
                      <a16:colId xmlns:a16="http://schemas.microsoft.com/office/drawing/2014/main" val="1717606738"/>
                    </a:ext>
                  </a:extLst>
                </a:gridCol>
                <a:gridCol w="658368">
                  <a:extLst>
                    <a:ext uri="{9D8B030D-6E8A-4147-A177-3AD203B41FA5}">
                      <a16:colId xmlns:a16="http://schemas.microsoft.com/office/drawing/2014/main" val="2438334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extLst>
                  <a:ext uri="{0D108BD9-81ED-4DB2-BD59-A6C34878D82A}">
                    <a16:rowId xmlns:a16="http://schemas.microsoft.com/office/drawing/2014/main" val="3792560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20:14:01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20:14:01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76651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19:21:51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19:21:51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11839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18:19:59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18:19:59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22593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16:27:02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16:27:02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15464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13:21:51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13:21:51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6859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20:54:54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20:54:54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 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04479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17:54:48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17:54:48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37333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20:26:04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20:26:04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17845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20:18:25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20:18:25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63682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19:42:34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19:42:34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38756768"/>
                  </a:ext>
                </a:extLst>
              </a:tr>
            </a:tbl>
          </a:graphicData>
        </a:graphic>
      </p:graphicFrame>
      <p:sp>
        <p:nvSpPr>
          <p:cNvPr id="4" name="Text Placeholder 3">
            <a:extLst>
              <a:ext uri="{FF2B5EF4-FFF2-40B4-BE49-F238E27FC236}">
                <a16:creationId xmlns:a16="http://schemas.microsoft.com/office/drawing/2014/main" id="{1FA624A8-DCFC-4A35-B072-0F4CF615D73B}"/>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61754298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874CE-0BC0-4A79-BD9A-0FCADC1EBEEF}"/>
              </a:ext>
            </a:extLst>
          </p:cNvPr>
          <p:cNvSpPr>
            <a:spLocks noGrp="1"/>
          </p:cNvSpPr>
          <p:nvPr>
            <p:ph type="title"/>
          </p:nvPr>
        </p:nvSpPr>
        <p:spPr/>
        <p:txBody>
          <a:bodyPr/>
          <a:lstStyle/>
          <a:p>
            <a:r>
              <a:rPr lang="en-US"/>
              <a:t>Threads Own Posts Table | GAMESCOM - 2 of 3</a:t>
            </a:r>
          </a:p>
        </p:txBody>
      </p:sp>
      <p:graphicFrame>
        <p:nvGraphicFramePr>
          <p:cNvPr id="5" name="Table Placeholder 4">
            <a:extLst>
              <a:ext uri="{FF2B5EF4-FFF2-40B4-BE49-F238E27FC236}">
                <a16:creationId xmlns:a16="http://schemas.microsoft.com/office/drawing/2014/main" id="{76B76516-883E-410E-8AAB-249C45A75F7E}"/>
              </a:ext>
            </a:extLst>
          </p:cNvPr>
          <p:cNvGraphicFramePr>
            <a:graphicFrameLocks noGrp="1"/>
          </p:cNvGraphicFramePr>
          <p:nvPr>
            <p:ph type="tbl" sz="quarter" idx="13"/>
            <p:extLst>
              <p:ext uri="{D42A27DB-BD31-4B8C-83A1-F6EECF244321}">
                <p14:modId xmlns:p14="http://schemas.microsoft.com/office/powerpoint/2010/main" val="2285315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66601626"/>
                    </a:ext>
                  </a:extLst>
                </a:gridCol>
                <a:gridCol w="987552">
                  <a:extLst>
                    <a:ext uri="{9D8B030D-6E8A-4147-A177-3AD203B41FA5}">
                      <a16:colId xmlns:a16="http://schemas.microsoft.com/office/drawing/2014/main" val="2216092165"/>
                    </a:ext>
                  </a:extLst>
                </a:gridCol>
                <a:gridCol w="658368">
                  <a:extLst>
                    <a:ext uri="{9D8B030D-6E8A-4147-A177-3AD203B41FA5}">
                      <a16:colId xmlns:a16="http://schemas.microsoft.com/office/drawing/2014/main" val="2940101378"/>
                    </a:ext>
                  </a:extLst>
                </a:gridCol>
                <a:gridCol w="658368">
                  <a:extLst>
                    <a:ext uri="{9D8B030D-6E8A-4147-A177-3AD203B41FA5}">
                      <a16:colId xmlns:a16="http://schemas.microsoft.com/office/drawing/2014/main" val="344317760"/>
                    </a:ext>
                  </a:extLst>
                </a:gridCol>
                <a:gridCol w="658368">
                  <a:extLst>
                    <a:ext uri="{9D8B030D-6E8A-4147-A177-3AD203B41FA5}">
                      <a16:colId xmlns:a16="http://schemas.microsoft.com/office/drawing/2014/main" val="718476922"/>
                    </a:ext>
                  </a:extLst>
                </a:gridCol>
                <a:gridCol w="658368">
                  <a:extLst>
                    <a:ext uri="{9D8B030D-6E8A-4147-A177-3AD203B41FA5}">
                      <a16:colId xmlns:a16="http://schemas.microsoft.com/office/drawing/2014/main" val="306129403"/>
                    </a:ext>
                  </a:extLst>
                </a:gridCol>
                <a:gridCol w="658368">
                  <a:extLst>
                    <a:ext uri="{9D8B030D-6E8A-4147-A177-3AD203B41FA5}">
                      <a16:colId xmlns:a16="http://schemas.microsoft.com/office/drawing/2014/main" val="4183277017"/>
                    </a:ext>
                  </a:extLst>
                </a:gridCol>
                <a:gridCol w="658368">
                  <a:extLst>
                    <a:ext uri="{9D8B030D-6E8A-4147-A177-3AD203B41FA5}">
                      <a16:colId xmlns:a16="http://schemas.microsoft.com/office/drawing/2014/main" val="3114494537"/>
                    </a:ext>
                  </a:extLst>
                </a:gridCol>
                <a:gridCol w="658368">
                  <a:extLst>
                    <a:ext uri="{9D8B030D-6E8A-4147-A177-3AD203B41FA5}">
                      <a16:colId xmlns:a16="http://schemas.microsoft.com/office/drawing/2014/main" val="4140528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extLst>
                  <a:ext uri="{0D108BD9-81ED-4DB2-BD59-A6C34878D82A}">
                    <a16:rowId xmlns:a16="http://schemas.microsoft.com/office/drawing/2014/main" val="3193459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19:22:26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19:22:26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 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99358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18:31:52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18:31:52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 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56679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14:01:08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14:01:08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68465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13:34:55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13:34:55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98844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10:59:21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10:59:21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99751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08/27/2026 19:30:39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08/27/2026 19:30:39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07349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08/27/2026 18:26:25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08/27/2026 18:26:25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88141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08/27/2026 18:16:46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08/27/2026 18:16:46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89225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08/27/2026 15:28:40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08/27/2026 15:28:40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93574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08/27/2026 11:44:51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08/27/2026 11:44:51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66311376"/>
                  </a:ext>
                </a:extLst>
              </a:tr>
            </a:tbl>
          </a:graphicData>
        </a:graphic>
      </p:graphicFrame>
      <p:sp>
        <p:nvSpPr>
          <p:cNvPr id="4" name="Text Placeholder 3">
            <a:extLst>
              <a:ext uri="{FF2B5EF4-FFF2-40B4-BE49-F238E27FC236}">
                <a16:creationId xmlns:a16="http://schemas.microsoft.com/office/drawing/2014/main" id="{058B3A80-7F28-45AF-9210-C4EC535F83FC}"/>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83108487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223EB-388F-4231-BD32-E9B861929D36}"/>
              </a:ext>
            </a:extLst>
          </p:cNvPr>
          <p:cNvSpPr>
            <a:spLocks noGrp="1"/>
          </p:cNvSpPr>
          <p:nvPr>
            <p:ph type="title"/>
          </p:nvPr>
        </p:nvSpPr>
        <p:spPr/>
        <p:txBody>
          <a:bodyPr/>
          <a:lstStyle/>
          <a:p>
            <a:r>
              <a:rPr lang="en-US"/>
              <a:t>Threads Own Posts Table | GAMESCOM - 3 of 3</a:t>
            </a:r>
          </a:p>
        </p:txBody>
      </p:sp>
      <p:graphicFrame>
        <p:nvGraphicFramePr>
          <p:cNvPr id="5" name="Table Placeholder 4">
            <a:extLst>
              <a:ext uri="{FF2B5EF4-FFF2-40B4-BE49-F238E27FC236}">
                <a16:creationId xmlns:a16="http://schemas.microsoft.com/office/drawing/2014/main" id="{F6596E35-971C-4907-BD51-85B1789D96DB}"/>
              </a:ext>
            </a:extLst>
          </p:cNvPr>
          <p:cNvGraphicFramePr>
            <a:graphicFrameLocks noGrp="1"/>
          </p:cNvGraphicFramePr>
          <p:nvPr>
            <p:ph type="tbl" sz="quarter" idx="13"/>
            <p:extLst>
              <p:ext uri="{D42A27DB-BD31-4B8C-83A1-F6EECF244321}">
                <p14:modId xmlns:p14="http://schemas.microsoft.com/office/powerpoint/2010/main" val="1335190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414741518"/>
                    </a:ext>
                  </a:extLst>
                </a:gridCol>
                <a:gridCol w="987552">
                  <a:extLst>
                    <a:ext uri="{9D8B030D-6E8A-4147-A177-3AD203B41FA5}">
                      <a16:colId xmlns:a16="http://schemas.microsoft.com/office/drawing/2014/main" val="190983971"/>
                    </a:ext>
                  </a:extLst>
                </a:gridCol>
                <a:gridCol w="658368">
                  <a:extLst>
                    <a:ext uri="{9D8B030D-6E8A-4147-A177-3AD203B41FA5}">
                      <a16:colId xmlns:a16="http://schemas.microsoft.com/office/drawing/2014/main" val="1880535296"/>
                    </a:ext>
                  </a:extLst>
                </a:gridCol>
                <a:gridCol w="658368">
                  <a:extLst>
                    <a:ext uri="{9D8B030D-6E8A-4147-A177-3AD203B41FA5}">
                      <a16:colId xmlns:a16="http://schemas.microsoft.com/office/drawing/2014/main" val="2683318930"/>
                    </a:ext>
                  </a:extLst>
                </a:gridCol>
                <a:gridCol w="658368">
                  <a:extLst>
                    <a:ext uri="{9D8B030D-6E8A-4147-A177-3AD203B41FA5}">
                      <a16:colId xmlns:a16="http://schemas.microsoft.com/office/drawing/2014/main" val="1213074259"/>
                    </a:ext>
                  </a:extLst>
                </a:gridCol>
                <a:gridCol w="658368">
                  <a:extLst>
                    <a:ext uri="{9D8B030D-6E8A-4147-A177-3AD203B41FA5}">
                      <a16:colId xmlns:a16="http://schemas.microsoft.com/office/drawing/2014/main" val="2210652711"/>
                    </a:ext>
                  </a:extLst>
                </a:gridCol>
                <a:gridCol w="658368">
                  <a:extLst>
                    <a:ext uri="{9D8B030D-6E8A-4147-A177-3AD203B41FA5}">
                      <a16:colId xmlns:a16="http://schemas.microsoft.com/office/drawing/2014/main" val="3583551581"/>
                    </a:ext>
                  </a:extLst>
                </a:gridCol>
                <a:gridCol w="658368">
                  <a:extLst>
                    <a:ext uri="{9D8B030D-6E8A-4147-A177-3AD203B41FA5}">
                      <a16:colId xmlns:a16="http://schemas.microsoft.com/office/drawing/2014/main" val="2880454380"/>
                    </a:ext>
                  </a:extLst>
                </a:gridCol>
                <a:gridCol w="658368">
                  <a:extLst>
                    <a:ext uri="{9D8B030D-6E8A-4147-A177-3AD203B41FA5}">
                      <a16:colId xmlns:a16="http://schemas.microsoft.com/office/drawing/2014/main" val="2043745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extLst>
                  <a:ext uri="{0D108BD9-81ED-4DB2-BD59-A6C34878D82A}">
                    <a16:rowId xmlns:a16="http://schemas.microsoft.com/office/drawing/2014/main" val="1882714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08/27/2026 10:46:50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08/27/2026 10:46:50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91261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08/26/2026 19:08:55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08/26/2026 19:08:55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18181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08/26/2026 19:03:31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08/26/2026 19:03:31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5548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08/26/2026 16:33:34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08/26/2026 16:33:34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78344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08/26/2026 14:38:15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08/26/2026 14:38:15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298715"/>
                  </a:ext>
                </a:extLst>
              </a:tr>
            </a:tbl>
          </a:graphicData>
        </a:graphic>
      </p:graphicFrame>
      <p:sp>
        <p:nvSpPr>
          <p:cNvPr id="4" name="Text Placeholder 3">
            <a:extLst>
              <a:ext uri="{FF2B5EF4-FFF2-40B4-BE49-F238E27FC236}">
                <a16:creationId xmlns:a16="http://schemas.microsoft.com/office/drawing/2014/main" id="{7AA1674C-EE33-4A22-A410-2F376171076B}"/>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2006744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17CAE-8640-4B4A-BA65-8DDB83635723}"/>
              </a:ext>
            </a:extLst>
          </p:cNvPr>
          <p:cNvSpPr>
            <a:spLocks noGrp="1"/>
          </p:cNvSpPr>
          <p:nvPr>
            <p:ph type="title"/>
          </p:nvPr>
        </p:nvSpPr>
        <p:spPr/>
        <p:txBody>
          <a:bodyPr/>
          <a:lstStyle/>
          <a:p>
            <a:r>
              <a:rPr lang="en-US"/>
              <a:t>Instagram Followers Total | GAMESCOM</a:t>
            </a:r>
          </a:p>
        </p:txBody>
      </p:sp>
      <p:graphicFrame>
        <p:nvGraphicFramePr>
          <p:cNvPr id="6" name="Chart Placeholder 5">
            <a:extLst>
              <a:ext uri="{FF2B5EF4-FFF2-40B4-BE49-F238E27FC236}">
                <a16:creationId xmlns:a16="http://schemas.microsoft.com/office/drawing/2014/main" id="{83A385F2-0CF3-4BFE-B611-0F419FED0A20}"/>
              </a:ext>
            </a:extLst>
          </p:cNvPr>
          <p:cNvGraphicFramePr>
            <a:graphicFrameLocks noGrp="1"/>
          </p:cNvGraphicFramePr>
          <p:nvPr>
            <p:ph type="chart" sz="quarter" idx="13"/>
            <p:extLst>
              <p:ext uri="{D42A27DB-BD31-4B8C-83A1-F6EECF244321}">
                <p14:modId xmlns:p14="http://schemas.microsoft.com/office/powerpoint/2010/main" val="13635721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1DE192-7BFC-4CF3-AE29-48E4DB54494C}"/>
              </a:ext>
            </a:extLst>
          </p:cNvPr>
          <p:cNvSpPr>
            <a:spLocks noGrp="1"/>
          </p:cNvSpPr>
          <p:nvPr>
            <p:ph type="body" sz="quarter" idx="14"/>
          </p:nvPr>
        </p:nvSpPr>
        <p:spPr/>
        <p:txBody>
          <a:bodyPr/>
          <a:lstStyle/>
          <a:p>
            <a:r>
              <a:rPr lang="en-US"/>
              <a:t>08/26/2025 - 08/31/2026</a:t>
            </a:r>
          </a:p>
        </p:txBody>
      </p:sp>
      <p:sp>
        <p:nvSpPr>
          <p:cNvPr id="5" name="Footer Placeholder 4">
            <a:extLst>
              <a:ext uri="{FF2B5EF4-FFF2-40B4-BE49-F238E27FC236}">
                <a16:creationId xmlns:a16="http://schemas.microsoft.com/office/drawing/2014/main" id="{8527E766-0E23-4A30-B0DB-BC4EBF02EF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867692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A502C-276A-4AC5-A5C4-096190E66727}"/>
              </a:ext>
            </a:extLst>
          </p:cNvPr>
          <p:cNvSpPr>
            <a:spLocks noGrp="1"/>
          </p:cNvSpPr>
          <p:nvPr>
            <p:ph type="title"/>
          </p:nvPr>
        </p:nvSpPr>
        <p:spPr/>
        <p:txBody>
          <a:bodyPr/>
          <a:lstStyle/>
          <a:p>
            <a:r>
              <a:rPr lang="en-US"/>
              <a:t>Tiktok Total Followers | GAMESCOM</a:t>
            </a:r>
          </a:p>
        </p:txBody>
      </p:sp>
      <p:graphicFrame>
        <p:nvGraphicFramePr>
          <p:cNvPr id="6" name="Chart Placeholder 5">
            <a:extLst>
              <a:ext uri="{FF2B5EF4-FFF2-40B4-BE49-F238E27FC236}">
                <a16:creationId xmlns:a16="http://schemas.microsoft.com/office/drawing/2014/main" id="{0A836F9C-48FA-4CC3-B6BE-BCC174CCE30E}"/>
              </a:ext>
            </a:extLst>
          </p:cNvPr>
          <p:cNvGraphicFramePr>
            <a:graphicFrameLocks noGrp="1"/>
          </p:cNvGraphicFramePr>
          <p:nvPr>
            <p:ph type="chart" sz="quarter" idx="13"/>
            <p:extLst>
              <p:ext uri="{D42A27DB-BD31-4B8C-83A1-F6EECF244321}">
                <p14:modId xmlns:p14="http://schemas.microsoft.com/office/powerpoint/2010/main" val="1810304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04851A-3666-4A1B-AFBD-A8C9CCE291AF}"/>
              </a:ext>
            </a:extLst>
          </p:cNvPr>
          <p:cNvSpPr>
            <a:spLocks noGrp="1"/>
          </p:cNvSpPr>
          <p:nvPr>
            <p:ph type="body" sz="quarter" idx="14"/>
          </p:nvPr>
        </p:nvSpPr>
        <p:spPr/>
        <p:txBody>
          <a:bodyPr/>
          <a:lstStyle/>
          <a:p>
            <a:r>
              <a:rPr lang="en-US"/>
              <a:t>08/26/2025 - 08/31/2026</a:t>
            </a:r>
          </a:p>
        </p:txBody>
      </p:sp>
      <p:sp>
        <p:nvSpPr>
          <p:cNvPr id="5" name="Footer Placeholder 4">
            <a:extLst>
              <a:ext uri="{FF2B5EF4-FFF2-40B4-BE49-F238E27FC236}">
                <a16:creationId xmlns:a16="http://schemas.microsoft.com/office/drawing/2014/main" id="{402B8A7D-6826-4D31-92EF-0A70786B9C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502754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FE266-9293-4B91-B424-870E0ADF9D5D}"/>
              </a:ext>
            </a:extLst>
          </p:cNvPr>
          <p:cNvSpPr>
            <a:spLocks noGrp="1"/>
          </p:cNvSpPr>
          <p:nvPr>
            <p:ph type="title"/>
          </p:nvPr>
        </p:nvSpPr>
        <p:spPr/>
        <p:txBody>
          <a:bodyPr/>
          <a:lstStyle/>
          <a:p>
            <a:r>
              <a:rPr lang="en-US"/>
              <a:t>Twitter Followers Total | GAMESCOM</a:t>
            </a:r>
          </a:p>
        </p:txBody>
      </p:sp>
      <p:graphicFrame>
        <p:nvGraphicFramePr>
          <p:cNvPr id="6" name="Chart Placeholder 5">
            <a:extLst>
              <a:ext uri="{FF2B5EF4-FFF2-40B4-BE49-F238E27FC236}">
                <a16:creationId xmlns:a16="http://schemas.microsoft.com/office/drawing/2014/main" id="{14435545-6885-4C99-A83D-40415059673E}"/>
              </a:ext>
            </a:extLst>
          </p:cNvPr>
          <p:cNvGraphicFramePr>
            <a:graphicFrameLocks noGrp="1"/>
          </p:cNvGraphicFramePr>
          <p:nvPr>
            <p:ph type="chart" sz="quarter" idx="13"/>
            <p:extLst>
              <p:ext uri="{D42A27DB-BD31-4B8C-83A1-F6EECF244321}">
                <p14:modId xmlns:p14="http://schemas.microsoft.com/office/powerpoint/2010/main" val="26567109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D62C9C-1C30-4708-9CA1-930123BEFCDD}"/>
              </a:ext>
            </a:extLst>
          </p:cNvPr>
          <p:cNvSpPr>
            <a:spLocks noGrp="1"/>
          </p:cNvSpPr>
          <p:nvPr>
            <p:ph type="body" sz="quarter" idx="14"/>
          </p:nvPr>
        </p:nvSpPr>
        <p:spPr/>
        <p:txBody>
          <a:bodyPr/>
          <a:lstStyle/>
          <a:p>
            <a:r>
              <a:rPr lang="en-US"/>
              <a:t>08/26/2025 - 08/31/2026</a:t>
            </a:r>
          </a:p>
        </p:txBody>
      </p:sp>
      <p:sp>
        <p:nvSpPr>
          <p:cNvPr id="5" name="Footer Placeholder 4">
            <a:extLst>
              <a:ext uri="{FF2B5EF4-FFF2-40B4-BE49-F238E27FC236}">
                <a16:creationId xmlns:a16="http://schemas.microsoft.com/office/drawing/2014/main" id="{32F9BBA6-954E-430C-9DA8-05532D2092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215356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603E5-6EE6-4DE9-996B-CB00313DF422}"/>
              </a:ext>
            </a:extLst>
          </p:cNvPr>
          <p:cNvSpPr>
            <a:spLocks noGrp="1"/>
          </p:cNvSpPr>
          <p:nvPr>
            <p:ph type="title"/>
          </p:nvPr>
        </p:nvSpPr>
        <p:spPr/>
        <p:txBody>
          <a:bodyPr/>
          <a:lstStyle/>
          <a:p>
            <a:r>
              <a:rPr lang="en-US"/>
              <a:t>LinkedIn Followers Total | GAMESCOM</a:t>
            </a:r>
          </a:p>
        </p:txBody>
      </p:sp>
      <p:graphicFrame>
        <p:nvGraphicFramePr>
          <p:cNvPr id="6" name="Chart Placeholder 5">
            <a:extLst>
              <a:ext uri="{FF2B5EF4-FFF2-40B4-BE49-F238E27FC236}">
                <a16:creationId xmlns:a16="http://schemas.microsoft.com/office/drawing/2014/main" id="{BF386545-F52D-4400-B580-370CED79FFCF}"/>
              </a:ext>
            </a:extLst>
          </p:cNvPr>
          <p:cNvGraphicFramePr>
            <a:graphicFrameLocks noGrp="1"/>
          </p:cNvGraphicFramePr>
          <p:nvPr>
            <p:ph type="chart" sz="quarter" idx="13"/>
            <p:extLst>
              <p:ext uri="{D42A27DB-BD31-4B8C-83A1-F6EECF244321}">
                <p14:modId xmlns:p14="http://schemas.microsoft.com/office/powerpoint/2010/main" val="6621052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45FC76-0D43-43F0-A046-C66712ABA4F9}"/>
              </a:ext>
            </a:extLst>
          </p:cNvPr>
          <p:cNvSpPr>
            <a:spLocks noGrp="1"/>
          </p:cNvSpPr>
          <p:nvPr>
            <p:ph type="body" sz="quarter" idx="14"/>
          </p:nvPr>
        </p:nvSpPr>
        <p:spPr/>
        <p:txBody>
          <a:bodyPr/>
          <a:lstStyle/>
          <a:p>
            <a:r>
              <a:rPr lang="en-US"/>
              <a:t>08/26/2025 - 08/31/2026</a:t>
            </a:r>
          </a:p>
        </p:txBody>
      </p:sp>
      <p:sp>
        <p:nvSpPr>
          <p:cNvPr id="5" name="Footer Placeholder 4">
            <a:extLst>
              <a:ext uri="{FF2B5EF4-FFF2-40B4-BE49-F238E27FC236}">
                <a16:creationId xmlns:a16="http://schemas.microsoft.com/office/drawing/2014/main" id="{09CA56D9-A1FB-43FD-AE6E-B2BB697C0A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911243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6D632-869D-4873-89D0-8BB2E5ADDEF3}"/>
              </a:ext>
            </a:extLst>
          </p:cNvPr>
          <p:cNvSpPr>
            <a:spLocks noGrp="1"/>
          </p:cNvSpPr>
          <p:nvPr>
            <p:ph type="title"/>
          </p:nvPr>
        </p:nvSpPr>
        <p:spPr/>
        <p:txBody>
          <a:bodyPr/>
          <a:lstStyle/>
          <a:p>
            <a:r>
              <a:rPr lang="en-US"/>
              <a:t>Facebook Fans or Followers Total | GAMESCOM</a:t>
            </a:r>
          </a:p>
        </p:txBody>
      </p:sp>
      <p:graphicFrame>
        <p:nvGraphicFramePr>
          <p:cNvPr id="6" name="Chart Placeholder 5">
            <a:extLst>
              <a:ext uri="{FF2B5EF4-FFF2-40B4-BE49-F238E27FC236}">
                <a16:creationId xmlns:a16="http://schemas.microsoft.com/office/drawing/2014/main" id="{F9083957-F546-4A87-B7E3-DD08154364E8}"/>
              </a:ext>
            </a:extLst>
          </p:cNvPr>
          <p:cNvGraphicFramePr>
            <a:graphicFrameLocks noGrp="1"/>
          </p:cNvGraphicFramePr>
          <p:nvPr>
            <p:ph type="chart" sz="quarter" idx="13"/>
            <p:extLst>
              <p:ext uri="{D42A27DB-BD31-4B8C-83A1-F6EECF244321}">
                <p14:modId xmlns:p14="http://schemas.microsoft.com/office/powerpoint/2010/main" val="29965522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A0C393-DBE2-46AE-8763-2C1776B8AC59}"/>
              </a:ext>
            </a:extLst>
          </p:cNvPr>
          <p:cNvSpPr>
            <a:spLocks noGrp="1"/>
          </p:cNvSpPr>
          <p:nvPr>
            <p:ph type="body" sz="quarter" idx="14"/>
          </p:nvPr>
        </p:nvSpPr>
        <p:spPr/>
        <p:txBody>
          <a:bodyPr/>
          <a:lstStyle/>
          <a:p>
            <a:r>
              <a:rPr lang="en-US"/>
              <a:t>08/26/2025 - 08/31/2026</a:t>
            </a:r>
          </a:p>
        </p:txBody>
      </p:sp>
      <p:sp>
        <p:nvSpPr>
          <p:cNvPr id="5" name="Footer Placeholder 4">
            <a:extLst>
              <a:ext uri="{FF2B5EF4-FFF2-40B4-BE49-F238E27FC236}">
                <a16:creationId xmlns:a16="http://schemas.microsoft.com/office/drawing/2014/main" id="{0F909D28-DFB7-43F5-8030-C667F351D1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308238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D310-68F8-49C7-9A44-F1B856035056}"/>
              </a:ext>
            </a:extLst>
          </p:cNvPr>
          <p:cNvSpPr>
            <a:spLocks noGrp="1"/>
          </p:cNvSpPr>
          <p:nvPr>
            <p:ph type="title"/>
          </p:nvPr>
        </p:nvSpPr>
        <p:spPr/>
        <p:txBody>
          <a:bodyPr/>
          <a:lstStyle/>
          <a:p>
            <a:r>
              <a:rPr lang="en-US"/>
              <a:t>Youtube Subscribers | GAMESCOM</a:t>
            </a:r>
          </a:p>
        </p:txBody>
      </p:sp>
      <p:graphicFrame>
        <p:nvGraphicFramePr>
          <p:cNvPr id="6" name="Chart Placeholder 5">
            <a:extLst>
              <a:ext uri="{FF2B5EF4-FFF2-40B4-BE49-F238E27FC236}">
                <a16:creationId xmlns:a16="http://schemas.microsoft.com/office/drawing/2014/main" id="{9F976276-C298-4980-AC66-EFDA4DD16152}"/>
              </a:ext>
            </a:extLst>
          </p:cNvPr>
          <p:cNvGraphicFramePr>
            <a:graphicFrameLocks noGrp="1"/>
          </p:cNvGraphicFramePr>
          <p:nvPr>
            <p:ph type="chart" sz="quarter" idx="13"/>
            <p:extLst>
              <p:ext uri="{D42A27DB-BD31-4B8C-83A1-F6EECF244321}">
                <p14:modId xmlns:p14="http://schemas.microsoft.com/office/powerpoint/2010/main" val="3143808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B89369-D024-4098-B7A3-F21456DA020C}"/>
              </a:ext>
            </a:extLst>
          </p:cNvPr>
          <p:cNvSpPr>
            <a:spLocks noGrp="1"/>
          </p:cNvSpPr>
          <p:nvPr>
            <p:ph type="body" sz="quarter" idx="14"/>
          </p:nvPr>
        </p:nvSpPr>
        <p:spPr/>
        <p:txBody>
          <a:bodyPr/>
          <a:lstStyle/>
          <a:p>
            <a:r>
              <a:rPr lang="en-US"/>
              <a:t>08/26/2025 - 08/31/2026</a:t>
            </a:r>
          </a:p>
        </p:txBody>
      </p:sp>
      <p:sp>
        <p:nvSpPr>
          <p:cNvPr id="5" name="Footer Placeholder 4">
            <a:extLst>
              <a:ext uri="{FF2B5EF4-FFF2-40B4-BE49-F238E27FC236}">
                <a16:creationId xmlns:a16="http://schemas.microsoft.com/office/drawing/2014/main" id="{CFF545D4-319F-44FE-B8D6-C59FA06F92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086830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C1290-A6DE-457F-8077-59644D385342}"/>
              </a:ext>
            </a:extLst>
          </p:cNvPr>
          <p:cNvSpPr>
            <a:spLocks noGrp="1"/>
          </p:cNvSpPr>
          <p:nvPr>
            <p:ph type="title"/>
          </p:nvPr>
        </p:nvSpPr>
        <p:spPr/>
        <p:txBody>
          <a:bodyPr/>
          <a:lstStyle/>
          <a:p>
            <a:r>
              <a:rPr lang="en-US"/>
              <a:t>Threads Followers Total | GAMESCOM</a:t>
            </a:r>
          </a:p>
        </p:txBody>
      </p:sp>
      <p:graphicFrame>
        <p:nvGraphicFramePr>
          <p:cNvPr id="6" name="Chart Placeholder 5">
            <a:extLst>
              <a:ext uri="{FF2B5EF4-FFF2-40B4-BE49-F238E27FC236}">
                <a16:creationId xmlns:a16="http://schemas.microsoft.com/office/drawing/2014/main" id="{E5F3FEC9-695B-4289-9147-4843D6373DCF}"/>
              </a:ext>
            </a:extLst>
          </p:cNvPr>
          <p:cNvGraphicFramePr>
            <a:graphicFrameLocks noGrp="1"/>
          </p:cNvGraphicFramePr>
          <p:nvPr>
            <p:ph type="chart" sz="quarter" idx="13"/>
            <p:extLst>
              <p:ext uri="{D42A27DB-BD31-4B8C-83A1-F6EECF244321}">
                <p14:modId xmlns:p14="http://schemas.microsoft.com/office/powerpoint/2010/main" val="17105494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39373B-B238-48AE-AC05-9C566C76D1CE}"/>
              </a:ext>
            </a:extLst>
          </p:cNvPr>
          <p:cNvSpPr>
            <a:spLocks noGrp="1"/>
          </p:cNvSpPr>
          <p:nvPr>
            <p:ph type="body" sz="quarter" idx="14"/>
          </p:nvPr>
        </p:nvSpPr>
        <p:spPr/>
        <p:txBody>
          <a:bodyPr/>
          <a:lstStyle/>
          <a:p>
            <a:r>
              <a:rPr lang="en-US"/>
              <a:t>08/26/2025 - 08/31/2026</a:t>
            </a:r>
          </a:p>
        </p:txBody>
      </p:sp>
      <p:sp>
        <p:nvSpPr>
          <p:cNvPr id="5" name="Footer Placeholder 4">
            <a:extLst>
              <a:ext uri="{FF2B5EF4-FFF2-40B4-BE49-F238E27FC236}">
                <a16:creationId xmlns:a16="http://schemas.microsoft.com/office/drawing/2014/main" id="{C31327DD-AECD-43DA-BE7C-DCCEAC8848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115465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C5D98-0518-4720-96C9-7C1036182D44}"/>
              </a:ext>
            </a:extLst>
          </p:cNvPr>
          <p:cNvSpPr>
            <a:spLocks noGrp="1"/>
          </p:cNvSpPr>
          <p:nvPr>
            <p:ph type="title"/>
          </p:nvPr>
        </p:nvSpPr>
        <p:spPr/>
        <p:txBody>
          <a:bodyPr/>
          <a:lstStyle/>
          <a:p>
            <a:r>
              <a:rPr lang="en-US"/>
              <a:t>Threads Comments and Replies Table | GAMESCOM - 1 of 11</a:t>
            </a:r>
          </a:p>
        </p:txBody>
      </p:sp>
      <p:graphicFrame>
        <p:nvGraphicFramePr>
          <p:cNvPr id="5" name="Table Placeholder 4">
            <a:extLst>
              <a:ext uri="{FF2B5EF4-FFF2-40B4-BE49-F238E27FC236}">
                <a16:creationId xmlns:a16="http://schemas.microsoft.com/office/drawing/2014/main" id="{EBF20FDF-CBB6-4486-9278-FC88B8D7C54B}"/>
              </a:ext>
            </a:extLst>
          </p:cNvPr>
          <p:cNvGraphicFramePr>
            <a:graphicFrameLocks noGrp="1"/>
          </p:cNvGraphicFramePr>
          <p:nvPr>
            <p:ph type="tbl" sz="quarter" idx="13"/>
            <p:extLst>
              <p:ext uri="{D42A27DB-BD31-4B8C-83A1-F6EECF244321}">
                <p14:modId xmlns:p14="http://schemas.microsoft.com/office/powerpoint/2010/main" val="1986851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20745565"/>
                    </a:ext>
                  </a:extLst>
                </a:gridCol>
                <a:gridCol w="1481328">
                  <a:extLst>
                    <a:ext uri="{9D8B030D-6E8A-4147-A177-3AD203B41FA5}">
                      <a16:colId xmlns:a16="http://schemas.microsoft.com/office/drawing/2014/main" val="584270267"/>
                    </a:ext>
                  </a:extLst>
                </a:gridCol>
                <a:gridCol w="740664">
                  <a:extLst>
                    <a:ext uri="{9D8B030D-6E8A-4147-A177-3AD203B41FA5}">
                      <a16:colId xmlns:a16="http://schemas.microsoft.com/office/drawing/2014/main" val="2810947456"/>
                    </a:ext>
                  </a:extLst>
                </a:gridCol>
                <a:gridCol w="740664">
                  <a:extLst>
                    <a:ext uri="{9D8B030D-6E8A-4147-A177-3AD203B41FA5}">
                      <a16:colId xmlns:a16="http://schemas.microsoft.com/office/drawing/2014/main" val="3650057873"/>
                    </a:ext>
                  </a:extLst>
                </a:gridCol>
                <a:gridCol w="740664">
                  <a:extLst>
                    <a:ext uri="{9D8B030D-6E8A-4147-A177-3AD203B41FA5}">
                      <a16:colId xmlns:a16="http://schemas.microsoft.com/office/drawing/2014/main" val="1567015193"/>
                    </a:ext>
                  </a:extLst>
                </a:gridCol>
                <a:gridCol w="740664">
                  <a:extLst>
                    <a:ext uri="{9D8B030D-6E8A-4147-A177-3AD203B41FA5}">
                      <a16:colId xmlns:a16="http://schemas.microsoft.com/office/drawing/2014/main" val="400619974"/>
                    </a:ext>
                  </a:extLst>
                </a:gridCol>
                <a:gridCol w="740664">
                  <a:extLst>
                    <a:ext uri="{9D8B030D-6E8A-4147-A177-3AD203B41FA5}">
                      <a16:colId xmlns:a16="http://schemas.microsoft.com/office/drawing/2014/main" val="3080039987"/>
                    </a:ext>
                  </a:extLst>
                </a:gridCol>
                <a:gridCol w="740664">
                  <a:extLst>
                    <a:ext uri="{9D8B030D-6E8A-4147-A177-3AD203B41FA5}">
                      <a16:colId xmlns:a16="http://schemas.microsoft.com/office/drawing/2014/main" val="191720705"/>
                    </a:ext>
                  </a:extLst>
                </a:gridCol>
                <a:gridCol w="740664">
                  <a:extLst>
                    <a:ext uri="{9D8B030D-6E8A-4147-A177-3AD203B41FA5}">
                      <a16:colId xmlns:a16="http://schemas.microsoft.com/office/drawing/2014/main" val="2571435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extLst>
                  <a:ext uri="{0D108BD9-81ED-4DB2-BD59-A6C34878D82A}">
                    <a16:rowId xmlns:a16="http://schemas.microsoft.com/office/drawing/2014/main" val="4159438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- 2026-09-05 06:53:43</a:t>
                      </a:r>
                      <a:r>
                        <a:rPr kumimoji="0" lang="en-US" sz="1000" b="0" i="0" u="none" strike="noStrike" kern="1200" cap="none" spc="0" normalizeH="0" baseline="0" noProof="0">
                          <a:ln>
                            <a:noFill/>
                          </a:ln>
                          <a:solidFill>
                            <a:prstClr val="black"/>
                          </a:solidFill>
                          <a:effectLst/>
                          <a:uLnTx/>
                          <a:uFillTx/>
                          <a:latin typeface="Calibri"/>
                          <a:ea typeface="+mn-ea"/>
                          <a:cs typeface="+mn-cs"/>
                        </a:rPr>
                        <a:t>
 Already blocking out my 2027 calendarsee you there with double the hype!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gamescom 2026 is officially over - but the hype doesn't stop here:
SAVE THE DATE NOW:
📅 gamescom: August 23–29, 2027
🗓️ Open to the public: August 26–29, 2027
Same place, new quests.
See you next year, gamers.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60660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- 2026-08-31 12:29:30</a:t>
                      </a:r>
                      <a:r>
                        <a:rPr kumimoji="0" lang="en-US" sz="1000" b="0" i="0" u="none" strike="noStrike" kern="1200" cap="none" spc="0" normalizeH="0" baseline="0" noProof="0">
                          <a:ln>
                            <a:noFill/>
                          </a:ln>
                          <a:solidFill>
                            <a:prstClr val="black"/>
                          </a:solidFill>
                          <a:effectLst/>
                          <a:uLnTx/>
                          <a:uFillTx/>
                          <a:latin typeface="Calibri"/>
                          <a:ea typeface="+mn-ea"/>
                          <a:cs typeface="+mn-cs"/>
                        </a:rPr>
                        <a:t>
 16500 on Sunday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@happysocks = happy feet 👣
How many steps did you take at gamescom 2026?
Let's see who's got the most steps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62832043"/>
                  </a:ext>
                </a:extLst>
              </a:tr>
            </a:tbl>
          </a:graphicData>
        </a:graphic>
      </p:graphicFrame>
      <p:sp>
        <p:nvSpPr>
          <p:cNvPr id="4" name="Text Placeholder 3">
            <a:extLst>
              <a:ext uri="{FF2B5EF4-FFF2-40B4-BE49-F238E27FC236}">
                <a16:creationId xmlns:a16="http://schemas.microsoft.com/office/drawing/2014/main" id="{075B97E5-6CF3-4380-A2E0-547EC2165CFC}"/>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69833913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B7EFD-2A15-4C32-899E-351A6CF70A28}"/>
              </a:ext>
            </a:extLst>
          </p:cNvPr>
          <p:cNvSpPr>
            <a:spLocks noGrp="1"/>
          </p:cNvSpPr>
          <p:nvPr>
            <p:ph type="title"/>
          </p:nvPr>
        </p:nvSpPr>
        <p:spPr/>
        <p:txBody>
          <a:bodyPr/>
          <a:lstStyle/>
          <a:p>
            <a:r>
              <a:rPr lang="en-US"/>
              <a:t>Threads Comments and Replies Table | GAMESCOM - 2 of 11</a:t>
            </a:r>
          </a:p>
        </p:txBody>
      </p:sp>
      <p:graphicFrame>
        <p:nvGraphicFramePr>
          <p:cNvPr id="5" name="Table Placeholder 4">
            <a:extLst>
              <a:ext uri="{FF2B5EF4-FFF2-40B4-BE49-F238E27FC236}">
                <a16:creationId xmlns:a16="http://schemas.microsoft.com/office/drawing/2014/main" id="{281908C3-F05B-4755-A0A6-5F26A108E36A}"/>
              </a:ext>
            </a:extLst>
          </p:cNvPr>
          <p:cNvGraphicFramePr>
            <a:graphicFrameLocks noGrp="1"/>
          </p:cNvGraphicFramePr>
          <p:nvPr>
            <p:ph type="tbl" sz="quarter" idx="13"/>
            <p:extLst>
              <p:ext uri="{D42A27DB-BD31-4B8C-83A1-F6EECF244321}">
                <p14:modId xmlns:p14="http://schemas.microsoft.com/office/powerpoint/2010/main" val="4255436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14150721"/>
                    </a:ext>
                  </a:extLst>
                </a:gridCol>
                <a:gridCol w="1481328">
                  <a:extLst>
                    <a:ext uri="{9D8B030D-6E8A-4147-A177-3AD203B41FA5}">
                      <a16:colId xmlns:a16="http://schemas.microsoft.com/office/drawing/2014/main" val="3953215313"/>
                    </a:ext>
                  </a:extLst>
                </a:gridCol>
                <a:gridCol w="740664">
                  <a:extLst>
                    <a:ext uri="{9D8B030D-6E8A-4147-A177-3AD203B41FA5}">
                      <a16:colId xmlns:a16="http://schemas.microsoft.com/office/drawing/2014/main" val="3893729934"/>
                    </a:ext>
                  </a:extLst>
                </a:gridCol>
                <a:gridCol w="740664">
                  <a:extLst>
                    <a:ext uri="{9D8B030D-6E8A-4147-A177-3AD203B41FA5}">
                      <a16:colId xmlns:a16="http://schemas.microsoft.com/office/drawing/2014/main" val="1393206044"/>
                    </a:ext>
                  </a:extLst>
                </a:gridCol>
                <a:gridCol w="740664">
                  <a:extLst>
                    <a:ext uri="{9D8B030D-6E8A-4147-A177-3AD203B41FA5}">
                      <a16:colId xmlns:a16="http://schemas.microsoft.com/office/drawing/2014/main" val="1091913166"/>
                    </a:ext>
                  </a:extLst>
                </a:gridCol>
                <a:gridCol w="740664">
                  <a:extLst>
                    <a:ext uri="{9D8B030D-6E8A-4147-A177-3AD203B41FA5}">
                      <a16:colId xmlns:a16="http://schemas.microsoft.com/office/drawing/2014/main" val="3017828428"/>
                    </a:ext>
                  </a:extLst>
                </a:gridCol>
                <a:gridCol w="740664">
                  <a:extLst>
                    <a:ext uri="{9D8B030D-6E8A-4147-A177-3AD203B41FA5}">
                      <a16:colId xmlns:a16="http://schemas.microsoft.com/office/drawing/2014/main" val="4066883781"/>
                    </a:ext>
                  </a:extLst>
                </a:gridCol>
                <a:gridCol w="740664">
                  <a:extLst>
                    <a:ext uri="{9D8B030D-6E8A-4147-A177-3AD203B41FA5}">
                      <a16:colId xmlns:a16="http://schemas.microsoft.com/office/drawing/2014/main" val="2553431342"/>
                    </a:ext>
                  </a:extLst>
                </a:gridCol>
                <a:gridCol w="740664">
                  <a:extLst>
                    <a:ext uri="{9D8B030D-6E8A-4147-A177-3AD203B41FA5}">
                      <a16:colId xmlns:a16="http://schemas.microsoft.com/office/drawing/2014/main" val="497144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extLst>
                  <a:ext uri="{0D108BD9-81ED-4DB2-BD59-A6C34878D82A}">
                    <a16:rowId xmlns:a16="http://schemas.microsoft.com/office/drawing/2014/main" val="2626158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gamescom</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- 2026-08-30 19:42:34</a:t>
                      </a:r>
                      <a:r>
                        <a:rPr kumimoji="0" lang="de-DE" sz="1000" b="0" i="0" u="none" strike="noStrike" kern="1200" cap="none" spc="0" normalizeH="0" baseline="0" noProof="0">
                          <a:ln>
                            <a:noFill/>
                          </a:ln>
                          <a:solidFill>
                            <a:prstClr val="black"/>
                          </a:solidFill>
                          <a:effectLst/>
                          <a:uLnTx/>
                          <a:uFillTx/>
                          <a:latin typeface="Calibri"/>
                          <a:ea typeface="+mn-ea"/>
                          <a:cs typeface="+mn-cs"/>
                        </a:rPr>
                        <a:t>
 Wenn sie nachts noch mehr Hardware klauen lassen, dann gibt es bald wirklich keine Games at Gamescom mehr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Yeah anyway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51554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- 2026-08-30 19:13:17</a:t>
                      </a:r>
                      <a:r>
                        <a:rPr kumimoji="0" lang="en-US" sz="1000" b="0" i="0" u="none" strike="noStrike" kern="1200" cap="none" spc="0" normalizeH="0" baseline="0" noProof="0">
                          <a:ln>
                            <a:noFill/>
                          </a:ln>
                          <a:solidFill>
                            <a:prstClr val="black"/>
                          </a:solidFill>
                          <a:effectLst/>
                          <a:uLnTx/>
                          <a:uFillTx/>
                          <a:latin typeface="Calibri"/>
                          <a:ea typeface="+mn-ea"/>
                          <a:cs typeface="+mn-cs"/>
                        </a:rPr>
                        <a:t>
 How to deal with critic? Just tell everyone that they are wrong.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Yeah anyway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15900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- 2026-08-30 18:23:39</a:t>
                      </a:r>
                      <a:r>
                        <a:rPr kumimoji="0" lang="en-US" sz="1000" b="0" i="0" u="none" strike="noStrike" kern="1200" cap="none" spc="0" normalizeH="0" baseline="0" noProof="0">
                          <a:ln>
                            <a:noFill/>
                          </a:ln>
                          <a:solidFill>
                            <a:prstClr val="black"/>
                          </a:solidFill>
                          <a:effectLst/>
                          <a:uLnTx/>
                          <a:uFillTx/>
                          <a:latin typeface="Calibri"/>
                          <a:ea typeface="+mn-ea"/>
                          <a:cs typeface="+mn-cs"/>
                        </a:rPr>
                        <a:t>
 OAE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Yeah anyway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55668728"/>
                  </a:ext>
                </a:extLst>
              </a:tr>
            </a:tbl>
          </a:graphicData>
        </a:graphic>
      </p:graphicFrame>
      <p:sp>
        <p:nvSpPr>
          <p:cNvPr id="4" name="Text Placeholder 3">
            <a:extLst>
              <a:ext uri="{FF2B5EF4-FFF2-40B4-BE49-F238E27FC236}">
                <a16:creationId xmlns:a16="http://schemas.microsoft.com/office/drawing/2014/main" id="{CF0A06BE-3492-444B-806C-65D0D8629624}"/>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82388833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AB9AA-6922-43F5-891B-DB61F3444739}"/>
              </a:ext>
            </a:extLst>
          </p:cNvPr>
          <p:cNvSpPr>
            <a:spLocks noGrp="1"/>
          </p:cNvSpPr>
          <p:nvPr>
            <p:ph type="title"/>
          </p:nvPr>
        </p:nvSpPr>
        <p:spPr/>
        <p:txBody>
          <a:bodyPr/>
          <a:lstStyle/>
          <a:p>
            <a:r>
              <a:rPr lang="en-US"/>
              <a:t>Threads Comments and Replies Table | GAMESCOM - 3 of 11</a:t>
            </a:r>
          </a:p>
        </p:txBody>
      </p:sp>
      <p:graphicFrame>
        <p:nvGraphicFramePr>
          <p:cNvPr id="5" name="Table Placeholder 4">
            <a:extLst>
              <a:ext uri="{FF2B5EF4-FFF2-40B4-BE49-F238E27FC236}">
                <a16:creationId xmlns:a16="http://schemas.microsoft.com/office/drawing/2014/main" id="{B5107EAE-2588-4F4F-8EA2-9509C99F648A}"/>
              </a:ext>
            </a:extLst>
          </p:cNvPr>
          <p:cNvGraphicFramePr>
            <a:graphicFrameLocks noGrp="1"/>
          </p:cNvGraphicFramePr>
          <p:nvPr>
            <p:ph type="tbl" sz="quarter" idx="13"/>
            <p:extLst>
              <p:ext uri="{D42A27DB-BD31-4B8C-83A1-F6EECF244321}">
                <p14:modId xmlns:p14="http://schemas.microsoft.com/office/powerpoint/2010/main" val="2168207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5009567"/>
                    </a:ext>
                  </a:extLst>
                </a:gridCol>
                <a:gridCol w="1481328">
                  <a:extLst>
                    <a:ext uri="{9D8B030D-6E8A-4147-A177-3AD203B41FA5}">
                      <a16:colId xmlns:a16="http://schemas.microsoft.com/office/drawing/2014/main" val="2734812366"/>
                    </a:ext>
                  </a:extLst>
                </a:gridCol>
                <a:gridCol w="740664">
                  <a:extLst>
                    <a:ext uri="{9D8B030D-6E8A-4147-A177-3AD203B41FA5}">
                      <a16:colId xmlns:a16="http://schemas.microsoft.com/office/drawing/2014/main" val="3080544639"/>
                    </a:ext>
                  </a:extLst>
                </a:gridCol>
                <a:gridCol w="740664">
                  <a:extLst>
                    <a:ext uri="{9D8B030D-6E8A-4147-A177-3AD203B41FA5}">
                      <a16:colId xmlns:a16="http://schemas.microsoft.com/office/drawing/2014/main" val="1161809849"/>
                    </a:ext>
                  </a:extLst>
                </a:gridCol>
                <a:gridCol w="740664">
                  <a:extLst>
                    <a:ext uri="{9D8B030D-6E8A-4147-A177-3AD203B41FA5}">
                      <a16:colId xmlns:a16="http://schemas.microsoft.com/office/drawing/2014/main" val="251206772"/>
                    </a:ext>
                  </a:extLst>
                </a:gridCol>
                <a:gridCol w="740664">
                  <a:extLst>
                    <a:ext uri="{9D8B030D-6E8A-4147-A177-3AD203B41FA5}">
                      <a16:colId xmlns:a16="http://schemas.microsoft.com/office/drawing/2014/main" val="464199405"/>
                    </a:ext>
                  </a:extLst>
                </a:gridCol>
                <a:gridCol w="740664">
                  <a:extLst>
                    <a:ext uri="{9D8B030D-6E8A-4147-A177-3AD203B41FA5}">
                      <a16:colId xmlns:a16="http://schemas.microsoft.com/office/drawing/2014/main" val="2999080510"/>
                    </a:ext>
                  </a:extLst>
                </a:gridCol>
                <a:gridCol w="740664">
                  <a:extLst>
                    <a:ext uri="{9D8B030D-6E8A-4147-A177-3AD203B41FA5}">
                      <a16:colId xmlns:a16="http://schemas.microsoft.com/office/drawing/2014/main" val="1021773859"/>
                    </a:ext>
                  </a:extLst>
                </a:gridCol>
                <a:gridCol w="740664">
                  <a:extLst>
                    <a:ext uri="{9D8B030D-6E8A-4147-A177-3AD203B41FA5}">
                      <a16:colId xmlns:a16="http://schemas.microsoft.com/office/drawing/2014/main" val="438659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extLst>
                  <a:ext uri="{0D108BD9-81ED-4DB2-BD59-A6C34878D82A}">
                    <a16:rowId xmlns:a16="http://schemas.microsoft.com/office/drawing/2014/main" val="2096500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- 2026-08-30 16:43:17</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Can't wait to put my hands on @metrovideogame next year - this trailer at gamescom #OpeningNightLive looked VERY PROMISING!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74055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- 2026-08-30 16:42:30</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WELCOME TO GAMESCOM 2026 🗣🎤 💖
We're SO EXCITED to welcome you throughout this week! When will you visit?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44006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- 2026-08-30 16:42:05</a:t>
                      </a:r>
                      <a:r>
                        <a:rPr kumimoji="0" lang="en-US" sz="1000" b="0" i="0" u="none" strike="noStrike" kern="1200" cap="none" spc="0" normalizeH="0" baseline="0" noProof="0">
                          <a:ln>
                            <a:noFill/>
                          </a:ln>
                          <a:solidFill>
                            <a:prstClr val="black"/>
                          </a:solidFill>
                          <a:effectLst/>
                          <a:uLnTx/>
                          <a:uFillTx/>
                          <a:latin typeface="Calibri"/>
                          <a:ea typeface="+mn-ea"/>
                          <a:cs typeface="+mn-cs"/>
                        </a:rPr>
                        <a:t>
 They put so much creativity and effort into creating the best experience!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HALL 7 (pt1) of gamescom 2026
Fast cars, horror games or a quick round of FORTNITE - whatever you desire, Hall 7 gotcha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77795286"/>
                  </a:ext>
                </a:extLst>
              </a:tr>
            </a:tbl>
          </a:graphicData>
        </a:graphic>
      </p:graphicFrame>
      <p:sp>
        <p:nvSpPr>
          <p:cNvPr id="4" name="Text Placeholder 3">
            <a:extLst>
              <a:ext uri="{FF2B5EF4-FFF2-40B4-BE49-F238E27FC236}">
                <a16:creationId xmlns:a16="http://schemas.microsoft.com/office/drawing/2014/main" id="{7ED6C22F-057B-44E6-A29A-9A84656B5E4F}"/>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1849275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1DA21-BA82-43E3-AF8D-9044564F3C0C}"/>
              </a:ext>
            </a:extLst>
          </p:cNvPr>
          <p:cNvSpPr>
            <a:spLocks noGrp="1"/>
          </p:cNvSpPr>
          <p:nvPr>
            <p:ph type="title"/>
          </p:nvPr>
        </p:nvSpPr>
        <p:spPr/>
        <p:txBody>
          <a:bodyPr/>
          <a:lstStyle/>
          <a:p>
            <a:r>
              <a:rPr lang="en-US"/>
              <a:t>Threads Comments and Replies Table | GAMESCOM - 4 of 11</a:t>
            </a:r>
          </a:p>
        </p:txBody>
      </p:sp>
      <p:graphicFrame>
        <p:nvGraphicFramePr>
          <p:cNvPr id="5" name="Table Placeholder 4">
            <a:extLst>
              <a:ext uri="{FF2B5EF4-FFF2-40B4-BE49-F238E27FC236}">
                <a16:creationId xmlns:a16="http://schemas.microsoft.com/office/drawing/2014/main" id="{CD4521AA-7248-4CA5-9420-388F2C749DD9}"/>
              </a:ext>
            </a:extLst>
          </p:cNvPr>
          <p:cNvGraphicFramePr>
            <a:graphicFrameLocks noGrp="1"/>
          </p:cNvGraphicFramePr>
          <p:nvPr>
            <p:ph type="tbl" sz="quarter" idx="13"/>
            <p:extLst>
              <p:ext uri="{D42A27DB-BD31-4B8C-83A1-F6EECF244321}">
                <p14:modId xmlns:p14="http://schemas.microsoft.com/office/powerpoint/2010/main" val="1689045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47438660"/>
                    </a:ext>
                  </a:extLst>
                </a:gridCol>
                <a:gridCol w="1481328">
                  <a:extLst>
                    <a:ext uri="{9D8B030D-6E8A-4147-A177-3AD203B41FA5}">
                      <a16:colId xmlns:a16="http://schemas.microsoft.com/office/drawing/2014/main" val="4177196304"/>
                    </a:ext>
                  </a:extLst>
                </a:gridCol>
                <a:gridCol w="740664">
                  <a:extLst>
                    <a:ext uri="{9D8B030D-6E8A-4147-A177-3AD203B41FA5}">
                      <a16:colId xmlns:a16="http://schemas.microsoft.com/office/drawing/2014/main" val="2021729767"/>
                    </a:ext>
                  </a:extLst>
                </a:gridCol>
                <a:gridCol w="740664">
                  <a:extLst>
                    <a:ext uri="{9D8B030D-6E8A-4147-A177-3AD203B41FA5}">
                      <a16:colId xmlns:a16="http://schemas.microsoft.com/office/drawing/2014/main" val="1074279196"/>
                    </a:ext>
                  </a:extLst>
                </a:gridCol>
                <a:gridCol w="740664">
                  <a:extLst>
                    <a:ext uri="{9D8B030D-6E8A-4147-A177-3AD203B41FA5}">
                      <a16:colId xmlns:a16="http://schemas.microsoft.com/office/drawing/2014/main" val="1123347770"/>
                    </a:ext>
                  </a:extLst>
                </a:gridCol>
                <a:gridCol w="740664">
                  <a:extLst>
                    <a:ext uri="{9D8B030D-6E8A-4147-A177-3AD203B41FA5}">
                      <a16:colId xmlns:a16="http://schemas.microsoft.com/office/drawing/2014/main" val="1701816655"/>
                    </a:ext>
                  </a:extLst>
                </a:gridCol>
                <a:gridCol w="740664">
                  <a:extLst>
                    <a:ext uri="{9D8B030D-6E8A-4147-A177-3AD203B41FA5}">
                      <a16:colId xmlns:a16="http://schemas.microsoft.com/office/drawing/2014/main" val="3869831889"/>
                    </a:ext>
                  </a:extLst>
                </a:gridCol>
                <a:gridCol w="740664">
                  <a:extLst>
                    <a:ext uri="{9D8B030D-6E8A-4147-A177-3AD203B41FA5}">
                      <a16:colId xmlns:a16="http://schemas.microsoft.com/office/drawing/2014/main" val="1599506574"/>
                    </a:ext>
                  </a:extLst>
                </a:gridCol>
                <a:gridCol w="740664">
                  <a:extLst>
                    <a:ext uri="{9D8B030D-6E8A-4147-A177-3AD203B41FA5}">
                      <a16:colId xmlns:a16="http://schemas.microsoft.com/office/drawing/2014/main" val="198940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extLst>
                  <a:ext uri="{0D108BD9-81ED-4DB2-BD59-A6C34878D82A}">
                    <a16:rowId xmlns:a16="http://schemas.microsoft.com/office/drawing/2014/main" val="2472635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- 2026-08-30 16:41:27</a:t>
                      </a:r>
                      <a:r>
                        <a:rPr kumimoji="0" lang="en-US" sz="1000" b="0" i="0" u="none" strike="noStrike" kern="1200" cap="none" spc="0" normalizeH="0" baseline="0" noProof="0">
                          <a:ln>
                            <a:noFill/>
                          </a:ln>
                          <a:solidFill>
                            <a:prstClr val="black"/>
                          </a:solidFill>
                          <a:effectLst/>
                          <a:uLnTx/>
                          <a:uFillTx/>
                          <a:latin typeface="Calibri"/>
                          <a:ea typeface="+mn-ea"/>
                          <a:cs typeface="+mn-cs"/>
                        </a:rPr>
                        <a:t>
 Some booths are incredibly immersive!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HALL 7 (pt1) of gamescom 2026
Fast cars, horror games or a quick round of FORTNITE - whatever you desire, Hall 7 gotcha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48574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- 2026-08-30 16:40:23</a:t>
                      </a:r>
                      <a:r>
                        <a:rPr kumimoji="0" lang="en-US" sz="1000" b="0" i="0" u="none" strike="noStrike" kern="1200" cap="none" spc="0" normalizeH="0" baseline="0" noProof="0">
                          <a:ln>
                            <a:noFill/>
                          </a:ln>
                          <a:solidFill>
                            <a:prstClr val="black"/>
                          </a:solidFill>
                          <a:effectLst/>
                          <a:uLnTx/>
                          <a:uFillTx/>
                          <a:latin typeface="Calibri"/>
                          <a:ea typeface="+mn-ea"/>
                          <a:cs typeface="+mn-cs"/>
                        </a:rPr>
                        <a:t>
 That's another level of dedication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gamescom just started and you’re already making our wildest cosplay dreams come true! 🤩
Don’t forget to check out our gamescom cosplay contest — you can still vote for fan favorite online until August 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06817979"/>
                  </a:ext>
                </a:extLst>
              </a:tr>
            </a:tbl>
          </a:graphicData>
        </a:graphic>
      </p:graphicFrame>
      <p:sp>
        <p:nvSpPr>
          <p:cNvPr id="4" name="Text Placeholder 3">
            <a:extLst>
              <a:ext uri="{FF2B5EF4-FFF2-40B4-BE49-F238E27FC236}">
                <a16:creationId xmlns:a16="http://schemas.microsoft.com/office/drawing/2014/main" id="{A1D804B4-6CA6-4774-B760-77D506A3EEA7}"/>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4874173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FED29-AF45-40E7-B734-20706AF44E84}"/>
              </a:ext>
            </a:extLst>
          </p:cNvPr>
          <p:cNvSpPr>
            <a:spLocks noGrp="1"/>
          </p:cNvSpPr>
          <p:nvPr>
            <p:ph type="title"/>
          </p:nvPr>
        </p:nvSpPr>
        <p:spPr/>
        <p:txBody>
          <a:bodyPr/>
          <a:lstStyle/>
          <a:p>
            <a:r>
              <a:rPr lang="en-US"/>
              <a:t>Threads Comments and Replies Table | GAMESCOM - 5 of 11</a:t>
            </a:r>
          </a:p>
        </p:txBody>
      </p:sp>
      <p:graphicFrame>
        <p:nvGraphicFramePr>
          <p:cNvPr id="5" name="Table Placeholder 4">
            <a:extLst>
              <a:ext uri="{FF2B5EF4-FFF2-40B4-BE49-F238E27FC236}">
                <a16:creationId xmlns:a16="http://schemas.microsoft.com/office/drawing/2014/main" id="{58C99CBE-E037-4D6E-9D97-FE232B597656}"/>
              </a:ext>
            </a:extLst>
          </p:cNvPr>
          <p:cNvGraphicFramePr>
            <a:graphicFrameLocks noGrp="1"/>
          </p:cNvGraphicFramePr>
          <p:nvPr>
            <p:ph type="tbl" sz="quarter" idx="13"/>
            <p:extLst>
              <p:ext uri="{D42A27DB-BD31-4B8C-83A1-F6EECF244321}">
                <p14:modId xmlns:p14="http://schemas.microsoft.com/office/powerpoint/2010/main" val="1257885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85435276"/>
                    </a:ext>
                  </a:extLst>
                </a:gridCol>
                <a:gridCol w="1481328">
                  <a:extLst>
                    <a:ext uri="{9D8B030D-6E8A-4147-A177-3AD203B41FA5}">
                      <a16:colId xmlns:a16="http://schemas.microsoft.com/office/drawing/2014/main" val="3630743125"/>
                    </a:ext>
                  </a:extLst>
                </a:gridCol>
                <a:gridCol w="740664">
                  <a:extLst>
                    <a:ext uri="{9D8B030D-6E8A-4147-A177-3AD203B41FA5}">
                      <a16:colId xmlns:a16="http://schemas.microsoft.com/office/drawing/2014/main" val="1217777725"/>
                    </a:ext>
                  </a:extLst>
                </a:gridCol>
                <a:gridCol w="740664">
                  <a:extLst>
                    <a:ext uri="{9D8B030D-6E8A-4147-A177-3AD203B41FA5}">
                      <a16:colId xmlns:a16="http://schemas.microsoft.com/office/drawing/2014/main" val="991986703"/>
                    </a:ext>
                  </a:extLst>
                </a:gridCol>
                <a:gridCol w="740664">
                  <a:extLst>
                    <a:ext uri="{9D8B030D-6E8A-4147-A177-3AD203B41FA5}">
                      <a16:colId xmlns:a16="http://schemas.microsoft.com/office/drawing/2014/main" val="1112450454"/>
                    </a:ext>
                  </a:extLst>
                </a:gridCol>
                <a:gridCol w="740664">
                  <a:extLst>
                    <a:ext uri="{9D8B030D-6E8A-4147-A177-3AD203B41FA5}">
                      <a16:colId xmlns:a16="http://schemas.microsoft.com/office/drawing/2014/main" val="1190555946"/>
                    </a:ext>
                  </a:extLst>
                </a:gridCol>
                <a:gridCol w="740664">
                  <a:extLst>
                    <a:ext uri="{9D8B030D-6E8A-4147-A177-3AD203B41FA5}">
                      <a16:colId xmlns:a16="http://schemas.microsoft.com/office/drawing/2014/main" val="3212176096"/>
                    </a:ext>
                  </a:extLst>
                </a:gridCol>
                <a:gridCol w="740664">
                  <a:extLst>
                    <a:ext uri="{9D8B030D-6E8A-4147-A177-3AD203B41FA5}">
                      <a16:colId xmlns:a16="http://schemas.microsoft.com/office/drawing/2014/main" val="3718594771"/>
                    </a:ext>
                  </a:extLst>
                </a:gridCol>
                <a:gridCol w="740664">
                  <a:extLst>
                    <a:ext uri="{9D8B030D-6E8A-4147-A177-3AD203B41FA5}">
                      <a16:colId xmlns:a16="http://schemas.microsoft.com/office/drawing/2014/main" val="712479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extLst>
                  <a:ext uri="{0D108BD9-81ED-4DB2-BD59-A6C34878D82A}">
                    <a16:rowId xmlns:a16="http://schemas.microsoft.com/office/drawing/2014/main" val="3958219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- 2026-08-30 16:39:51</a:t>
                      </a:r>
                      <a:r>
                        <a:rPr kumimoji="0" lang="en-US" sz="1000" b="0" i="0" u="none" strike="noStrike" kern="1200" cap="none" spc="0" normalizeH="0" baseline="0" noProof="0">
                          <a:ln>
                            <a:noFill/>
                          </a:ln>
                          <a:solidFill>
                            <a:prstClr val="black"/>
                          </a:solidFill>
                          <a:effectLst/>
                          <a:uLnTx/>
                          <a:uFillTx/>
                          <a:latin typeface="Calibri"/>
                          <a:ea typeface="+mn-ea"/>
                          <a:cs typeface="+mn-cs"/>
                        </a:rPr>
                        <a:t>
 They're amazing for real!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ONE MORE ROUND OF APPLAUSE FOR OUR WINNERS! 👏♥️
We are SO PROUD of everyone that participated in the gamescom cosplay contest 2026 presented by essence!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10887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- 2026-08-30 16:39:31</a:t>
                      </a:r>
                      <a:r>
                        <a:rPr kumimoji="0" lang="en-US" sz="1000" b="0" i="0" u="none" strike="noStrike" kern="1200" cap="none" spc="0" normalizeH="0" baseline="0" noProof="0">
                          <a:ln>
                            <a:noFill/>
                          </a:ln>
                          <a:solidFill>
                            <a:prstClr val="black"/>
                          </a:solidFill>
                          <a:effectLst/>
                          <a:uLnTx/>
                          <a:uFillTx/>
                          <a:latin typeface="Calibri"/>
                          <a:ea typeface="+mn-ea"/>
                          <a:cs typeface="+mn-cs"/>
                        </a:rPr>
                        <a:t>
 They were all SO 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ONE MORE ROUND OF APPLAUSE FOR OUR WINNERS! 👏♥️
We are SO PROUD of everyone that participated in the gamescom cosplay contest 2026 presented by essence!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95198826"/>
                  </a:ext>
                </a:extLst>
              </a:tr>
            </a:tbl>
          </a:graphicData>
        </a:graphic>
      </p:graphicFrame>
      <p:sp>
        <p:nvSpPr>
          <p:cNvPr id="4" name="Text Placeholder 3">
            <a:extLst>
              <a:ext uri="{FF2B5EF4-FFF2-40B4-BE49-F238E27FC236}">
                <a16:creationId xmlns:a16="http://schemas.microsoft.com/office/drawing/2014/main" id="{3B442F1B-4980-4169-B861-00EFC93E7BB1}"/>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19704530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FE60E-250B-4245-BB5F-C7B9A61B04DB}"/>
              </a:ext>
            </a:extLst>
          </p:cNvPr>
          <p:cNvSpPr>
            <a:spLocks noGrp="1"/>
          </p:cNvSpPr>
          <p:nvPr>
            <p:ph type="title"/>
          </p:nvPr>
        </p:nvSpPr>
        <p:spPr/>
        <p:txBody>
          <a:bodyPr/>
          <a:lstStyle/>
          <a:p>
            <a:r>
              <a:rPr lang="en-US"/>
              <a:t>Threads Comments and Replies Table | GAMESCOM - 6 of 11</a:t>
            </a:r>
          </a:p>
        </p:txBody>
      </p:sp>
      <p:graphicFrame>
        <p:nvGraphicFramePr>
          <p:cNvPr id="5" name="Table Placeholder 4">
            <a:extLst>
              <a:ext uri="{FF2B5EF4-FFF2-40B4-BE49-F238E27FC236}">
                <a16:creationId xmlns:a16="http://schemas.microsoft.com/office/drawing/2014/main" id="{3AF257E6-3B4B-4761-BC60-4C3B30C99BC7}"/>
              </a:ext>
            </a:extLst>
          </p:cNvPr>
          <p:cNvGraphicFramePr>
            <a:graphicFrameLocks noGrp="1"/>
          </p:cNvGraphicFramePr>
          <p:nvPr>
            <p:ph type="tbl" sz="quarter" idx="13"/>
            <p:extLst>
              <p:ext uri="{D42A27DB-BD31-4B8C-83A1-F6EECF244321}">
                <p14:modId xmlns:p14="http://schemas.microsoft.com/office/powerpoint/2010/main" val="3375155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31024872"/>
                    </a:ext>
                  </a:extLst>
                </a:gridCol>
                <a:gridCol w="1481328">
                  <a:extLst>
                    <a:ext uri="{9D8B030D-6E8A-4147-A177-3AD203B41FA5}">
                      <a16:colId xmlns:a16="http://schemas.microsoft.com/office/drawing/2014/main" val="3118670932"/>
                    </a:ext>
                  </a:extLst>
                </a:gridCol>
                <a:gridCol w="740664">
                  <a:extLst>
                    <a:ext uri="{9D8B030D-6E8A-4147-A177-3AD203B41FA5}">
                      <a16:colId xmlns:a16="http://schemas.microsoft.com/office/drawing/2014/main" val="734845713"/>
                    </a:ext>
                  </a:extLst>
                </a:gridCol>
                <a:gridCol w="740664">
                  <a:extLst>
                    <a:ext uri="{9D8B030D-6E8A-4147-A177-3AD203B41FA5}">
                      <a16:colId xmlns:a16="http://schemas.microsoft.com/office/drawing/2014/main" val="611946252"/>
                    </a:ext>
                  </a:extLst>
                </a:gridCol>
                <a:gridCol w="740664">
                  <a:extLst>
                    <a:ext uri="{9D8B030D-6E8A-4147-A177-3AD203B41FA5}">
                      <a16:colId xmlns:a16="http://schemas.microsoft.com/office/drawing/2014/main" val="2614903888"/>
                    </a:ext>
                  </a:extLst>
                </a:gridCol>
                <a:gridCol w="740664">
                  <a:extLst>
                    <a:ext uri="{9D8B030D-6E8A-4147-A177-3AD203B41FA5}">
                      <a16:colId xmlns:a16="http://schemas.microsoft.com/office/drawing/2014/main" val="2969619127"/>
                    </a:ext>
                  </a:extLst>
                </a:gridCol>
                <a:gridCol w="740664">
                  <a:extLst>
                    <a:ext uri="{9D8B030D-6E8A-4147-A177-3AD203B41FA5}">
                      <a16:colId xmlns:a16="http://schemas.microsoft.com/office/drawing/2014/main" val="2310915472"/>
                    </a:ext>
                  </a:extLst>
                </a:gridCol>
                <a:gridCol w="740664">
                  <a:extLst>
                    <a:ext uri="{9D8B030D-6E8A-4147-A177-3AD203B41FA5}">
                      <a16:colId xmlns:a16="http://schemas.microsoft.com/office/drawing/2014/main" val="856369788"/>
                    </a:ext>
                  </a:extLst>
                </a:gridCol>
                <a:gridCol w="740664">
                  <a:extLst>
                    <a:ext uri="{9D8B030D-6E8A-4147-A177-3AD203B41FA5}">
                      <a16:colId xmlns:a16="http://schemas.microsoft.com/office/drawing/2014/main" val="3767097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extLst>
                  <a:ext uri="{0D108BD9-81ED-4DB2-BD59-A6C34878D82A}">
                    <a16:rowId xmlns:a16="http://schemas.microsoft.com/office/drawing/2014/main" val="1330025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- 2026-08-30 13:17:55</a:t>
                      </a:r>
                      <a:r>
                        <a:rPr kumimoji="0" lang="en-US" sz="1000" b="0" i="0" u="none" strike="noStrike" kern="1200" cap="none" spc="0" normalizeH="0" baseline="0" noProof="0">
                          <a:ln>
                            <a:noFill/>
                          </a:ln>
                          <a:solidFill>
                            <a:prstClr val="black"/>
                          </a:solidFill>
                          <a:effectLst/>
                          <a:uLnTx/>
                          <a:uFillTx/>
                          <a:latin typeface="Calibri"/>
                          <a:ea typeface="+mn-ea"/>
                          <a:cs typeface="+mn-cs"/>
                        </a:rPr>
                        <a:t>
 GOALS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ONE MORE ROUND OF APPLAUSE FOR OUR WINNERS! 👏♥️
We are SO PROUD of everyone that participated in the gamescom cosplay contest 2026 presented by essence!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0974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- 2026-08-30 10:50:59</a:t>
                      </a:r>
                      <a:r>
                        <a:rPr kumimoji="0" lang="en-US" sz="1000" b="0" i="0" u="none" strike="noStrike" kern="1200" cap="none" spc="0" normalizeH="0" baseline="0" noProof="0">
                          <a:ln>
                            <a:noFill/>
                          </a:ln>
                          <a:solidFill>
                            <a:prstClr val="black"/>
                          </a:solidFill>
                          <a:effectLst/>
                          <a:uLnTx/>
                          <a:uFillTx/>
                          <a:latin typeface="Calibri"/>
                          <a:ea typeface="+mn-ea"/>
                          <a:cs typeface="+mn-cs"/>
                        </a:rPr>
                        <a:t>
 Dayuuuum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ONE MORE ROUND OF APPLAUSE FOR OUR WINNERS! 👏♥️
We are SO PROUD of everyone that participated in the gamescom cosplay contest 2026 presented by essence!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50584952"/>
                  </a:ext>
                </a:extLst>
              </a:tr>
            </a:tbl>
          </a:graphicData>
        </a:graphic>
      </p:graphicFrame>
      <p:sp>
        <p:nvSpPr>
          <p:cNvPr id="4" name="Text Placeholder 3">
            <a:extLst>
              <a:ext uri="{FF2B5EF4-FFF2-40B4-BE49-F238E27FC236}">
                <a16:creationId xmlns:a16="http://schemas.microsoft.com/office/drawing/2014/main" id="{76892664-D6EC-498D-BDA1-51CEAA061749}"/>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11357026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8DB2D-FA75-47E5-B723-DEB201373F35}"/>
              </a:ext>
            </a:extLst>
          </p:cNvPr>
          <p:cNvSpPr>
            <a:spLocks noGrp="1"/>
          </p:cNvSpPr>
          <p:nvPr>
            <p:ph type="title"/>
          </p:nvPr>
        </p:nvSpPr>
        <p:spPr/>
        <p:txBody>
          <a:bodyPr/>
          <a:lstStyle/>
          <a:p>
            <a:r>
              <a:rPr lang="en-US"/>
              <a:t>Threads Comments and Replies Table | GAMESCOM - 7 of 11</a:t>
            </a:r>
          </a:p>
        </p:txBody>
      </p:sp>
      <p:graphicFrame>
        <p:nvGraphicFramePr>
          <p:cNvPr id="5" name="Table Placeholder 4">
            <a:extLst>
              <a:ext uri="{FF2B5EF4-FFF2-40B4-BE49-F238E27FC236}">
                <a16:creationId xmlns:a16="http://schemas.microsoft.com/office/drawing/2014/main" id="{20A1AA78-802F-4078-81A1-FE29CC9969BB}"/>
              </a:ext>
            </a:extLst>
          </p:cNvPr>
          <p:cNvGraphicFramePr>
            <a:graphicFrameLocks noGrp="1"/>
          </p:cNvGraphicFramePr>
          <p:nvPr>
            <p:ph type="tbl" sz="quarter" idx="13"/>
            <p:extLst>
              <p:ext uri="{D42A27DB-BD31-4B8C-83A1-F6EECF244321}">
                <p14:modId xmlns:p14="http://schemas.microsoft.com/office/powerpoint/2010/main" val="2184547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36215390"/>
                    </a:ext>
                  </a:extLst>
                </a:gridCol>
                <a:gridCol w="1481328">
                  <a:extLst>
                    <a:ext uri="{9D8B030D-6E8A-4147-A177-3AD203B41FA5}">
                      <a16:colId xmlns:a16="http://schemas.microsoft.com/office/drawing/2014/main" val="2229747684"/>
                    </a:ext>
                  </a:extLst>
                </a:gridCol>
                <a:gridCol w="740664">
                  <a:extLst>
                    <a:ext uri="{9D8B030D-6E8A-4147-A177-3AD203B41FA5}">
                      <a16:colId xmlns:a16="http://schemas.microsoft.com/office/drawing/2014/main" val="20511788"/>
                    </a:ext>
                  </a:extLst>
                </a:gridCol>
                <a:gridCol w="740664">
                  <a:extLst>
                    <a:ext uri="{9D8B030D-6E8A-4147-A177-3AD203B41FA5}">
                      <a16:colId xmlns:a16="http://schemas.microsoft.com/office/drawing/2014/main" val="1954929872"/>
                    </a:ext>
                  </a:extLst>
                </a:gridCol>
                <a:gridCol w="740664">
                  <a:extLst>
                    <a:ext uri="{9D8B030D-6E8A-4147-A177-3AD203B41FA5}">
                      <a16:colId xmlns:a16="http://schemas.microsoft.com/office/drawing/2014/main" val="2290080562"/>
                    </a:ext>
                  </a:extLst>
                </a:gridCol>
                <a:gridCol w="740664">
                  <a:extLst>
                    <a:ext uri="{9D8B030D-6E8A-4147-A177-3AD203B41FA5}">
                      <a16:colId xmlns:a16="http://schemas.microsoft.com/office/drawing/2014/main" val="1340533131"/>
                    </a:ext>
                  </a:extLst>
                </a:gridCol>
                <a:gridCol w="740664">
                  <a:extLst>
                    <a:ext uri="{9D8B030D-6E8A-4147-A177-3AD203B41FA5}">
                      <a16:colId xmlns:a16="http://schemas.microsoft.com/office/drawing/2014/main" val="2380696325"/>
                    </a:ext>
                  </a:extLst>
                </a:gridCol>
                <a:gridCol w="740664">
                  <a:extLst>
                    <a:ext uri="{9D8B030D-6E8A-4147-A177-3AD203B41FA5}">
                      <a16:colId xmlns:a16="http://schemas.microsoft.com/office/drawing/2014/main" val="2293267441"/>
                    </a:ext>
                  </a:extLst>
                </a:gridCol>
                <a:gridCol w="740664">
                  <a:extLst>
                    <a:ext uri="{9D8B030D-6E8A-4147-A177-3AD203B41FA5}">
                      <a16:colId xmlns:a16="http://schemas.microsoft.com/office/drawing/2014/main" val="1449319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extLst>
                  <a:ext uri="{0D108BD9-81ED-4DB2-BD59-A6C34878D82A}">
                    <a16:rowId xmlns:a16="http://schemas.microsoft.com/office/drawing/2014/main" val="302307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- 2026-08-29 21:00:56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ONE MORE ROUND OF APPLAUSE FOR OUR WINNERS! 👏♥️
We are SO PROUD of everyone that participated in the gamescom cosplay contest 2026 presented by essence!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69578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- 2026-08-27 17:25:30</a:t>
                      </a:r>
                      <a:r>
                        <a:rPr kumimoji="0" lang="en-US" sz="1000" b="0" i="0" u="none" strike="noStrike" kern="1200" cap="none" spc="0" normalizeH="0" baseline="0" noProof="0">
                          <a:ln>
                            <a:noFill/>
                          </a:ln>
                          <a:solidFill>
                            <a:prstClr val="black"/>
                          </a:solidFill>
                          <a:effectLst/>
                          <a:uLnTx/>
                          <a:uFillTx/>
                          <a:latin typeface="Calibri"/>
                          <a:ea typeface="+mn-ea"/>
                          <a:cs typeface="+mn-cs"/>
                        </a:rPr>
                        <a:t>
 I was at the convention only for 1.5 hours… and immediately have to go back home… I feel like it a lot people and it not like ‘oh a lot’ but ‘holy mother of nature…wtf is this???!!!’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gamescom just started and you’re already making our wildest cosplay dreams come true! 🤩
Don’t forget to check out our gamescom cosplay contest — you can still vote for fan favorite online until August 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70930021"/>
                  </a:ext>
                </a:extLst>
              </a:tr>
            </a:tbl>
          </a:graphicData>
        </a:graphic>
      </p:graphicFrame>
      <p:sp>
        <p:nvSpPr>
          <p:cNvPr id="4" name="Text Placeholder 3">
            <a:extLst>
              <a:ext uri="{FF2B5EF4-FFF2-40B4-BE49-F238E27FC236}">
                <a16:creationId xmlns:a16="http://schemas.microsoft.com/office/drawing/2014/main" id="{9B7E67AF-5BE1-4C31-B4A1-80FAAE663066}"/>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91704908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E03EB-4F6E-4571-97ED-2FEC96834689}"/>
              </a:ext>
            </a:extLst>
          </p:cNvPr>
          <p:cNvSpPr>
            <a:spLocks noGrp="1"/>
          </p:cNvSpPr>
          <p:nvPr>
            <p:ph type="title"/>
          </p:nvPr>
        </p:nvSpPr>
        <p:spPr/>
        <p:txBody>
          <a:bodyPr/>
          <a:lstStyle/>
          <a:p>
            <a:r>
              <a:rPr lang="en-US"/>
              <a:t>Threads Comments and Replies Table | GAMESCOM - 8 of 11</a:t>
            </a:r>
          </a:p>
        </p:txBody>
      </p:sp>
      <p:graphicFrame>
        <p:nvGraphicFramePr>
          <p:cNvPr id="5" name="Table Placeholder 4">
            <a:extLst>
              <a:ext uri="{FF2B5EF4-FFF2-40B4-BE49-F238E27FC236}">
                <a16:creationId xmlns:a16="http://schemas.microsoft.com/office/drawing/2014/main" id="{DDA691D0-017E-4C0C-A80C-391C85EA9897}"/>
              </a:ext>
            </a:extLst>
          </p:cNvPr>
          <p:cNvGraphicFramePr>
            <a:graphicFrameLocks noGrp="1"/>
          </p:cNvGraphicFramePr>
          <p:nvPr>
            <p:ph type="tbl" sz="quarter" idx="13"/>
            <p:extLst>
              <p:ext uri="{D42A27DB-BD31-4B8C-83A1-F6EECF244321}">
                <p14:modId xmlns:p14="http://schemas.microsoft.com/office/powerpoint/2010/main" val="3496848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9504691"/>
                    </a:ext>
                  </a:extLst>
                </a:gridCol>
                <a:gridCol w="1481328">
                  <a:extLst>
                    <a:ext uri="{9D8B030D-6E8A-4147-A177-3AD203B41FA5}">
                      <a16:colId xmlns:a16="http://schemas.microsoft.com/office/drawing/2014/main" val="1500634812"/>
                    </a:ext>
                  </a:extLst>
                </a:gridCol>
                <a:gridCol w="740664">
                  <a:extLst>
                    <a:ext uri="{9D8B030D-6E8A-4147-A177-3AD203B41FA5}">
                      <a16:colId xmlns:a16="http://schemas.microsoft.com/office/drawing/2014/main" val="3077259271"/>
                    </a:ext>
                  </a:extLst>
                </a:gridCol>
                <a:gridCol w="740664">
                  <a:extLst>
                    <a:ext uri="{9D8B030D-6E8A-4147-A177-3AD203B41FA5}">
                      <a16:colId xmlns:a16="http://schemas.microsoft.com/office/drawing/2014/main" val="2565008072"/>
                    </a:ext>
                  </a:extLst>
                </a:gridCol>
                <a:gridCol w="740664">
                  <a:extLst>
                    <a:ext uri="{9D8B030D-6E8A-4147-A177-3AD203B41FA5}">
                      <a16:colId xmlns:a16="http://schemas.microsoft.com/office/drawing/2014/main" val="840389333"/>
                    </a:ext>
                  </a:extLst>
                </a:gridCol>
                <a:gridCol w="740664">
                  <a:extLst>
                    <a:ext uri="{9D8B030D-6E8A-4147-A177-3AD203B41FA5}">
                      <a16:colId xmlns:a16="http://schemas.microsoft.com/office/drawing/2014/main" val="2624967558"/>
                    </a:ext>
                  </a:extLst>
                </a:gridCol>
                <a:gridCol w="740664">
                  <a:extLst>
                    <a:ext uri="{9D8B030D-6E8A-4147-A177-3AD203B41FA5}">
                      <a16:colId xmlns:a16="http://schemas.microsoft.com/office/drawing/2014/main" val="3752370430"/>
                    </a:ext>
                  </a:extLst>
                </a:gridCol>
                <a:gridCol w="740664">
                  <a:extLst>
                    <a:ext uri="{9D8B030D-6E8A-4147-A177-3AD203B41FA5}">
                      <a16:colId xmlns:a16="http://schemas.microsoft.com/office/drawing/2014/main" val="1025465614"/>
                    </a:ext>
                  </a:extLst>
                </a:gridCol>
                <a:gridCol w="740664">
                  <a:extLst>
                    <a:ext uri="{9D8B030D-6E8A-4147-A177-3AD203B41FA5}">
                      <a16:colId xmlns:a16="http://schemas.microsoft.com/office/drawing/2014/main" val="3791541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extLst>
                  <a:ext uri="{0D108BD9-81ED-4DB2-BD59-A6C34878D82A}">
                    <a16:rowId xmlns:a16="http://schemas.microsoft.com/office/drawing/2014/main" val="217814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- 2026-08-27 17:21:08</a:t>
                      </a:r>
                      <a:r>
                        <a:rPr kumimoji="0" lang="en-US" sz="1000" b="0" i="0" u="none" strike="noStrike" kern="1200" cap="none" spc="0" normalizeH="0" baseline="0" noProof="0">
                          <a:ln>
                            <a:noFill/>
                          </a:ln>
                          <a:solidFill>
                            <a:prstClr val="black"/>
                          </a:solidFill>
                          <a:effectLst/>
                          <a:uLnTx/>
                          <a:uFillTx/>
                          <a:latin typeface="Calibri"/>
                          <a:ea typeface="+mn-ea"/>
                          <a:cs typeface="+mn-cs"/>
                        </a:rPr>
                        <a:t>
 Shoutout to the cosplayers surviving in this heat and the dense crowd.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gamescom just started and you’re already making our wildest cosplay dreams come true! 🤩
Don’t forget to check out our gamescom cosplay contest — you can still vote for fan favorite online until August 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64261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- 2026-08-27 10:56:19</a:t>
                      </a:r>
                      <a:r>
                        <a:rPr kumimoji="0" lang="en-US" sz="1000" b="0" i="0" u="none" strike="noStrike" kern="1200" cap="none" spc="0" normalizeH="0" baseline="0" noProof="0">
                          <a:ln>
                            <a:noFill/>
                          </a:ln>
                          <a:solidFill>
                            <a:prstClr val="black"/>
                          </a:solidFill>
                          <a:effectLst/>
                          <a:uLnTx/>
                          <a:uFillTx/>
                          <a:latin typeface="Calibri"/>
                          <a:ea typeface="+mn-ea"/>
                          <a:cs typeface="+mn-cs"/>
                        </a:rPr>
                        <a:t>
 Idk please respond Köln Messe/ gamescon u could officially says I got a repo d from gamescon but probably will go to the retro area fist Beacuse it’s so chill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GAMESCOM 2026 DAY 2️⃣ 🥳🙌👾
We are ready for you! …What booth are you running to FIRST?!
#gamescom2026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82847652"/>
                  </a:ext>
                </a:extLst>
              </a:tr>
            </a:tbl>
          </a:graphicData>
        </a:graphic>
      </p:graphicFrame>
      <p:sp>
        <p:nvSpPr>
          <p:cNvPr id="4" name="Text Placeholder 3">
            <a:extLst>
              <a:ext uri="{FF2B5EF4-FFF2-40B4-BE49-F238E27FC236}">
                <a16:creationId xmlns:a16="http://schemas.microsoft.com/office/drawing/2014/main" id="{AEC2E6D2-C178-4980-BDEB-D3E51F683F91}"/>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245080983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B23B-1C92-460C-B6BB-68987D53A8FA}"/>
              </a:ext>
            </a:extLst>
          </p:cNvPr>
          <p:cNvSpPr>
            <a:spLocks noGrp="1"/>
          </p:cNvSpPr>
          <p:nvPr>
            <p:ph type="title"/>
          </p:nvPr>
        </p:nvSpPr>
        <p:spPr/>
        <p:txBody>
          <a:bodyPr/>
          <a:lstStyle/>
          <a:p>
            <a:r>
              <a:rPr lang="en-US"/>
              <a:t>Threads Comments and Replies Table | GAMESCOM - 9 of 11</a:t>
            </a:r>
          </a:p>
        </p:txBody>
      </p:sp>
      <p:graphicFrame>
        <p:nvGraphicFramePr>
          <p:cNvPr id="5" name="Table Placeholder 4">
            <a:extLst>
              <a:ext uri="{FF2B5EF4-FFF2-40B4-BE49-F238E27FC236}">
                <a16:creationId xmlns:a16="http://schemas.microsoft.com/office/drawing/2014/main" id="{DD46A94E-1054-4DD9-963D-0E9AE418CA99}"/>
              </a:ext>
            </a:extLst>
          </p:cNvPr>
          <p:cNvGraphicFramePr>
            <a:graphicFrameLocks noGrp="1"/>
          </p:cNvGraphicFramePr>
          <p:nvPr>
            <p:ph type="tbl" sz="quarter" idx="13"/>
            <p:extLst>
              <p:ext uri="{D42A27DB-BD31-4B8C-83A1-F6EECF244321}">
                <p14:modId xmlns:p14="http://schemas.microsoft.com/office/powerpoint/2010/main" val="3464240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6631304"/>
                    </a:ext>
                  </a:extLst>
                </a:gridCol>
                <a:gridCol w="1481328">
                  <a:extLst>
                    <a:ext uri="{9D8B030D-6E8A-4147-A177-3AD203B41FA5}">
                      <a16:colId xmlns:a16="http://schemas.microsoft.com/office/drawing/2014/main" val="976559139"/>
                    </a:ext>
                  </a:extLst>
                </a:gridCol>
                <a:gridCol w="740664">
                  <a:extLst>
                    <a:ext uri="{9D8B030D-6E8A-4147-A177-3AD203B41FA5}">
                      <a16:colId xmlns:a16="http://schemas.microsoft.com/office/drawing/2014/main" val="2195181192"/>
                    </a:ext>
                  </a:extLst>
                </a:gridCol>
                <a:gridCol w="740664">
                  <a:extLst>
                    <a:ext uri="{9D8B030D-6E8A-4147-A177-3AD203B41FA5}">
                      <a16:colId xmlns:a16="http://schemas.microsoft.com/office/drawing/2014/main" val="4223103606"/>
                    </a:ext>
                  </a:extLst>
                </a:gridCol>
                <a:gridCol w="740664">
                  <a:extLst>
                    <a:ext uri="{9D8B030D-6E8A-4147-A177-3AD203B41FA5}">
                      <a16:colId xmlns:a16="http://schemas.microsoft.com/office/drawing/2014/main" val="4156644477"/>
                    </a:ext>
                  </a:extLst>
                </a:gridCol>
                <a:gridCol w="740664">
                  <a:extLst>
                    <a:ext uri="{9D8B030D-6E8A-4147-A177-3AD203B41FA5}">
                      <a16:colId xmlns:a16="http://schemas.microsoft.com/office/drawing/2014/main" val="3728957597"/>
                    </a:ext>
                  </a:extLst>
                </a:gridCol>
                <a:gridCol w="740664">
                  <a:extLst>
                    <a:ext uri="{9D8B030D-6E8A-4147-A177-3AD203B41FA5}">
                      <a16:colId xmlns:a16="http://schemas.microsoft.com/office/drawing/2014/main" val="3299427466"/>
                    </a:ext>
                  </a:extLst>
                </a:gridCol>
                <a:gridCol w="740664">
                  <a:extLst>
                    <a:ext uri="{9D8B030D-6E8A-4147-A177-3AD203B41FA5}">
                      <a16:colId xmlns:a16="http://schemas.microsoft.com/office/drawing/2014/main" val="1533361837"/>
                    </a:ext>
                  </a:extLst>
                </a:gridCol>
                <a:gridCol w="740664">
                  <a:extLst>
                    <a:ext uri="{9D8B030D-6E8A-4147-A177-3AD203B41FA5}">
                      <a16:colId xmlns:a16="http://schemas.microsoft.com/office/drawing/2014/main" val="3830939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extLst>
                  <a:ext uri="{0D108BD9-81ED-4DB2-BD59-A6C34878D82A}">
                    <a16:rowId xmlns:a16="http://schemas.microsoft.com/office/drawing/2014/main" val="4138007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- 2026-08-26 23:11:17</a:t>
                      </a:r>
                      <a:r>
                        <a:rPr kumimoji="0" lang="en-US" sz="1000" b="0" i="0" u="none" strike="noStrike" kern="1200" cap="none" spc="0" normalizeH="0" baseline="0" noProof="0">
                          <a:ln>
                            <a:noFill/>
                          </a:ln>
                          <a:solidFill>
                            <a:prstClr val="black"/>
                          </a:solidFill>
                          <a:effectLst/>
                          <a:uLnTx/>
                          <a:uFillTx/>
                          <a:latin typeface="Calibri"/>
                          <a:ea typeface="+mn-ea"/>
                          <a:cs typeface="+mn-cs"/>
                        </a:rPr>
                        <a:t>
 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 CAN HEAR THE MUSIC ALREADY 🗡️🪽
We loved the new gameplay of Final Fantasy VII Revelation and can't wait to get our hands on it next year!
#OpeningNightLive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72309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- 2026-08-26 18:42:40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WELCOME TO GAMESCOM 2026 🗣🎤 💖
We're SO EXCITED to welcome you throughout this week! When will you visit?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60654042"/>
                  </a:ext>
                </a:extLst>
              </a:tr>
            </a:tbl>
          </a:graphicData>
        </a:graphic>
      </p:graphicFrame>
      <p:sp>
        <p:nvSpPr>
          <p:cNvPr id="4" name="Text Placeholder 3">
            <a:extLst>
              <a:ext uri="{FF2B5EF4-FFF2-40B4-BE49-F238E27FC236}">
                <a16:creationId xmlns:a16="http://schemas.microsoft.com/office/drawing/2014/main" id="{1E24B095-9362-49C7-8585-DE9C363B44A8}"/>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98122743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7A4E2-F9C7-4668-ADB6-D291842F171A}"/>
              </a:ext>
            </a:extLst>
          </p:cNvPr>
          <p:cNvSpPr>
            <a:spLocks noGrp="1"/>
          </p:cNvSpPr>
          <p:nvPr>
            <p:ph type="title"/>
          </p:nvPr>
        </p:nvSpPr>
        <p:spPr/>
        <p:txBody>
          <a:bodyPr/>
          <a:lstStyle/>
          <a:p>
            <a:r>
              <a:rPr lang="en-US"/>
              <a:t>Threads Comments and Replies Table | GAMESCOM - 10 of 11</a:t>
            </a:r>
          </a:p>
        </p:txBody>
      </p:sp>
      <p:graphicFrame>
        <p:nvGraphicFramePr>
          <p:cNvPr id="5" name="Table Placeholder 4">
            <a:extLst>
              <a:ext uri="{FF2B5EF4-FFF2-40B4-BE49-F238E27FC236}">
                <a16:creationId xmlns:a16="http://schemas.microsoft.com/office/drawing/2014/main" id="{90B1BABA-06FB-4A4D-B1CF-391B03BC7A67}"/>
              </a:ext>
            </a:extLst>
          </p:cNvPr>
          <p:cNvGraphicFramePr>
            <a:graphicFrameLocks noGrp="1"/>
          </p:cNvGraphicFramePr>
          <p:nvPr>
            <p:ph type="tbl" sz="quarter" idx="13"/>
            <p:extLst>
              <p:ext uri="{D42A27DB-BD31-4B8C-83A1-F6EECF244321}">
                <p14:modId xmlns:p14="http://schemas.microsoft.com/office/powerpoint/2010/main" val="3316224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72765777"/>
                    </a:ext>
                  </a:extLst>
                </a:gridCol>
                <a:gridCol w="1481328">
                  <a:extLst>
                    <a:ext uri="{9D8B030D-6E8A-4147-A177-3AD203B41FA5}">
                      <a16:colId xmlns:a16="http://schemas.microsoft.com/office/drawing/2014/main" val="1618816675"/>
                    </a:ext>
                  </a:extLst>
                </a:gridCol>
                <a:gridCol w="740664">
                  <a:extLst>
                    <a:ext uri="{9D8B030D-6E8A-4147-A177-3AD203B41FA5}">
                      <a16:colId xmlns:a16="http://schemas.microsoft.com/office/drawing/2014/main" val="3019069742"/>
                    </a:ext>
                  </a:extLst>
                </a:gridCol>
                <a:gridCol w="740664">
                  <a:extLst>
                    <a:ext uri="{9D8B030D-6E8A-4147-A177-3AD203B41FA5}">
                      <a16:colId xmlns:a16="http://schemas.microsoft.com/office/drawing/2014/main" val="1221420456"/>
                    </a:ext>
                  </a:extLst>
                </a:gridCol>
                <a:gridCol w="740664">
                  <a:extLst>
                    <a:ext uri="{9D8B030D-6E8A-4147-A177-3AD203B41FA5}">
                      <a16:colId xmlns:a16="http://schemas.microsoft.com/office/drawing/2014/main" val="913067762"/>
                    </a:ext>
                  </a:extLst>
                </a:gridCol>
                <a:gridCol w="740664">
                  <a:extLst>
                    <a:ext uri="{9D8B030D-6E8A-4147-A177-3AD203B41FA5}">
                      <a16:colId xmlns:a16="http://schemas.microsoft.com/office/drawing/2014/main" val="2694721956"/>
                    </a:ext>
                  </a:extLst>
                </a:gridCol>
                <a:gridCol w="740664">
                  <a:extLst>
                    <a:ext uri="{9D8B030D-6E8A-4147-A177-3AD203B41FA5}">
                      <a16:colId xmlns:a16="http://schemas.microsoft.com/office/drawing/2014/main" val="4017110755"/>
                    </a:ext>
                  </a:extLst>
                </a:gridCol>
                <a:gridCol w="740664">
                  <a:extLst>
                    <a:ext uri="{9D8B030D-6E8A-4147-A177-3AD203B41FA5}">
                      <a16:colId xmlns:a16="http://schemas.microsoft.com/office/drawing/2014/main" val="598439458"/>
                    </a:ext>
                  </a:extLst>
                </a:gridCol>
                <a:gridCol w="740664">
                  <a:extLst>
                    <a:ext uri="{9D8B030D-6E8A-4147-A177-3AD203B41FA5}">
                      <a16:colId xmlns:a16="http://schemas.microsoft.com/office/drawing/2014/main" val="543559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extLst>
                  <a:ext uri="{0D108BD9-81ED-4DB2-BD59-A6C34878D82A}">
                    <a16:rowId xmlns:a16="http://schemas.microsoft.com/office/drawing/2014/main" val="2779793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- 2026-08-26 11:59:55</a:t>
                      </a:r>
                      <a:r>
                        <a:rPr kumimoji="0" lang="en-US" sz="1000" b="0" i="0" u="none" strike="noStrike" kern="1200" cap="none" spc="0" normalizeH="0" baseline="0" noProof="0">
                          <a:ln>
                            <a:noFill/>
                          </a:ln>
                          <a:solidFill>
                            <a:prstClr val="black"/>
                          </a:solidFill>
                          <a:effectLst/>
                          <a:uLnTx/>
                          <a:uFillTx/>
                          <a:latin typeface="Calibri"/>
                          <a:ea typeface="+mn-ea"/>
                          <a:cs typeface="+mn-cs"/>
                        </a:rPr>
                        <a:t>
 The longer I stare at these setups and booths, the more I just wanna dive right 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HALL 7 (pt1) of gamescom 2026
Fast cars, horror games or a quick round of FORTNITE - whatever you desire, Hall 7 gotcha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6830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- 2026-08-26 11:57:42</a:t>
                      </a:r>
                      <a:r>
                        <a:rPr kumimoji="0" lang="en-US" sz="1000" b="0" i="0" u="none" strike="noStrike" kern="1200" cap="none" spc="0" normalizeH="0" baseline="0" noProof="0">
                          <a:ln>
                            <a:noFill/>
                          </a:ln>
                          <a:solidFill>
                            <a:prstClr val="black"/>
                          </a:solidFill>
                          <a:effectLst/>
                          <a:uLnTx/>
                          <a:uFillTx/>
                          <a:latin typeface="Calibri"/>
                          <a:ea typeface="+mn-ea"/>
                          <a:cs typeface="+mn-cs"/>
                        </a:rPr>
                        <a:t>
 Wooohooo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HALL 7 (pt1) of gamescom 2026
Fast cars, horror games or a quick round of FORTNITE - whatever you desire, Hall 7 gotcha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13645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- 2026-08-26 10:14:24</a:t>
                      </a:r>
                      <a:r>
                        <a:rPr kumimoji="0" lang="en-US" sz="1000" b="0" i="0" u="none" strike="noStrike" kern="1200" cap="none" spc="0" normalizeH="0" baseline="0" noProof="0">
                          <a:ln>
                            <a:noFill/>
                          </a:ln>
                          <a:solidFill>
                            <a:prstClr val="black"/>
                          </a:solidFill>
                          <a:effectLst/>
                          <a:uLnTx/>
                          <a:uFillTx/>
                          <a:latin typeface="Calibri"/>
                          <a:ea typeface="+mn-ea"/>
                          <a:cs typeface="+mn-cs"/>
                        </a:rPr>
                        <a:t>
 What exciting events are expected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WELCOME TO GAMESCOM 2026 🗣🎤 💖
We're SO EXCITED to welcome you throughout this week! When will you visit?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31190958"/>
                  </a:ext>
                </a:extLst>
              </a:tr>
            </a:tbl>
          </a:graphicData>
        </a:graphic>
      </p:graphicFrame>
      <p:sp>
        <p:nvSpPr>
          <p:cNvPr id="4" name="Text Placeholder 3">
            <a:extLst>
              <a:ext uri="{FF2B5EF4-FFF2-40B4-BE49-F238E27FC236}">
                <a16:creationId xmlns:a16="http://schemas.microsoft.com/office/drawing/2014/main" id="{C332E609-9E36-42F1-AF60-178B603B87FD}"/>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47249995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B8498-0EA6-45D1-B0F3-E1F0457E97B2}"/>
              </a:ext>
            </a:extLst>
          </p:cNvPr>
          <p:cNvSpPr>
            <a:spLocks noGrp="1"/>
          </p:cNvSpPr>
          <p:nvPr>
            <p:ph type="title"/>
          </p:nvPr>
        </p:nvSpPr>
        <p:spPr/>
        <p:txBody>
          <a:bodyPr/>
          <a:lstStyle/>
          <a:p>
            <a:r>
              <a:rPr lang="en-US"/>
              <a:t>Threads Comments and Replies Table | GAMESCOM - 11 of 11</a:t>
            </a:r>
          </a:p>
        </p:txBody>
      </p:sp>
      <p:graphicFrame>
        <p:nvGraphicFramePr>
          <p:cNvPr id="5" name="Table Placeholder 4">
            <a:extLst>
              <a:ext uri="{FF2B5EF4-FFF2-40B4-BE49-F238E27FC236}">
                <a16:creationId xmlns:a16="http://schemas.microsoft.com/office/drawing/2014/main" id="{5DC724B7-BDD5-4D1F-A670-3314E1D8936E}"/>
              </a:ext>
            </a:extLst>
          </p:cNvPr>
          <p:cNvGraphicFramePr>
            <a:graphicFrameLocks noGrp="1"/>
          </p:cNvGraphicFramePr>
          <p:nvPr>
            <p:ph type="tbl" sz="quarter" idx="13"/>
            <p:extLst>
              <p:ext uri="{D42A27DB-BD31-4B8C-83A1-F6EECF244321}">
                <p14:modId xmlns:p14="http://schemas.microsoft.com/office/powerpoint/2010/main" val="1030535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88175651"/>
                    </a:ext>
                  </a:extLst>
                </a:gridCol>
                <a:gridCol w="1481328">
                  <a:extLst>
                    <a:ext uri="{9D8B030D-6E8A-4147-A177-3AD203B41FA5}">
                      <a16:colId xmlns:a16="http://schemas.microsoft.com/office/drawing/2014/main" val="44189096"/>
                    </a:ext>
                  </a:extLst>
                </a:gridCol>
                <a:gridCol w="740664">
                  <a:extLst>
                    <a:ext uri="{9D8B030D-6E8A-4147-A177-3AD203B41FA5}">
                      <a16:colId xmlns:a16="http://schemas.microsoft.com/office/drawing/2014/main" val="2256870499"/>
                    </a:ext>
                  </a:extLst>
                </a:gridCol>
                <a:gridCol w="740664">
                  <a:extLst>
                    <a:ext uri="{9D8B030D-6E8A-4147-A177-3AD203B41FA5}">
                      <a16:colId xmlns:a16="http://schemas.microsoft.com/office/drawing/2014/main" val="2966910106"/>
                    </a:ext>
                  </a:extLst>
                </a:gridCol>
                <a:gridCol w="740664">
                  <a:extLst>
                    <a:ext uri="{9D8B030D-6E8A-4147-A177-3AD203B41FA5}">
                      <a16:colId xmlns:a16="http://schemas.microsoft.com/office/drawing/2014/main" val="223916091"/>
                    </a:ext>
                  </a:extLst>
                </a:gridCol>
                <a:gridCol w="740664">
                  <a:extLst>
                    <a:ext uri="{9D8B030D-6E8A-4147-A177-3AD203B41FA5}">
                      <a16:colId xmlns:a16="http://schemas.microsoft.com/office/drawing/2014/main" val="1323281466"/>
                    </a:ext>
                  </a:extLst>
                </a:gridCol>
                <a:gridCol w="740664">
                  <a:extLst>
                    <a:ext uri="{9D8B030D-6E8A-4147-A177-3AD203B41FA5}">
                      <a16:colId xmlns:a16="http://schemas.microsoft.com/office/drawing/2014/main" val="2333794223"/>
                    </a:ext>
                  </a:extLst>
                </a:gridCol>
                <a:gridCol w="740664">
                  <a:extLst>
                    <a:ext uri="{9D8B030D-6E8A-4147-A177-3AD203B41FA5}">
                      <a16:colId xmlns:a16="http://schemas.microsoft.com/office/drawing/2014/main" val="2523841690"/>
                    </a:ext>
                  </a:extLst>
                </a:gridCol>
                <a:gridCol w="740664">
                  <a:extLst>
                    <a:ext uri="{9D8B030D-6E8A-4147-A177-3AD203B41FA5}">
                      <a16:colId xmlns:a16="http://schemas.microsoft.com/office/drawing/2014/main" val="1514904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extLst>
                  <a:ext uri="{0D108BD9-81ED-4DB2-BD59-A6C34878D82A}">
                    <a16:rowId xmlns:a16="http://schemas.microsoft.com/office/drawing/2014/main" val="4284439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- 2026-08-26 01:15:15</a:t>
                      </a:r>
                      <a:r>
                        <a:rPr kumimoji="0" lang="en-US" sz="1000" b="0" i="0" u="none" strike="noStrike" kern="1200" cap="none" spc="0" normalizeH="0" baseline="0" noProof="0">
                          <a:ln>
                            <a:noFill/>
                          </a:ln>
                          <a:solidFill>
                            <a:prstClr val="black"/>
                          </a:solidFill>
                          <a:effectLst/>
                          <a:uLnTx/>
                          <a:uFillTx/>
                          <a:latin typeface="Calibri"/>
                          <a:ea typeface="+mn-ea"/>
                          <a:cs typeface="+mn-cs"/>
                        </a:rPr>
                        <a:t>
 I wonder how well those dioramas advertising LEGO City sets would actually work as a city...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My inner child is SO happy right now 🥹
LEGO Skylines was just announced at gamescom #OpeningNightLive!
What's the first thing you're gonna build?
Your hometown? A big metropolis? Something completely new?
We're curious!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68712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- 2026-08-25 21:44:15</a:t>
                      </a:r>
                      <a:r>
                        <a:rPr kumimoji="0" lang="en-US" sz="1000" b="0" i="0" u="none" strike="noStrike" kern="1200" cap="none" spc="0" normalizeH="0" baseline="0" noProof="0">
                          <a:ln>
                            <a:noFill/>
                          </a:ln>
                          <a:solidFill>
                            <a:prstClr val="black"/>
                          </a:solidFill>
                          <a:effectLst/>
                          <a:uLnTx/>
                          <a:uFillTx/>
                          <a:latin typeface="Calibri"/>
                          <a:ea typeface="+mn-ea"/>
                          <a:cs typeface="+mn-cs"/>
                        </a:rPr>
                        <a:t>
 Ready? Ready!!!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Can't wait to put my hands on @metrovideogame next year - this trailer at gamescom #OpeningNightLive looked VERY PROMISING!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80445940"/>
                  </a:ext>
                </a:extLst>
              </a:tr>
            </a:tbl>
          </a:graphicData>
        </a:graphic>
      </p:graphicFrame>
      <p:sp>
        <p:nvSpPr>
          <p:cNvPr id="4" name="Text Placeholder 3">
            <a:extLst>
              <a:ext uri="{FF2B5EF4-FFF2-40B4-BE49-F238E27FC236}">
                <a16:creationId xmlns:a16="http://schemas.microsoft.com/office/drawing/2014/main" id="{D24BD788-A54E-481D-BB7D-70A7EACA4CE6}"/>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80911691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D17A5-7768-4BE1-B438-5EF9D8AC8024}"/>
              </a:ext>
            </a:extLst>
          </p:cNvPr>
          <p:cNvSpPr>
            <a:spLocks noGrp="1"/>
          </p:cNvSpPr>
          <p:nvPr>
            <p:ph type="title"/>
          </p:nvPr>
        </p:nvSpPr>
        <p:spPr/>
        <p:txBody>
          <a:bodyPr/>
          <a:lstStyle/>
          <a:p>
            <a:r>
              <a:rPr lang="en-US"/>
              <a:t>Instagram Comments and Replies Table | GAMESCOM - 1 of 14</a:t>
            </a:r>
          </a:p>
        </p:txBody>
      </p:sp>
      <p:graphicFrame>
        <p:nvGraphicFramePr>
          <p:cNvPr id="5" name="Table Placeholder 4">
            <a:extLst>
              <a:ext uri="{FF2B5EF4-FFF2-40B4-BE49-F238E27FC236}">
                <a16:creationId xmlns:a16="http://schemas.microsoft.com/office/drawing/2014/main" id="{2487A38E-A889-459D-B8AC-46AB5BED64A0}"/>
              </a:ext>
            </a:extLst>
          </p:cNvPr>
          <p:cNvGraphicFramePr>
            <a:graphicFrameLocks noGrp="1"/>
          </p:cNvGraphicFramePr>
          <p:nvPr>
            <p:ph type="tbl" sz="quarter" idx="13"/>
            <p:extLst>
              <p:ext uri="{D42A27DB-BD31-4B8C-83A1-F6EECF244321}">
                <p14:modId xmlns:p14="http://schemas.microsoft.com/office/powerpoint/2010/main" val="316502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630335041"/>
                    </a:ext>
                  </a:extLst>
                </a:gridCol>
                <a:gridCol w="2715768">
                  <a:extLst>
                    <a:ext uri="{9D8B030D-6E8A-4147-A177-3AD203B41FA5}">
                      <a16:colId xmlns:a16="http://schemas.microsoft.com/office/drawing/2014/main" val="1734999813"/>
                    </a:ext>
                  </a:extLst>
                </a:gridCol>
                <a:gridCol w="1316736">
                  <a:extLst>
                    <a:ext uri="{9D8B030D-6E8A-4147-A177-3AD203B41FA5}">
                      <a16:colId xmlns:a16="http://schemas.microsoft.com/office/drawing/2014/main" val="3131937876"/>
                    </a:ext>
                  </a:extLst>
                </a:gridCol>
                <a:gridCol w="1316736">
                  <a:extLst>
                    <a:ext uri="{9D8B030D-6E8A-4147-A177-3AD203B41FA5}">
                      <a16:colId xmlns:a16="http://schemas.microsoft.com/office/drawing/2014/main" val="719485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3347001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- 2026-09-13 17:44:38</a:t>
                      </a:r>
                      <a:r>
                        <a:rPr kumimoji="0" lang="en-US" sz="1000" b="0" i="0" u="none" strike="noStrike" kern="1200" cap="none" spc="0" normalizeH="0" baseline="0" noProof="0">
                          <a:ln>
                            <a:noFill/>
                          </a:ln>
                          <a:solidFill>
                            <a:prstClr val="black"/>
                          </a:solidFill>
                          <a:effectLst/>
                          <a:uLnTx/>
                          <a:uFillTx/>
                          <a:latin typeface="Calibri"/>
                          <a:ea typeface="+mn-ea"/>
                          <a:cs typeface="+mn-cs"/>
                        </a:rPr>
                        <a:t>
 🙌z2az2 kl km kmkji gb bo OP 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MOTHER IS MOTHERING 💖
You can also see @aria_addams live and in color tomorrow:
Our beloved mother will be hosting the gamescom cosplay contest presented by essence at 5 p.m. (Hall 1)!
You can still vote for the cosplay fan favorite today, link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12106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- 2026-09-12 20:31:32</a:t>
                      </a:r>
                      <a:r>
                        <a:rPr kumimoji="0" lang="en-US" sz="1000" b="0" i="0" u="none" strike="noStrike" kern="1200" cap="none" spc="0" normalizeH="0" baseline="0" noProof="0">
                          <a:ln>
                            <a:noFill/>
                          </a:ln>
                          <a:solidFill>
                            <a:prstClr val="black"/>
                          </a:solidFill>
                          <a:effectLst/>
                          <a:uLnTx/>
                          <a:uFillTx/>
                          <a:latin typeface="Calibri"/>
                          <a:ea typeface="+mn-ea"/>
                          <a:cs typeface="+mn-cs"/>
                        </a:rPr>
                        <a:t>
 I wanna be there next year...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@happysocks = happy feet 👣
How many steps did you take at gamescom 2026?
Let's see who's got the most steps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74170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- 2026-09-12 16:51:27</a:t>
                      </a:r>
                      <a:r>
                        <a:rPr kumimoji="0" lang="en-US" sz="1000" b="0" i="0" u="none" strike="noStrike" kern="1200" cap="none" spc="0" normalizeH="0" baseline="0" noProof="0">
                          <a:ln>
                            <a:noFill/>
                          </a:ln>
                          <a:solidFill>
                            <a:prstClr val="black"/>
                          </a:solidFill>
                          <a:effectLst/>
                          <a:uLnTx/>
                          <a:uFillTx/>
                          <a:latin typeface="Calibri"/>
                          <a:ea typeface="+mn-ea"/>
                          <a:cs typeface="+mn-cs"/>
                        </a:rPr>
                        <a:t>
 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HALL 8 @akendfieldofficial 
Fancy cosplay, amazing statues and pretty merch?! SIGN ME UP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81677836"/>
                  </a:ext>
                </a:extLst>
              </a:tr>
            </a:tbl>
          </a:graphicData>
        </a:graphic>
      </p:graphicFrame>
      <p:sp>
        <p:nvSpPr>
          <p:cNvPr id="4" name="Text Placeholder 3">
            <a:extLst>
              <a:ext uri="{FF2B5EF4-FFF2-40B4-BE49-F238E27FC236}">
                <a16:creationId xmlns:a16="http://schemas.microsoft.com/office/drawing/2014/main" id="{3778EF28-2856-484A-99E4-40D931C20DB4}"/>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231281286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18A83-0862-4982-8B60-8354CE212C3D}"/>
              </a:ext>
            </a:extLst>
          </p:cNvPr>
          <p:cNvSpPr>
            <a:spLocks noGrp="1"/>
          </p:cNvSpPr>
          <p:nvPr>
            <p:ph type="title"/>
          </p:nvPr>
        </p:nvSpPr>
        <p:spPr/>
        <p:txBody>
          <a:bodyPr/>
          <a:lstStyle/>
          <a:p>
            <a:r>
              <a:rPr lang="en-US"/>
              <a:t>Instagram Comments and Replies Table | GAMESCOM - 2 of 14</a:t>
            </a:r>
          </a:p>
        </p:txBody>
      </p:sp>
      <p:graphicFrame>
        <p:nvGraphicFramePr>
          <p:cNvPr id="5" name="Table Placeholder 4">
            <a:extLst>
              <a:ext uri="{FF2B5EF4-FFF2-40B4-BE49-F238E27FC236}">
                <a16:creationId xmlns:a16="http://schemas.microsoft.com/office/drawing/2014/main" id="{42D50F84-6FB4-4863-9758-93E039615BDF}"/>
              </a:ext>
            </a:extLst>
          </p:cNvPr>
          <p:cNvGraphicFramePr>
            <a:graphicFrameLocks noGrp="1"/>
          </p:cNvGraphicFramePr>
          <p:nvPr>
            <p:ph type="tbl" sz="quarter" idx="13"/>
            <p:extLst>
              <p:ext uri="{D42A27DB-BD31-4B8C-83A1-F6EECF244321}">
                <p14:modId xmlns:p14="http://schemas.microsoft.com/office/powerpoint/2010/main" val="783613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797922505"/>
                    </a:ext>
                  </a:extLst>
                </a:gridCol>
                <a:gridCol w="2715768">
                  <a:extLst>
                    <a:ext uri="{9D8B030D-6E8A-4147-A177-3AD203B41FA5}">
                      <a16:colId xmlns:a16="http://schemas.microsoft.com/office/drawing/2014/main" val="1359050410"/>
                    </a:ext>
                  </a:extLst>
                </a:gridCol>
                <a:gridCol w="1316736">
                  <a:extLst>
                    <a:ext uri="{9D8B030D-6E8A-4147-A177-3AD203B41FA5}">
                      <a16:colId xmlns:a16="http://schemas.microsoft.com/office/drawing/2014/main" val="1728177851"/>
                    </a:ext>
                  </a:extLst>
                </a:gridCol>
                <a:gridCol w="1316736">
                  <a:extLst>
                    <a:ext uri="{9D8B030D-6E8A-4147-A177-3AD203B41FA5}">
                      <a16:colId xmlns:a16="http://schemas.microsoft.com/office/drawing/2014/main" val="1317776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2386032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- 2026-09-12 10:41:00</a:t>
                      </a:r>
                      <a:r>
                        <a:rPr kumimoji="0" lang="en-US" sz="1000" b="0" i="0" u="none" strike="noStrike" kern="1200" cap="none" spc="0" normalizeH="0" baseline="0" noProof="0">
                          <a:ln>
                            <a:noFill/>
                          </a:ln>
                          <a:solidFill>
                            <a:prstClr val="black"/>
                          </a:solidFill>
                          <a:effectLst/>
                          <a:uLnTx/>
                          <a:uFillTx/>
                          <a:latin typeface="Calibri"/>
                          <a:ea typeface="+mn-ea"/>
                          <a:cs typeface="+mn-cs"/>
                        </a:rPr>
                        <a:t>
 @dorcsiontour very 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 NOT CRYING, YOU ARE 😭♥️
Last night @mv_siershahn brought us to tears when they played some of the most beautiful gaming and anime pieces with their orchestra in Hall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47900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- 2026-09-12 10:32:42</a:t>
                      </a:r>
                      <a:r>
                        <a:rPr kumimoji="0" lang="en-US" sz="1000" b="0" i="0" u="none" strike="noStrike" kern="1200" cap="none" spc="0" normalizeH="0" baseline="0" noProof="0">
                          <a:ln>
                            <a:noFill/>
                          </a:ln>
                          <a:solidFill>
                            <a:prstClr val="black"/>
                          </a:solidFill>
                          <a:effectLst/>
                          <a:uLnTx/>
                          <a:uFillTx/>
                          <a:latin typeface="Calibri"/>
                          <a:ea typeface="+mn-ea"/>
                          <a:cs typeface="+mn-cs"/>
                        </a:rPr>
                        <a:t>
 @ladygoldbird it was all AI! The concert was amazing but all the ai slop they be using in the background and instagram ruined everything. Its so sad, they are artist themself but made this decision…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 NOT CRYING, YOU ARE 😭♥️
Last night @mv_siershahn brought us to tears when they played some of the most beautiful gaming and anime pieces with their orchestra in Hall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973488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- 2026-09-12 10:25:57</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HALL 5.2, cards &amp; boards area
WE‘RE GOING ON AN ADVENTURE 🙌✨ and so can YOU!! At the @wizards_magicde booth at #gamescom2026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27767454"/>
                  </a:ext>
                </a:extLst>
              </a:tr>
            </a:tbl>
          </a:graphicData>
        </a:graphic>
      </p:graphicFrame>
      <p:sp>
        <p:nvSpPr>
          <p:cNvPr id="4" name="Text Placeholder 3">
            <a:extLst>
              <a:ext uri="{FF2B5EF4-FFF2-40B4-BE49-F238E27FC236}">
                <a16:creationId xmlns:a16="http://schemas.microsoft.com/office/drawing/2014/main" id="{2697DF4F-6E6B-4083-9ABE-7E3008D79D83}"/>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4725525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1284A-5778-462A-8CB6-C075C12C96F9}"/>
              </a:ext>
            </a:extLst>
          </p:cNvPr>
          <p:cNvSpPr>
            <a:spLocks noGrp="1"/>
          </p:cNvSpPr>
          <p:nvPr>
            <p:ph type="title"/>
          </p:nvPr>
        </p:nvSpPr>
        <p:spPr/>
        <p:txBody>
          <a:bodyPr/>
          <a:lstStyle/>
          <a:p>
            <a:r>
              <a:rPr lang="en-US"/>
              <a:t>Instagram Comments and Replies Table | GAMESCOM - 3 of 14</a:t>
            </a:r>
          </a:p>
        </p:txBody>
      </p:sp>
      <p:graphicFrame>
        <p:nvGraphicFramePr>
          <p:cNvPr id="5" name="Table Placeholder 4">
            <a:extLst>
              <a:ext uri="{FF2B5EF4-FFF2-40B4-BE49-F238E27FC236}">
                <a16:creationId xmlns:a16="http://schemas.microsoft.com/office/drawing/2014/main" id="{233DC3CF-5238-4BEE-987E-4677A782E7FD}"/>
              </a:ext>
            </a:extLst>
          </p:cNvPr>
          <p:cNvGraphicFramePr>
            <a:graphicFrameLocks noGrp="1"/>
          </p:cNvGraphicFramePr>
          <p:nvPr>
            <p:ph type="tbl" sz="quarter" idx="13"/>
            <p:extLst>
              <p:ext uri="{D42A27DB-BD31-4B8C-83A1-F6EECF244321}">
                <p14:modId xmlns:p14="http://schemas.microsoft.com/office/powerpoint/2010/main" val="3845205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650743120"/>
                    </a:ext>
                  </a:extLst>
                </a:gridCol>
                <a:gridCol w="2715768">
                  <a:extLst>
                    <a:ext uri="{9D8B030D-6E8A-4147-A177-3AD203B41FA5}">
                      <a16:colId xmlns:a16="http://schemas.microsoft.com/office/drawing/2014/main" val="753165279"/>
                    </a:ext>
                  </a:extLst>
                </a:gridCol>
                <a:gridCol w="1316736">
                  <a:extLst>
                    <a:ext uri="{9D8B030D-6E8A-4147-A177-3AD203B41FA5}">
                      <a16:colId xmlns:a16="http://schemas.microsoft.com/office/drawing/2014/main" val="2618613029"/>
                    </a:ext>
                  </a:extLst>
                </a:gridCol>
                <a:gridCol w="1316736">
                  <a:extLst>
                    <a:ext uri="{9D8B030D-6E8A-4147-A177-3AD203B41FA5}">
                      <a16:colId xmlns:a16="http://schemas.microsoft.com/office/drawing/2014/main" val="2761123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706907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- 2026-09-12 02:43:31</a:t>
                      </a:r>
                      <a:r>
                        <a:rPr kumimoji="0" lang="en-US" sz="1000" b="0" i="0" u="none" strike="noStrike" kern="1200" cap="none" spc="0" normalizeH="0" baseline="0" noProof="0">
                          <a:ln>
                            <a:noFill/>
                          </a:ln>
                          <a:solidFill>
                            <a:prstClr val="black"/>
                          </a:solidFill>
                          <a:effectLst/>
                          <a:uLnTx/>
                          <a:uFillTx/>
                          <a:latin typeface="Calibri"/>
                          <a:ea typeface="+mn-ea"/>
                          <a:cs typeface="+mn-cs"/>
                        </a:rPr>
                        <a:t>
 You are so killing it Eefje!!!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It’s time to get to know gamescom Opening Night Live co-host @eefjah a little better, before we see her on the big stage VERY soon! ✨
Tune in on August 25th: 11 AM PT / 2 PM ET / 7 PM BST / 8 PM CEST ⏰
#gamescom2026 #OpeningNightLive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03043999"/>
                  </a:ext>
                </a:extLst>
              </a:tr>
            </a:tbl>
          </a:graphicData>
        </a:graphic>
      </p:graphicFrame>
      <p:sp>
        <p:nvSpPr>
          <p:cNvPr id="4" name="Text Placeholder 3">
            <a:extLst>
              <a:ext uri="{FF2B5EF4-FFF2-40B4-BE49-F238E27FC236}">
                <a16:creationId xmlns:a16="http://schemas.microsoft.com/office/drawing/2014/main" id="{7C33B3D0-9516-486C-965A-3F6A0192DE8F}"/>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94182135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22C05-BFFC-42CF-A063-30B1BEE79B8C}"/>
              </a:ext>
            </a:extLst>
          </p:cNvPr>
          <p:cNvSpPr>
            <a:spLocks noGrp="1"/>
          </p:cNvSpPr>
          <p:nvPr>
            <p:ph type="title"/>
          </p:nvPr>
        </p:nvSpPr>
        <p:spPr/>
        <p:txBody>
          <a:bodyPr/>
          <a:lstStyle/>
          <a:p>
            <a:r>
              <a:rPr lang="en-US"/>
              <a:t>Instagram Comments and Replies Table | GAMESCOM - 4 of 14</a:t>
            </a:r>
          </a:p>
        </p:txBody>
      </p:sp>
      <p:graphicFrame>
        <p:nvGraphicFramePr>
          <p:cNvPr id="5" name="Table Placeholder 4">
            <a:extLst>
              <a:ext uri="{FF2B5EF4-FFF2-40B4-BE49-F238E27FC236}">
                <a16:creationId xmlns:a16="http://schemas.microsoft.com/office/drawing/2014/main" id="{39C404D8-D714-4187-85DD-472A71EF719C}"/>
              </a:ext>
            </a:extLst>
          </p:cNvPr>
          <p:cNvGraphicFramePr>
            <a:graphicFrameLocks noGrp="1"/>
          </p:cNvGraphicFramePr>
          <p:nvPr>
            <p:ph type="tbl" sz="quarter" idx="13"/>
            <p:extLst>
              <p:ext uri="{D42A27DB-BD31-4B8C-83A1-F6EECF244321}">
                <p14:modId xmlns:p14="http://schemas.microsoft.com/office/powerpoint/2010/main" val="2871053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329463599"/>
                    </a:ext>
                  </a:extLst>
                </a:gridCol>
                <a:gridCol w="2715768">
                  <a:extLst>
                    <a:ext uri="{9D8B030D-6E8A-4147-A177-3AD203B41FA5}">
                      <a16:colId xmlns:a16="http://schemas.microsoft.com/office/drawing/2014/main" val="1088672308"/>
                    </a:ext>
                  </a:extLst>
                </a:gridCol>
                <a:gridCol w="1316736">
                  <a:extLst>
                    <a:ext uri="{9D8B030D-6E8A-4147-A177-3AD203B41FA5}">
                      <a16:colId xmlns:a16="http://schemas.microsoft.com/office/drawing/2014/main" val="2706485271"/>
                    </a:ext>
                  </a:extLst>
                </a:gridCol>
                <a:gridCol w="1316736">
                  <a:extLst>
                    <a:ext uri="{9D8B030D-6E8A-4147-A177-3AD203B41FA5}">
                      <a16:colId xmlns:a16="http://schemas.microsoft.com/office/drawing/2014/main" val="2252452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3556124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- 2026-09-11 07:45:53</a:t>
                      </a:r>
                      <a:r>
                        <a:rPr kumimoji="0" lang="en-US" sz="1000" b="0" i="0" u="none" strike="noStrike" kern="1200" cap="none" spc="0" normalizeH="0" baseline="0" noProof="0">
                          <a:ln>
                            <a:noFill/>
                          </a:ln>
                          <a:solidFill>
                            <a:prstClr val="black"/>
                          </a:solidFill>
                          <a:effectLst/>
                          <a:uLnTx/>
                          <a:uFillTx/>
                          <a:latin typeface="Calibri"/>
                          <a:ea typeface="+mn-ea"/>
                          <a:cs typeface="+mn-cs"/>
                        </a:rPr>
                        <a:t>
 Vii looks soo real omg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 NIGHT TO REMEMBER 🏆🎉
The winners of our official gamescom cosplay contest 2026 presented by essence are in! 
🥇 Best Costume 1st place: @nils_beardfoot
🥈 Best Costume 2nd place: @trashqueencosplay
🥉 Best Costume 3rd place: @sparklinghero_ 
🏅 Best Dress / Needle Work: @wildspacer
🏅 Best Armor: @tanomalia.craft
🏅 Best Make-up / Wig: @aisha_cosplay
🏅 Fan Favorite Live: @merlin_creates
🏅 Fan Favorite Online: @sparklinghero_
Give them a big round of applause! 👏
Thank you everyone for participating, whether it's as a contestant, or a viewer. You are what makes this community SO special, and we couldn't be more proud of you.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71712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- 2026-09-10 20:18:46</a:t>
                      </a:r>
                      <a:r>
                        <a:rPr kumimoji="0" lang="en-US" sz="1000" b="0" i="0" u="none" strike="noStrike" kern="1200" cap="none" spc="0" normalizeH="0" baseline="0" noProof="0">
                          <a:ln>
                            <a:noFill/>
                          </a:ln>
                          <a:solidFill>
                            <a:prstClr val="black"/>
                          </a:solidFill>
                          <a:effectLst/>
                          <a:uLnTx/>
                          <a:uFillTx/>
                          <a:latin typeface="Calibri"/>
                          <a:ea typeface="+mn-ea"/>
                          <a:cs typeface="+mn-cs"/>
                        </a:rPr>
                        <a:t>
 Watching videos from India brings so much joy.. hopefully shall attend next time... That will be epic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IT'S A WRAP! THANK YOU for an unforgettable gamescom 2026. 🫶💜
Drop your favorite gamescom moment in the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93900431"/>
                  </a:ext>
                </a:extLst>
              </a:tr>
            </a:tbl>
          </a:graphicData>
        </a:graphic>
      </p:graphicFrame>
      <p:sp>
        <p:nvSpPr>
          <p:cNvPr id="4" name="Text Placeholder 3">
            <a:extLst>
              <a:ext uri="{FF2B5EF4-FFF2-40B4-BE49-F238E27FC236}">
                <a16:creationId xmlns:a16="http://schemas.microsoft.com/office/drawing/2014/main" id="{9D9230F0-4719-4668-A930-B742AAD82A91}"/>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69967883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6BF28-B6E9-4E5A-95B8-56A0B370EB3D}"/>
              </a:ext>
            </a:extLst>
          </p:cNvPr>
          <p:cNvSpPr>
            <a:spLocks noGrp="1"/>
          </p:cNvSpPr>
          <p:nvPr>
            <p:ph type="title"/>
          </p:nvPr>
        </p:nvSpPr>
        <p:spPr/>
        <p:txBody>
          <a:bodyPr/>
          <a:lstStyle/>
          <a:p>
            <a:r>
              <a:rPr lang="en-US"/>
              <a:t>Instagram Comments and Replies Table | GAMESCOM - 5 of 14</a:t>
            </a:r>
          </a:p>
        </p:txBody>
      </p:sp>
      <p:graphicFrame>
        <p:nvGraphicFramePr>
          <p:cNvPr id="5" name="Table Placeholder 4">
            <a:extLst>
              <a:ext uri="{FF2B5EF4-FFF2-40B4-BE49-F238E27FC236}">
                <a16:creationId xmlns:a16="http://schemas.microsoft.com/office/drawing/2014/main" id="{E43018FB-0C02-4E29-8C04-C19EFDAA1663}"/>
              </a:ext>
            </a:extLst>
          </p:cNvPr>
          <p:cNvGraphicFramePr>
            <a:graphicFrameLocks noGrp="1"/>
          </p:cNvGraphicFramePr>
          <p:nvPr>
            <p:ph type="tbl" sz="quarter" idx="13"/>
            <p:extLst>
              <p:ext uri="{D42A27DB-BD31-4B8C-83A1-F6EECF244321}">
                <p14:modId xmlns:p14="http://schemas.microsoft.com/office/powerpoint/2010/main" val="3733274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102054676"/>
                    </a:ext>
                  </a:extLst>
                </a:gridCol>
                <a:gridCol w="2715768">
                  <a:extLst>
                    <a:ext uri="{9D8B030D-6E8A-4147-A177-3AD203B41FA5}">
                      <a16:colId xmlns:a16="http://schemas.microsoft.com/office/drawing/2014/main" val="699918283"/>
                    </a:ext>
                  </a:extLst>
                </a:gridCol>
                <a:gridCol w="1316736">
                  <a:extLst>
                    <a:ext uri="{9D8B030D-6E8A-4147-A177-3AD203B41FA5}">
                      <a16:colId xmlns:a16="http://schemas.microsoft.com/office/drawing/2014/main" val="2313511272"/>
                    </a:ext>
                  </a:extLst>
                </a:gridCol>
                <a:gridCol w="1316736">
                  <a:extLst>
                    <a:ext uri="{9D8B030D-6E8A-4147-A177-3AD203B41FA5}">
                      <a16:colId xmlns:a16="http://schemas.microsoft.com/office/drawing/2014/main" val="690759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4021230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- 2026-09-10 19:04:47</a:t>
                      </a:r>
                      <a:r>
                        <a:rPr kumimoji="0" lang="en-US" sz="1000" b="0" i="0" u="none" strike="noStrike" kern="1200" cap="none" spc="0" normalizeH="0" baseline="0" noProof="0">
                          <a:ln>
                            <a:noFill/>
                          </a:ln>
                          <a:solidFill>
                            <a:prstClr val="black"/>
                          </a:solidFill>
                          <a:effectLst/>
                          <a:uLnTx/>
                          <a:uFillTx/>
                          <a:latin typeface="Calibri"/>
                          <a:ea typeface="+mn-ea"/>
                          <a:cs typeface="+mn-cs"/>
                        </a:rPr>
                        <a:t>
 AKEF gets so much unfair hate. I adore this game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HALL 8 @akendfieldofficial 
Fancy cosplay, amazing statues and pretty merch?! SIGN ME UP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05242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- 2026-09-10 14:05:58</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HALL 5.2, cards &amp; boards area
WE‘RE GOING ON AN ADVENTURE 🙌✨ and so can YOU!! At the @wizards_magicde booth at #gamescom2026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13993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- 2026-09-10 09:59:17</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Tag your favorite cosplayer in the comments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451661395"/>
                  </a:ext>
                </a:extLst>
              </a:tr>
            </a:tbl>
          </a:graphicData>
        </a:graphic>
      </p:graphicFrame>
      <p:sp>
        <p:nvSpPr>
          <p:cNvPr id="4" name="Text Placeholder 3">
            <a:extLst>
              <a:ext uri="{FF2B5EF4-FFF2-40B4-BE49-F238E27FC236}">
                <a16:creationId xmlns:a16="http://schemas.microsoft.com/office/drawing/2014/main" id="{A8D0806F-6BF1-4F66-BE9B-90D55817E324}"/>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419165875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AF343-1651-4858-A9CB-AD073ABA5E40}"/>
              </a:ext>
            </a:extLst>
          </p:cNvPr>
          <p:cNvSpPr>
            <a:spLocks noGrp="1"/>
          </p:cNvSpPr>
          <p:nvPr>
            <p:ph type="title"/>
          </p:nvPr>
        </p:nvSpPr>
        <p:spPr/>
        <p:txBody>
          <a:bodyPr/>
          <a:lstStyle/>
          <a:p>
            <a:r>
              <a:rPr lang="en-US"/>
              <a:t>Instagram Comments and Replies Table | GAMESCOM - 6 of 14</a:t>
            </a:r>
          </a:p>
        </p:txBody>
      </p:sp>
      <p:graphicFrame>
        <p:nvGraphicFramePr>
          <p:cNvPr id="5" name="Table Placeholder 4">
            <a:extLst>
              <a:ext uri="{FF2B5EF4-FFF2-40B4-BE49-F238E27FC236}">
                <a16:creationId xmlns:a16="http://schemas.microsoft.com/office/drawing/2014/main" id="{561B6752-DA7E-425C-965C-56B27E7B5A47}"/>
              </a:ext>
            </a:extLst>
          </p:cNvPr>
          <p:cNvGraphicFramePr>
            <a:graphicFrameLocks noGrp="1"/>
          </p:cNvGraphicFramePr>
          <p:nvPr>
            <p:ph type="tbl" sz="quarter" idx="13"/>
            <p:extLst>
              <p:ext uri="{D42A27DB-BD31-4B8C-83A1-F6EECF244321}">
                <p14:modId xmlns:p14="http://schemas.microsoft.com/office/powerpoint/2010/main" val="1017318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180533141"/>
                    </a:ext>
                  </a:extLst>
                </a:gridCol>
                <a:gridCol w="2715768">
                  <a:extLst>
                    <a:ext uri="{9D8B030D-6E8A-4147-A177-3AD203B41FA5}">
                      <a16:colId xmlns:a16="http://schemas.microsoft.com/office/drawing/2014/main" val="770056635"/>
                    </a:ext>
                  </a:extLst>
                </a:gridCol>
                <a:gridCol w="1316736">
                  <a:extLst>
                    <a:ext uri="{9D8B030D-6E8A-4147-A177-3AD203B41FA5}">
                      <a16:colId xmlns:a16="http://schemas.microsoft.com/office/drawing/2014/main" val="2127034680"/>
                    </a:ext>
                  </a:extLst>
                </a:gridCol>
                <a:gridCol w="1316736">
                  <a:extLst>
                    <a:ext uri="{9D8B030D-6E8A-4147-A177-3AD203B41FA5}">
                      <a16:colId xmlns:a16="http://schemas.microsoft.com/office/drawing/2014/main" val="2347633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2290481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- 2026-09-09 15:41:22</a:t>
                      </a:r>
                      <a:r>
                        <a:rPr kumimoji="0" lang="en-US" sz="1000" b="0" i="0" u="none" strike="noStrike" kern="1200" cap="none" spc="0" normalizeH="0" baseline="0" noProof="0">
                          <a:ln>
                            <a:noFill/>
                          </a:ln>
                          <a:solidFill>
                            <a:prstClr val="black"/>
                          </a:solidFill>
                          <a:effectLst/>
                          <a:uLnTx/>
                          <a:uFillTx/>
                          <a:latin typeface="Calibri"/>
                          <a:ea typeface="+mn-ea"/>
                          <a:cs typeface="+mn-cs"/>
                        </a:rPr>
                        <a:t>
 😍 I chose Hot Wheels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We’re excited to welcome @mattel as an official partner of gamescom 2026! 💚🎮
Whether you’re battling for Eternia in He-Man and the Masters of the Universe: Dragon Pearl of Destruction and Masters of the Universe: Legends Unite, or racing at full speed in Hot Wheels: Infinite Rush—there’s something for every kind of adventurer.
⚔️ And if you’re a true Masters of the Universe fan, don’t miss the cosplay takeover &amp; live gameplay, with cosplayers taking over the Mattel stage:
📅 Friday, 1:30 PM
📅 Saturday, 3:30 PM
Which adventure are you jumping into first?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39289080"/>
                  </a:ext>
                </a:extLst>
              </a:tr>
            </a:tbl>
          </a:graphicData>
        </a:graphic>
      </p:graphicFrame>
      <p:sp>
        <p:nvSpPr>
          <p:cNvPr id="4" name="Text Placeholder 3">
            <a:extLst>
              <a:ext uri="{FF2B5EF4-FFF2-40B4-BE49-F238E27FC236}">
                <a16:creationId xmlns:a16="http://schemas.microsoft.com/office/drawing/2014/main" id="{F26A6CB5-F98D-4ECF-8FC0-681D33A2E1D8}"/>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288110231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366E0-9A7C-4C70-8711-7AF473585AB8}"/>
              </a:ext>
            </a:extLst>
          </p:cNvPr>
          <p:cNvSpPr>
            <a:spLocks noGrp="1"/>
          </p:cNvSpPr>
          <p:nvPr>
            <p:ph type="title"/>
          </p:nvPr>
        </p:nvSpPr>
        <p:spPr/>
        <p:txBody>
          <a:bodyPr/>
          <a:lstStyle/>
          <a:p>
            <a:r>
              <a:rPr lang="en-US"/>
              <a:t>Instagram Comments and Replies Table | GAMESCOM - 7 of 14</a:t>
            </a:r>
          </a:p>
        </p:txBody>
      </p:sp>
      <p:graphicFrame>
        <p:nvGraphicFramePr>
          <p:cNvPr id="5" name="Table Placeholder 4">
            <a:extLst>
              <a:ext uri="{FF2B5EF4-FFF2-40B4-BE49-F238E27FC236}">
                <a16:creationId xmlns:a16="http://schemas.microsoft.com/office/drawing/2014/main" id="{17A50BB3-9AF5-4C22-9356-CD38664A1AED}"/>
              </a:ext>
            </a:extLst>
          </p:cNvPr>
          <p:cNvGraphicFramePr>
            <a:graphicFrameLocks noGrp="1"/>
          </p:cNvGraphicFramePr>
          <p:nvPr>
            <p:ph type="tbl" sz="quarter" idx="13"/>
            <p:extLst>
              <p:ext uri="{D42A27DB-BD31-4B8C-83A1-F6EECF244321}">
                <p14:modId xmlns:p14="http://schemas.microsoft.com/office/powerpoint/2010/main" val="2101736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884537684"/>
                    </a:ext>
                  </a:extLst>
                </a:gridCol>
                <a:gridCol w="2715768">
                  <a:extLst>
                    <a:ext uri="{9D8B030D-6E8A-4147-A177-3AD203B41FA5}">
                      <a16:colId xmlns:a16="http://schemas.microsoft.com/office/drawing/2014/main" val="3726361411"/>
                    </a:ext>
                  </a:extLst>
                </a:gridCol>
                <a:gridCol w="1316736">
                  <a:extLst>
                    <a:ext uri="{9D8B030D-6E8A-4147-A177-3AD203B41FA5}">
                      <a16:colId xmlns:a16="http://schemas.microsoft.com/office/drawing/2014/main" val="2416215661"/>
                    </a:ext>
                  </a:extLst>
                </a:gridCol>
                <a:gridCol w="1316736">
                  <a:extLst>
                    <a:ext uri="{9D8B030D-6E8A-4147-A177-3AD203B41FA5}">
                      <a16:colId xmlns:a16="http://schemas.microsoft.com/office/drawing/2014/main" val="2698746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2473067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- 2026-09-09 15:40:31</a:t>
                      </a:r>
                      <a:r>
                        <a:rPr kumimoji="0" lang="en-US" sz="1000" b="0" i="0" u="none" strike="noStrike" kern="1200" cap="none" spc="0" normalizeH="0" baseline="0" noProof="0">
                          <a:ln>
                            <a:noFill/>
                          </a:ln>
                          <a:solidFill>
                            <a:prstClr val="black"/>
                          </a:solidFill>
                          <a:effectLst/>
                          <a:uLnTx/>
                          <a:uFillTx/>
                          <a:latin typeface="Calibri"/>
                          <a:ea typeface="+mn-ea"/>
                          <a:cs typeface="+mn-cs"/>
                        </a:rPr>
                        <a:t>
 go hot wheels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We’re excited to welcome @mattel as an official partner of gamescom 2026! 💚🎮
Whether you’re battling for Eternia in He-Man and the Masters of the Universe: Dragon Pearl of Destruction and Masters of the Universe: Legends Unite, or racing at full speed in Hot Wheels: Infinite Rush—there’s something for every kind of adventurer.
⚔️ And if you’re a true Masters of the Universe fan, don’t miss the cosplay takeover &amp; live gameplay, with cosplayers taking over the Mattel stage:
📅 Friday, 1:30 PM
📅 Saturday, 3:30 PM
Which adventure are you jumping into first?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27244479"/>
                  </a:ext>
                </a:extLst>
              </a:tr>
            </a:tbl>
          </a:graphicData>
        </a:graphic>
      </p:graphicFrame>
      <p:sp>
        <p:nvSpPr>
          <p:cNvPr id="4" name="Text Placeholder 3">
            <a:extLst>
              <a:ext uri="{FF2B5EF4-FFF2-40B4-BE49-F238E27FC236}">
                <a16:creationId xmlns:a16="http://schemas.microsoft.com/office/drawing/2014/main" id="{8D4E8499-65EC-4FF0-9349-25A98F9AFE87}"/>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15270294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1235D-86D0-4D5C-8C7C-1C9EAAED54DB}"/>
              </a:ext>
            </a:extLst>
          </p:cNvPr>
          <p:cNvSpPr>
            <a:spLocks noGrp="1"/>
          </p:cNvSpPr>
          <p:nvPr>
            <p:ph type="title"/>
          </p:nvPr>
        </p:nvSpPr>
        <p:spPr/>
        <p:txBody>
          <a:bodyPr/>
          <a:lstStyle/>
          <a:p>
            <a:r>
              <a:rPr lang="en-US"/>
              <a:t>Instagram Comments and Replies Table | GAMESCOM - 8 of 14</a:t>
            </a:r>
          </a:p>
        </p:txBody>
      </p:sp>
      <p:graphicFrame>
        <p:nvGraphicFramePr>
          <p:cNvPr id="5" name="Table Placeholder 4">
            <a:extLst>
              <a:ext uri="{FF2B5EF4-FFF2-40B4-BE49-F238E27FC236}">
                <a16:creationId xmlns:a16="http://schemas.microsoft.com/office/drawing/2014/main" id="{923BF781-6A6B-45D6-89CB-BC08086FC130}"/>
              </a:ext>
            </a:extLst>
          </p:cNvPr>
          <p:cNvGraphicFramePr>
            <a:graphicFrameLocks noGrp="1"/>
          </p:cNvGraphicFramePr>
          <p:nvPr>
            <p:ph type="tbl" sz="quarter" idx="13"/>
            <p:extLst>
              <p:ext uri="{D42A27DB-BD31-4B8C-83A1-F6EECF244321}">
                <p14:modId xmlns:p14="http://schemas.microsoft.com/office/powerpoint/2010/main" val="1860898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375172253"/>
                    </a:ext>
                  </a:extLst>
                </a:gridCol>
                <a:gridCol w="2715768">
                  <a:extLst>
                    <a:ext uri="{9D8B030D-6E8A-4147-A177-3AD203B41FA5}">
                      <a16:colId xmlns:a16="http://schemas.microsoft.com/office/drawing/2014/main" val="564576159"/>
                    </a:ext>
                  </a:extLst>
                </a:gridCol>
                <a:gridCol w="1316736">
                  <a:extLst>
                    <a:ext uri="{9D8B030D-6E8A-4147-A177-3AD203B41FA5}">
                      <a16:colId xmlns:a16="http://schemas.microsoft.com/office/drawing/2014/main" val="1116868417"/>
                    </a:ext>
                  </a:extLst>
                </a:gridCol>
                <a:gridCol w="1316736">
                  <a:extLst>
                    <a:ext uri="{9D8B030D-6E8A-4147-A177-3AD203B41FA5}">
                      <a16:colId xmlns:a16="http://schemas.microsoft.com/office/drawing/2014/main" val="1264776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727450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- 2026-09-09 01:57:43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One of our today’s absolute gamescom highlights? The Hoyoverse cosplay parade 💜✨
The Parade brought together incredible cosplayers, iconic characters and so much creativity, passion and love for the craft 🥹
Seeing the community come together and bring these characters to life was truly something special. 
Thank you to everyone who took part and shared their love for cosplay with us. You absolutely stole the show! 🫶
Experience the Hoyoverse @ gamescom in hall 6.1 with @genshinimpact ✨ @honkaistarrail ✨ @zzz.official.en ✨ @petitplanetgame ✨ @honkaina 
#SnezhnayaGC2026 
#StarRailGC2026
#ZZZ×gamescom
#PetitPlanetGC26
#HNAgamescom2026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65883326"/>
                  </a:ext>
                </a:extLst>
              </a:tr>
            </a:tbl>
          </a:graphicData>
        </a:graphic>
      </p:graphicFrame>
      <p:sp>
        <p:nvSpPr>
          <p:cNvPr id="4" name="Text Placeholder 3">
            <a:extLst>
              <a:ext uri="{FF2B5EF4-FFF2-40B4-BE49-F238E27FC236}">
                <a16:creationId xmlns:a16="http://schemas.microsoft.com/office/drawing/2014/main" id="{46FB0080-9E5E-4477-9C33-3BDBC4F35776}"/>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92870448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80ECA-D9A2-414C-8BA9-3BEE1F560964}"/>
              </a:ext>
            </a:extLst>
          </p:cNvPr>
          <p:cNvSpPr>
            <a:spLocks noGrp="1"/>
          </p:cNvSpPr>
          <p:nvPr>
            <p:ph type="title"/>
          </p:nvPr>
        </p:nvSpPr>
        <p:spPr/>
        <p:txBody>
          <a:bodyPr/>
          <a:lstStyle/>
          <a:p>
            <a:r>
              <a:rPr lang="en-US"/>
              <a:t>Instagram Comments and Replies Table | GAMESCOM - 9 of 14</a:t>
            </a:r>
          </a:p>
        </p:txBody>
      </p:sp>
      <p:graphicFrame>
        <p:nvGraphicFramePr>
          <p:cNvPr id="5" name="Table Placeholder 4">
            <a:extLst>
              <a:ext uri="{FF2B5EF4-FFF2-40B4-BE49-F238E27FC236}">
                <a16:creationId xmlns:a16="http://schemas.microsoft.com/office/drawing/2014/main" id="{4AE6175C-FC8C-48B7-8926-C20AF445B874}"/>
              </a:ext>
            </a:extLst>
          </p:cNvPr>
          <p:cNvGraphicFramePr>
            <a:graphicFrameLocks noGrp="1"/>
          </p:cNvGraphicFramePr>
          <p:nvPr>
            <p:ph type="tbl" sz="quarter" idx="13"/>
            <p:extLst>
              <p:ext uri="{D42A27DB-BD31-4B8C-83A1-F6EECF244321}">
                <p14:modId xmlns:p14="http://schemas.microsoft.com/office/powerpoint/2010/main" val="1254070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251824594"/>
                    </a:ext>
                  </a:extLst>
                </a:gridCol>
                <a:gridCol w="2715768">
                  <a:extLst>
                    <a:ext uri="{9D8B030D-6E8A-4147-A177-3AD203B41FA5}">
                      <a16:colId xmlns:a16="http://schemas.microsoft.com/office/drawing/2014/main" val="2090257100"/>
                    </a:ext>
                  </a:extLst>
                </a:gridCol>
                <a:gridCol w="1316736">
                  <a:extLst>
                    <a:ext uri="{9D8B030D-6E8A-4147-A177-3AD203B41FA5}">
                      <a16:colId xmlns:a16="http://schemas.microsoft.com/office/drawing/2014/main" val="770099947"/>
                    </a:ext>
                  </a:extLst>
                </a:gridCol>
                <a:gridCol w="1316736">
                  <a:extLst>
                    <a:ext uri="{9D8B030D-6E8A-4147-A177-3AD203B41FA5}">
                      <a16:colId xmlns:a16="http://schemas.microsoft.com/office/drawing/2014/main" val="1291896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2911645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- 2026-09-08 21:47:26</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gamescom 2026 is officially over - but the hype doesn't stop here:
SAVE THE DATE NOW:
📅 gamescom: August 23–29, 2027
🗓️ Open to the public: August 26–29, 2027
Same place, new quests.
See you next year, gamers.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91170776"/>
                  </a:ext>
                </a:extLst>
              </a:tr>
            </a:tbl>
          </a:graphicData>
        </a:graphic>
      </p:graphicFrame>
      <p:sp>
        <p:nvSpPr>
          <p:cNvPr id="4" name="Text Placeholder 3">
            <a:extLst>
              <a:ext uri="{FF2B5EF4-FFF2-40B4-BE49-F238E27FC236}">
                <a16:creationId xmlns:a16="http://schemas.microsoft.com/office/drawing/2014/main" id="{C8B30AE8-1203-41B4-A38F-E5571EC15D62}"/>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94298346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6EFC2-3CDD-4689-AC8F-DEB01A1DD204}"/>
              </a:ext>
            </a:extLst>
          </p:cNvPr>
          <p:cNvSpPr>
            <a:spLocks noGrp="1"/>
          </p:cNvSpPr>
          <p:nvPr>
            <p:ph type="title"/>
          </p:nvPr>
        </p:nvSpPr>
        <p:spPr/>
        <p:txBody>
          <a:bodyPr/>
          <a:lstStyle/>
          <a:p>
            <a:r>
              <a:rPr lang="en-US"/>
              <a:t>Instagram Comments and Replies Table | GAMESCOM - 10 of 14</a:t>
            </a:r>
          </a:p>
        </p:txBody>
      </p:sp>
      <p:graphicFrame>
        <p:nvGraphicFramePr>
          <p:cNvPr id="5" name="Table Placeholder 4">
            <a:extLst>
              <a:ext uri="{FF2B5EF4-FFF2-40B4-BE49-F238E27FC236}">
                <a16:creationId xmlns:a16="http://schemas.microsoft.com/office/drawing/2014/main" id="{8F4CC9D2-6C9D-49EF-BB24-1BABA3C9E287}"/>
              </a:ext>
            </a:extLst>
          </p:cNvPr>
          <p:cNvGraphicFramePr>
            <a:graphicFrameLocks noGrp="1"/>
          </p:cNvGraphicFramePr>
          <p:nvPr>
            <p:ph type="tbl" sz="quarter" idx="13"/>
            <p:extLst>
              <p:ext uri="{D42A27DB-BD31-4B8C-83A1-F6EECF244321}">
                <p14:modId xmlns:p14="http://schemas.microsoft.com/office/powerpoint/2010/main" val="2261480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478279006"/>
                    </a:ext>
                  </a:extLst>
                </a:gridCol>
                <a:gridCol w="2715768">
                  <a:extLst>
                    <a:ext uri="{9D8B030D-6E8A-4147-A177-3AD203B41FA5}">
                      <a16:colId xmlns:a16="http://schemas.microsoft.com/office/drawing/2014/main" val="3199797472"/>
                    </a:ext>
                  </a:extLst>
                </a:gridCol>
                <a:gridCol w="1316736">
                  <a:extLst>
                    <a:ext uri="{9D8B030D-6E8A-4147-A177-3AD203B41FA5}">
                      <a16:colId xmlns:a16="http://schemas.microsoft.com/office/drawing/2014/main" val="1424606047"/>
                    </a:ext>
                  </a:extLst>
                </a:gridCol>
                <a:gridCol w="1316736">
                  <a:extLst>
                    <a:ext uri="{9D8B030D-6E8A-4147-A177-3AD203B41FA5}">
                      <a16:colId xmlns:a16="http://schemas.microsoft.com/office/drawing/2014/main" val="3131564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551500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- 2026-09-08 16:03:46</a:t>
                      </a:r>
                      <a:r>
                        <a:rPr kumimoji="0" lang="en-US" sz="1000" b="0" i="0" u="none" strike="noStrike" kern="1200" cap="none" spc="0" normalizeH="0" baseline="0" noProof="0">
                          <a:ln>
                            <a:noFill/>
                          </a:ln>
                          <a:solidFill>
                            <a:prstClr val="black"/>
                          </a:solidFill>
                          <a:effectLst/>
                          <a:uLnTx/>
                          <a:uFillTx/>
                          <a:latin typeface="Calibri"/>
                          <a:ea typeface="+mn-ea"/>
                          <a:cs typeface="+mn-cs"/>
                        </a:rPr>
                        <a:t>
 Yo debería estar ahi😢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One of our today’s absolute gamescom highlights? The Hoyoverse cosplay parade 💜✨
The Parade brought together incredible cosplayers, iconic characters and so much creativity, passion and love for the craft 🥹
Seeing the community come together and bring these characters to life was truly something special. 
Thank you to everyone who took part and shared their love for cosplay with us. You absolutely stole the show! 🫶
Experience the Hoyoverse @ gamescom in hall 6.1 with @genshinimpact ✨ @honkaistarrail ✨ @zzz.official.en ✨ @petitplanetgame ✨ @honkaina 
#SnezhnayaGC2026 
#StarRailGC2026
#ZZZ×gamescom
#PetitPlanetGC26
#HNAgamescom2026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86331066"/>
                  </a:ext>
                </a:extLst>
              </a:tr>
            </a:tbl>
          </a:graphicData>
        </a:graphic>
      </p:graphicFrame>
      <p:sp>
        <p:nvSpPr>
          <p:cNvPr id="4" name="Text Placeholder 3">
            <a:extLst>
              <a:ext uri="{FF2B5EF4-FFF2-40B4-BE49-F238E27FC236}">
                <a16:creationId xmlns:a16="http://schemas.microsoft.com/office/drawing/2014/main" id="{F8FD8DD0-4146-45F8-AF2B-ED2BB1D99113}"/>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88941181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10987-0503-47BA-AA2F-886B92F9A243}"/>
              </a:ext>
            </a:extLst>
          </p:cNvPr>
          <p:cNvSpPr>
            <a:spLocks noGrp="1"/>
          </p:cNvSpPr>
          <p:nvPr>
            <p:ph type="title"/>
          </p:nvPr>
        </p:nvSpPr>
        <p:spPr/>
        <p:txBody>
          <a:bodyPr/>
          <a:lstStyle/>
          <a:p>
            <a:r>
              <a:rPr lang="en-US"/>
              <a:t>Instagram Comments and Replies Table | GAMESCOM - 11 of 14</a:t>
            </a:r>
          </a:p>
        </p:txBody>
      </p:sp>
      <p:graphicFrame>
        <p:nvGraphicFramePr>
          <p:cNvPr id="5" name="Table Placeholder 4">
            <a:extLst>
              <a:ext uri="{FF2B5EF4-FFF2-40B4-BE49-F238E27FC236}">
                <a16:creationId xmlns:a16="http://schemas.microsoft.com/office/drawing/2014/main" id="{8969D6BF-9EA3-4132-8BAE-8CC1661DC447}"/>
              </a:ext>
            </a:extLst>
          </p:cNvPr>
          <p:cNvGraphicFramePr>
            <a:graphicFrameLocks noGrp="1"/>
          </p:cNvGraphicFramePr>
          <p:nvPr>
            <p:ph type="tbl" sz="quarter" idx="13"/>
            <p:extLst>
              <p:ext uri="{D42A27DB-BD31-4B8C-83A1-F6EECF244321}">
                <p14:modId xmlns:p14="http://schemas.microsoft.com/office/powerpoint/2010/main" val="1513790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444422029"/>
                    </a:ext>
                  </a:extLst>
                </a:gridCol>
                <a:gridCol w="2715768">
                  <a:extLst>
                    <a:ext uri="{9D8B030D-6E8A-4147-A177-3AD203B41FA5}">
                      <a16:colId xmlns:a16="http://schemas.microsoft.com/office/drawing/2014/main" val="536958184"/>
                    </a:ext>
                  </a:extLst>
                </a:gridCol>
                <a:gridCol w="1316736">
                  <a:extLst>
                    <a:ext uri="{9D8B030D-6E8A-4147-A177-3AD203B41FA5}">
                      <a16:colId xmlns:a16="http://schemas.microsoft.com/office/drawing/2014/main" val="351717237"/>
                    </a:ext>
                  </a:extLst>
                </a:gridCol>
                <a:gridCol w="1316736">
                  <a:extLst>
                    <a:ext uri="{9D8B030D-6E8A-4147-A177-3AD203B41FA5}">
                      <a16:colId xmlns:a16="http://schemas.microsoft.com/office/drawing/2014/main" val="112298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932780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- 2026-09-08 01:59:38</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We’re excited to welcome @mattel as an official partner of gamescom 2026! 💚🎮
Whether you’re battling for Eternia in He-Man and the Masters of the Universe: Dragon Pearl of Destruction and Masters of the Universe: Legends Unite, or racing at full speed in Hot Wheels: Infinite Rush—there’s something for every kind of adventurer.
⚔️ And if you’re a true Masters of the Universe fan, don’t miss the cosplay takeover &amp; live gameplay, with cosplayers taking over the Mattel stage:
📅 Friday, 1:30 PM
📅 Saturday, 3:30 PM
Which adventure are you jumping into first?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193443729"/>
                  </a:ext>
                </a:extLst>
              </a:tr>
            </a:tbl>
          </a:graphicData>
        </a:graphic>
      </p:graphicFrame>
      <p:sp>
        <p:nvSpPr>
          <p:cNvPr id="4" name="Text Placeholder 3">
            <a:extLst>
              <a:ext uri="{FF2B5EF4-FFF2-40B4-BE49-F238E27FC236}">
                <a16:creationId xmlns:a16="http://schemas.microsoft.com/office/drawing/2014/main" id="{B2A2B761-1479-46FD-8413-9A6CBBCFF186}"/>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9358196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3C8E8-BFE6-4410-86DE-407D715BE416}"/>
              </a:ext>
            </a:extLst>
          </p:cNvPr>
          <p:cNvSpPr>
            <a:spLocks noGrp="1"/>
          </p:cNvSpPr>
          <p:nvPr>
            <p:ph type="title"/>
          </p:nvPr>
        </p:nvSpPr>
        <p:spPr/>
        <p:txBody>
          <a:bodyPr/>
          <a:lstStyle/>
          <a:p>
            <a:r>
              <a:rPr lang="en-US"/>
              <a:t>Instagram Comments and Replies Table | GAMESCOM - 12 of 14</a:t>
            </a:r>
          </a:p>
        </p:txBody>
      </p:sp>
      <p:graphicFrame>
        <p:nvGraphicFramePr>
          <p:cNvPr id="5" name="Table Placeholder 4">
            <a:extLst>
              <a:ext uri="{FF2B5EF4-FFF2-40B4-BE49-F238E27FC236}">
                <a16:creationId xmlns:a16="http://schemas.microsoft.com/office/drawing/2014/main" id="{F581C233-5693-499F-903C-9C5E4E75BFD9}"/>
              </a:ext>
            </a:extLst>
          </p:cNvPr>
          <p:cNvGraphicFramePr>
            <a:graphicFrameLocks noGrp="1"/>
          </p:cNvGraphicFramePr>
          <p:nvPr>
            <p:ph type="tbl" sz="quarter" idx="13"/>
            <p:extLst>
              <p:ext uri="{D42A27DB-BD31-4B8C-83A1-F6EECF244321}">
                <p14:modId xmlns:p14="http://schemas.microsoft.com/office/powerpoint/2010/main" val="1553533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970430692"/>
                    </a:ext>
                  </a:extLst>
                </a:gridCol>
                <a:gridCol w="2715768">
                  <a:extLst>
                    <a:ext uri="{9D8B030D-6E8A-4147-A177-3AD203B41FA5}">
                      <a16:colId xmlns:a16="http://schemas.microsoft.com/office/drawing/2014/main" val="4290285118"/>
                    </a:ext>
                  </a:extLst>
                </a:gridCol>
                <a:gridCol w="1316736">
                  <a:extLst>
                    <a:ext uri="{9D8B030D-6E8A-4147-A177-3AD203B41FA5}">
                      <a16:colId xmlns:a16="http://schemas.microsoft.com/office/drawing/2014/main" val="1003452348"/>
                    </a:ext>
                  </a:extLst>
                </a:gridCol>
                <a:gridCol w="1316736">
                  <a:extLst>
                    <a:ext uri="{9D8B030D-6E8A-4147-A177-3AD203B41FA5}">
                      <a16:colId xmlns:a16="http://schemas.microsoft.com/office/drawing/2014/main" val="553741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907780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gamescom</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- 2026-09-08 00:30:41</a:t>
                      </a:r>
                      <a:r>
                        <a:rPr kumimoji="0" lang="de-DE" sz="1000" b="0" i="0" u="none" strike="noStrike" kern="1200" cap="none" spc="0" normalizeH="0" baseline="0" noProof="0">
                          <a:ln>
                            <a:noFill/>
                          </a:ln>
                          <a:solidFill>
                            <a:prstClr val="black"/>
                          </a:solidFill>
                          <a:effectLst/>
                          <a:uLnTx/>
                          <a:uFillTx/>
                          <a:latin typeface="Calibri"/>
                          <a:ea typeface="+mn-ea"/>
                          <a:cs typeface="+mn-cs"/>
                        </a:rPr>
                        <a:t>
 Diese Personen sind um 23.31 Uhr, 07.08.2026 ohne Bewegung.
Sehr geehrte Damen und Herren, in Neuburg an der Donau ermorden Stalker minderjährige Kinder mit Hilfe von: 
Mikrowellenwaffen, Audiotechnik.
Sie verwenden Audioplugins.
Diese Personen haben einen Schlüssel von ihrem Zuhause.
Sie versenden Pornos an Kinder mit Hilfe von Audiotechniken.
Diese Personen verwenden Drohnen.
Diese Personen verwenden ihre Hände.
Diese Personen nennen sich: Voice to Skull 
Sie flüstern Kindern und Erwachsenen ins Ohr. 
Diese Personen erzeugen Krebs bei Kindern mit Hilfe von Audioschallwellen und versenden Pornos an Sie mit Hilfe von Ultraschall.
Bei Sexualtraftaten still. 
Anstiftung Mord still. 
Diese Personen sind alleine. 
Diebstahl von Bankdaten mit Hilfe von Mobilfunkhacking. 
Mädchen, mit denen diese Mörder flüstern sind Kinder, Jugendliche. Sexualstraftaten an Kindern.
Diese Personen haben Menschen ermordet, Kinder entführt und verwenden Vocal Mixes. Sie begehen Kriegsverbrechen.
Diese Personen sind Mörder und ohne Bewegung, laufen nicht.
Diese Personen hacken sich in Antennen, Mobilfunk und verwenden Audioschallwellen.
Diese Personen versenden Audioschallwellen während man duscht.
In den USA gibt es eine Technik
https://youtu.be/TLm2wOTEUkU?si=zQ_nIuu2JyifYuub
Diese Personen stehlen mit Hilfe von Mikrowellenwaffen Bankdaten.
Sie verwenden Übersetzerprogramme.
Sie verwenden Audioultraschall, Akustiktechnik, Knochenschall. 
„Meinen Kindern passiert nichts“ 
„Ich habe es erzählt und sie haben es gemacht“. 
Diese Personen leben in Isolation.
Diese Personen flüstern dem Dönermann zu und sein Kind geht deswegen zu anderen Menschen und zerstört ihre Wertsachen.
Bitte informieren Sie die Kriminalpolizei, Bundeswehr.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The gamescom award nominees are just around the corner! 🏆
Before we reveal them, we want to hear from you:
Which game, booth or merchandise deserves a spot among this year's nominees? Share your picks in the comments!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4020679"/>
                  </a:ext>
                </a:extLst>
              </a:tr>
            </a:tbl>
          </a:graphicData>
        </a:graphic>
      </p:graphicFrame>
      <p:sp>
        <p:nvSpPr>
          <p:cNvPr id="4" name="Text Placeholder 3">
            <a:extLst>
              <a:ext uri="{FF2B5EF4-FFF2-40B4-BE49-F238E27FC236}">
                <a16:creationId xmlns:a16="http://schemas.microsoft.com/office/drawing/2014/main" id="{2D174C9B-F568-43BB-9D52-9A69811133A1}"/>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56794416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8ED5A-E769-4618-8062-009957A53DE1}"/>
              </a:ext>
            </a:extLst>
          </p:cNvPr>
          <p:cNvSpPr>
            <a:spLocks noGrp="1"/>
          </p:cNvSpPr>
          <p:nvPr>
            <p:ph type="title"/>
          </p:nvPr>
        </p:nvSpPr>
        <p:spPr/>
        <p:txBody>
          <a:bodyPr/>
          <a:lstStyle/>
          <a:p>
            <a:r>
              <a:rPr lang="en-US"/>
              <a:t>Instagram Comments and Replies Table | GAMESCOM - 13 of 14</a:t>
            </a:r>
          </a:p>
        </p:txBody>
      </p:sp>
      <p:graphicFrame>
        <p:nvGraphicFramePr>
          <p:cNvPr id="5" name="Table Placeholder 4">
            <a:extLst>
              <a:ext uri="{FF2B5EF4-FFF2-40B4-BE49-F238E27FC236}">
                <a16:creationId xmlns:a16="http://schemas.microsoft.com/office/drawing/2014/main" id="{E179BBFB-B50F-4D63-9A89-8ED39C4398CF}"/>
              </a:ext>
            </a:extLst>
          </p:cNvPr>
          <p:cNvGraphicFramePr>
            <a:graphicFrameLocks noGrp="1"/>
          </p:cNvGraphicFramePr>
          <p:nvPr>
            <p:ph type="tbl" sz="quarter" idx="13"/>
            <p:extLst>
              <p:ext uri="{D42A27DB-BD31-4B8C-83A1-F6EECF244321}">
                <p14:modId xmlns:p14="http://schemas.microsoft.com/office/powerpoint/2010/main" val="2469737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222846624"/>
                    </a:ext>
                  </a:extLst>
                </a:gridCol>
                <a:gridCol w="2715768">
                  <a:extLst>
                    <a:ext uri="{9D8B030D-6E8A-4147-A177-3AD203B41FA5}">
                      <a16:colId xmlns:a16="http://schemas.microsoft.com/office/drawing/2014/main" val="1339512587"/>
                    </a:ext>
                  </a:extLst>
                </a:gridCol>
                <a:gridCol w="1316736">
                  <a:extLst>
                    <a:ext uri="{9D8B030D-6E8A-4147-A177-3AD203B41FA5}">
                      <a16:colId xmlns:a16="http://schemas.microsoft.com/office/drawing/2014/main" val="134532833"/>
                    </a:ext>
                  </a:extLst>
                </a:gridCol>
                <a:gridCol w="1316736">
                  <a:extLst>
                    <a:ext uri="{9D8B030D-6E8A-4147-A177-3AD203B41FA5}">
                      <a16:colId xmlns:a16="http://schemas.microsoft.com/office/drawing/2014/main" val="2042579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658199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- 2026-09-07 17:34:17</a:t>
                      </a:r>
                      <a:r>
                        <a:rPr kumimoji="0" lang="en-US" sz="1000" b="0" i="0" u="none" strike="noStrike" kern="1200" cap="none" spc="0" normalizeH="0" baseline="0" noProof="0">
                          <a:ln>
                            <a:noFill/>
                          </a:ln>
                          <a:solidFill>
                            <a:prstClr val="black"/>
                          </a:solidFill>
                          <a:effectLst/>
                          <a:uLnTx/>
                          <a:uFillTx/>
                          <a:latin typeface="Calibri"/>
                          <a:ea typeface="+mn-ea"/>
                          <a:cs typeface="+mn-cs"/>
                        </a:rPr>
                        <a:t>
 @ananta.global @xbox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January 15th is the release date for ANANTA (@ananta.global), presented at gamescom #OpeningNightLive ✨
Who's gonna check it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19384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- 2026-09-07 15:56:09</a:t>
                      </a:r>
                      <a:r>
                        <a:rPr kumimoji="0" lang="en-US" sz="1000" b="0" i="0" u="none" strike="noStrike" kern="1200" cap="none" spc="0" normalizeH="0" baseline="0" noProof="0">
                          <a:ln>
                            <a:noFill/>
                          </a:ln>
                          <a:solidFill>
                            <a:prstClr val="black"/>
                          </a:solidFill>
                          <a:effectLst/>
                          <a:uLnTx/>
                          <a:uFillTx/>
                          <a:latin typeface="Calibri"/>
                          <a:ea typeface="+mn-ea"/>
                          <a:cs typeface="+mn-cs"/>
                        </a:rPr>
                        <a:t>
 Only 51 weeks left for the next Gamescom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The furries are gonna love this 🐶
GRAVHOUNDS just dropped a new trailer at gamescom #OpeningNightLive!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3378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gamescom</a:t>
                      </a:r>
                      <a:r>
                        <a:rPr kumimoji="0" lang="pt-B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pt-BR" sz="1000" b="1" i="0" u="none" strike="noStrike" kern="1200" cap="none" spc="0" normalizeH="0" baseline="0" noProof="0">
                          <a:ln>
                            <a:noFill/>
                          </a:ln>
                          <a:solidFill>
                            <a:prstClr val="black"/>
                          </a:solidFill>
                          <a:effectLst/>
                          <a:uLnTx/>
                          <a:uFillTx/>
                          <a:latin typeface="Calibri"/>
                          <a:ea typeface="+mn-ea"/>
                          <a:cs typeface="+mn-cs"/>
                        </a:rPr>
                        <a:t>n/a - 2026-09-07 15:28:48</a:t>
                      </a:r>
                      <a:r>
                        <a:rPr kumimoji="0" lang="pt-BR" sz="1000" b="0" i="0" u="none" strike="noStrike" kern="1200" cap="none" spc="0" normalizeH="0" baseline="0" noProof="0">
                          <a:ln>
                            <a:noFill/>
                          </a:ln>
                          <a:solidFill>
                            <a:prstClr val="black"/>
                          </a:solidFill>
                          <a:effectLst/>
                          <a:uLnTx/>
                          <a:uFillTx/>
                          <a:latin typeface="Calibri"/>
                          <a:ea typeface="+mn-ea"/>
                          <a:cs typeface="+mn-cs"/>
                        </a:rPr>
                        <a:t>
 🏡 Você vem para SAO Paulo?
Então conheça a Casa Expo Center
Hospedagem para Grupos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WELCOME TO GAMESCOM 2026 🗣🎤 💖
We're SO EXCITED to welcome you throughout this week! When will you visit?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446644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- 2026-09-07 10:50:14</a:t>
                      </a:r>
                      <a:r>
                        <a:rPr kumimoji="0" lang="en-US" sz="1000" b="0" i="0" u="none" strike="noStrike" kern="1200" cap="none" spc="0" normalizeH="0" baseline="0" noProof="0">
                          <a:ln>
                            <a:noFill/>
                          </a:ln>
                          <a:solidFill>
                            <a:prstClr val="black"/>
                          </a:solidFill>
                          <a:effectLst/>
                          <a:uLnTx/>
                          <a:uFillTx/>
                          <a:latin typeface="Calibri"/>
                          <a:ea typeface="+mn-ea"/>
                          <a:cs typeface="+mn-cs"/>
                        </a:rPr>
                        <a:t>
 @wendy_nacchan Cologne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WELCOME TO GAMESCOM 2026 🗣🎤 💖
We're SO EXCITED to welcome you throughout this week! When will you visit?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81748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- 2026-09-07 05:12:25</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sjokz makes the #gamescom2026 world STOP ✋
We are excited to show you all of sjokz FAVORITE booths, showcases and STOPS! Keep an eye out on the gamescom socials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36098524"/>
                  </a:ext>
                </a:extLst>
              </a:tr>
            </a:tbl>
          </a:graphicData>
        </a:graphic>
      </p:graphicFrame>
      <p:sp>
        <p:nvSpPr>
          <p:cNvPr id="4" name="Text Placeholder 3">
            <a:extLst>
              <a:ext uri="{FF2B5EF4-FFF2-40B4-BE49-F238E27FC236}">
                <a16:creationId xmlns:a16="http://schemas.microsoft.com/office/drawing/2014/main" id="{3A8D9CA1-AD52-4ABD-98CF-6B5985341AA7}"/>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400529823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04A4C-2923-4E28-BB35-3CA8B3C0A357}"/>
              </a:ext>
            </a:extLst>
          </p:cNvPr>
          <p:cNvSpPr>
            <a:spLocks noGrp="1"/>
          </p:cNvSpPr>
          <p:nvPr>
            <p:ph type="title"/>
          </p:nvPr>
        </p:nvSpPr>
        <p:spPr/>
        <p:txBody>
          <a:bodyPr/>
          <a:lstStyle/>
          <a:p>
            <a:r>
              <a:rPr lang="en-US"/>
              <a:t>Instagram Comments and Replies Table | GAMESCOM - 14 of 14</a:t>
            </a:r>
          </a:p>
        </p:txBody>
      </p:sp>
      <p:graphicFrame>
        <p:nvGraphicFramePr>
          <p:cNvPr id="5" name="Table Placeholder 4">
            <a:extLst>
              <a:ext uri="{FF2B5EF4-FFF2-40B4-BE49-F238E27FC236}">
                <a16:creationId xmlns:a16="http://schemas.microsoft.com/office/drawing/2014/main" id="{61523731-985E-4B4C-BE48-7E108183A9F7}"/>
              </a:ext>
            </a:extLst>
          </p:cNvPr>
          <p:cNvGraphicFramePr>
            <a:graphicFrameLocks noGrp="1"/>
          </p:cNvGraphicFramePr>
          <p:nvPr>
            <p:ph type="tbl" sz="quarter" idx="13"/>
            <p:extLst>
              <p:ext uri="{D42A27DB-BD31-4B8C-83A1-F6EECF244321}">
                <p14:modId xmlns:p14="http://schemas.microsoft.com/office/powerpoint/2010/main" val="1963780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577672837"/>
                    </a:ext>
                  </a:extLst>
                </a:gridCol>
                <a:gridCol w="2715768">
                  <a:extLst>
                    <a:ext uri="{9D8B030D-6E8A-4147-A177-3AD203B41FA5}">
                      <a16:colId xmlns:a16="http://schemas.microsoft.com/office/drawing/2014/main" val="2225536549"/>
                    </a:ext>
                  </a:extLst>
                </a:gridCol>
                <a:gridCol w="1316736">
                  <a:extLst>
                    <a:ext uri="{9D8B030D-6E8A-4147-A177-3AD203B41FA5}">
                      <a16:colId xmlns:a16="http://schemas.microsoft.com/office/drawing/2014/main" val="541485284"/>
                    </a:ext>
                  </a:extLst>
                </a:gridCol>
                <a:gridCol w="1316736">
                  <a:extLst>
                    <a:ext uri="{9D8B030D-6E8A-4147-A177-3AD203B41FA5}">
                      <a16:colId xmlns:a16="http://schemas.microsoft.com/office/drawing/2014/main" val="3134697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3682815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- 2026-09-07 00:37:39</a:t>
                      </a:r>
                      <a:r>
                        <a:rPr kumimoji="0" lang="en-US" sz="1000" b="0" i="0" u="none" strike="noStrike" kern="1200" cap="none" spc="0" normalizeH="0" baseline="0" noProof="0">
                          <a:ln>
                            <a:noFill/>
                          </a:ln>
                          <a:solidFill>
                            <a:prstClr val="black"/>
                          </a:solidFill>
                          <a:effectLst/>
                          <a:uLnTx/>
                          <a:uFillTx/>
                          <a:latin typeface="Calibri"/>
                          <a:ea typeface="+mn-ea"/>
                          <a:cs typeface="+mn-cs"/>
                        </a:rPr>
                        <a:t>
 NOT EA AT GAMESCOM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Yeah anyway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7093764"/>
                  </a:ext>
                </a:extLst>
              </a:tr>
            </a:tbl>
          </a:graphicData>
        </a:graphic>
      </p:graphicFrame>
      <p:sp>
        <p:nvSpPr>
          <p:cNvPr id="4" name="Text Placeholder 3">
            <a:extLst>
              <a:ext uri="{FF2B5EF4-FFF2-40B4-BE49-F238E27FC236}">
                <a16:creationId xmlns:a16="http://schemas.microsoft.com/office/drawing/2014/main" id="{7B5CF62A-892C-497D-85BF-88A6F9651155}"/>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415183712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8AC60-8074-4B13-8D30-4C3B88303ED7}"/>
              </a:ext>
            </a:extLst>
          </p:cNvPr>
          <p:cNvSpPr>
            <a:spLocks noGrp="1"/>
          </p:cNvSpPr>
          <p:nvPr>
            <p:ph type="title"/>
          </p:nvPr>
        </p:nvSpPr>
        <p:spPr/>
        <p:txBody>
          <a:bodyPr/>
          <a:lstStyle/>
          <a:p>
            <a:r>
              <a:rPr lang="en-US"/>
              <a:t>Instagram All Posts Table | GAMESCOM - 1 of 13</a:t>
            </a:r>
          </a:p>
        </p:txBody>
      </p:sp>
      <p:graphicFrame>
        <p:nvGraphicFramePr>
          <p:cNvPr id="5" name="Table Placeholder 4">
            <a:extLst>
              <a:ext uri="{FF2B5EF4-FFF2-40B4-BE49-F238E27FC236}">
                <a16:creationId xmlns:a16="http://schemas.microsoft.com/office/drawing/2014/main" id="{8B23D383-6E76-4AC9-919F-15E7AB85A94B}"/>
              </a:ext>
            </a:extLst>
          </p:cNvPr>
          <p:cNvGraphicFramePr>
            <a:graphicFrameLocks noGrp="1"/>
          </p:cNvGraphicFramePr>
          <p:nvPr>
            <p:ph type="tbl" sz="quarter" idx="13"/>
            <p:extLst>
              <p:ext uri="{D42A27DB-BD31-4B8C-83A1-F6EECF244321}">
                <p14:modId xmlns:p14="http://schemas.microsoft.com/office/powerpoint/2010/main" val="3807191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961645271"/>
                    </a:ext>
                  </a:extLst>
                </a:gridCol>
                <a:gridCol w="1069848">
                  <a:extLst>
                    <a:ext uri="{9D8B030D-6E8A-4147-A177-3AD203B41FA5}">
                      <a16:colId xmlns:a16="http://schemas.microsoft.com/office/drawing/2014/main" val="4206742192"/>
                    </a:ext>
                  </a:extLst>
                </a:gridCol>
                <a:gridCol w="1645920">
                  <a:extLst>
                    <a:ext uri="{9D8B030D-6E8A-4147-A177-3AD203B41FA5}">
                      <a16:colId xmlns:a16="http://schemas.microsoft.com/office/drawing/2014/main" val="2248186840"/>
                    </a:ext>
                  </a:extLst>
                </a:gridCol>
                <a:gridCol w="576072">
                  <a:extLst>
                    <a:ext uri="{9D8B030D-6E8A-4147-A177-3AD203B41FA5}">
                      <a16:colId xmlns:a16="http://schemas.microsoft.com/office/drawing/2014/main" val="3472886984"/>
                    </a:ext>
                  </a:extLst>
                </a:gridCol>
                <a:gridCol w="576072">
                  <a:extLst>
                    <a:ext uri="{9D8B030D-6E8A-4147-A177-3AD203B41FA5}">
                      <a16:colId xmlns:a16="http://schemas.microsoft.com/office/drawing/2014/main" val="2962824280"/>
                    </a:ext>
                  </a:extLst>
                </a:gridCol>
                <a:gridCol w="576072">
                  <a:extLst>
                    <a:ext uri="{9D8B030D-6E8A-4147-A177-3AD203B41FA5}">
                      <a16:colId xmlns:a16="http://schemas.microsoft.com/office/drawing/2014/main" val="3368334969"/>
                    </a:ext>
                  </a:extLst>
                </a:gridCol>
                <a:gridCol w="576072">
                  <a:extLst>
                    <a:ext uri="{9D8B030D-6E8A-4147-A177-3AD203B41FA5}">
                      <a16:colId xmlns:a16="http://schemas.microsoft.com/office/drawing/2014/main" val="3892649563"/>
                    </a:ext>
                  </a:extLst>
                </a:gridCol>
                <a:gridCol w="576072">
                  <a:extLst>
                    <a:ext uri="{9D8B030D-6E8A-4147-A177-3AD203B41FA5}">
                      <a16:colId xmlns:a16="http://schemas.microsoft.com/office/drawing/2014/main" val="2188647002"/>
                    </a:ext>
                  </a:extLst>
                </a:gridCol>
                <a:gridCol w="576072">
                  <a:extLst>
                    <a:ext uri="{9D8B030D-6E8A-4147-A177-3AD203B41FA5}">
                      <a16:colId xmlns:a16="http://schemas.microsoft.com/office/drawing/2014/main" val="3496537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Engagement Rate</a:t>
                      </a:r>
                    </a:p>
                  </a:txBody>
                  <a:tcPr/>
                </a:tc>
                <a:extLst>
                  <a:ext uri="{0D108BD9-81ED-4DB2-BD59-A6C34878D82A}">
                    <a16:rowId xmlns:a16="http://schemas.microsoft.com/office/drawing/2014/main" val="845251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Instagram gamescom - 2026-08-30 21:16:04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https://quintly-eu-image-storage.s3.amazonaws.com/92da2fb8aad4b4363630192d3a9010d9/e88bd9f2db63496c9de18c7383c06630.jpg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gamescom asia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10175.6400 %</a:t>
                      </a:r>
                    </a:p>
                  </a:txBody>
                  <a:tcPr/>
                </a:tc>
                <a:extLst>
                  <a:ext uri="{0D108BD9-81ED-4DB2-BD59-A6C34878D82A}">
                    <a16:rowId xmlns:a16="http://schemas.microsoft.com/office/drawing/2014/main" val="1197369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- 2026-08-30 21:14:50</a:t>
                      </a:r>
                      <a:r>
                        <a:rPr kumimoji="0" lang="en-US" sz="1000" b="0" i="0" u="none" strike="noStrike" kern="1200" cap="none" spc="0" normalizeH="0" baseline="0" noProof="0">
                          <a:ln>
                            <a:noFill/>
                          </a:ln>
                          <a:solidFill>
                            <a:prstClr val="black"/>
                          </a:solidFill>
                          <a:effectLst/>
                          <a:uLnTx/>
                          <a:uFillTx/>
                          <a:latin typeface="Calibri"/>
                          <a:ea typeface="+mn-ea"/>
                          <a:cs typeface="+mn-cs"/>
                        </a:rPr>
                        <a:t>
 Thank you for a fantastic week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https://quintly-eu-image-storage.s3.amazonaws.com/92da2fb8aad4b4363630192d3a9010d9/5383fa5c1fa9b981b42b07cd9b6af837.jpg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gamescom asia, gamescom latam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15105.4600 %</a:t>
                      </a:r>
                    </a:p>
                  </a:txBody>
                  <a:tcPr/>
                </a:tc>
                <a:extLst>
                  <a:ext uri="{0D108BD9-81ED-4DB2-BD59-A6C34878D82A}">
                    <a16:rowId xmlns:a16="http://schemas.microsoft.com/office/drawing/2014/main" val="3517855719"/>
                  </a:ext>
                </a:extLst>
              </a:tr>
            </a:tbl>
          </a:graphicData>
        </a:graphic>
      </p:graphicFrame>
      <p:sp>
        <p:nvSpPr>
          <p:cNvPr id="4" name="Text Placeholder 3">
            <a:extLst>
              <a:ext uri="{FF2B5EF4-FFF2-40B4-BE49-F238E27FC236}">
                <a16:creationId xmlns:a16="http://schemas.microsoft.com/office/drawing/2014/main" id="{6642E44E-5800-49C8-BBDC-0AE1EC8817CB}"/>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257614463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44AF8-5C4F-4F25-B45F-3D492A97F9A5}"/>
              </a:ext>
            </a:extLst>
          </p:cNvPr>
          <p:cNvSpPr>
            <a:spLocks noGrp="1"/>
          </p:cNvSpPr>
          <p:nvPr>
            <p:ph type="title"/>
          </p:nvPr>
        </p:nvSpPr>
        <p:spPr/>
        <p:txBody>
          <a:bodyPr/>
          <a:lstStyle/>
          <a:p>
            <a:r>
              <a:rPr lang="en-US"/>
              <a:t>Instagram All Posts Table | GAMESCOM - 2 of 13</a:t>
            </a:r>
          </a:p>
        </p:txBody>
      </p:sp>
      <p:graphicFrame>
        <p:nvGraphicFramePr>
          <p:cNvPr id="5" name="Table Placeholder 4">
            <a:extLst>
              <a:ext uri="{FF2B5EF4-FFF2-40B4-BE49-F238E27FC236}">
                <a16:creationId xmlns:a16="http://schemas.microsoft.com/office/drawing/2014/main" id="{B77B9ECD-49BF-4CA2-8A18-9B61BF08EDF9}"/>
              </a:ext>
            </a:extLst>
          </p:cNvPr>
          <p:cNvGraphicFramePr>
            <a:graphicFrameLocks noGrp="1"/>
          </p:cNvGraphicFramePr>
          <p:nvPr>
            <p:ph type="tbl" sz="quarter" idx="13"/>
            <p:extLst>
              <p:ext uri="{D42A27DB-BD31-4B8C-83A1-F6EECF244321}">
                <p14:modId xmlns:p14="http://schemas.microsoft.com/office/powerpoint/2010/main" val="3477691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166816500"/>
                    </a:ext>
                  </a:extLst>
                </a:gridCol>
                <a:gridCol w="1069848">
                  <a:extLst>
                    <a:ext uri="{9D8B030D-6E8A-4147-A177-3AD203B41FA5}">
                      <a16:colId xmlns:a16="http://schemas.microsoft.com/office/drawing/2014/main" val="2509897486"/>
                    </a:ext>
                  </a:extLst>
                </a:gridCol>
                <a:gridCol w="1645920">
                  <a:extLst>
                    <a:ext uri="{9D8B030D-6E8A-4147-A177-3AD203B41FA5}">
                      <a16:colId xmlns:a16="http://schemas.microsoft.com/office/drawing/2014/main" val="3828980176"/>
                    </a:ext>
                  </a:extLst>
                </a:gridCol>
                <a:gridCol w="576072">
                  <a:extLst>
                    <a:ext uri="{9D8B030D-6E8A-4147-A177-3AD203B41FA5}">
                      <a16:colId xmlns:a16="http://schemas.microsoft.com/office/drawing/2014/main" val="1017894261"/>
                    </a:ext>
                  </a:extLst>
                </a:gridCol>
                <a:gridCol w="576072">
                  <a:extLst>
                    <a:ext uri="{9D8B030D-6E8A-4147-A177-3AD203B41FA5}">
                      <a16:colId xmlns:a16="http://schemas.microsoft.com/office/drawing/2014/main" val="102806348"/>
                    </a:ext>
                  </a:extLst>
                </a:gridCol>
                <a:gridCol w="576072">
                  <a:extLst>
                    <a:ext uri="{9D8B030D-6E8A-4147-A177-3AD203B41FA5}">
                      <a16:colId xmlns:a16="http://schemas.microsoft.com/office/drawing/2014/main" val="3692118338"/>
                    </a:ext>
                  </a:extLst>
                </a:gridCol>
                <a:gridCol w="576072">
                  <a:extLst>
                    <a:ext uri="{9D8B030D-6E8A-4147-A177-3AD203B41FA5}">
                      <a16:colId xmlns:a16="http://schemas.microsoft.com/office/drawing/2014/main" val="241009894"/>
                    </a:ext>
                  </a:extLst>
                </a:gridCol>
                <a:gridCol w="576072">
                  <a:extLst>
                    <a:ext uri="{9D8B030D-6E8A-4147-A177-3AD203B41FA5}">
                      <a16:colId xmlns:a16="http://schemas.microsoft.com/office/drawing/2014/main" val="2793348907"/>
                    </a:ext>
                  </a:extLst>
                </a:gridCol>
                <a:gridCol w="576072">
                  <a:extLst>
                    <a:ext uri="{9D8B030D-6E8A-4147-A177-3AD203B41FA5}">
                      <a16:colId xmlns:a16="http://schemas.microsoft.com/office/drawing/2014/main" val="3945885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Engagement Rate</a:t>
                      </a:r>
                    </a:p>
                  </a:txBody>
                  <a:tcPr/>
                </a:tc>
                <a:extLst>
                  <a:ext uri="{0D108BD9-81ED-4DB2-BD59-A6C34878D82A}">
                    <a16:rowId xmlns:a16="http://schemas.microsoft.com/office/drawing/2014/main" val="2910395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Instagram gamescom - 2026-08-30 21:03:51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https://quintly-eu-image-storage.s3.amazonaws.com/92da2fb8aad4b4363630192d3a9010d9/78e073ec51f39cd5635ff577c4bb36fc.jpg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15051.3500 %</a:t>
                      </a:r>
                    </a:p>
                  </a:txBody>
                  <a:tcPr/>
                </a:tc>
                <a:extLst>
                  <a:ext uri="{0D108BD9-81ED-4DB2-BD59-A6C34878D82A}">
                    <a16:rowId xmlns:a16="http://schemas.microsoft.com/office/drawing/2014/main" val="189467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- 2026-08-30 20:13:54</a:t>
                      </a:r>
                      <a:r>
                        <a:rPr kumimoji="0" lang="en-US" sz="1000" b="0" i="0" u="none" strike="noStrike" kern="1200" cap="none" spc="0" normalizeH="0" baseline="0" noProof="0">
                          <a:ln>
                            <a:noFill/>
                          </a:ln>
                          <a:solidFill>
                            <a:prstClr val="black"/>
                          </a:solidFill>
                          <a:effectLst/>
                          <a:uLnTx/>
                          <a:uFillTx/>
                          <a:latin typeface="Calibri"/>
                          <a:ea typeface="+mn-ea"/>
                          <a:cs typeface="+mn-cs"/>
                        </a:rPr>
                        <a:t>
 gamescom 2026 is officially over - but the hype doesn't stop here:
SAVE THE DATE NOW:
📅 gamescom: August 23–29, 2027
🗓️ Open to the public: August 26–29, 2027
Same place, new quests.
See you next year, gamers.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https://quintly-eu-image-storage.s3.amazonaws.com/92da2fb8aad4b4363630192d3a9010d9/035d09a3f09d68520e5d5ea8c2313fc2.jpg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5.1600 %</a:t>
                      </a:r>
                    </a:p>
                  </a:txBody>
                  <a:tcPr/>
                </a:tc>
                <a:extLst>
                  <a:ext uri="{0D108BD9-81ED-4DB2-BD59-A6C34878D82A}">
                    <a16:rowId xmlns:a16="http://schemas.microsoft.com/office/drawing/2014/main" val="3285758948"/>
                  </a:ext>
                </a:extLst>
              </a:tr>
            </a:tbl>
          </a:graphicData>
        </a:graphic>
      </p:graphicFrame>
      <p:sp>
        <p:nvSpPr>
          <p:cNvPr id="4" name="Text Placeholder 3">
            <a:extLst>
              <a:ext uri="{FF2B5EF4-FFF2-40B4-BE49-F238E27FC236}">
                <a16:creationId xmlns:a16="http://schemas.microsoft.com/office/drawing/2014/main" id="{EDD70F57-7B0E-4012-8DCF-9E250B7D5051}"/>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68730732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1D324-7AAE-4773-B5A2-6391EDD3E886}"/>
              </a:ext>
            </a:extLst>
          </p:cNvPr>
          <p:cNvSpPr>
            <a:spLocks noGrp="1"/>
          </p:cNvSpPr>
          <p:nvPr>
            <p:ph type="title"/>
          </p:nvPr>
        </p:nvSpPr>
        <p:spPr/>
        <p:txBody>
          <a:bodyPr/>
          <a:lstStyle/>
          <a:p>
            <a:r>
              <a:rPr lang="en-US"/>
              <a:t>Instagram All Posts Table | GAMESCOM - 3 of 13</a:t>
            </a:r>
          </a:p>
        </p:txBody>
      </p:sp>
      <p:graphicFrame>
        <p:nvGraphicFramePr>
          <p:cNvPr id="5" name="Table Placeholder 4">
            <a:extLst>
              <a:ext uri="{FF2B5EF4-FFF2-40B4-BE49-F238E27FC236}">
                <a16:creationId xmlns:a16="http://schemas.microsoft.com/office/drawing/2014/main" id="{05BC90E5-E280-43B2-9768-FB2F4786A0AA}"/>
              </a:ext>
            </a:extLst>
          </p:cNvPr>
          <p:cNvGraphicFramePr>
            <a:graphicFrameLocks noGrp="1"/>
          </p:cNvGraphicFramePr>
          <p:nvPr>
            <p:ph type="tbl" sz="quarter" idx="13"/>
            <p:extLst>
              <p:ext uri="{D42A27DB-BD31-4B8C-83A1-F6EECF244321}">
                <p14:modId xmlns:p14="http://schemas.microsoft.com/office/powerpoint/2010/main" val="4248885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786969074"/>
                    </a:ext>
                  </a:extLst>
                </a:gridCol>
                <a:gridCol w="1069848">
                  <a:extLst>
                    <a:ext uri="{9D8B030D-6E8A-4147-A177-3AD203B41FA5}">
                      <a16:colId xmlns:a16="http://schemas.microsoft.com/office/drawing/2014/main" val="47691531"/>
                    </a:ext>
                  </a:extLst>
                </a:gridCol>
                <a:gridCol w="1645920">
                  <a:extLst>
                    <a:ext uri="{9D8B030D-6E8A-4147-A177-3AD203B41FA5}">
                      <a16:colId xmlns:a16="http://schemas.microsoft.com/office/drawing/2014/main" val="2940609833"/>
                    </a:ext>
                  </a:extLst>
                </a:gridCol>
                <a:gridCol w="576072">
                  <a:extLst>
                    <a:ext uri="{9D8B030D-6E8A-4147-A177-3AD203B41FA5}">
                      <a16:colId xmlns:a16="http://schemas.microsoft.com/office/drawing/2014/main" val="797766607"/>
                    </a:ext>
                  </a:extLst>
                </a:gridCol>
                <a:gridCol w="576072">
                  <a:extLst>
                    <a:ext uri="{9D8B030D-6E8A-4147-A177-3AD203B41FA5}">
                      <a16:colId xmlns:a16="http://schemas.microsoft.com/office/drawing/2014/main" val="2761005208"/>
                    </a:ext>
                  </a:extLst>
                </a:gridCol>
                <a:gridCol w="576072">
                  <a:extLst>
                    <a:ext uri="{9D8B030D-6E8A-4147-A177-3AD203B41FA5}">
                      <a16:colId xmlns:a16="http://schemas.microsoft.com/office/drawing/2014/main" val="238175240"/>
                    </a:ext>
                  </a:extLst>
                </a:gridCol>
                <a:gridCol w="576072">
                  <a:extLst>
                    <a:ext uri="{9D8B030D-6E8A-4147-A177-3AD203B41FA5}">
                      <a16:colId xmlns:a16="http://schemas.microsoft.com/office/drawing/2014/main" val="3575633629"/>
                    </a:ext>
                  </a:extLst>
                </a:gridCol>
                <a:gridCol w="576072">
                  <a:extLst>
                    <a:ext uri="{9D8B030D-6E8A-4147-A177-3AD203B41FA5}">
                      <a16:colId xmlns:a16="http://schemas.microsoft.com/office/drawing/2014/main" val="4192472547"/>
                    </a:ext>
                  </a:extLst>
                </a:gridCol>
                <a:gridCol w="576072">
                  <a:extLst>
                    <a:ext uri="{9D8B030D-6E8A-4147-A177-3AD203B41FA5}">
                      <a16:colId xmlns:a16="http://schemas.microsoft.com/office/drawing/2014/main" val="3396192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Engagement Rate</a:t>
                      </a:r>
                    </a:p>
                  </a:txBody>
                  <a:tcPr/>
                </a:tc>
                <a:extLst>
                  <a:ext uri="{0D108BD9-81ED-4DB2-BD59-A6C34878D82A}">
                    <a16:rowId xmlns:a16="http://schemas.microsoft.com/office/drawing/2014/main" val="2985548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- 2026-08-30 20:04:16</a:t>
                      </a:r>
                      <a:r>
                        <a:rPr kumimoji="0" lang="en-US" sz="1000" b="0" i="0" u="none" strike="noStrike" kern="1200" cap="none" spc="0" normalizeH="0" baseline="0" noProof="0">
                          <a:ln>
                            <a:noFill/>
                          </a:ln>
                          <a:solidFill>
                            <a:prstClr val="black"/>
                          </a:solidFill>
                          <a:effectLst/>
                          <a:uLnTx/>
                          <a:uFillTx/>
                          <a:latin typeface="Calibri"/>
                          <a:ea typeface="+mn-ea"/>
                          <a:cs typeface="+mn-cs"/>
                        </a:rPr>
                        <a:t>
 IT'S A WRAP! THANK YOU for an unforgettable gamescom 2026. 🫶💜
Drop your favorite gamescom moment in the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https://quintly-eu-image-storage.s3.amazonaws.com/92da2fb8aad4b4363630192d3a9010d9/7d92de82f83a08b5bd693107e0580db2.jpg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4.3400 %</a:t>
                      </a:r>
                    </a:p>
                  </a:txBody>
                  <a:tcPr/>
                </a:tc>
                <a:extLst>
                  <a:ext uri="{0D108BD9-81ED-4DB2-BD59-A6C34878D82A}">
                    <a16:rowId xmlns:a16="http://schemas.microsoft.com/office/drawing/2014/main" val="2934347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- 2026-08-30 19:41:21</a:t>
                      </a:r>
                      <a:r>
                        <a:rPr kumimoji="0" lang="en-US" sz="1000" b="0" i="0" u="none" strike="noStrike" kern="1200" cap="none" spc="0" normalizeH="0" baseline="0" noProof="0">
                          <a:ln>
                            <a:noFill/>
                          </a:ln>
                          <a:solidFill>
                            <a:prstClr val="black"/>
                          </a:solidFill>
                          <a:effectLst/>
                          <a:uLnTx/>
                          <a:uFillTx/>
                          <a:latin typeface="Calibri"/>
                          <a:ea typeface="+mn-ea"/>
                          <a:cs typeface="+mn-cs"/>
                        </a:rPr>
                        <a:t>
 Show YOUR loot in the comments! 💬👇
#gamescom2026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https://quintly-eu-image-storage.s3.amazonaws.com/92da2fb8aad4b4363630192d3a9010d9/29286d57dcb6613f49ee037931557694.jpg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1.8500 %</a:t>
                      </a:r>
                    </a:p>
                  </a:txBody>
                  <a:tcPr/>
                </a:tc>
                <a:extLst>
                  <a:ext uri="{0D108BD9-81ED-4DB2-BD59-A6C34878D82A}">
                    <a16:rowId xmlns:a16="http://schemas.microsoft.com/office/drawing/2014/main" val="2885371907"/>
                  </a:ext>
                </a:extLst>
              </a:tr>
            </a:tbl>
          </a:graphicData>
        </a:graphic>
      </p:graphicFrame>
      <p:sp>
        <p:nvSpPr>
          <p:cNvPr id="4" name="Text Placeholder 3">
            <a:extLst>
              <a:ext uri="{FF2B5EF4-FFF2-40B4-BE49-F238E27FC236}">
                <a16:creationId xmlns:a16="http://schemas.microsoft.com/office/drawing/2014/main" id="{09F0B9AD-27BB-4C5B-8D2D-666B2FCC1658}"/>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27534626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88A50-2F3A-4067-AA6E-788DB2B30D84}"/>
              </a:ext>
            </a:extLst>
          </p:cNvPr>
          <p:cNvSpPr>
            <a:spLocks noGrp="1"/>
          </p:cNvSpPr>
          <p:nvPr>
            <p:ph type="title"/>
          </p:nvPr>
        </p:nvSpPr>
        <p:spPr/>
        <p:txBody>
          <a:bodyPr/>
          <a:lstStyle/>
          <a:p>
            <a:r>
              <a:rPr lang="en-US"/>
              <a:t>Instagram All Posts Table | GAMESCOM - 4 of 13</a:t>
            </a:r>
          </a:p>
        </p:txBody>
      </p:sp>
      <p:graphicFrame>
        <p:nvGraphicFramePr>
          <p:cNvPr id="5" name="Table Placeholder 4">
            <a:extLst>
              <a:ext uri="{FF2B5EF4-FFF2-40B4-BE49-F238E27FC236}">
                <a16:creationId xmlns:a16="http://schemas.microsoft.com/office/drawing/2014/main" id="{A472EDAD-5890-4F51-85CA-9D88BB304B46}"/>
              </a:ext>
            </a:extLst>
          </p:cNvPr>
          <p:cNvGraphicFramePr>
            <a:graphicFrameLocks noGrp="1"/>
          </p:cNvGraphicFramePr>
          <p:nvPr>
            <p:ph type="tbl" sz="quarter" idx="13"/>
            <p:extLst>
              <p:ext uri="{D42A27DB-BD31-4B8C-83A1-F6EECF244321}">
                <p14:modId xmlns:p14="http://schemas.microsoft.com/office/powerpoint/2010/main" val="820382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391128852"/>
                    </a:ext>
                  </a:extLst>
                </a:gridCol>
                <a:gridCol w="1069848">
                  <a:extLst>
                    <a:ext uri="{9D8B030D-6E8A-4147-A177-3AD203B41FA5}">
                      <a16:colId xmlns:a16="http://schemas.microsoft.com/office/drawing/2014/main" val="3140785676"/>
                    </a:ext>
                  </a:extLst>
                </a:gridCol>
                <a:gridCol w="1645920">
                  <a:extLst>
                    <a:ext uri="{9D8B030D-6E8A-4147-A177-3AD203B41FA5}">
                      <a16:colId xmlns:a16="http://schemas.microsoft.com/office/drawing/2014/main" val="3558811933"/>
                    </a:ext>
                  </a:extLst>
                </a:gridCol>
                <a:gridCol w="576072">
                  <a:extLst>
                    <a:ext uri="{9D8B030D-6E8A-4147-A177-3AD203B41FA5}">
                      <a16:colId xmlns:a16="http://schemas.microsoft.com/office/drawing/2014/main" val="2404737374"/>
                    </a:ext>
                  </a:extLst>
                </a:gridCol>
                <a:gridCol w="576072">
                  <a:extLst>
                    <a:ext uri="{9D8B030D-6E8A-4147-A177-3AD203B41FA5}">
                      <a16:colId xmlns:a16="http://schemas.microsoft.com/office/drawing/2014/main" val="1813298748"/>
                    </a:ext>
                  </a:extLst>
                </a:gridCol>
                <a:gridCol w="576072">
                  <a:extLst>
                    <a:ext uri="{9D8B030D-6E8A-4147-A177-3AD203B41FA5}">
                      <a16:colId xmlns:a16="http://schemas.microsoft.com/office/drawing/2014/main" val="1884671417"/>
                    </a:ext>
                  </a:extLst>
                </a:gridCol>
                <a:gridCol w="576072">
                  <a:extLst>
                    <a:ext uri="{9D8B030D-6E8A-4147-A177-3AD203B41FA5}">
                      <a16:colId xmlns:a16="http://schemas.microsoft.com/office/drawing/2014/main" val="3204663417"/>
                    </a:ext>
                  </a:extLst>
                </a:gridCol>
                <a:gridCol w="576072">
                  <a:extLst>
                    <a:ext uri="{9D8B030D-6E8A-4147-A177-3AD203B41FA5}">
                      <a16:colId xmlns:a16="http://schemas.microsoft.com/office/drawing/2014/main" val="1840047058"/>
                    </a:ext>
                  </a:extLst>
                </a:gridCol>
                <a:gridCol w="576072">
                  <a:extLst>
                    <a:ext uri="{9D8B030D-6E8A-4147-A177-3AD203B41FA5}">
                      <a16:colId xmlns:a16="http://schemas.microsoft.com/office/drawing/2014/main" val="1672709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Engagement Rate</a:t>
                      </a:r>
                    </a:p>
                  </a:txBody>
                  <a:tcPr/>
                </a:tc>
                <a:extLst>
                  <a:ext uri="{0D108BD9-81ED-4DB2-BD59-A6C34878D82A}">
                    <a16:rowId xmlns:a16="http://schemas.microsoft.com/office/drawing/2014/main" val="1520111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- 2026-08-30 19:21:30</a:t>
                      </a:r>
                      <a:r>
                        <a:rPr kumimoji="0" lang="en-US" sz="1000" b="0" i="0" u="none" strike="noStrike" kern="1200" cap="none" spc="0" normalizeH="0" baseline="0" noProof="0">
                          <a:ln>
                            <a:noFill/>
                          </a:ln>
                          <a:solidFill>
                            <a:prstClr val="black"/>
                          </a:solidFill>
                          <a:effectLst/>
                          <a:uLnTx/>
                          <a:uFillTx/>
                          <a:latin typeface="Calibri"/>
                          <a:ea typeface="+mn-ea"/>
                          <a:cs typeface="+mn-cs"/>
                        </a:rPr>
                        <a:t>
 @happysocks = happy feet 👣
How many steps did you take at gamescom 2026?
Let's see who's got the most steps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https://quintly-eu-image-storage.s3.amazonaws.com/92da2fb8aad4b4363630192d3a9010d9/8c801da3461cd2caaf200d7f2002e39a.jpg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1.6900 %</a:t>
                      </a:r>
                    </a:p>
                  </a:txBody>
                  <a:tcPr/>
                </a:tc>
                <a:extLst>
                  <a:ext uri="{0D108BD9-81ED-4DB2-BD59-A6C34878D82A}">
                    <a16:rowId xmlns:a16="http://schemas.microsoft.com/office/drawing/2014/main" val="3747499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- 2026-08-30 19:07:18</a:t>
                      </a:r>
                      <a:r>
                        <a:rPr kumimoji="0" lang="en-US" sz="1000" b="0" i="0" u="none" strike="noStrike" kern="1200" cap="none" spc="0" normalizeH="0" baseline="0" noProof="0">
                          <a:ln>
                            <a:noFill/>
                          </a:ln>
                          <a:solidFill>
                            <a:prstClr val="black"/>
                          </a:solidFill>
                          <a:effectLst/>
                          <a:uLnTx/>
                          <a:uFillTx/>
                          <a:latin typeface="Calibri"/>
                          <a:ea typeface="+mn-ea"/>
                          <a:cs typeface="+mn-cs"/>
                        </a:rPr>
                        <a:t>
 📍 HALL 7 @where_winds_meet
There's still an hour left to finish some quests!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https://quintly-eu-image-storage.s3.amazonaws.com/92da2fb8aad4b4363630192d3a9010d9/84d57840506f184d5801d3b3d67c16ea.jpg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3.3300 %</a:t>
                      </a:r>
                    </a:p>
                  </a:txBody>
                  <a:tcPr/>
                </a:tc>
                <a:extLst>
                  <a:ext uri="{0D108BD9-81ED-4DB2-BD59-A6C34878D82A}">
                    <a16:rowId xmlns:a16="http://schemas.microsoft.com/office/drawing/2014/main" val="1019415339"/>
                  </a:ext>
                </a:extLst>
              </a:tr>
            </a:tbl>
          </a:graphicData>
        </a:graphic>
      </p:graphicFrame>
      <p:sp>
        <p:nvSpPr>
          <p:cNvPr id="4" name="Text Placeholder 3">
            <a:extLst>
              <a:ext uri="{FF2B5EF4-FFF2-40B4-BE49-F238E27FC236}">
                <a16:creationId xmlns:a16="http://schemas.microsoft.com/office/drawing/2014/main" id="{9DC5D3B8-182B-45ED-B8D1-A0653F7E4E76}"/>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284332807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5A2A3-AE31-4A0E-887D-191E9D7EDD5A}"/>
              </a:ext>
            </a:extLst>
          </p:cNvPr>
          <p:cNvSpPr>
            <a:spLocks noGrp="1"/>
          </p:cNvSpPr>
          <p:nvPr>
            <p:ph type="title"/>
          </p:nvPr>
        </p:nvSpPr>
        <p:spPr/>
        <p:txBody>
          <a:bodyPr/>
          <a:lstStyle/>
          <a:p>
            <a:r>
              <a:rPr lang="en-US"/>
              <a:t>Instagram All Posts Table | GAMESCOM - 5 of 13</a:t>
            </a:r>
          </a:p>
        </p:txBody>
      </p:sp>
      <p:graphicFrame>
        <p:nvGraphicFramePr>
          <p:cNvPr id="5" name="Table Placeholder 4">
            <a:extLst>
              <a:ext uri="{FF2B5EF4-FFF2-40B4-BE49-F238E27FC236}">
                <a16:creationId xmlns:a16="http://schemas.microsoft.com/office/drawing/2014/main" id="{DBF2808D-FCD2-4FCB-8D8D-3A851EE95954}"/>
              </a:ext>
            </a:extLst>
          </p:cNvPr>
          <p:cNvGraphicFramePr>
            <a:graphicFrameLocks noGrp="1"/>
          </p:cNvGraphicFramePr>
          <p:nvPr>
            <p:ph type="tbl" sz="quarter" idx="13"/>
            <p:extLst>
              <p:ext uri="{D42A27DB-BD31-4B8C-83A1-F6EECF244321}">
                <p14:modId xmlns:p14="http://schemas.microsoft.com/office/powerpoint/2010/main" val="1779960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686452599"/>
                    </a:ext>
                  </a:extLst>
                </a:gridCol>
                <a:gridCol w="1069848">
                  <a:extLst>
                    <a:ext uri="{9D8B030D-6E8A-4147-A177-3AD203B41FA5}">
                      <a16:colId xmlns:a16="http://schemas.microsoft.com/office/drawing/2014/main" val="651719248"/>
                    </a:ext>
                  </a:extLst>
                </a:gridCol>
                <a:gridCol w="1645920">
                  <a:extLst>
                    <a:ext uri="{9D8B030D-6E8A-4147-A177-3AD203B41FA5}">
                      <a16:colId xmlns:a16="http://schemas.microsoft.com/office/drawing/2014/main" val="402484268"/>
                    </a:ext>
                  </a:extLst>
                </a:gridCol>
                <a:gridCol w="576072">
                  <a:extLst>
                    <a:ext uri="{9D8B030D-6E8A-4147-A177-3AD203B41FA5}">
                      <a16:colId xmlns:a16="http://schemas.microsoft.com/office/drawing/2014/main" val="7834747"/>
                    </a:ext>
                  </a:extLst>
                </a:gridCol>
                <a:gridCol w="576072">
                  <a:extLst>
                    <a:ext uri="{9D8B030D-6E8A-4147-A177-3AD203B41FA5}">
                      <a16:colId xmlns:a16="http://schemas.microsoft.com/office/drawing/2014/main" val="410054381"/>
                    </a:ext>
                  </a:extLst>
                </a:gridCol>
                <a:gridCol w="576072">
                  <a:extLst>
                    <a:ext uri="{9D8B030D-6E8A-4147-A177-3AD203B41FA5}">
                      <a16:colId xmlns:a16="http://schemas.microsoft.com/office/drawing/2014/main" val="157052555"/>
                    </a:ext>
                  </a:extLst>
                </a:gridCol>
                <a:gridCol w="576072">
                  <a:extLst>
                    <a:ext uri="{9D8B030D-6E8A-4147-A177-3AD203B41FA5}">
                      <a16:colId xmlns:a16="http://schemas.microsoft.com/office/drawing/2014/main" val="3841162447"/>
                    </a:ext>
                  </a:extLst>
                </a:gridCol>
                <a:gridCol w="576072">
                  <a:extLst>
                    <a:ext uri="{9D8B030D-6E8A-4147-A177-3AD203B41FA5}">
                      <a16:colId xmlns:a16="http://schemas.microsoft.com/office/drawing/2014/main" val="1162719232"/>
                    </a:ext>
                  </a:extLst>
                </a:gridCol>
                <a:gridCol w="576072">
                  <a:extLst>
                    <a:ext uri="{9D8B030D-6E8A-4147-A177-3AD203B41FA5}">
                      <a16:colId xmlns:a16="http://schemas.microsoft.com/office/drawing/2014/main" val="3410000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Engagement Rate</a:t>
                      </a:r>
                    </a:p>
                  </a:txBody>
                  <a:tcPr/>
                </a:tc>
                <a:extLst>
                  <a:ext uri="{0D108BD9-81ED-4DB2-BD59-A6C34878D82A}">
                    <a16:rowId xmlns:a16="http://schemas.microsoft.com/office/drawing/2014/main" val="3610964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- 2026-08-30 18:40:34</a:t>
                      </a:r>
                      <a:r>
                        <a:rPr kumimoji="0" lang="en-US" sz="1000" b="0" i="0" u="none" strike="noStrike" kern="1200" cap="none" spc="0" normalizeH="0" baseline="0" noProof="0">
                          <a:ln>
                            <a:noFill/>
                          </a:ln>
                          <a:solidFill>
                            <a:prstClr val="black"/>
                          </a:solidFill>
                          <a:effectLst/>
                          <a:uLnTx/>
                          <a:uFillTx/>
                          <a:latin typeface="Calibri"/>
                          <a:ea typeface="+mn-ea"/>
                          <a:cs typeface="+mn-cs"/>
                        </a:rPr>
                        <a:t>
 You should visit the beautiful booth of  @where_winds_meet  in There’s quests to finish! HALL 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https://quintly-eu-image-storage.s3.amazonaws.com/92da2fb8aad4b4363630192d3a9010d9/b9fca3dabef2c597c7657be89e298d4f.jpg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13896.8300 %</a:t>
                      </a:r>
                    </a:p>
                  </a:txBody>
                  <a:tcPr/>
                </a:tc>
                <a:extLst>
                  <a:ext uri="{0D108BD9-81ED-4DB2-BD59-A6C34878D82A}">
                    <a16:rowId xmlns:a16="http://schemas.microsoft.com/office/drawing/2014/main" val="543662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- 2026-08-30 18:19:35</a:t>
                      </a:r>
                      <a:r>
                        <a:rPr kumimoji="0" lang="en-US" sz="1000" b="0" i="0" u="none" strike="noStrike" kern="1200" cap="none" spc="0" normalizeH="0" baseline="0" noProof="0">
                          <a:ln>
                            <a:noFill/>
                          </a:ln>
                          <a:solidFill>
                            <a:prstClr val="black"/>
                          </a:solidFill>
                          <a:effectLst/>
                          <a:uLnTx/>
                          <a:uFillTx/>
                          <a:latin typeface="Calibri"/>
                          <a:ea typeface="+mn-ea"/>
                          <a:cs typeface="+mn-cs"/>
                        </a:rPr>
                        <a:t>
 Yeah anyway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https://quintly-eu-image-storage.s3.amazonaws.com/92da2fb8aad4b4363630192d3a9010d9/026c52a412477e12323230ae545d8b99.jpg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4.4100 %</a:t>
                      </a:r>
                    </a:p>
                  </a:txBody>
                  <a:tcPr/>
                </a:tc>
                <a:extLst>
                  <a:ext uri="{0D108BD9-81ED-4DB2-BD59-A6C34878D82A}">
                    <a16:rowId xmlns:a16="http://schemas.microsoft.com/office/drawing/2014/main" val="3123452192"/>
                  </a:ext>
                </a:extLst>
              </a:tr>
            </a:tbl>
          </a:graphicData>
        </a:graphic>
      </p:graphicFrame>
      <p:sp>
        <p:nvSpPr>
          <p:cNvPr id="4" name="Text Placeholder 3">
            <a:extLst>
              <a:ext uri="{FF2B5EF4-FFF2-40B4-BE49-F238E27FC236}">
                <a16:creationId xmlns:a16="http://schemas.microsoft.com/office/drawing/2014/main" id="{03365073-C31D-4272-8444-BC603A97F1E0}"/>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90082059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775EC-D913-4ACB-98DA-ADA438A6685E}"/>
              </a:ext>
            </a:extLst>
          </p:cNvPr>
          <p:cNvSpPr>
            <a:spLocks noGrp="1"/>
          </p:cNvSpPr>
          <p:nvPr>
            <p:ph type="title"/>
          </p:nvPr>
        </p:nvSpPr>
        <p:spPr/>
        <p:txBody>
          <a:bodyPr/>
          <a:lstStyle/>
          <a:p>
            <a:r>
              <a:rPr lang="en-US"/>
              <a:t>Instagram All Posts Table | GAMESCOM - 6 of 13</a:t>
            </a:r>
          </a:p>
        </p:txBody>
      </p:sp>
      <p:graphicFrame>
        <p:nvGraphicFramePr>
          <p:cNvPr id="5" name="Table Placeholder 4">
            <a:extLst>
              <a:ext uri="{FF2B5EF4-FFF2-40B4-BE49-F238E27FC236}">
                <a16:creationId xmlns:a16="http://schemas.microsoft.com/office/drawing/2014/main" id="{A797FAE2-A1DF-41C9-849B-F6EDB8BC248E}"/>
              </a:ext>
            </a:extLst>
          </p:cNvPr>
          <p:cNvGraphicFramePr>
            <a:graphicFrameLocks noGrp="1"/>
          </p:cNvGraphicFramePr>
          <p:nvPr>
            <p:ph type="tbl" sz="quarter" idx="13"/>
            <p:extLst>
              <p:ext uri="{D42A27DB-BD31-4B8C-83A1-F6EECF244321}">
                <p14:modId xmlns:p14="http://schemas.microsoft.com/office/powerpoint/2010/main" val="3095042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530623348"/>
                    </a:ext>
                  </a:extLst>
                </a:gridCol>
                <a:gridCol w="1069848">
                  <a:extLst>
                    <a:ext uri="{9D8B030D-6E8A-4147-A177-3AD203B41FA5}">
                      <a16:colId xmlns:a16="http://schemas.microsoft.com/office/drawing/2014/main" val="3356402907"/>
                    </a:ext>
                  </a:extLst>
                </a:gridCol>
                <a:gridCol w="1645920">
                  <a:extLst>
                    <a:ext uri="{9D8B030D-6E8A-4147-A177-3AD203B41FA5}">
                      <a16:colId xmlns:a16="http://schemas.microsoft.com/office/drawing/2014/main" val="3643793290"/>
                    </a:ext>
                  </a:extLst>
                </a:gridCol>
                <a:gridCol w="576072">
                  <a:extLst>
                    <a:ext uri="{9D8B030D-6E8A-4147-A177-3AD203B41FA5}">
                      <a16:colId xmlns:a16="http://schemas.microsoft.com/office/drawing/2014/main" val="257812218"/>
                    </a:ext>
                  </a:extLst>
                </a:gridCol>
                <a:gridCol w="576072">
                  <a:extLst>
                    <a:ext uri="{9D8B030D-6E8A-4147-A177-3AD203B41FA5}">
                      <a16:colId xmlns:a16="http://schemas.microsoft.com/office/drawing/2014/main" val="3915722357"/>
                    </a:ext>
                  </a:extLst>
                </a:gridCol>
                <a:gridCol w="576072">
                  <a:extLst>
                    <a:ext uri="{9D8B030D-6E8A-4147-A177-3AD203B41FA5}">
                      <a16:colId xmlns:a16="http://schemas.microsoft.com/office/drawing/2014/main" val="1072821774"/>
                    </a:ext>
                  </a:extLst>
                </a:gridCol>
                <a:gridCol w="576072">
                  <a:extLst>
                    <a:ext uri="{9D8B030D-6E8A-4147-A177-3AD203B41FA5}">
                      <a16:colId xmlns:a16="http://schemas.microsoft.com/office/drawing/2014/main" val="3408353753"/>
                    </a:ext>
                  </a:extLst>
                </a:gridCol>
                <a:gridCol w="576072">
                  <a:extLst>
                    <a:ext uri="{9D8B030D-6E8A-4147-A177-3AD203B41FA5}">
                      <a16:colId xmlns:a16="http://schemas.microsoft.com/office/drawing/2014/main" val="1575160125"/>
                    </a:ext>
                  </a:extLst>
                </a:gridCol>
                <a:gridCol w="576072">
                  <a:extLst>
                    <a:ext uri="{9D8B030D-6E8A-4147-A177-3AD203B41FA5}">
                      <a16:colId xmlns:a16="http://schemas.microsoft.com/office/drawing/2014/main" val="1695847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Engagement Rate</a:t>
                      </a:r>
                    </a:p>
                  </a:txBody>
                  <a:tcPr/>
                </a:tc>
                <a:extLst>
                  <a:ext uri="{0D108BD9-81ED-4DB2-BD59-A6C34878D82A}">
                    <a16:rowId xmlns:a16="http://schemas.microsoft.com/office/drawing/2014/main" val="2754640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- 2026-08-30 16:26:40</a:t>
                      </a:r>
                      <a:r>
                        <a:rPr kumimoji="0" lang="en-US" sz="1000" b="0" i="0" u="none" strike="noStrike" kern="1200" cap="none" spc="0" normalizeH="0" baseline="0" noProof="0">
                          <a:ln>
                            <a:noFill/>
                          </a:ln>
                          <a:solidFill>
                            <a:prstClr val="black"/>
                          </a:solidFill>
                          <a:effectLst/>
                          <a:uLnTx/>
                          <a:uFillTx/>
                          <a:latin typeface="Calibri"/>
                          <a:ea typeface="+mn-ea"/>
                          <a:cs typeface="+mn-cs"/>
                        </a:rPr>
                        <a:t>
 Can you name all the characters?
Help us finding these amazing cosplayers by tagging them 🫶💕
#gamescom2026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https://quintly-eu-image-storage.s3.amazonaws.com/92da2fb8aad4b4363630192d3a9010d9/ac3747217001b887f18eef6d7325ee97.jpg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Cosplay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2.8600 %</a:t>
                      </a:r>
                    </a:p>
                  </a:txBody>
                  <a:tcPr/>
                </a:tc>
                <a:extLst>
                  <a:ext uri="{0D108BD9-81ED-4DB2-BD59-A6C34878D82A}">
                    <a16:rowId xmlns:a16="http://schemas.microsoft.com/office/drawing/2014/main" val="2582269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- 2026-08-30 16:26:37</a:t>
                      </a:r>
                      <a:r>
                        <a:rPr kumimoji="0" lang="en-US" sz="1000" b="0" i="0" u="none" strike="noStrike" kern="1200" cap="none" spc="0" normalizeH="0" baseline="0" noProof="0">
                          <a:ln>
                            <a:noFill/>
                          </a:ln>
                          <a:solidFill>
                            <a:prstClr val="black"/>
                          </a:solidFill>
                          <a:effectLst/>
                          <a:uLnTx/>
                          <a:uFillTx/>
                          <a:latin typeface="Calibri"/>
                          <a:ea typeface="+mn-ea"/>
                          <a:cs typeface="+mn-cs"/>
                        </a:rPr>
                        <a:t>
 HALL 10.2 👾 Play Epix and get your mouspad in Let’s gooo!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https://quintly-eu-image-storage.s3.amazonaws.com/92da2fb8aad4b4363630192d3a9010d9/0292d0c9767ca47f6816ed12445538e2.jpg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epix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12986.3900 %</a:t>
                      </a:r>
                    </a:p>
                  </a:txBody>
                  <a:tcPr/>
                </a:tc>
                <a:extLst>
                  <a:ext uri="{0D108BD9-81ED-4DB2-BD59-A6C34878D82A}">
                    <a16:rowId xmlns:a16="http://schemas.microsoft.com/office/drawing/2014/main" val="1479617548"/>
                  </a:ext>
                </a:extLst>
              </a:tr>
            </a:tbl>
          </a:graphicData>
        </a:graphic>
      </p:graphicFrame>
      <p:sp>
        <p:nvSpPr>
          <p:cNvPr id="4" name="Text Placeholder 3">
            <a:extLst>
              <a:ext uri="{FF2B5EF4-FFF2-40B4-BE49-F238E27FC236}">
                <a16:creationId xmlns:a16="http://schemas.microsoft.com/office/drawing/2014/main" id="{5A492687-4D9D-47E4-83FB-AB643EB361B5}"/>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98479979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4B56B-2AED-4556-B341-B23EC09F1153}"/>
              </a:ext>
            </a:extLst>
          </p:cNvPr>
          <p:cNvSpPr>
            <a:spLocks noGrp="1"/>
          </p:cNvSpPr>
          <p:nvPr>
            <p:ph type="title"/>
          </p:nvPr>
        </p:nvSpPr>
        <p:spPr/>
        <p:txBody>
          <a:bodyPr/>
          <a:lstStyle/>
          <a:p>
            <a:r>
              <a:rPr lang="en-US"/>
              <a:t>Instagram All Posts Table | GAMESCOM - 7 of 13</a:t>
            </a:r>
          </a:p>
        </p:txBody>
      </p:sp>
      <p:graphicFrame>
        <p:nvGraphicFramePr>
          <p:cNvPr id="5" name="Table Placeholder 4">
            <a:extLst>
              <a:ext uri="{FF2B5EF4-FFF2-40B4-BE49-F238E27FC236}">
                <a16:creationId xmlns:a16="http://schemas.microsoft.com/office/drawing/2014/main" id="{12274572-952C-478A-8A00-C3CC4B410657}"/>
              </a:ext>
            </a:extLst>
          </p:cNvPr>
          <p:cNvGraphicFramePr>
            <a:graphicFrameLocks noGrp="1"/>
          </p:cNvGraphicFramePr>
          <p:nvPr>
            <p:ph type="tbl" sz="quarter" idx="13"/>
            <p:extLst>
              <p:ext uri="{D42A27DB-BD31-4B8C-83A1-F6EECF244321}">
                <p14:modId xmlns:p14="http://schemas.microsoft.com/office/powerpoint/2010/main" val="328305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147104080"/>
                    </a:ext>
                  </a:extLst>
                </a:gridCol>
                <a:gridCol w="1069848">
                  <a:extLst>
                    <a:ext uri="{9D8B030D-6E8A-4147-A177-3AD203B41FA5}">
                      <a16:colId xmlns:a16="http://schemas.microsoft.com/office/drawing/2014/main" val="2185639237"/>
                    </a:ext>
                  </a:extLst>
                </a:gridCol>
                <a:gridCol w="1645920">
                  <a:extLst>
                    <a:ext uri="{9D8B030D-6E8A-4147-A177-3AD203B41FA5}">
                      <a16:colId xmlns:a16="http://schemas.microsoft.com/office/drawing/2014/main" val="498425195"/>
                    </a:ext>
                  </a:extLst>
                </a:gridCol>
                <a:gridCol w="576072">
                  <a:extLst>
                    <a:ext uri="{9D8B030D-6E8A-4147-A177-3AD203B41FA5}">
                      <a16:colId xmlns:a16="http://schemas.microsoft.com/office/drawing/2014/main" val="2274251347"/>
                    </a:ext>
                  </a:extLst>
                </a:gridCol>
                <a:gridCol w="576072">
                  <a:extLst>
                    <a:ext uri="{9D8B030D-6E8A-4147-A177-3AD203B41FA5}">
                      <a16:colId xmlns:a16="http://schemas.microsoft.com/office/drawing/2014/main" val="3294597418"/>
                    </a:ext>
                  </a:extLst>
                </a:gridCol>
                <a:gridCol w="576072">
                  <a:extLst>
                    <a:ext uri="{9D8B030D-6E8A-4147-A177-3AD203B41FA5}">
                      <a16:colId xmlns:a16="http://schemas.microsoft.com/office/drawing/2014/main" val="3648598486"/>
                    </a:ext>
                  </a:extLst>
                </a:gridCol>
                <a:gridCol w="576072">
                  <a:extLst>
                    <a:ext uri="{9D8B030D-6E8A-4147-A177-3AD203B41FA5}">
                      <a16:colId xmlns:a16="http://schemas.microsoft.com/office/drawing/2014/main" val="1993955125"/>
                    </a:ext>
                  </a:extLst>
                </a:gridCol>
                <a:gridCol w="576072">
                  <a:extLst>
                    <a:ext uri="{9D8B030D-6E8A-4147-A177-3AD203B41FA5}">
                      <a16:colId xmlns:a16="http://schemas.microsoft.com/office/drawing/2014/main" val="2733711888"/>
                    </a:ext>
                  </a:extLst>
                </a:gridCol>
                <a:gridCol w="576072">
                  <a:extLst>
                    <a:ext uri="{9D8B030D-6E8A-4147-A177-3AD203B41FA5}">
                      <a16:colId xmlns:a16="http://schemas.microsoft.com/office/drawing/2014/main" val="2634487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Engagement Rate</a:t>
                      </a:r>
                    </a:p>
                  </a:txBody>
                  <a:tcPr/>
                </a:tc>
                <a:extLst>
                  <a:ext uri="{0D108BD9-81ED-4DB2-BD59-A6C34878D82A}">
                    <a16:rowId xmlns:a16="http://schemas.microsoft.com/office/drawing/2014/main" val="2152177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- 2026-08-30 16:15:02</a:t>
                      </a:r>
                      <a:r>
                        <a:rPr kumimoji="0" lang="en-US" sz="1000" b="0" i="0" u="none" strike="noStrike" kern="1200" cap="none" spc="0" normalizeH="0" baseline="0" noProof="0">
                          <a:ln>
                            <a:noFill/>
                          </a:ln>
                          <a:solidFill>
                            <a:prstClr val="black"/>
                          </a:solidFill>
                          <a:effectLst/>
                          <a:uLnTx/>
                          <a:uFillTx/>
                          <a:latin typeface="Calibri"/>
                          <a:ea typeface="+mn-ea"/>
                          <a:cs typeface="+mn-cs"/>
                        </a:rPr>
                        <a:t>
 And we would do it again! 👁️👄👁️
5 days at #gamescom2026 — which booths made you go?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https://quintly-eu-image-storage.s3.amazonaws.com/92da2fb8aad4b4363630192d3a9010d9/03e3b37299f2b478268c98072851a1b1.jpg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1.6800 %</a:t>
                      </a:r>
                    </a:p>
                  </a:txBody>
                  <a:tcPr/>
                </a:tc>
                <a:extLst>
                  <a:ext uri="{0D108BD9-81ED-4DB2-BD59-A6C34878D82A}">
                    <a16:rowId xmlns:a16="http://schemas.microsoft.com/office/drawing/2014/main" val="4245103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- 2026-08-30 16:00:57</a:t>
                      </a:r>
                      <a:r>
                        <a:rPr kumimoji="0" lang="en-US" sz="1000" b="0" i="0" u="none" strike="noStrike" kern="1200" cap="none" spc="0" normalizeH="0" baseline="0" noProof="0">
                          <a:ln>
                            <a:noFill/>
                          </a:ln>
                          <a:solidFill>
                            <a:prstClr val="black"/>
                          </a:solidFill>
                          <a:effectLst/>
                          <a:uLnTx/>
                          <a:uFillTx/>
                          <a:latin typeface="Calibri"/>
                          <a:ea typeface="+mn-ea"/>
                          <a:cs typeface="+mn-cs"/>
                        </a:rPr>
                        <a:t>
 @valheim_official  knows how 
to create atmosphere! 🔥 Check out their
booth in HALL 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https://quintly-eu-image-storage.s3.amazonaws.com/92da2fb8aad4b4363630192d3a9010d9/c0db7fea64989da002c64cdcec2e499c.jpg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14605.2800 %</a:t>
                      </a:r>
                    </a:p>
                  </a:txBody>
                  <a:tcPr/>
                </a:tc>
                <a:extLst>
                  <a:ext uri="{0D108BD9-81ED-4DB2-BD59-A6C34878D82A}">
                    <a16:rowId xmlns:a16="http://schemas.microsoft.com/office/drawing/2014/main" val="2667606264"/>
                  </a:ext>
                </a:extLst>
              </a:tr>
            </a:tbl>
          </a:graphicData>
        </a:graphic>
      </p:graphicFrame>
      <p:sp>
        <p:nvSpPr>
          <p:cNvPr id="4" name="Text Placeholder 3">
            <a:extLst>
              <a:ext uri="{FF2B5EF4-FFF2-40B4-BE49-F238E27FC236}">
                <a16:creationId xmlns:a16="http://schemas.microsoft.com/office/drawing/2014/main" id="{7541E26B-9FA7-4801-92F5-43F36AC9A9C1}"/>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400236444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961B7-4BD1-4B5A-B859-0CF46830AB9B}"/>
              </a:ext>
            </a:extLst>
          </p:cNvPr>
          <p:cNvSpPr>
            <a:spLocks noGrp="1"/>
          </p:cNvSpPr>
          <p:nvPr>
            <p:ph type="title"/>
          </p:nvPr>
        </p:nvSpPr>
        <p:spPr/>
        <p:txBody>
          <a:bodyPr/>
          <a:lstStyle/>
          <a:p>
            <a:r>
              <a:rPr lang="en-US"/>
              <a:t>Instagram All Posts Table | GAMESCOM - 8 of 13</a:t>
            </a:r>
          </a:p>
        </p:txBody>
      </p:sp>
      <p:graphicFrame>
        <p:nvGraphicFramePr>
          <p:cNvPr id="5" name="Table Placeholder 4">
            <a:extLst>
              <a:ext uri="{FF2B5EF4-FFF2-40B4-BE49-F238E27FC236}">
                <a16:creationId xmlns:a16="http://schemas.microsoft.com/office/drawing/2014/main" id="{F04070C9-7900-4196-A73D-D7D85B144174}"/>
              </a:ext>
            </a:extLst>
          </p:cNvPr>
          <p:cNvGraphicFramePr>
            <a:graphicFrameLocks noGrp="1"/>
          </p:cNvGraphicFramePr>
          <p:nvPr>
            <p:ph type="tbl" sz="quarter" idx="13"/>
            <p:extLst>
              <p:ext uri="{D42A27DB-BD31-4B8C-83A1-F6EECF244321}">
                <p14:modId xmlns:p14="http://schemas.microsoft.com/office/powerpoint/2010/main" val="2003940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75491462"/>
                    </a:ext>
                  </a:extLst>
                </a:gridCol>
                <a:gridCol w="1069848">
                  <a:extLst>
                    <a:ext uri="{9D8B030D-6E8A-4147-A177-3AD203B41FA5}">
                      <a16:colId xmlns:a16="http://schemas.microsoft.com/office/drawing/2014/main" val="1790242208"/>
                    </a:ext>
                  </a:extLst>
                </a:gridCol>
                <a:gridCol w="1645920">
                  <a:extLst>
                    <a:ext uri="{9D8B030D-6E8A-4147-A177-3AD203B41FA5}">
                      <a16:colId xmlns:a16="http://schemas.microsoft.com/office/drawing/2014/main" val="120033964"/>
                    </a:ext>
                  </a:extLst>
                </a:gridCol>
                <a:gridCol w="576072">
                  <a:extLst>
                    <a:ext uri="{9D8B030D-6E8A-4147-A177-3AD203B41FA5}">
                      <a16:colId xmlns:a16="http://schemas.microsoft.com/office/drawing/2014/main" val="2340724082"/>
                    </a:ext>
                  </a:extLst>
                </a:gridCol>
                <a:gridCol w="576072">
                  <a:extLst>
                    <a:ext uri="{9D8B030D-6E8A-4147-A177-3AD203B41FA5}">
                      <a16:colId xmlns:a16="http://schemas.microsoft.com/office/drawing/2014/main" val="662581874"/>
                    </a:ext>
                  </a:extLst>
                </a:gridCol>
                <a:gridCol w="576072">
                  <a:extLst>
                    <a:ext uri="{9D8B030D-6E8A-4147-A177-3AD203B41FA5}">
                      <a16:colId xmlns:a16="http://schemas.microsoft.com/office/drawing/2014/main" val="3072950538"/>
                    </a:ext>
                  </a:extLst>
                </a:gridCol>
                <a:gridCol w="576072">
                  <a:extLst>
                    <a:ext uri="{9D8B030D-6E8A-4147-A177-3AD203B41FA5}">
                      <a16:colId xmlns:a16="http://schemas.microsoft.com/office/drawing/2014/main" val="3391396965"/>
                    </a:ext>
                  </a:extLst>
                </a:gridCol>
                <a:gridCol w="576072">
                  <a:extLst>
                    <a:ext uri="{9D8B030D-6E8A-4147-A177-3AD203B41FA5}">
                      <a16:colId xmlns:a16="http://schemas.microsoft.com/office/drawing/2014/main" val="2412753964"/>
                    </a:ext>
                  </a:extLst>
                </a:gridCol>
                <a:gridCol w="576072">
                  <a:extLst>
                    <a:ext uri="{9D8B030D-6E8A-4147-A177-3AD203B41FA5}">
                      <a16:colId xmlns:a16="http://schemas.microsoft.com/office/drawing/2014/main" val="2216638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Engagement Rate</a:t>
                      </a:r>
                    </a:p>
                  </a:txBody>
                  <a:tcPr/>
                </a:tc>
                <a:extLst>
                  <a:ext uri="{0D108BD9-81ED-4DB2-BD59-A6C34878D82A}">
                    <a16:rowId xmlns:a16="http://schemas.microsoft.com/office/drawing/2014/main" val="720717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- 2026-08-30 15:30:53</a:t>
                      </a:r>
                      <a:r>
                        <a:rPr kumimoji="0" lang="en-US" sz="1000" b="0" i="0" u="none" strike="noStrike" kern="1200" cap="none" spc="0" normalizeH="0" baseline="0" noProof="0">
                          <a:ln>
                            <a:noFill/>
                          </a:ln>
                          <a:solidFill>
                            <a:prstClr val="black"/>
                          </a:solidFill>
                          <a:effectLst/>
                          <a:uLnTx/>
                          <a:uFillTx/>
                          <a:latin typeface="Calibri"/>
                          <a:ea typeface="+mn-ea"/>
                          <a:cs typeface="+mn-cs"/>
                        </a:rPr>
                        <a:t>
 Anyone else getting nostalgic for @starwars Episode I? 🤔
Developer Fuse Games and publisher Secret Mode are bringing intergalactic racing BACK! 🙌 ​​​​​Play Star Wars​​: Galactic Racer at #gamescom2026 📍 hall 6, enter the lawless Outer Rim, and try this ​​runs-based​​, high-stakes reinvention of racing game yourself!
Touring the halls, we couldn’t help but make a quick pitstop at the booth and ask developer Matt Webster all about making Star Wars fans' dreams come true, eye catching visuals, world building and all the little elements that make the Star Wars galaxy so special and immersive…
Let us know in the comments… which Star Wars movie or tv show is your favorite? Or are you more of a trekkie yourself?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https://quintly-eu-image-storage.s3.amazonaws.com/92da2fb8aad4b4363630192d3a9010d9/3e20b01d889522867fa23f03aa0f99ae.jpg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epix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2.0700 %</a:t>
                      </a:r>
                    </a:p>
                  </a:txBody>
                  <a:tcPr/>
                </a:tc>
                <a:extLst>
                  <a:ext uri="{0D108BD9-81ED-4DB2-BD59-A6C34878D82A}">
                    <a16:rowId xmlns:a16="http://schemas.microsoft.com/office/drawing/2014/main" val="4013339693"/>
                  </a:ext>
                </a:extLst>
              </a:tr>
            </a:tbl>
          </a:graphicData>
        </a:graphic>
      </p:graphicFrame>
      <p:sp>
        <p:nvSpPr>
          <p:cNvPr id="4" name="Text Placeholder 3">
            <a:extLst>
              <a:ext uri="{FF2B5EF4-FFF2-40B4-BE49-F238E27FC236}">
                <a16:creationId xmlns:a16="http://schemas.microsoft.com/office/drawing/2014/main" id="{8C5D57B2-5059-4058-80A9-41BF440749B4}"/>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62691423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D2F2E-7F26-47FB-BB99-ABAFE4F94FC5}"/>
              </a:ext>
            </a:extLst>
          </p:cNvPr>
          <p:cNvSpPr>
            <a:spLocks noGrp="1"/>
          </p:cNvSpPr>
          <p:nvPr>
            <p:ph type="title"/>
          </p:nvPr>
        </p:nvSpPr>
        <p:spPr/>
        <p:txBody>
          <a:bodyPr/>
          <a:lstStyle/>
          <a:p>
            <a:r>
              <a:rPr lang="en-US"/>
              <a:t>Instagram All Posts Table | GAMESCOM - 9 of 13</a:t>
            </a:r>
          </a:p>
        </p:txBody>
      </p:sp>
      <p:graphicFrame>
        <p:nvGraphicFramePr>
          <p:cNvPr id="5" name="Table Placeholder 4">
            <a:extLst>
              <a:ext uri="{FF2B5EF4-FFF2-40B4-BE49-F238E27FC236}">
                <a16:creationId xmlns:a16="http://schemas.microsoft.com/office/drawing/2014/main" id="{C9478FFF-3CB2-4F0C-929B-6F96F662D251}"/>
              </a:ext>
            </a:extLst>
          </p:cNvPr>
          <p:cNvGraphicFramePr>
            <a:graphicFrameLocks noGrp="1"/>
          </p:cNvGraphicFramePr>
          <p:nvPr>
            <p:ph type="tbl" sz="quarter" idx="13"/>
            <p:extLst>
              <p:ext uri="{D42A27DB-BD31-4B8C-83A1-F6EECF244321}">
                <p14:modId xmlns:p14="http://schemas.microsoft.com/office/powerpoint/2010/main" val="2476144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249084503"/>
                    </a:ext>
                  </a:extLst>
                </a:gridCol>
                <a:gridCol w="1069848">
                  <a:extLst>
                    <a:ext uri="{9D8B030D-6E8A-4147-A177-3AD203B41FA5}">
                      <a16:colId xmlns:a16="http://schemas.microsoft.com/office/drawing/2014/main" val="4264402310"/>
                    </a:ext>
                  </a:extLst>
                </a:gridCol>
                <a:gridCol w="1645920">
                  <a:extLst>
                    <a:ext uri="{9D8B030D-6E8A-4147-A177-3AD203B41FA5}">
                      <a16:colId xmlns:a16="http://schemas.microsoft.com/office/drawing/2014/main" val="1018905945"/>
                    </a:ext>
                  </a:extLst>
                </a:gridCol>
                <a:gridCol w="576072">
                  <a:extLst>
                    <a:ext uri="{9D8B030D-6E8A-4147-A177-3AD203B41FA5}">
                      <a16:colId xmlns:a16="http://schemas.microsoft.com/office/drawing/2014/main" val="866112103"/>
                    </a:ext>
                  </a:extLst>
                </a:gridCol>
                <a:gridCol w="576072">
                  <a:extLst>
                    <a:ext uri="{9D8B030D-6E8A-4147-A177-3AD203B41FA5}">
                      <a16:colId xmlns:a16="http://schemas.microsoft.com/office/drawing/2014/main" val="3512711713"/>
                    </a:ext>
                  </a:extLst>
                </a:gridCol>
                <a:gridCol w="576072">
                  <a:extLst>
                    <a:ext uri="{9D8B030D-6E8A-4147-A177-3AD203B41FA5}">
                      <a16:colId xmlns:a16="http://schemas.microsoft.com/office/drawing/2014/main" val="377819115"/>
                    </a:ext>
                  </a:extLst>
                </a:gridCol>
                <a:gridCol w="576072">
                  <a:extLst>
                    <a:ext uri="{9D8B030D-6E8A-4147-A177-3AD203B41FA5}">
                      <a16:colId xmlns:a16="http://schemas.microsoft.com/office/drawing/2014/main" val="1961378948"/>
                    </a:ext>
                  </a:extLst>
                </a:gridCol>
                <a:gridCol w="576072">
                  <a:extLst>
                    <a:ext uri="{9D8B030D-6E8A-4147-A177-3AD203B41FA5}">
                      <a16:colId xmlns:a16="http://schemas.microsoft.com/office/drawing/2014/main" val="1455117737"/>
                    </a:ext>
                  </a:extLst>
                </a:gridCol>
                <a:gridCol w="576072">
                  <a:extLst>
                    <a:ext uri="{9D8B030D-6E8A-4147-A177-3AD203B41FA5}">
                      <a16:colId xmlns:a16="http://schemas.microsoft.com/office/drawing/2014/main" val="2451776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Engagement Rate</a:t>
                      </a:r>
                    </a:p>
                  </a:txBody>
                  <a:tcPr/>
                </a:tc>
                <a:extLst>
                  <a:ext uri="{0D108BD9-81ED-4DB2-BD59-A6C34878D82A}">
                    <a16:rowId xmlns:a16="http://schemas.microsoft.com/office/drawing/2014/main" val="1137439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- 2026-08-30 15:28:58</a:t>
                      </a:r>
                      <a:r>
                        <a:rPr kumimoji="0" lang="en-US" sz="1000" b="0" i="0" u="none" strike="noStrike" kern="1200" cap="none" spc="0" normalizeH="0" baseline="0" noProof="0">
                          <a:ln>
                            <a:noFill/>
                          </a:ln>
                          <a:solidFill>
                            <a:prstClr val="black"/>
                          </a:solidFill>
                          <a:effectLst/>
                          <a:uLnTx/>
                          <a:uFillTx/>
                          <a:latin typeface="Calibri"/>
                          <a:ea typeface="+mn-ea"/>
                          <a:cs typeface="+mn-cs"/>
                        </a:rPr>
                        <a:t>
 Go to HALL 5.1 Wanna unlock a 
new skin? and grab this hoodie!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https://quintly-eu-image-storage.s3.amazonaws.com/92da2fb8aad4b4363630192d3a9010d9/cb672896546b6a021a1a94143a86b179.jpg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14523.5200 %</a:t>
                      </a:r>
                    </a:p>
                  </a:txBody>
                  <a:tcPr/>
                </a:tc>
                <a:extLst>
                  <a:ext uri="{0D108BD9-81ED-4DB2-BD59-A6C34878D82A}">
                    <a16:rowId xmlns:a16="http://schemas.microsoft.com/office/drawing/2014/main" val="4097747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- 2026-08-30 15:23:16</a:t>
                      </a:r>
                      <a:r>
                        <a:rPr kumimoji="0" lang="en-US" sz="1000" b="0" i="0" u="none" strike="noStrike" kern="1200" cap="none" spc="0" normalizeH="0" baseline="0" noProof="0">
                          <a:ln>
                            <a:noFill/>
                          </a:ln>
                          <a:solidFill>
                            <a:prstClr val="black"/>
                          </a:solidFill>
                          <a:effectLst/>
                          <a:uLnTx/>
                          <a:uFillTx/>
                          <a:latin typeface="Calibri"/>
                          <a:ea typeface="+mn-ea"/>
                          <a:cs typeface="+mn-cs"/>
                        </a:rPr>
                        <a:t>
 Signing Session ✍️ @starletnova  @huebilp  Hall 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https://quintly-eu-image-storage.s3.amazonaws.com/92da2fb8aad4b4363630192d3a9010d9/3eab935acf24bc844c8d8af1e543db5a.jpg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15312.4800 %</a:t>
                      </a:r>
                    </a:p>
                  </a:txBody>
                  <a:tcPr/>
                </a:tc>
                <a:extLst>
                  <a:ext uri="{0D108BD9-81ED-4DB2-BD59-A6C34878D82A}">
                    <a16:rowId xmlns:a16="http://schemas.microsoft.com/office/drawing/2014/main" val="3408818778"/>
                  </a:ext>
                </a:extLst>
              </a:tr>
            </a:tbl>
          </a:graphicData>
        </a:graphic>
      </p:graphicFrame>
      <p:sp>
        <p:nvSpPr>
          <p:cNvPr id="4" name="Text Placeholder 3">
            <a:extLst>
              <a:ext uri="{FF2B5EF4-FFF2-40B4-BE49-F238E27FC236}">
                <a16:creationId xmlns:a16="http://schemas.microsoft.com/office/drawing/2014/main" id="{2347B761-05DE-490B-BC1A-F9C7B976053D}"/>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15143841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9EA6-4262-4936-8C22-BEC562148418}"/>
              </a:ext>
            </a:extLst>
          </p:cNvPr>
          <p:cNvSpPr>
            <a:spLocks noGrp="1"/>
          </p:cNvSpPr>
          <p:nvPr>
            <p:ph type="title"/>
          </p:nvPr>
        </p:nvSpPr>
        <p:spPr/>
        <p:txBody>
          <a:bodyPr/>
          <a:lstStyle/>
          <a:p>
            <a:r>
              <a:rPr lang="en-US"/>
              <a:t>Instagram All Posts Table | GAMESCOM - 10 of 13</a:t>
            </a:r>
          </a:p>
        </p:txBody>
      </p:sp>
      <p:graphicFrame>
        <p:nvGraphicFramePr>
          <p:cNvPr id="5" name="Table Placeholder 4">
            <a:extLst>
              <a:ext uri="{FF2B5EF4-FFF2-40B4-BE49-F238E27FC236}">
                <a16:creationId xmlns:a16="http://schemas.microsoft.com/office/drawing/2014/main" id="{E2966AAB-70A1-4BFE-AF1F-DBDF9B78E69F}"/>
              </a:ext>
            </a:extLst>
          </p:cNvPr>
          <p:cNvGraphicFramePr>
            <a:graphicFrameLocks noGrp="1"/>
          </p:cNvGraphicFramePr>
          <p:nvPr>
            <p:ph type="tbl" sz="quarter" idx="13"/>
            <p:extLst>
              <p:ext uri="{D42A27DB-BD31-4B8C-83A1-F6EECF244321}">
                <p14:modId xmlns:p14="http://schemas.microsoft.com/office/powerpoint/2010/main" val="1285867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73257"/>
                    </a:ext>
                  </a:extLst>
                </a:gridCol>
                <a:gridCol w="1069848">
                  <a:extLst>
                    <a:ext uri="{9D8B030D-6E8A-4147-A177-3AD203B41FA5}">
                      <a16:colId xmlns:a16="http://schemas.microsoft.com/office/drawing/2014/main" val="2448845770"/>
                    </a:ext>
                  </a:extLst>
                </a:gridCol>
                <a:gridCol w="1645920">
                  <a:extLst>
                    <a:ext uri="{9D8B030D-6E8A-4147-A177-3AD203B41FA5}">
                      <a16:colId xmlns:a16="http://schemas.microsoft.com/office/drawing/2014/main" val="1998442309"/>
                    </a:ext>
                  </a:extLst>
                </a:gridCol>
                <a:gridCol w="576072">
                  <a:extLst>
                    <a:ext uri="{9D8B030D-6E8A-4147-A177-3AD203B41FA5}">
                      <a16:colId xmlns:a16="http://schemas.microsoft.com/office/drawing/2014/main" val="1997309794"/>
                    </a:ext>
                  </a:extLst>
                </a:gridCol>
                <a:gridCol w="576072">
                  <a:extLst>
                    <a:ext uri="{9D8B030D-6E8A-4147-A177-3AD203B41FA5}">
                      <a16:colId xmlns:a16="http://schemas.microsoft.com/office/drawing/2014/main" val="1699395222"/>
                    </a:ext>
                  </a:extLst>
                </a:gridCol>
                <a:gridCol w="576072">
                  <a:extLst>
                    <a:ext uri="{9D8B030D-6E8A-4147-A177-3AD203B41FA5}">
                      <a16:colId xmlns:a16="http://schemas.microsoft.com/office/drawing/2014/main" val="4083090688"/>
                    </a:ext>
                  </a:extLst>
                </a:gridCol>
                <a:gridCol w="576072">
                  <a:extLst>
                    <a:ext uri="{9D8B030D-6E8A-4147-A177-3AD203B41FA5}">
                      <a16:colId xmlns:a16="http://schemas.microsoft.com/office/drawing/2014/main" val="2256773038"/>
                    </a:ext>
                  </a:extLst>
                </a:gridCol>
                <a:gridCol w="576072">
                  <a:extLst>
                    <a:ext uri="{9D8B030D-6E8A-4147-A177-3AD203B41FA5}">
                      <a16:colId xmlns:a16="http://schemas.microsoft.com/office/drawing/2014/main" val="2008568779"/>
                    </a:ext>
                  </a:extLst>
                </a:gridCol>
                <a:gridCol w="576072">
                  <a:extLst>
                    <a:ext uri="{9D8B030D-6E8A-4147-A177-3AD203B41FA5}">
                      <a16:colId xmlns:a16="http://schemas.microsoft.com/office/drawing/2014/main" val="628410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Engagement Rate</a:t>
                      </a:r>
                    </a:p>
                  </a:txBody>
                  <a:tcPr/>
                </a:tc>
                <a:extLst>
                  <a:ext uri="{0D108BD9-81ED-4DB2-BD59-A6C34878D82A}">
                    <a16:rowId xmlns:a16="http://schemas.microsoft.com/office/drawing/2014/main" val="1968508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- 2026-08-30 15:17:18</a:t>
                      </a:r>
                      <a:r>
                        <a:rPr kumimoji="0" lang="en-US" sz="1000" b="0" i="0" u="none" strike="noStrike" kern="1200" cap="none" spc="0" normalizeH="0" baseline="0" noProof="0">
                          <a:ln>
                            <a:noFill/>
                          </a:ln>
                          <a:solidFill>
                            <a:prstClr val="black"/>
                          </a:solidFill>
                          <a:effectLst/>
                          <a:uLnTx/>
                          <a:uFillTx/>
                          <a:latin typeface="Calibri"/>
                          <a:ea typeface="+mn-ea"/>
                          <a:cs typeface="+mn-cs"/>
                        </a:rPr>
                        <a:t>
 It never ends… There’s another hidden gift for you waiting in HALL 9 📍 Go grab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https://quintly-eu-image-storage.s3.amazonaws.com/92da2fb8aad4b4363630192d3a9010d9/d7e47e02b2b4774c505a6eaf799d3d8c.jpg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14965.9900 %</a:t>
                      </a:r>
                    </a:p>
                  </a:txBody>
                  <a:tcPr/>
                </a:tc>
                <a:extLst>
                  <a:ext uri="{0D108BD9-81ED-4DB2-BD59-A6C34878D82A}">
                    <a16:rowId xmlns:a16="http://schemas.microsoft.com/office/drawing/2014/main" val="3526607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- 2026-08-30 15:08:12</a:t>
                      </a:r>
                      <a:r>
                        <a:rPr kumimoji="0" lang="en-US" sz="1000" b="0" i="0" u="none" strike="noStrike" kern="1200" cap="none" spc="0" normalizeH="0" baseline="0" noProof="0">
                          <a:ln>
                            <a:noFill/>
                          </a:ln>
                          <a:solidFill>
                            <a:prstClr val="black"/>
                          </a:solidFill>
                          <a:effectLst/>
                          <a:uLnTx/>
                          <a:uFillTx/>
                          <a:latin typeface="Calibri"/>
                          <a:ea typeface="+mn-ea"/>
                          <a:cs typeface="+mn-cs"/>
                        </a:rPr>
                        <a:t>
 Need more slots in your inventory? Go grab your level up in HALL 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https://quintly-eu-image-storage.s3.amazonaws.com/92da2fb8aad4b4363630192d3a9010d9/de97d08d430e0b047dbdab50e783f604.jpg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14746.4300 %</a:t>
                      </a:r>
                    </a:p>
                  </a:txBody>
                  <a:tcPr/>
                </a:tc>
                <a:extLst>
                  <a:ext uri="{0D108BD9-81ED-4DB2-BD59-A6C34878D82A}">
                    <a16:rowId xmlns:a16="http://schemas.microsoft.com/office/drawing/2014/main" val="4219771036"/>
                  </a:ext>
                </a:extLst>
              </a:tr>
            </a:tbl>
          </a:graphicData>
        </a:graphic>
      </p:graphicFrame>
      <p:sp>
        <p:nvSpPr>
          <p:cNvPr id="4" name="Text Placeholder 3">
            <a:extLst>
              <a:ext uri="{FF2B5EF4-FFF2-40B4-BE49-F238E27FC236}">
                <a16:creationId xmlns:a16="http://schemas.microsoft.com/office/drawing/2014/main" id="{F8EED845-BB7F-4128-929D-F6F05E3DBF19}"/>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731976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3FFBD-BAA6-4215-90AB-8F84C0496DD9}"/>
              </a:ext>
            </a:extLst>
          </p:cNvPr>
          <p:cNvSpPr>
            <a:spLocks noGrp="1"/>
          </p:cNvSpPr>
          <p:nvPr>
            <p:ph type="title"/>
          </p:nvPr>
        </p:nvSpPr>
        <p:spPr/>
        <p:txBody>
          <a:bodyPr/>
          <a:lstStyle/>
          <a:p>
            <a:r>
              <a:rPr lang="en-US"/>
              <a:t>Instagram All Posts Table | GAMESCOM - 11 of 13</a:t>
            </a:r>
          </a:p>
        </p:txBody>
      </p:sp>
      <p:graphicFrame>
        <p:nvGraphicFramePr>
          <p:cNvPr id="5" name="Table Placeholder 4">
            <a:extLst>
              <a:ext uri="{FF2B5EF4-FFF2-40B4-BE49-F238E27FC236}">
                <a16:creationId xmlns:a16="http://schemas.microsoft.com/office/drawing/2014/main" id="{FA8E9FA7-7F2D-4208-A9DE-F1D543DF4C92}"/>
              </a:ext>
            </a:extLst>
          </p:cNvPr>
          <p:cNvGraphicFramePr>
            <a:graphicFrameLocks noGrp="1"/>
          </p:cNvGraphicFramePr>
          <p:nvPr>
            <p:ph type="tbl" sz="quarter" idx="13"/>
            <p:extLst>
              <p:ext uri="{D42A27DB-BD31-4B8C-83A1-F6EECF244321}">
                <p14:modId xmlns:p14="http://schemas.microsoft.com/office/powerpoint/2010/main" val="2724084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258884762"/>
                    </a:ext>
                  </a:extLst>
                </a:gridCol>
                <a:gridCol w="1069848">
                  <a:extLst>
                    <a:ext uri="{9D8B030D-6E8A-4147-A177-3AD203B41FA5}">
                      <a16:colId xmlns:a16="http://schemas.microsoft.com/office/drawing/2014/main" val="3140056180"/>
                    </a:ext>
                  </a:extLst>
                </a:gridCol>
                <a:gridCol w="1645920">
                  <a:extLst>
                    <a:ext uri="{9D8B030D-6E8A-4147-A177-3AD203B41FA5}">
                      <a16:colId xmlns:a16="http://schemas.microsoft.com/office/drawing/2014/main" val="4274424586"/>
                    </a:ext>
                  </a:extLst>
                </a:gridCol>
                <a:gridCol w="576072">
                  <a:extLst>
                    <a:ext uri="{9D8B030D-6E8A-4147-A177-3AD203B41FA5}">
                      <a16:colId xmlns:a16="http://schemas.microsoft.com/office/drawing/2014/main" val="3173106891"/>
                    </a:ext>
                  </a:extLst>
                </a:gridCol>
                <a:gridCol w="576072">
                  <a:extLst>
                    <a:ext uri="{9D8B030D-6E8A-4147-A177-3AD203B41FA5}">
                      <a16:colId xmlns:a16="http://schemas.microsoft.com/office/drawing/2014/main" val="2930129914"/>
                    </a:ext>
                  </a:extLst>
                </a:gridCol>
                <a:gridCol w="576072">
                  <a:extLst>
                    <a:ext uri="{9D8B030D-6E8A-4147-A177-3AD203B41FA5}">
                      <a16:colId xmlns:a16="http://schemas.microsoft.com/office/drawing/2014/main" val="3238284913"/>
                    </a:ext>
                  </a:extLst>
                </a:gridCol>
                <a:gridCol w="576072">
                  <a:extLst>
                    <a:ext uri="{9D8B030D-6E8A-4147-A177-3AD203B41FA5}">
                      <a16:colId xmlns:a16="http://schemas.microsoft.com/office/drawing/2014/main" val="397343361"/>
                    </a:ext>
                  </a:extLst>
                </a:gridCol>
                <a:gridCol w="576072">
                  <a:extLst>
                    <a:ext uri="{9D8B030D-6E8A-4147-A177-3AD203B41FA5}">
                      <a16:colId xmlns:a16="http://schemas.microsoft.com/office/drawing/2014/main" val="3776791629"/>
                    </a:ext>
                  </a:extLst>
                </a:gridCol>
                <a:gridCol w="576072">
                  <a:extLst>
                    <a:ext uri="{9D8B030D-6E8A-4147-A177-3AD203B41FA5}">
                      <a16:colId xmlns:a16="http://schemas.microsoft.com/office/drawing/2014/main" val="2721021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Engagement Rate</a:t>
                      </a:r>
                    </a:p>
                  </a:txBody>
                  <a:tcPr/>
                </a:tc>
                <a:extLst>
                  <a:ext uri="{0D108BD9-81ED-4DB2-BD59-A6C34878D82A}">
                    <a16:rowId xmlns:a16="http://schemas.microsoft.com/office/drawing/2014/main" val="4230968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- 2026-08-30 15:00:35</a:t>
                      </a:r>
                      <a:r>
                        <a:rPr kumimoji="0" lang="en-US" sz="1000" b="0" i="0" u="none" strike="noStrike" kern="1200" cap="none" spc="0" normalizeH="0" baseline="0" noProof="0">
                          <a:ln>
                            <a:noFill/>
                          </a:ln>
                          <a:solidFill>
                            <a:prstClr val="black"/>
                          </a:solidFill>
                          <a:effectLst/>
                          <a:uLnTx/>
                          <a:uFillTx/>
                          <a:latin typeface="Calibri"/>
                          <a:ea typeface="+mn-ea"/>
                          <a:cs typeface="+mn-cs"/>
                        </a:rPr>
                        <a:t>
 Where is this located?! 🤫 If you know it, go grab your new beanie! 🎩 HALL 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https://quintly-eu-image-storage.s3.amazonaws.com/92da2fb8aad4b4363630192d3a9010d9/0d0c9f4960f9909c7f5c2c4b5b3b2dd3.jpg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15008.5900 %</a:t>
                      </a:r>
                    </a:p>
                  </a:txBody>
                  <a:tcPr/>
                </a:tc>
                <a:extLst>
                  <a:ext uri="{0D108BD9-81ED-4DB2-BD59-A6C34878D82A}">
                    <a16:rowId xmlns:a16="http://schemas.microsoft.com/office/drawing/2014/main" val="3211986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- 2026-08-30 14:53:08</a:t>
                      </a:r>
                      <a:r>
                        <a:rPr kumimoji="0" lang="en-US" sz="1000" b="0" i="0" u="none" strike="noStrike" kern="1200" cap="none" spc="0" normalizeH="0" baseline="0" noProof="0">
                          <a:ln>
                            <a:noFill/>
                          </a:ln>
                          <a:solidFill>
                            <a:prstClr val="black"/>
                          </a:solidFill>
                          <a:effectLst/>
                          <a:uLnTx/>
                          <a:uFillTx/>
                          <a:latin typeface="Calibri"/>
                          <a:ea typeface="+mn-ea"/>
                          <a:cs typeface="+mn-cs"/>
                        </a:rPr>
                        <a:t>
 Go grab this keychain! 👀 It’s hidden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https://quintly-eu-image-storage.s3.amazonaws.com/92da2fb8aad4b4363630192d3a9010d9/f752881119a19affdbdbf1022c2751cf.jpg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wall-8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15171.3500 %</a:t>
                      </a:r>
                    </a:p>
                  </a:txBody>
                  <a:tcPr/>
                </a:tc>
                <a:extLst>
                  <a:ext uri="{0D108BD9-81ED-4DB2-BD59-A6C34878D82A}">
                    <a16:rowId xmlns:a16="http://schemas.microsoft.com/office/drawing/2014/main" val="3826555292"/>
                  </a:ext>
                </a:extLst>
              </a:tr>
            </a:tbl>
          </a:graphicData>
        </a:graphic>
      </p:graphicFrame>
      <p:sp>
        <p:nvSpPr>
          <p:cNvPr id="4" name="Text Placeholder 3">
            <a:extLst>
              <a:ext uri="{FF2B5EF4-FFF2-40B4-BE49-F238E27FC236}">
                <a16:creationId xmlns:a16="http://schemas.microsoft.com/office/drawing/2014/main" id="{E54659CC-CF22-43A8-A067-A59971DE8244}"/>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396863205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0C2AB-83C2-4AA8-BB20-E4C69665C702}"/>
              </a:ext>
            </a:extLst>
          </p:cNvPr>
          <p:cNvSpPr>
            <a:spLocks noGrp="1"/>
          </p:cNvSpPr>
          <p:nvPr>
            <p:ph type="title"/>
          </p:nvPr>
        </p:nvSpPr>
        <p:spPr/>
        <p:txBody>
          <a:bodyPr/>
          <a:lstStyle/>
          <a:p>
            <a:r>
              <a:rPr lang="en-US"/>
              <a:t>Instagram All Posts Table | GAMESCOM - 12 of 13</a:t>
            </a:r>
          </a:p>
        </p:txBody>
      </p:sp>
      <p:graphicFrame>
        <p:nvGraphicFramePr>
          <p:cNvPr id="5" name="Table Placeholder 4">
            <a:extLst>
              <a:ext uri="{FF2B5EF4-FFF2-40B4-BE49-F238E27FC236}">
                <a16:creationId xmlns:a16="http://schemas.microsoft.com/office/drawing/2014/main" id="{3A52DEF8-D124-4B64-A88D-F91AFCA4DA80}"/>
              </a:ext>
            </a:extLst>
          </p:cNvPr>
          <p:cNvGraphicFramePr>
            <a:graphicFrameLocks noGrp="1"/>
          </p:cNvGraphicFramePr>
          <p:nvPr>
            <p:ph type="tbl" sz="quarter" idx="13"/>
            <p:extLst>
              <p:ext uri="{D42A27DB-BD31-4B8C-83A1-F6EECF244321}">
                <p14:modId xmlns:p14="http://schemas.microsoft.com/office/powerpoint/2010/main" val="3684967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67664334"/>
                    </a:ext>
                  </a:extLst>
                </a:gridCol>
                <a:gridCol w="1069848">
                  <a:extLst>
                    <a:ext uri="{9D8B030D-6E8A-4147-A177-3AD203B41FA5}">
                      <a16:colId xmlns:a16="http://schemas.microsoft.com/office/drawing/2014/main" val="4152797246"/>
                    </a:ext>
                  </a:extLst>
                </a:gridCol>
                <a:gridCol w="1645920">
                  <a:extLst>
                    <a:ext uri="{9D8B030D-6E8A-4147-A177-3AD203B41FA5}">
                      <a16:colId xmlns:a16="http://schemas.microsoft.com/office/drawing/2014/main" val="2065526733"/>
                    </a:ext>
                  </a:extLst>
                </a:gridCol>
                <a:gridCol w="576072">
                  <a:extLst>
                    <a:ext uri="{9D8B030D-6E8A-4147-A177-3AD203B41FA5}">
                      <a16:colId xmlns:a16="http://schemas.microsoft.com/office/drawing/2014/main" val="4274346024"/>
                    </a:ext>
                  </a:extLst>
                </a:gridCol>
                <a:gridCol w="576072">
                  <a:extLst>
                    <a:ext uri="{9D8B030D-6E8A-4147-A177-3AD203B41FA5}">
                      <a16:colId xmlns:a16="http://schemas.microsoft.com/office/drawing/2014/main" val="3781227849"/>
                    </a:ext>
                  </a:extLst>
                </a:gridCol>
                <a:gridCol w="576072">
                  <a:extLst>
                    <a:ext uri="{9D8B030D-6E8A-4147-A177-3AD203B41FA5}">
                      <a16:colId xmlns:a16="http://schemas.microsoft.com/office/drawing/2014/main" val="2829159111"/>
                    </a:ext>
                  </a:extLst>
                </a:gridCol>
                <a:gridCol w="576072">
                  <a:extLst>
                    <a:ext uri="{9D8B030D-6E8A-4147-A177-3AD203B41FA5}">
                      <a16:colId xmlns:a16="http://schemas.microsoft.com/office/drawing/2014/main" val="2105669355"/>
                    </a:ext>
                  </a:extLst>
                </a:gridCol>
                <a:gridCol w="576072">
                  <a:extLst>
                    <a:ext uri="{9D8B030D-6E8A-4147-A177-3AD203B41FA5}">
                      <a16:colId xmlns:a16="http://schemas.microsoft.com/office/drawing/2014/main" val="3923654066"/>
                    </a:ext>
                  </a:extLst>
                </a:gridCol>
                <a:gridCol w="576072">
                  <a:extLst>
                    <a:ext uri="{9D8B030D-6E8A-4147-A177-3AD203B41FA5}">
                      <a16:colId xmlns:a16="http://schemas.microsoft.com/office/drawing/2014/main" val="3535755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Engagement Rate</a:t>
                      </a:r>
                    </a:p>
                  </a:txBody>
                  <a:tcPr/>
                </a:tc>
                <a:extLst>
                  <a:ext uri="{0D108BD9-81ED-4DB2-BD59-A6C34878D82A}">
                    <a16:rowId xmlns:a16="http://schemas.microsoft.com/office/drawing/2014/main" val="2724473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- 2026-08-30 14:41:33</a:t>
                      </a:r>
                      <a:r>
                        <a:rPr kumimoji="0" lang="en-US" sz="1000" b="0" i="0" u="none" strike="noStrike" kern="1200" cap="none" spc="0" normalizeH="0" baseline="0" noProof="0">
                          <a:ln>
                            <a:noFill/>
                          </a:ln>
                          <a:solidFill>
                            <a:prstClr val="black"/>
                          </a:solidFill>
                          <a:effectLst/>
                          <a:uLnTx/>
                          <a:uFillTx/>
                          <a:latin typeface="Calibri"/>
                          <a:ea typeface="+mn-ea"/>
                          <a:cs typeface="+mn-cs"/>
                        </a:rPr>
                        <a:t>
 HALL 7 We hid some goodies in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https://quintly-eu-image-storage.s3.amazonaws.com/92da2fb8aad4b4363630192d3a9010d9/093919281abba2ea3e46a4d83db3a51f.jpg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15338.9100 %</a:t>
                      </a:r>
                    </a:p>
                  </a:txBody>
                  <a:tcPr/>
                </a:tc>
                <a:extLst>
                  <a:ext uri="{0D108BD9-81ED-4DB2-BD59-A6C34878D82A}">
                    <a16:rowId xmlns:a16="http://schemas.microsoft.com/office/drawing/2014/main" val="1825477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- 2026-08-30 14:30:18</a:t>
                      </a:r>
                      <a:r>
                        <a:rPr kumimoji="0" lang="en-US" sz="1000" b="0" i="0" u="none" strike="noStrike" kern="1200" cap="none" spc="0" normalizeH="0" baseline="0" noProof="0">
                          <a:ln>
                            <a:noFill/>
                          </a:ln>
                          <a:solidFill>
                            <a:prstClr val="black"/>
                          </a:solidFill>
                          <a:effectLst/>
                          <a:uLnTx/>
                          <a:uFillTx/>
                          <a:latin typeface="Calibri"/>
                          <a:ea typeface="+mn-ea"/>
                          <a:cs typeface="+mn-cs"/>
                        </a:rPr>
                        <a:t>
 Last chance to get your  @crumbliescookies  loaded cookies @ HALL 5.1 📍 This looks so delicious! 🥹 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https://quintly-eu-image-storage.s3.amazonaws.com/92da2fb8aad4b4363630192d3a9010d9/7c189a7cbb390034ee3e03dab483b133.jpg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15804.9700 %</a:t>
                      </a:r>
                    </a:p>
                  </a:txBody>
                  <a:tcPr/>
                </a:tc>
                <a:extLst>
                  <a:ext uri="{0D108BD9-81ED-4DB2-BD59-A6C34878D82A}">
                    <a16:rowId xmlns:a16="http://schemas.microsoft.com/office/drawing/2014/main" val="3075314651"/>
                  </a:ext>
                </a:extLst>
              </a:tr>
            </a:tbl>
          </a:graphicData>
        </a:graphic>
      </p:graphicFrame>
      <p:sp>
        <p:nvSpPr>
          <p:cNvPr id="4" name="Text Placeholder 3">
            <a:extLst>
              <a:ext uri="{FF2B5EF4-FFF2-40B4-BE49-F238E27FC236}">
                <a16:creationId xmlns:a16="http://schemas.microsoft.com/office/drawing/2014/main" id="{E044F58B-9A2E-40E4-954F-659BC0A21515}"/>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99275270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AB19A-2DA3-47A9-B663-5B200400CC65}"/>
              </a:ext>
            </a:extLst>
          </p:cNvPr>
          <p:cNvSpPr>
            <a:spLocks noGrp="1"/>
          </p:cNvSpPr>
          <p:nvPr>
            <p:ph type="title"/>
          </p:nvPr>
        </p:nvSpPr>
        <p:spPr/>
        <p:txBody>
          <a:bodyPr/>
          <a:lstStyle/>
          <a:p>
            <a:r>
              <a:rPr lang="en-US"/>
              <a:t>Instagram All Posts Table | GAMESCOM - 13 of 13</a:t>
            </a:r>
          </a:p>
        </p:txBody>
      </p:sp>
      <p:graphicFrame>
        <p:nvGraphicFramePr>
          <p:cNvPr id="5" name="Table Placeholder 4">
            <a:extLst>
              <a:ext uri="{FF2B5EF4-FFF2-40B4-BE49-F238E27FC236}">
                <a16:creationId xmlns:a16="http://schemas.microsoft.com/office/drawing/2014/main" id="{2EE7737F-88AE-46A0-8E76-65A2D71EF1DC}"/>
              </a:ext>
            </a:extLst>
          </p:cNvPr>
          <p:cNvGraphicFramePr>
            <a:graphicFrameLocks noGrp="1"/>
          </p:cNvGraphicFramePr>
          <p:nvPr>
            <p:ph type="tbl" sz="quarter" idx="13"/>
            <p:extLst>
              <p:ext uri="{D42A27DB-BD31-4B8C-83A1-F6EECF244321}">
                <p14:modId xmlns:p14="http://schemas.microsoft.com/office/powerpoint/2010/main" val="2263132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890933037"/>
                    </a:ext>
                  </a:extLst>
                </a:gridCol>
                <a:gridCol w="1069848">
                  <a:extLst>
                    <a:ext uri="{9D8B030D-6E8A-4147-A177-3AD203B41FA5}">
                      <a16:colId xmlns:a16="http://schemas.microsoft.com/office/drawing/2014/main" val="3374128257"/>
                    </a:ext>
                  </a:extLst>
                </a:gridCol>
                <a:gridCol w="1645920">
                  <a:extLst>
                    <a:ext uri="{9D8B030D-6E8A-4147-A177-3AD203B41FA5}">
                      <a16:colId xmlns:a16="http://schemas.microsoft.com/office/drawing/2014/main" val="1883482292"/>
                    </a:ext>
                  </a:extLst>
                </a:gridCol>
                <a:gridCol w="576072">
                  <a:extLst>
                    <a:ext uri="{9D8B030D-6E8A-4147-A177-3AD203B41FA5}">
                      <a16:colId xmlns:a16="http://schemas.microsoft.com/office/drawing/2014/main" val="3836650763"/>
                    </a:ext>
                  </a:extLst>
                </a:gridCol>
                <a:gridCol w="576072">
                  <a:extLst>
                    <a:ext uri="{9D8B030D-6E8A-4147-A177-3AD203B41FA5}">
                      <a16:colId xmlns:a16="http://schemas.microsoft.com/office/drawing/2014/main" val="584966598"/>
                    </a:ext>
                  </a:extLst>
                </a:gridCol>
                <a:gridCol w="576072">
                  <a:extLst>
                    <a:ext uri="{9D8B030D-6E8A-4147-A177-3AD203B41FA5}">
                      <a16:colId xmlns:a16="http://schemas.microsoft.com/office/drawing/2014/main" val="1889666392"/>
                    </a:ext>
                  </a:extLst>
                </a:gridCol>
                <a:gridCol w="576072">
                  <a:extLst>
                    <a:ext uri="{9D8B030D-6E8A-4147-A177-3AD203B41FA5}">
                      <a16:colId xmlns:a16="http://schemas.microsoft.com/office/drawing/2014/main" val="939824143"/>
                    </a:ext>
                  </a:extLst>
                </a:gridCol>
                <a:gridCol w="576072">
                  <a:extLst>
                    <a:ext uri="{9D8B030D-6E8A-4147-A177-3AD203B41FA5}">
                      <a16:colId xmlns:a16="http://schemas.microsoft.com/office/drawing/2014/main" val="3135739557"/>
                    </a:ext>
                  </a:extLst>
                </a:gridCol>
                <a:gridCol w="576072">
                  <a:extLst>
                    <a:ext uri="{9D8B030D-6E8A-4147-A177-3AD203B41FA5}">
                      <a16:colId xmlns:a16="http://schemas.microsoft.com/office/drawing/2014/main" val="1248582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Engagement Rate</a:t>
                      </a:r>
                    </a:p>
                  </a:txBody>
                  <a:tcPr/>
                </a:tc>
                <a:extLst>
                  <a:ext uri="{0D108BD9-81ED-4DB2-BD59-A6C34878D82A}">
                    <a16:rowId xmlns:a16="http://schemas.microsoft.com/office/drawing/2014/main" val="217820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- 2026-08-30 13:21:26</a:t>
                      </a:r>
                      <a:r>
                        <a:rPr kumimoji="0" lang="en-US" sz="1000" b="0" i="0" u="none" strike="noStrike" kern="1200" cap="none" spc="0" normalizeH="0" baseline="0" noProof="0">
                          <a:ln>
                            <a:noFill/>
                          </a:ln>
                          <a:solidFill>
                            <a:prstClr val="black"/>
                          </a:solidFill>
                          <a:effectLst/>
                          <a:uLnTx/>
                          <a:uFillTx/>
                          <a:latin typeface="Calibri"/>
                          <a:ea typeface="+mn-ea"/>
                          <a:cs typeface="+mn-cs"/>
                        </a:rPr>
                        <a:t>
 ignoring everyone’s calls this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https://quintly-eu-image-storage.s3.amazonaws.com/92da2fb8aad4b4363630192d3a9010d9/eaa0c719d6f49b13596bf78d0ae52386.jpg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1.4300 %</a:t>
                      </a:r>
                    </a:p>
                  </a:txBody>
                  <a:tcPr/>
                </a:tc>
                <a:extLst>
                  <a:ext uri="{0D108BD9-81ED-4DB2-BD59-A6C34878D82A}">
                    <a16:rowId xmlns:a16="http://schemas.microsoft.com/office/drawing/2014/main" val="2787410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- 2026-08-30 13:06:03</a:t>
                      </a:r>
                      <a:r>
                        <a:rPr kumimoji="0" lang="en-US" sz="1000" b="0" i="0" u="none" strike="noStrike" kern="1200" cap="none" spc="0" normalizeH="0" baseline="0" noProof="0">
                          <a:ln>
                            <a:noFill/>
                          </a:ln>
                          <a:solidFill>
                            <a:prstClr val="black"/>
                          </a:solidFill>
                          <a:effectLst/>
                          <a:uLnTx/>
                          <a:uFillTx/>
                          <a:latin typeface="Calibri"/>
                          <a:ea typeface="+mn-ea"/>
                          <a:cs typeface="+mn-cs"/>
                        </a:rPr>
                        <a:t>
 @happysocks  New day, new socks?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https://quintly-eu-image-storage.s3.amazonaws.com/92da2fb8aad4b4363630192d3a9010d9/093e8b98a60b747c29b2430fd1593fa9.jpg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15101.9100 %</a:t>
                      </a:r>
                    </a:p>
                  </a:txBody>
                  <a:tcPr/>
                </a:tc>
                <a:extLst>
                  <a:ext uri="{0D108BD9-81ED-4DB2-BD59-A6C34878D82A}">
                    <a16:rowId xmlns:a16="http://schemas.microsoft.com/office/drawing/2014/main" val="1115258710"/>
                  </a:ext>
                </a:extLst>
              </a:tr>
            </a:tbl>
          </a:graphicData>
        </a:graphic>
      </p:graphicFrame>
      <p:sp>
        <p:nvSpPr>
          <p:cNvPr id="4" name="Text Placeholder 3">
            <a:extLst>
              <a:ext uri="{FF2B5EF4-FFF2-40B4-BE49-F238E27FC236}">
                <a16:creationId xmlns:a16="http://schemas.microsoft.com/office/drawing/2014/main" id="{CE2EC2E4-FF64-46D1-8A72-B78B0DF5415A}"/>
              </a:ext>
            </a:extLst>
          </p:cNvPr>
          <p:cNvSpPr>
            <a:spLocks noGrp="1"/>
          </p:cNvSpPr>
          <p:nvPr>
            <p:ph type="body" sz="quarter" idx="14"/>
          </p:nvPr>
        </p:nvSpPr>
        <p:spPr/>
        <p:txBody>
          <a:bodyPr/>
          <a:lstStyle/>
          <a:p>
            <a:r>
              <a:rPr lang="en-US"/>
              <a:t>08/26/2025 - 08/31/2026</a:t>
            </a:r>
          </a:p>
        </p:txBody>
      </p:sp>
    </p:spTree>
    <p:extLst>
      <p:ext uri="{BB962C8B-B14F-4D97-AF65-F5344CB8AC3E}">
        <p14:creationId xmlns:p14="http://schemas.microsoft.com/office/powerpoint/2010/main" val="19534059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37</TotalTime>
  <Words>18515</Words>
  <Application>Microsoft Office PowerPoint</Application>
  <PresentationFormat>On-screen Show (4:3)</PresentationFormat>
  <Paragraphs>6046</Paragraphs>
  <Slides>148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148</vt:i4>
      </vt:variant>
    </vt:vector>
  </HeadingPairs>
  <TitlesOfParts>
    <vt:vector size="151" baseType="lpstr">
      <vt:lpstr>Calibri</vt:lpstr>
      <vt:lpstr>Arial</vt:lpstr>
      <vt:lpstr>quintly_template</vt:lpstr>
      <vt:lpstr>gamescom PRIVATE DATA</vt:lpstr>
      <vt:lpstr>Instagram Posts Table | GAMESCOM - 1 of 26</vt:lpstr>
      <vt:lpstr>Instagram Posts Table | GAMESCOM - 2 of 26</vt:lpstr>
      <vt:lpstr>Instagram Posts Table | GAMESCOM - 3 of 26</vt:lpstr>
      <vt:lpstr>Instagram Posts Table | GAMESCOM - 4 of 26</vt:lpstr>
      <vt:lpstr>Instagram Posts Table | GAMESCOM - 5 of 26</vt:lpstr>
      <vt:lpstr>Instagram Posts Table | GAMESCOM - 6 of 26</vt:lpstr>
      <vt:lpstr>Instagram Posts Table | GAMESCOM - 7 of 26</vt:lpstr>
      <vt:lpstr>Instagram Posts Table | GAMESCOM - 8 of 26</vt:lpstr>
      <vt:lpstr>Instagram Posts Table | GAMESCOM - 9 of 26</vt:lpstr>
      <vt:lpstr>Instagram Posts Table | GAMESCOM - 10 of 26</vt:lpstr>
      <vt:lpstr>Instagram Posts Table | GAMESCOM - 11 of 26</vt:lpstr>
      <vt:lpstr>Instagram Posts Table | GAMESCOM - 12 of 26</vt:lpstr>
      <vt:lpstr>Instagram Posts Table | GAMESCOM - 13 of 26</vt:lpstr>
      <vt:lpstr>Instagram Posts Table | GAMESCOM - 14 of 26</vt:lpstr>
      <vt:lpstr>Instagram Posts Table | GAMESCOM - 15 of 26</vt:lpstr>
      <vt:lpstr>Instagram Posts Table | GAMESCOM - 16 of 26</vt:lpstr>
      <vt:lpstr>Instagram Posts Table | GAMESCOM - 17 of 26</vt:lpstr>
      <vt:lpstr>Instagram Posts Table | GAMESCOM - 18 of 26</vt:lpstr>
      <vt:lpstr>Instagram Posts Table | GAMESCOM - 19 of 26</vt:lpstr>
      <vt:lpstr>Instagram Posts Table | GAMESCOM - 20 of 26</vt:lpstr>
      <vt:lpstr>Instagram Posts Table | GAMESCOM - 21 of 26</vt:lpstr>
      <vt:lpstr>Instagram Posts Table | GAMESCOM - 22 of 26</vt:lpstr>
      <vt:lpstr>Instagram Posts Table | GAMESCOM - 23 of 26</vt:lpstr>
      <vt:lpstr>Instagram Posts Table | GAMESCOM - 24 of 26</vt:lpstr>
      <vt:lpstr>Instagram Posts Table | GAMESCOM - 25 of 26</vt:lpstr>
      <vt:lpstr>Instagram Posts Table | GAMESCOM - 26 of 26</vt:lpstr>
      <vt:lpstr>Instagram Stories Table | GAMESCOM - 1 of 26</vt:lpstr>
      <vt:lpstr>Instagram Stories Table | GAMESCOM - 2 of 26</vt:lpstr>
      <vt:lpstr>Instagram Stories Table | GAMESCOM - 3 of 26</vt:lpstr>
      <vt:lpstr>Instagram Stories Table | GAMESCOM - 4 of 26</vt:lpstr>
      <vt:lpstr>Instagram Stories Table | GAMESCOM - 5 of 26</vt:lpstr>
      <vt:lpstr>Instagram Stories Table | GAMESCOM - 6 of 26</vt:lpstr>
      <vt:lpstr>Instagram Stories Table | GAMESCOM - 7 of 26</vt:lpstr>
      <vt:lpstr>Instagram Stories Table | GAMESCOM - 8 of 26</vt:lpstr>
      <vt:lpstr>Instagram Stories Table | GAMESCOM - 9 of 26</vt:lpstr>
      <vt:lpstr>Instagram Stories Table | GAMESCOM - 10 of 26</vt:lpstr>
      <vt:lpstr>Instagram Stories Table | GAMESCOM - 11 of 26</vt:lpstr>
      <vt:lpstr>Instagram Stories Table | GAMESCOM - 12 of 26</vt:lpstr>
      <vt:lpstr>Instagram Stories Table | GAMESCOM - 13 of 26</vt:lpstr>
      <vt:lpstr>Instagram Stories Table | GAMESCOM - 14 of 26</vt:lpstr>
      <vt:lpstr>Instagram Stories Table | GAMESCOM - 15 of 26</vt:lpstr>
      <vt:lpstr>Instagram Stories Table | GAMESCOM - 16 of 26</vt:lpstr>
      <vt:lpstr>Instagram Stories Table | GAMESCOM - 17 of 26</vt:lpstr>
      <vt:lpstr>Instagram Stories Table | GAMESCOM - 18 of 26</vt:lpstr>
      <vt:lpstr>Instagram Stories Table | GAMESCOM - 19 of 26</vt:lpstr>
      <vt:lpstr>Instagram Stories Table | GAMESCOM - 20 of 26</vt:lpstr>
      <vt:lpstr>Instagram Stories Table | GAMESCOM - 21 of 26</vt:lpstr>
      <vt:lpstr>Instagram Stories Table | GAMESCOM - 22 of 26</vt:lpstr>
      <vt:lpstr>Instagram Stories Table | GAMESCOM - 23 of 26</vt:lpstr>
      <vt:lpstr>Instagram Stories Table | GAMESCOM - 24 of 26</vt:lpstr>
      <vt:lpstr>Instagram Stories Table | GAMESCOM - 25 of 26</vt:lpstr>
      <vt:lpstr>Instagram Stories Table | GAMESCOM - 26 of 26</vt:lpstr>
      <vt:lpstr>Tiktok Videos Table Overview | GAMESCOM - 1 of 26</vt:lpstr>
      <vt:lpstr>Tiktok Videos Table Overview | GAMESCOM - 2 of 26</vt:lpstr>
      <vt:lpstr>Tiktok Videos Table Overview | GAMESCOM - 3 of 26</vt:lpstr>
      <vt:lpstr>Tiktok Videos Table Overview | GAMESCOM - 4 of 26</vt:lpstr>
      <vt:lpstr>Tiktok Videos Table Overview | GAMESCOM - 5 of 26</vt:lpstr>
      <vt:lpstr>Tiktok Videos Table Overview | GAMESCOM - 6 of 26</vt:lpstr>
      <vt:lpstr>Tiktok Videos Table Overview | GAMESCOM - 7 of 26</vt:lpstr>
      <vt:lpstr>Tiktok Videos Table Overview | GAMESCOM - 8 of 26</vt:lpstr>
      <vt:lpstr>Tiktok Videos Table Overview | GAMESCOM - 9 of 26</vt:lpstr>
      <vt:lpstr>Tiktok Videos Table Overview | GAMESCOM - 10 of 26</vt:lpstr>
      <vt:lpstr>Tiktok Videos Table Overview | GAMESCOM - 11 of 26</vt:lpstr>
      <vt:lpstr>Tiktok Videos Table Overview | GAMESCOM - 12 of 26</vt:lpstr>
      <vt:lpstr>Tiktok Videos Table Overview | GAMESCOM - 13 of 26</vt:lpstr>
      <vt:lpstr>Tiktok Videos Table Overview | GAMESCOM - 14 of 26</vt:lpstr>
      <vt:lpstr>Tiktok Videos Table Overview | GAMESCOM - 15 of 26</vt:lpstr>
      <vt:lpstr>Tiktok Videos Table Overview | GAMESCOM - 16 of 26</vt:lpstr>
      <vt:lpstr>Tiktok Videos Table Overview | GAMESCOM - 17 of 26</vt:lpstr>
      <vt:lpstr>Tiktok Videos Table Overview | GAMESCOM - 18 of 26</vt:lpstr>
      <vt:lpstr>Tiktok Videos Table Overview | GAMESCOM - 19 of 26</vt:lpstr>
      <vt:lpstr>Tiktok Videos Table Overview | GAMESCOM - 20 of 26</vt:lpstr>
      <vt:lpstr>Tiktok Videos Table Overview | GAMESCOM - 21 of 26</vt:lpstr>
      <vt:lpstr>Tiktok Videos Table Overview | GAMESCOM - 22 of 26</vt:lpstr>
      <vt:lpstr>Tiktok Videos Table Overview | GAMESCOM - 23 of 26</vt:lpstr>
      <vt:lpstr>Tiktok Videos Table Overview | GAMESCOM - 24 of 26</vt:lpstr>
      <vt:lpstr>Tiktok Videos Table Overview | GAMESCOM - 25 of 26</vt:lpstr>
      <vt:lpstr>Tiktok Videos Table Overview | GAMESCOM - 26 of 26</vt:lpstr>
      <vt:lpstr>Twitter Own and Retweeted Tweets Table | GAMESCOM - 1 of 9</vt:lpstr>
      <vt:lpstr>Twitter Own and Retweeted Tweets Table | GAMESCOM - 2 of 9</vt:lpstr>
      <vt:lpstr>Twitter Own and Retweeted Tweets Table | GAMESCOM - 3 of 9</vt:lpstr>
      <vt:lpstr>Twitter Own and Retweeted Tweets Table | GAMESCOM - 4 of 9</vt:lpstr>
      <vt:lpstr>Twitter Own and Retweeted Tweets Table | GAMESCOM - 5 of 9</vt:lpstr>
      <vt:lpstr>Twitter Own and Retweeted Tweets Table | GAMESCOM - 6 of 9</vt:lpstr>
      <vt:lpstr>Twitter Own and Retweeted Tweets Table | GAMESCOM - 7 of 9</vt:lpstr>
      <vt:lpstr>Twitter Own and Retweeted Tweets Table | GAMESCOM - 8 of 9</vt:lpstr>
      <vt:lpstr>Twitter Own and Retweeted Tweets Table | GAMESCOM - 9 of 9</vt:lpstr>
      <vt:lpstr>LinkedIn Posts Table | GAMESCOM - 1 of 3</vt:lpstr>
      <vt:lpstr>LinkedIn Posts Table | GAMESCOM - 2 of 3</vt:lpstr>
      <vt:lpstr>LinkedIn Posts Table | GAMESCOM - 3 of 3</vt:lpstr>
      <vt:lpstr>Facebook Published Posts Table | GAMESCOM - 1 of 5</vt:lpstr>
      <vt:lpstr>Facebook Published Posts Table | GAMESCOM - 2 of 5</vt:lpstr>
      <vt:lpstr>Facebook Published Posts Table | GAMESCOM - 3 of 5</vt:lpstr>
      <vt:lpstr>Facebook Published Posts Table | GAMESCOM - 4 of 5</vt:lpstr>
      <vt:lpstr>Facebook Published Posts Table | GAMESCOM - 5 of 5</vt:lpstr>
      <vt:lpstr>Youtube Videos Table | GAMESCOM - 1 of 4</vt:lpstr>
      <vt:lpstr>Youtube Videos Table | GAMESCOM - 2 of 4</vt:lpstr>
      <vt:lpstr>Youtube Videos Table | GAMESCOM - 3 of 4</vt:lpstr>
      <vt:lpstr>Youtube Videos Table | GAMESCOM - 4 of 4</vt:lpstr>
      <vt:lpstr>Threads Own Posts Table | GAMESCOM - 1 of 3</vt:lpstr>
      <vt:lpstr>Threads Own Posts Table | GAMESCOM - 2 of 3</vt:lpstr>
      <vt:lpstr>Threads Own Posts Table | GAMESCOM - 3 of 3</vt:lpstr>
      <vt:lpstr>Instagram Followers Total | GAMESCOM</vt:lpstr>
      <vt:lpstr>Tiktok Total Followers | GAMESCOM</vt:lpstr>
      <vt:lpstr>Twitter Followers Total | GAMESCOM</vt:lpstr>
      <vt:lpstr>LinkedIn Followers Total | GAMESCOM</vt:lpstr>
      <vt:lpstr>Facebook Fans or Followers Total | GAMESCOM</vt:lpstr>
      <vt:lpstr>Youtube Subscribers | GAMESCOM</vt:lpstr>
      <vt:lpstr>Threads Followers Total | GAMESCOM</vt:lpstr>
      <vt:lpstr>Threads Comments and Replies Table | GAMESCOM - 1 of 11</vt:lpstr>
      <vt:lpstr>Threads Comments and Replies Table | GAMESCOM - 2 of 11</vt:lpstr>
      <vt:lpstr>Threads Comments and Replies Table | GAMESCOM - 3 of 11</vt:lpstr>
      <vt:lpstr>Threads Comments and Replies Table | GAMESCOM - 4 of 11</vt:lpstr>
      <vt:lpstr>Threads Comments and Replies Table | GAMESCOM - 5 of 11</vt:lpstr>
      <vt:lpstr>Threads Comments and Replies Table | GAMESCOM - 6 of 11</vt:lpstr>
      <vt:lpstr>Threads Comments and Replies Table | GAMESCOM - 7 of 11</vt:lpstr>
      <vt:lpstr>Threads Comments and Replies Table | GAMESCOM - 8 of 11</vt:lpstr>
      <vt:lpstr>Threads Comments and Replies Table | GAMESCOM - 9 of 11</vt:lpstr>
      <vt:lpstr>Threads Comments and Replies Table | GAMESCOM - 10 of 11</vt:lpstr>
      <vt:lpstr>Threads Comments and Replies Table | GAMESCOM - 11 of 11</vt:lpstr>
      <vt:lpstr>Instagram Comments and Replies Table | GAMESCOM - 1 of 14</vt:lpstr>
      <vt:lpstr>Instagram Comments and Replies Table | GAMESCOM - 2 of 14</vt:lpstr>
      <vt:lpstr>Instagram Comments and Replies Table | GAMESCOM - 3 of 14</vt:lpstr>
      <vt:lpstr>Instagram Comments and Replies Table | GAMESCOM - 4 of 14</vt:lpstr>
      <vt:lpstr>Instagram Comments and Replies Table | GAMESCOM - 5 of 14</vt:lpstr>
      <vt:lpstr>Instagram Comments and Replies Table | GAMESCOM - 6 of 14</vt:lpstr>
      <vt:lpstr>Instagram Comments and Replies Table | GAMESCOM - 7 of 14</vt:lpstr>
      <vt:lpstr>Instagram Comments and Replies Table | GAMESCOM - 8 of 14</vt:lpstr>
      <vt:lpstr>Instagram Comments and Replies Table | GAMESCOM - 9 of 14</vt:lpstr>
      <vt:lpstr>Instagram Comments and Replies Table | GAMESCOM - 10 of 14</vt:lpstr>
      <vt:lpstr>Instagram Comments and Replies Table | GAMESCOM - 11 of 14</vt:lpstr>
      <vt:lpstr>Instagram Comments and Replies Table | GAMESCOM - 12 of 14</vt:lpstr>
      <vt:lpstr>Instagram Comments and Replies Table | GAMESCOM - 13 of 14</vt:lpstr>
      <vt:lpstr>Instagram Comments and Replies Table | GAMESCOM - 14 of 14</vt:lpstr>
      <vt:lpstr>Instagram All Posts Table | GAMESCOM - 1 of 13</vt:lpstr>
      <vt:lpstr>Instagram All Posts Table | GAMESCOM - 2 of 13</vt:lpstr>
      <vt:lpstr>Instagram All Posts Table | GAMESCOM - 3 of 13</vt:lpstr>
      <vt:lpstr>Instagram All Posts Table | GAMESCOM - 4 of 13</vt:lpstr>
      <vt:lpstr>Instagram All Posts Table | GAMESCOM - 5 of 13</vt:lpstr>
      <vt:lpstr>Instagram All Posts Table | GAMESCOM - 6 of 13</vt:lpstr>
      <vt:lpstr>Instagram All Posts Table | GAMESCOM - 7 of 13</vt:lpstr>
      <vt:lpstr>Instagram All Posts Table | GAMESCOM - 8 of 13</vt:lpstr>
      <vt:lpstr>Instagram All Posts Table | GAMESCOM - 9 of 13</vt:lpstr>
      <vt:lpstr>Instagram All Posts Table | GAMESCOM - 10 of 13</vt:lpstr>
      <vt:lpstr>Instagram All Posts Table | GAMESCOM - 11 of 13</vt:lpstr>
      <vt:lpstr>Instagram All Posts Table | GAMESCOM - 12 of 13</vt:lpstr>
      <vt:lpstr>Instagram All Posts Table | GAMESCOM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gamescom PRIVATE DATA</dc:title>
  <dc:creator>Frederik Born</dc:creator>
  <cp:lastModifiedBy>Frederik Born</cp:lastModifiedBy>
  <cp:revision>1</cp:revision>
  <dcterms:created xsi:type="dcterms:W3CDTF">2026-09-15T10:08:05Z</dcterms:created>
  <dcterms:modified xsi:type="dcterms:W3CDTF">2026-09-15T10:45:13Z</dcterms:modified>
</cp:coreProperties>
</file>