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2" r:id="rId64"/>
    <p:sldId id="323" r:id="rId65"/>
    <p:sldId id="324" r:id="rId66"/>
    <p:sldId id="325" r:id="rId67"/>
    <p:sldId id="326" r:id="rId68"/>
    <p:sldId id="327" r:id="rId69"/>
    <p:sldId id="328" r:id="rId70"/>
    <p:sldId id="330" r:id="rId71"/>
    <p:sldId id="331" r:id="rId72"/>
    <p:sldId id="332" r:id="rId73"/>
    <p:sldId id="333" r:id="rId74"/>
    <p:sldId id="334" r:id="rId75"/>
  </p:sldIdLst>
  <p:sldSz cx="9144000" cy="6858000" type="screen4x3"/>
  <p:notesSz cx="6858000" cy="9144000"/>
  <p:embeddedFontLst>
    <p:embeddedFont>
      <p:font typeface="Calibri" panose="020F0502020204030204" pitchFamily="34" charset="0"/>
      <p:regular r:id="rId76"/>
      <p:bold r:id="rId77"/>
      <p:italic r:id="rId78"/>
      <p:boldItalic r:id="rId7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OMG FUSE</c:v>
                </c:pt>
              </c:strCache>
            </c:strRef>
          </c:tx>
          <c:spPr>
            <a:ln w="28575" cap="rnd">
              <a:solidFill>
                <a:schemeClr val="accent1"/>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Sheet1!$B$2:$B$518</c:f>
              <c:numCache>
                <c:formatCode>General</c:formatCode>
                <c:ptCount val="517"/>
                <c:pt idx="23">
                  <c:v>1065</c:v>
                </c:pt>
                <c:pt idx="24">
                  <c:v>1067</c:v>
                </c:pt>
                <c:pt idx="25">
                  <c:v>1067</c:v>
                </c:pt>
                <c:pt idx="26">
                  <c:v>1067</c:v>
                </c:pt>
                <c:pt idx="27">
                  <c:v>1066</c:v>
                </c:pt>
                <c:pt idx="28">
                  <c:v>1067</c:v>
                </c:pt>
                <c:pt idx="29">
                  <c:v>1078</c:v>
                </c:pt>
                <c:pt idx="30">
                  <c:v>1085</c:v>
                </c:pt>
                <c:pt idx="31">
                  <c:v>1090</c:v>
                </c:pt>
                <c:pt idx="32">
                  <c:v>1093</c:v>
                </c:pt>
                <c:pt idx="33">
                  <c:v>1096</c:v>
                </c:pt>
                <c:pt idx="34">
                  <c:v>1098</c:v>
                </c:pt>
                <c:pt idx="35">
                  <c:v>1101</c:v>
                </c:pt>
                <c:pt idx="36">
                  <c:v>1106</c:v>
                </c:pt>
                <c:pt idx="37">
                  <c:v>1110</c:v>
                </c:pt>
                <c:pt idx="38">
                  <c:v>1112</c:v>
                </c:pt>
                <c:pt idx="39">
                  <c:v>1115</c:v>
                </c:pt>
                <c:pt idx="40">
                  <c:v>1117</c:v>
                </c:pt>
                <c:pt idx="41">
                  <c:v>1118</c:v>
                </c:pt>
                <c:pt idx="42">
                  <c:v>1120</c:v>
                </c:pt>
                <c:pt idx="43">
                  <c:v>1122</c:v>
                </c:pt>
                <c:pt idx="44">
                  <c:v>1127</c:v>
                </c:pt>
                <c:pt idx="45">
                  <c:v>1130</c:v>
                </c:pt>
                <c:pt idx="46">
                  <c:v>1133</c:v>
                </c:pt>
                <c:pt idx="47">
                  <c:v>1134</c:v>
                </c:pt>
                <c:pt idx="48">
                  <c:v>1135</c:v>
                </c:pt>
                <c:pt idx="49">
                  <c:v>1139</c:v>
                </c:pt>
                <c:pt idx="50">
                  <c:v>1139</c:v>
                </c:pt>
                <c:pt idx="51">
                  <c:v>1143</c:v>
                </c:pt>
                <c:pt idx="52">
                  <c:v>1150</c:v>
                </c:pt>
                <c:pt idx="53">
                  <c:v>1152</c:v>
                </c:pt>
                <c:pt idx="54">
                  <c:v>1154</c:v>
                </c:pt>
                <c:pt idx="55">
                  <c:v>1156</c:v>
                </c:pt>
                <c:pt idx="56">
                  <c:v>1160</c:v>
                </c:pt>
                <c:pt idx="57">
                  <c:v>1161</c:v>
                </c:pt>
                <c:pt idx="58">
                  <c:v>1166</c:v>
                </c:pt>
                <c:pt idx="59">
                  <c:v>1169</c:v>
                </c:pt>
                <c:pt idx="60">
                  <c:v>1176</c:v>
                </c:pt>
                <c:pt idx="61">
                  <c:v>1178</c:v>
                </c:pt>
                <c:pt idx="62">
                  <c:v>1181</c:v>
                </c:pt>
                <c:pt idx="63">
                  <c:v>1184</c:v>
                </c:pt>
                <c:pt idx="64">
                  <c:v>1189</c:v>
                </c:pt>
                <c:pt idx="65">
                  <c:v>1193</c:v>
                </c:pt>
                <c:pt idx="66">
                  <c:v>1196</c:v>
                </c:pt>
                <c:pt idx="67">
                  <c:v>1197</c:v>
                </c:pt>
                <c:pt idx="68">
                  <c:v>1197</c:v>
                </c:pt>
                <c:pt idx="69">
                  <c:v>1200</c:v>
                </c:pt>
                <c:pt idx="70">
                  <c:v>1201</c:v>
                </c:pt>
                <c:pt idx="71">
                  <c:v>1203</c:v>
                </c:pt>
                <c:pt idx="72">
                  <c:v>1204</c:v>
                </c:pt>
                <c:pt idx="73">
                  <c:v>1204</c:v>
                </c:pt>
                <c:pt idx="74">
                  <c:v>1205</c:v>
                </c:pt>
                <c:pt idx="75">
                  <c:v>1205</c:v>
                </c:pt>
                <c:pt idx="76">
                  <c:v>1208</c:v>
                </c:pt>
                <c:pt idx="77">
                  <c:v>1210</c:v>
                </c:pt>
                <c:pt idx="78">
                  <c:v>1212</c:v>
                </c:pt>
                <c:pt idx="79">
                  <c:v>1214</c:v>
                </c:pt>
                <c:pt idx="80">
                  <c:v>1215</c:v>
                </c:pt>
                <c:pt idx="81">
                  <c:v>1217</c:v>
                </c:pt>
                <c:pt idx="82">
                  <c:v>1217</c:v>
                </c:pt>
                <c:pt idx="83">
                  <c:v>1217</c:v>
                </c:pt>
                <c:pt idx="84">
                  <c:v>1218</c:v>
                </c:pt>
                <c:pt idx="85">
                  <c:v>1219</c:v>
                </c:pt>
                <c:pt idx="86">
                  <c:v>1220</c:v>
                </c:pt>
                <c:pt idx="87">
                  <c:v>1223</c:v>
                </c:pt>
                <c:pt idx="88">
                  <c:v>1223</c:v>
                </c:pt>
                <c:pt idx="89">
                  <c:v>1226</c:v>
                </c:pt>
                <c:pt idx="90">
                  <c:v>1227</c:v>
                </c:pt>
                <c:pt idx="91">
                  <c:v>1227</c:v>
                </c:pt>
                <c:pt idx="92">
                  <c:v>1230</c:v>
                </c:pt>
                <c:pt idx="93">
                  <c:v>1236</c:v>
                </c:pt>
                <c:pt idx="94">
                  <c:v>1238</c:v>
                </c:pt>
                <c:pt idx="95">
                  <c:v>1246</c:v>
                </c:pt>
                <c:pt idx="96">
                  <c:v>1247</c:v>
                </c:pt>
                <c:pt idx="97">
                  <c:v>1249</c:v>
                </c:pt>
                <c:pt idx="98">
                  <c:v>1249</c:v>
                </c:pt>
                <c:pt idx="99">
                  <c:v>1253</c:v>
                </c:pt>
                <c:pt idx="100">
                  <c:v>1259</c:v>
                </c:pt>
                <c:pt idx="101">
                  <c:v>1265</c:v>
                </c:pt>
                <c:pt idx="102">
                  <c:v>1267</c:v>
                </c:pt>
                <c:pt idx="103">
                  <c:v>1269</c:v>
                </c:pt>
                <c:pt idx="104">
                  <c:v>1270</c:v>
                </c:pt>
                <c:pt idx="105">
                  <c:v>1273</c:v>
                </c:pt>
                <c:pt idx="106">
                  <c:v>1276</c:v>
                </c:pt>
                <c:pt idx="107">
                  <c:v>1278</c:v>
                </c:pt>
                <c:pt idx="108">
                  <c:v>1277</c:v>
                </c:pt>
                <c:pt idx="109">
                  <c:v>1283</c:v>
                </c:pt>
                <c:pt idx="110">
                  <c:v>1286</c:v>
                </c:pt>
                <c:pt idx="111">
                  <c:v>1289</c:v>
                </c:pt>
                <c:pt idx="112">
                  <c:v>1292</c:v>
                </c:pt>
                <c:pt idx="113">
                  <c:v>1294</c:v>
                </c:pt>
                <c:pt idx="114">
                  <c:v>1296</c:v>
                </c:pt>
                <c:pt idx="115">
                  <c:v>1298</c:v>
                </c:pt>
                <c:pt idx="116">
                  <c:v>1300</c:v>
                </c:pt>
                <c:pt idx="117">
                  <c:v>1302</c:v>
                </c:pt>
                <c:pt idx="118">
                  <c:v>1302</c:v>
                </c:pt>
                <c:pt idx="119">
                  <c:v>1306</c:v>
                </c:pt>
                <c:pt idx="120">
                  <c:v>1307</c:v>
                </c:pt>
                <c:pt idx="121">
                  <c:v>1307</c:v>
                </c:pt>
                <c:pt idx="122">
                  <c:v>1308</c:v>
                </c:pt>
                <c:pt idx="123">
                  <c:v>1310</c:v>
                </c:pt>
                <c:pt idx="124">
                  <c:v>1310</c:v>
                </c:pt>
                <c:pt idx="125">
                  <c:v>1311</c:v>
                </c:pt>
                <c:pt idx="126">
                  <c:v>1314</c:v>
                </c:pt>
                <c:pt idx="127">
                  <c:v>1315</c:v>
                </c:pt>
                <c:pt idx="128">
                  <c:v>1317</c:v>
                </c:pt>
                <c:pt idx="129">
                  <c:v>1318</c:v>
                </c:pt>
                <c:pt idx="130">
                  <c:v>1320</c:v>
                </c:pt>
                <c:pt idx="131">
                  <c:v>1320</c:v>
                </c:pt>
                <c:pt idx="132">
                  <c:v>1320</c:v>
                </c:pt>
                <c:pt idx="133">
                  <c:v>1324</c:v>
                </c:pt>
                <c:pt idx="134">
                  <c:v>1329</c:v>
                </c:pt>
                <c:pt idx="135">
                  <c:v>1329</c:v>
                </c:pt>
                <c:pt idx="136">
                  <c:v>1333</c:v>
                </c:pt>
                <c:pt idx="137">
                  <c:v>1336</c:v>
                </c:pt>
                <c:pt idx="138">
                  <c:v>1338</c:v>
                </c:pt>
                <c:pt idx="139">
                  <c:v>1339</c:v>
                </c:pt>
                <c:pt idx="140">
                  <c:v>1338</c:v>
                </c:pt>
                <c:pt idx="141">
                  <c:v>1340</c:v>
                </c:pt>
                <c:pt idx="142">
                  <c:v>1343</c:v>
                </c:pt>
                <c:pt idx="143">
                  <c:v>1343</c:v>
                </c:pt>
                <c:pt idx="144">
                  <c:v>1344</c:v>
                </c:pt>
                <c:pt idx="145">
                  <c:v>1346</c:v>
                </c:pt>
                <c:pt idx="146">
                  <c:v>1346</c:v>
                </c:pt>
                <c:pt idx="147">
                  <c:v>1350</c:v>
                </c:pt>
                <c:pt idx="148">
                  <c:v>1352</c:v>
                </c:pt>
                <c:pt idx="149">
                  <c:v>1353</c:v>
                </c:pt>
                <c:pt idx="150">
                  <c:v>1354</c:v>
                </c:pt>
                <c:pt idx="151">
                  <c:v>1355</c:v>
                </c:pt>
                <c:pt idx="152">
                  <c:v>1358</c:v>
                </c:pt>
                <c:pt idx="153">
                  <c:v>1361</c:v>
                </c:pt>
                <c:pt idx="154">
                  <c:v>1363</c:v>
                </c:pt>
                <c:pt idx="155">
                  <c:v>1365</c:v>
                </c:pt>
                <c:pt idx="156">
                  <c:v>1368</c:v>
                </c:pt>
                <c:pt idx="157">
                  <c:v>1369</c:v>
                </c:pt>
                <c:pt idx="158">
                  <c:v>1371</c:v>
                </c:pt>
                <c:pt idx="159">
                  <c:v>1372</c:v>
                </c:pt>
                <c:pt idx="160">
                  <c:v>1380</c:v>
                </c:pt>
                <c:pt idx="161">
                  <c:v>1383</c:v>
                </c:pt>
                <c:pt idx="162">
                  <c:v>1390</c:v>
                </c:pt>
                <c:pt idx="163">
                  <c:v>1399</c:v>
                </c:pt>
                <c:pt idx="164">
                  <c:v>1407</c:v>
                </c:pt>
                <c:pt idx="165">
                  <c:v>1412</c:v>
                </c:pt>
                <c:pt idx="166">
                  <c:v>1412</c:v>
                </c:pt>
                <c:pt idx="167">
                  <c:v>1412</c:v>
                </c:pt>
                <c:pt idx="168">
                  <c:v>1415</c:v>
                </c:pt>
                <c:pt idx="169">
                  <c:v>1416</c:v>
                </c:pt>
                <c:pt idx="170">
                  <c:v>1417</c:v>
                </c:pt>
                <c:pt idx="171">
                  <c:v>1422</c:v>
                </c:pt>
                <c:pt idx="172">
                  <c:v>1429</c:v>
                </c:pt>
                <c:pt idx="173">
                  <c:v>1430</c:v>
                </c:pt>
                <c:pt idx="174">
                  <c:v>1438</c:v>
                </c:pt>
                <c:pt idx="175">
                  <c:v>1440</c:v>
                </c:pt>
                <c:pt idx="176">
                  <c:v>1441</c:v>
                </c:pt>
                <c:pt idx="177">
                  <c:v>1444</c:v>
                </c:pt>
                <c:pt idx="178">
                  <c:v>1451</c:v>
                </c:pt>
                <c:pt idx="179">
                  <c:v>1453</c:v>
                </c:pt>
                <c:pt idx="180">
                  <c:v>1452</c:v>
                </c:pt>
                <c:pt idx="181">
                  <c:v>1451</c:v>
                </c:pt>
                <c:pt idx="182">
                  <c:v>1455</c:v>
                </c:pt>
                <c:pt idx="183">
                  <c:v>1462</c:v>
                </c:pt>
                <c:pt idx="184">
                  <c:v>1467</c:v>
                </c:pt>
                <c:pt idx="185">
                  <c:v>1471</c:v>
                </c:pt>
                <c:pt idx="186">
                  <c:v>1475</c:v>
                </c:pt>
                <c:pt idx="187">
                  <c:v>1477</c:v>
                </c:pt>
                <c:pt idx="188">
                  <c:v>1480</c:v>
                </c:pt>
                <c:pt idx="189">
                  <c:v>1481</c:v>
                </c:pt>
                <c:pt idx="190">
                  <c:v>1487</c:v>
                </c:pt>
                <c:pt idx="191">
                  <c:v>1492</c:v>
                </c:pt>
                <c:pt idx="192">
                  <c:v>1497</c:v>
                </c:pt>
                <c:pt idx="193">
                  <c:v>1500</c:v>
                </c:pt>
                <c:pt idx="194">
                  <c:v>1502</c:v>
                </c:pt>
                <c:pt idx="195">
                  <c:v>1503</c:v>
                </c:pt>
                <c:pt idx="196">
                  <c:v>1508</c:v>
                </c:pt>
                <c:pt idx="197">
                  <c:v>1511</c:v>
                </c:pt>
                <c:pt idx="198">
                  <c:v>1512</c:v>
                </c:pt>
                <c:pt idx="199">
                  <c:v>1517</c:v>
                </c:pt>
                <c:pt idx="200">
                  <c:v>1518</c:v>
                </c:pt>
                <c:pt idx="201">
                  <c:v>1518</c:v>
                </c:pt>
                <c:pt idx="202">
                  <c:v>1518</c:v>
                </c:pt>
                <c:pt idx="203">
                  <c:v>1521</c:v>
                </c:pt>
                <c:pt idx="204">
                  <c:v>1523</c:v>
                </c:pt>
                <c:pt idx="205">
                  <c:v>1528</c:v>
                </c:pt>
                <c:pt idx="206">
                  <c:v>1532</c:v>
                </c:pt>
                <c:pt idx="207">
                  <c:v>1535</c:v>
                </c:pt>
                <c:pt idx="208">
                  <c:v>1538</c:v>
                </c:pt>
                <c:pt idx="209">
                  <c:v>1537</c:v>
                </c:pt>
                <c:pt idx="210">
                  <c:v>1542</c:v>
                </c:pt>
                <c:pt idx="211">
                  <c:v>1543</c:v>
                </c:pt>
                <c:pt idx="212">
                  <c:v>1557</c:v>
                </c:pt>
                <c:pt idx="213">
                  <c:v>1562</c:v>
                </c:pt>
                <c:pt idx="214">
                  <c:v>1564</c:v>
                </c:pt>
                <c:pt idx="215">
                  <c:v>1565</c:v>
                </c:pt>
                <c:pt idx="216">
                  <c:v>1565</c:v>
                </c:pt>
                <c:pt idx="217">
                  <c:v>1569</c:v>
                </c:pt>
                <c:pt idx="218">
                  <c:v>1574</c:v>
                </c:pt>
                <c:pt idx="219">
                  <c:v>1577</c:v>
                </c:pt>
                <c:pt idx="220">
                  <c:v>1578</c:v>
                </c:pt>
                <c:pt idx="221">
                  <c:v>1581</c:v>
                </c:pt>
                <c:pt idx="222">
                  <c:v>1582</c:v>
                </c:pt>
                <c:pt idx="223">
                  <c:v>1583</c:v>
                </c:pt>
                <c:pt idx="224">
                  <c:v>1585</c:v>
                </c:pt>
                <c:pt idx="225">
                  <c:v>1587</c:v>
                </c:pt>
                <c:pt idx="226">
                  <c:v>1593</c:v>
                </c:pt>
                <c:pt idx="227">
                  <c:v>1597</c:v>
                </c:pt>
                <c:pt idx="228">
                  <c:v>1602</c:v>
                </c:pt>
                <c:pt idx="229">
                  <c:v>1605</c:v>
                </c:pt>
                <c:pt idx="230">
                  <c:v>1607</c:v>
                </c:pt>
                <c:pt idx="231">
                  <c:v>1609</c:v>
                </c:pt>
                <c:pt idx="232">
                  <c:v>1615</c:v>
                </c:pt>
                <c:pt idx="233">
                  <c:v>1620</c:v>
                </c:pt>
                <c:pt idx="234">
                  <c:v>1624</c:v>
                </c:pt>
                <c:pt idx="235">
                  <c:v>1633</c:v>
                </c:pt>
                <c:pt idx="236">
                  <c:v>1636</c:v>
                </c:pt>
                <c:pt idx="237">
                  <c:v>1637</c:v>
                </c:pt>
                <c:pt idx="238">
                  <c:v>1640</c:v>
                </c:pt>
                <c:pt idx="239">
                  <c:v>1645</c:v>
                </c:pt>
                <c:pt idx="240">
                  <c:v>1650</c:v>
                </c:pt>
                <c:pt idx="241">
                  <c:v>1655</c:v>
                </c:pt>
                <c:pt idx="242">
                  <c:v>1656</c:v>
                </c:pt>
                <c:pt idx="243">
                  <c:v>1658</c:v>
                </c:pt>
                <c:pt idx="244">
                  <c:v>1661</c:v>
                </c:pt>
                <c:pt idx="245">
                  <c:v>1665</c:v>
                </c:pt>
                <c:pt idx="246">
                  <c:v>1670</c:v>
                </c:pt>
                <c:pt idx="247">
                  <c:v>1675</c:v>
                </c:pt>
                <c:pt idx="248">
                  <c:v>1682</c:v>
                </c:pt>
                <c:pt idx="249">
                  <c:v>1684</c:v>
                </c:pt>
                <c:pt idx="250">
                  <c:v>1687</c:v>
                </c:pt>
                <c:pt idx="251">
                  <c:v>1688</c:v>
                </c:pt>
                <c:pt idx="252">
                  <c:v>1695</c:v>
                </c:pt>
                <c:pt idx="253">
                  <c:v>1697</c:v>
                </c:pt>
                <c:pt idx="254">
                  <c:v>1700</c:v>
                </c:pt>
                <c:pt idx="255">
                  <c:v>1702</c:v>
                </c:pt>
                <c:pt idx="256">
                  <c:v>1711</c:v>
                </c:pt>
                <c:pt idx="257">
                  <c:v>1712</c:v>
                </c:pt>
                <c:pt idx="258">
                  <c:v>1712</c:v>
                </c:pt>
                <c:pt idx="259">
                  <c:v>1719</c:v>
                </c:pt>
                <c:pt idx="260">
                  <c:v>1723</c:v>
                </c:pt>
                <c:pt idx="261">
                  <c:v>1732</c:v>
                </c:pt>
                <c:pt idx="262">
                  <c:v>1733</c:v>
                </c:pt>
                <c:pt idx="263">
                  <c:v>1735</c:v>
                </c:pt>
                <c:pt idx="264">
                  <c:v>1738</c:v>
                </c:pt>
                <c:pt idx="265">
                  <c:v>1740</c:v>
                </c:pt>
                <c:pt idx="266">
                  <c:v>1741</c:v>
                </c:pt>
                <c:pt idx="267">
                  <c:v>1745</c:v>
                </c:pt>
                <c:pt idx="268">
                  <c:v>1749</c:v>
                </c:pt>
                <c:pt idx="269">
                  <c:v>1750</c:v>
                </c:pt>
                <c:pt idx="270">
                  <c:v>1751</c:v>
                </c:pt>
                <c:pt idx="271">
                  <c:v>1753</c:v>
                </c:pt>
                <c:pt idx="273">
                  <c:v>1756</c:v>
                </c:pt>
                <c:pt idx="274">
                  <c:v>1757</c:v>
                </c:pt>
                <c:pt idx="275">
                  <c:v>1757</c:v>
                </c:pt>
                <c:pt idx="276">
                  <c:v>1757</c:v>
                </c:pt>
                <c:pt idx="277">
                  <c:v>1758</c:v>
                </c:pt>
                <c:pt idx="278">
                  <c:v>1758</c:v>
                </c:pt>
                <c:pt idx="279">
                  <c:v>1758</c:v>
                </c:pt>
                <c:pt idx="280">
                  <c:v>1759</c:v>
                </c:pt>
                <c:pt idx="281">
                  <c:v>1761</c:v>
                </c:pt>
                <c:pt idx="282">
                  <c:v>1764</c:v>
                </c:pt>
                <c:pt idx="283">
                  <c:v>1765</c:v>
                </c:pt>
                <c:pt idx="284">
                  <c:v>1766</c:v>
                </c:pt>
                <c:pt idx="285">
                  <c:v>1767</c:v>
                </c:pt>
                <c:pt idx="286">
                  <c:v>1768</c:v>
                </c:pt>
                <c:pt idx="287">
                  <c:v>1768</c:v>
                </c:pt>
                <c:pt idx="288">
                  <c:v>1770</c:v>
                </c:pt>
                <c:pt idx="289">
                  <c:v>1771</c:v>
                </c:pt>
                <c:pt idx="290">
                  <c:v>1771</c:v>
                </c:pt>
                <c:pt idx="291">
                  <c:v>1774</c:v>
                </c:pt>
                <c:pt idx="292">
                  <c:v>1774</c:v>
                </c:pt>
                <c:pt idx="293">
                  <c:v>1775</c:v>
                </c:pt>
                <c:pt idx="294">
                  <c:v>1774</c:v>
                </c:pt>
                <c:pt idx="295">
                  <c:v>1774</c:v>
                </c:pt>
                <c:pt idx="296">
                  <c:v>1774</c:v>
                </c:pt>
                <c:pt idx="297">
                  <c:v>1779</c:v>
                </c:pt>
                <c:pt idx="298">
                  <c:v>1781</c:v>
                </c:pt>
                <c:pt idx="299">
                  <c:v>1781</c:v>
                </c:pt>
                <c:pt idx="300">
                  <c:v>1781</c:v>
                </c:pt>
                <c:pt idx="301">
                  <c:v>1782</c:v>
                </c:pt>
                <c:pt idx="302">
                  <c:v>1782</c:v>
                </c:pt>
                <c:pt idx="303">
                  <c:v>1783</c:v>
                </c:pt>
                <c:pt idx="304">
                  <c:v>1783</c:v>
                </c:pt>
                <c:pt idx="305">
                  <c:v>1783</c:v>
                </c:pt>
                <c:pt idx="307">
                  <c:v>1784</c:v>
                </c:pt>
                <c:pt idx="308">
                  <c:v>1785</c:v>
                </c:pt>
                <c:pt idx="309">
                  <c:v>1786</c:v>
                </c:pt>
                <c:pt idx="310">
                  <c:v>1790</c:v>
                </c:pt>
                <c:pt idx="311">
                  <c:v>1793</c:v>
                </c:pt>
                <c:pt idx="312">
                  <c:v>1794</c:v>
                </c:pt>
                <c:pt idx="313">
                  <c:v>1797</c:v>
                </c:pt>
                <c:pt idx="314">
                  <c:v>1799</c:v>
                </c:pt>
                <c:pt idx="315">
                  <c:v>1803</c:v>
                </c:pt>
                <c:pt idx="316">
                  <c:v>1806</c:v>
                </c:pt>
                <c:pt idx="317">
                  <c:v>1809</c:v>
                </c:pt>
                <c:pt idx="318">
                  <c:v>1812</c:v>
                </c:pt>
                <c:pt idx="319">
                  <c:v>1812</c:v>
                </c:pt>
                <c:pt idx="320">
                  <c:v>1813</c:v>
                </c:pt>
                <c:pt idx="321">
                  <c:v>1813</c:v>
                </c:pt>
                <c:pt idx="322">
                  <c:v>1814</c:v>
                </c:pt>
                <c:pt idx="323">
                  <c:v>1814</c:v>
                </c:pt>
                <c:pt idx="324">
                  <c:v>1813</c:v>
                </c:pt>
                <c:pt idx="325">
                  <c:v>1813</c:v>
                </c:pt>
                <c:pt idx="326">
                  <c:v>1813</c:v>
                </c:pt>
                <c:pt idx="327">
                  <c:v>1814</c:v>
                </c:pt>
                <c:pt idx="328">
                  <c:v>1816</c:v>
                </c:pt>
                <c:pt idx="329">
                  <c:v>1816</c:v>
                </c:pt>
                <c:pt idx="330">
                  <c:v>1817</c:v>
                </c:pt>
                <c:pt idx="331">
                  <c:v>1818</c:v>
                </c:pt>
                <c:pt idx="332">
                  <c:v>1817</c:v>
                </c:pt>
                <c:pt idx="333">
                  <c:v>1817</c:v>
                </c:pt>
                <c:pt idx="334">
                  <c:v>1817</c:v>
                </c:pt>
                <c:pt idx="335">
                  <c:v>1817</c:v>
                </c:pt>
                <c:pt idx="337">
                  <c:v>1821</c:v>
                </c:pt>
                <c:pt idx="338">
                  <c:v>1822</c:v>
                </c:pt>
                <c:pt idx="339">
                  <c:v>1822</c:v>
                </c:pt>
                <c:pt idx="340">
                  <c:v>1826</c:v>
                </c:pt>
                <c:pt idx="341">
                  <c:v>1827</c:v>
                </c:pt>
                <c:pt idx="342">
                  <c:v>1827</c:v>
                </c:pt>
                <c:pt idx="343">
                  <c:v>1828</c:v>
                </c:pt>
                <c:pt idx="344">
                  <c:v>1827</c:v>
                </c:pt>
                <c:pt idx="345">
                  <c:v>1829</c:v>
                </c:pt>
                <c:pt idx="346">
                  <c:v>1829</c:v>
                </c:pt>
                <c:pt idx="347">
                  <c:v>1830</c:v>
                </c:pt>
                <c:pt idx="348">
                  <c:v>1832</c:v>
                </c:pt>
                <c:pt idx="349">
                  <c:v>1831</c:v>
                </c:pt>
                <c:pt idx="350">
                  <c:v>1832</c:v>
                </c:pt>
                <c:pt idx="351">
                  <c:v>1832</c:v>
                </c:pt>
                <c:pt idx="352">
                  <c:v>1834</c:v>
                </c:pt>
                <c:pt idx="353">
                  <c:v>1834</c:v>
                </c:pt>
                <c:pt idx="354">
                  <c:v>1837</c:v>
                </c:pt>
                <c:pt idx="355">
                  <c:v>1836</c:v>
                </c:pt>
                <c:pt idx="356">
                  <c:v>1836</c:v>
                </c:pt>
                <c:pt idx="357">
                  <c:v>1837</c:v>
                </c:pt>
                <c:pt idx="358">
                  <c:v>1839</c:v>
                </c:pt>
                <c:pt idx="359">
                  <c:v>1840</c:v>
                </c:pt>
                <c:pt idx="360">
                  <c:v>1840</c:v>
                </c:pt>
                <c:pt idx="361">
                  <c:v>1842</c:v>
                </c:pt>
                <c:pt idx="362">
                  <c:v>1842</c:v>
                </c:pt>
                <c:pt idx="363">
                  <c:v>1842</c:v>
                </c:pt>
                <c:pt idx="364">
                  <c:v>1842</c:v>
                </c:pt>
                <c:pt idx="365">
                  <c:v>1842</c:v>
                </c:pt>
                <c:pt idx="366">
                  <c:v>1844</c:v>
                </c:pt>
                <c:pt idx="367">
                  <c:v>1843</c:v>
                </c:pt>
                <c:pt idx="368">
                  <c:v>1842</c:v>
                </c:pt>
                <c:pt idx="369">
                  <c:v>1843</c:v>
                </c:pt>
                <c:pt idx="370">
                  <c:v>1843</c:v>
                </c:pt>
                <c:pt idx="371">
                  <c:v>1845</c:v>
                </c:pt>
                <c:pt idx="372">
                  <c:v>1845</c:v>
                </c:pt>
                <c:pt idx="373">
                  <c:v>1846</c:v>
                </c:pt>
                <c:pt idx="374">
                  <c:v>1847</c:v>
                </c:pt>
                <c:pt idx="375">
                  <c:v>1848</c:v>
                </c:pt>
                <c:pt idx="376">
                  <c:v>1850</c:v>
                </c:pt>
                <c:pt idx="377">
                  <c:v>1852</c:v>
                </c:pt>
                <c:pt idx="378">
                  <c:v>1853</c:v>
                </c:pt>
                <c:pt idx="379">
                  <c:v>1854</c:v>
                </c:pt>
                <c:pt idx="380">
                  <c:v>1855</c:v>
                </c:pt>
                <c:pt idx="381">
                  <c:v>1855</c:v>
                </c:pt>
                <c:pt idx="382">
                  <c:v>1855</c:v>
                </c:pt>
                <c:pt idx="383">
                  <c:v>1857</c:v>
                </c:pt>
                <c:pt idx="384">
                  <c:v>1857</c:v>
                </c:pt>
                <c:pt idx="385">
                  <c:v>1858</c:v>
                </c:pt>
                <c:pt idx="386">
                  <c:v>1858</c:v>
                </c:pt>
                <c:pt idx="387">
                  <c:v>1858</c:v>
                </c:pt>
                <c:pt idx="388">
                  <c:v>1861</c:v>
                </c:pt>
                <c:pt idx="389">
                  <c:v>1861</c:v>
                </c:pt>
                <c:pt idx="390">
                  <c:v>1862</c:v>
                </c:pt>
                <c:pt idx="391">
                  <c:v>1862</c:v>
                </c:pt>
                <c:pt idx="392">
                  <c:v>1862</c:v>
                </c:pt>
                <c:pt idx="393">
                  <c:v>1864</c:v>
                </c:pt>
                <c:pt idx="394">
                  <c:v>1865</c:v>
                </c:pt>
                <c:pt idx="395">
                  <c:v>1865</c:v>
                </c:pt>
                <c:pt idx="396">
                  <c:v>1868</c:v>
                </c:pt>
                <c:pt idx="397">
                  <c:v>1868</c:v>
                </c:pt>
                <c:pt idx="398">
                  <c:v>1868</c:v>
                </c:pt>
                <c:pt idx="399">
                  <c:v>1869</c:v>
                </c:pt>
                <c:pt idx="400">
                  <c:v>1869</c:v>
                </c:pt>
                <c:pt idx="401">
                  <c:v>1873</c:v>
                </c:pt>
                <c:pt idx="402">
                  <c:v>1874</c:v>
                </c:pt>
                <c:pt idx="403">
                  <c:v>1874</c:v>
                </c:pt>
                <c:pt idx="404">
                  <c:v>1873</c:v>
                </c:pt>
                <c:pt idx="405">
                  <c:v>1873</c:v>
                </c:pt>
                <c:pt idx="406">
                  <c:v>1873</c:v>
                </c:pt>
                <c:pt idx="407">
                  <c:v>1876</c:v>
                </c:pt>
                <c:pt idx="408">
                  <c:v>1876</c:v>
                </c:pt>
                <c:pt idx="409">
                  <c:v>1877</c:v>
                </c:pt>
                <c:pt idx="410">
                  <c:v>1876</c:v>
                </c:pt>
                <c:pt idx="411">
                  <c:v>1876</c:v>
                </c:pt>
                <c:pt idx="412">
                  <c:v>1876</c:v>
                </c:pt>
                <c:pt idx="413">
                  <c:v>1876</c:v>
                </c:pt>
                <c:pt idx="414">
                  <c:v>1878</c:v>
                </c:pt>
                <c:pt idx="415">
                  <c:v>1879</c:v>
                </c:pt>
                <c:pt idx="416">
                  <c:v>1879</c:v>
                </c:pt>
                <c:pt idx="417">
                  <c:v>1882</c:v>
                </c:pt>
                <c:pt idx="418">
                  <c:v>1884</c:v>
                </c:pt>
                <c:pt idx="419">
                  <c:v>1886</c:v>
                </c:pt>
                <c:pt idx="420">
                  <c:v>1886</c:v>
                </c:pt>
                <c:pt idx="421">
                  <c:v>1886</c:v>
                </c:pt>
                <c:pt idx="422">
                  <c:v>1887</c:v>
                </c:pt>
                <c:pt idx="423">
                  <c:v>1887</c:v>
                </c:pt>
                <c:pt idx="424">
                  <c:v>1887</c:v>
                </c:pt>
                <c:pt idx="425">
                  <c:v>1887</c:v>
                </c:pt>
                <c:pt idx="426">
                  <c:v>1887</c:v>
                </c:pt>
                <c:pt idx="427">
                  <c:v>1887</c:v>
                </c:pt>
                <c:pt idx="428">
                  <c:v>1888</c:v>
                </c:pt>
                <c:pt idx="429">
                  <c:v>1888</c:v>
                </c:pt>
                <c:pt idx="430">
                  <c:v>1889</c:v>
                </c:pt>
                <c:pt idx="431">
                  <c:v>1890</c:v>
                </c:pt>
                <c:pt idx="432">
                  <c:v>1891</c:v>
                </c:pt>
                <c:pt idx="433">
                  <c:v>1891</c:v>
                </c:pt>
                <c:pt idx="434">
                  <c:v>1893</c:v>
                </c:pt>
                <c:pt idx="435">
                  <c:v>1894</c:v>
                </c:pt>
                <c:pt idx="436">
                  <c:v>1899</c:v>
                </c:pt>
                <c:pt idx="437">
                  <c:v>1899</c:v>
                </c:pt>
                <c:pt idx="438">
                  <c:v>1900</c:v>
                </c:pt>
                <c:pt idx="439">
                  <c:v>1900</c:v>
                </c:pt>
                <c:pt idx="440">
                  <c:v>1901</c:v>
                </c:pt>
                <c:pt idx="441">
                  <c:v>1901</c:v>
                </c:pt>
                <c:pt idx="442">
                  <c:v>1902</c:v>
                </c:pt>
                <c:pt idx="443">
                  <c:v>1902</c:v>
                </c:pt>
                <c:pt idx="444">
                  <c:v>1909</c:v>
                </c:pt>
                <c:pt idx="445">
                  <c:v>1910</c:v>
                </c:pt>
                <c:pt idx="446">
                  <c:v>1914</c:v>
                </c:pt>
                <c:pt idx="447">
                  <c:v>1916</c:v>
                </c:pt>
                <c:pt idx="448">
                  <c:v>1917</c:v>
                </c:pt>
                <c:pt idx="449">
                  <c:v>1919</c:v>
                </c:pt>
                <c:pt idx="450">
                  <c:v>1921</c:v>
                </c:pt>
                <c:pt idx="451">
                  <c:v>1920</c:v>
                </c:pt>
                <c:pt idx="452">
                  <c:v>1920</c:v>
                </c:pt>
                <c:pt idx="453">
                  <c:v>1921</c:v>
                </c:pt>
                <c:pt idx="454">
                  <c:v>1921</c:v>
                </c:pt>
                <c:pt idx="455">
                  <c:v>1921</c:v>
                </c:pt>
                <c:pt idx="456">
                  <c:v>1921</c:v>
                </c:pt>
                <c:pt idx="457">
                  <c:v>1923</c:v>
                </c:pt>
                <c:pt idx="458">
                  <c:v>1923</c:v>
                </c:pt>
                <c:pt idx="459">
                  <c:v>1925</c:v>
                </c:pt>
                <c:pt idx="460">
                  <c:v>1926</c:v>
                </c:pt>
                <c:pt idx="461">
                  <c:v>1927</c:v>
                </c:pt>
                <c:pt idx="462">
                  <c:v>1928</c:v>
                </c:pt>
                <c:pt idx="463">
                  <c:v>1930</c:v>
                </c:pt>
                <c:pt idx="464">
                  <c:v>1934</c:v>
                </c:pt>
                <c:pt idx="465">
                  <c:v>1936</c:v>
                </c:pt>
                <c:pt idx="466">
                  <c:v>1936</c:v>
                </c:pt>
                <c:pt idx="467">
                  <c:v>1938</c:v>
                </c:pt>
                <c:pt idx="468">
                  <c:v>1938</c:v>
                </c:pt>
                <c:pt idx="469">
                  <c:v>1939</c:v>
                </c:pt>
                <c:pt idx="470">
                  <c:v>1939</c:v>
                </c:pt>
                <c:pt idx="471">
                  <c:v>1940</c:v>
                </c:pt>
                <c:pt idx="472">
                  <c:v>1940</c:v>
                </c:pt>
                <c:pt idx="473">
                  <c:v>1940</c:v>
                </c:pt>
                <c:pt idx="474">
                  <c:v>1945</c:v>
                </c:pt>
                <c:pt idx="475">
                  <c:v>1946</c:v>
                </c:pt>
                <c:pt idx="476">
                  <c:v>1946</c:v>
                </c:pt>
                <c:pt idx="477">
                  <c:v>1948</c:v>
                </c:pt>
                <c:pt idx="478">
                  <c:v>1949</c:v>
                </c:pt>
                <c:pt idx="479">
                  <c:v>1950</c:v>
                </c:pt>
                <c:pt idx="480">
                  <c:v>1950</c:v>
                </c:pt>
                <c:pt idx="481">
                  <c:v>1950</c:v>
                </c:pt>
                <c:pt idx="482">
                  <c:v>1950</c:v>
                </c:pt>
                <c:pt idx="483">
                  <c:v>1950</c:v>
                </c:pt>
                <c:pt idx="484">
                  <c:v>1950</c:v>
                </c:pt>
                <c:pt idx="485">
                  <c:v>1951</c:v>
                </c:pt>
                <c:pt idx="486">
                  <c:v>1952</c:v>
                </c:pt>
                <c:pt idx="487">
                  <c:v>1955</c:v>
                </c:pt>
                <c:pt idx="488">
                  <c:v>1955</c:v>
                </c:pt>
                <c:pt idx="489">
                  <c:v>1957</c:v>
                </c:pt>
                <c:pt idx="490">
                  <c:v>1958</c:v>
                </c:pt>
                <c:pt idx="491">
                  <c:v>1959</c:v>
                </c:pt>
                <c:pt idx="492">
                  <c:v>1961</c:v>
                </c:pt>
                <c:pt idx="493">
                  <c:v>1963</c:v>
                </c:pt>
                <c:pt idx="494">
                  <c:v>1963</c:v>
                </c:pt>
                <c:pt idx="495">
                  <c:v>1964</c:v>
                </c:pt>
                <c:pt idx="496">
                  <c:v>1964</c:v>
                </c:pt>
                <c:pt idx="497">
                  <c:v>1965</c:v>
                </c:pt>
                <c:pt idx="498">
                  <c:v>1965</c:v>
                </c:pt>
                <c:pt idx="499">
                  <c:v>1969</c:v>
                </c:pt>
                <c:pt idx="500">
                  <c:v>1969</c:v>
                </c:pt>
                <c:pt idx="501">
                  <c:v>1974</c:v>
                </c:pt>
                <c:pt idx="502">
                  <c:v>1974</c:v>
                </c:pt>
                <c:pt idx="503">
                  <c:v>1975</c:v>
                </c:pt>
                <c:pt idx="504">
                  <c:v>1978</c:v>
                </c:pt>
                <c:pt idx="505">
                  <c:v>1978</c:v>
                </c:pt>
                <c:pt idx="506">
                  <c:v>1980</c:v>
                </c:pt>
                <c:pt idx="507">
                  <c:v>1981</c:v>
                </c:pt>
                <c:pt idx="508">
                  <c:v>1992</c:v>
                </c:pt>
                <c:pt idx="509">
                  <c:v>1993</c:v>
                </c:pt>
                <c:pt idx="510">
                  <c:v>1994</c:v>
                </c:pt>
                <c:pt idx="511">
                  <c:v>1997</c:v>
                </c:pt>
                <c:pt idx="512">
                  <c:v>1997</c:v>
                </c:pt>
                <c:pt idx="513">
                  <c:v>1999</c:v>
                </c:pt>
                <c:pt idx="514">
                  <c:v>2000</c:v>
                </c:pt>
                <c:pt idx="515">
                  <c:v>2001</c:v>
                </c:pt>
                <c:pt idx="516">
                  <c:v>2001</c:v>
                </c:pt>
              </c:numCache>
            </c:numRef>
          </c:val>
          <c:smooth val="0"/>
          <c:extLst>
            <c:ext xmlns:c16="http://schemas.microsoft.com/office/drawing/2014/chart" uri="{C3380CC4-5D6E-409C-BE32-E72D297353CC}">
              <c16:uniqueId val="{00000000-5169-432C-AE0F-BDB556DAC40D}"/>
            </c:ext>
          </c:extLst>
        </c:ser>
        <c:ser>
          <c:idx val="1"/>
          <c:order val="1"/>
          <c:tx>
            <c:strRef>
              <c:f>Sheet1!$C$1</c:f>
              <c:strCache>
                <c:ptCount val="1"/>
                <c:pt idx="0">
                  <c:v>David+Martin</c:v>
                </c:pt>
              </c:strCache>
            </c:strRef>
          </c:tx>
          <c:spPr>
            <a:ln w="28575" cap="rnd">
              <a:solidFill>
                <a:schemeClr val="accent2"/>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Sheet1!$C$2:$C$518</c:f>
              <c:numCache>
                <c:formatCode>General</c:formatCode>
                <c:ptCount val="517"/>
                <c:pt idx="500">
                  <c:v>10920</c:v>
                </c:pt>
                <c:pt idx="501">
                  <c:v>10926</c:v>
                </c:pt>
                <c:pt idx="502">
                  <c:v>10930</c:v>
                </c:pt>
                <c:pt idx="503">
                  <c:v>10936</c:v>
                </c:pt>
                <c:pt idx="504">
                  <c:v>10938</c:v>
                </c:pt>
                <c:pt idx="505">
                  <c:v>10946</c:v>
                </c:pt>
                <c:pt idx="506">
                  <c:v>10952</c:v>
                </c:pt>
                <c:pt idx="507">
                  <c:v>10978</c:v>
                </c:pt>
                <c:pt idx="508">
                  <c:v>10987</c:v>
                </c:pt>
                <c:pt idx="509">
                  <c:v>10994</c:v>
                </c:pt>
                <c:pt idx="510">
                  <c:v>11002</c:v>
                </c:pt>
                <c:pt idx="511">
                  <c:v>11006</c:v>
                </c:pt>
                <c:pt idx="512">
                  <c:v>11013</c:v>
                </c:pt>
                <c:pt idx="513">
                  <c:v>11017</c:v>
                </c:pt>
                <c:pt idx="514">
                  <c:v>11021</c:v>
                </c:pt>
                <c:pt idx="515">
                  <c:v>11022</c:v>
                </c:pt>
                <c:pt idx="516">
                  <c:v>11023</c:v>
                </c:pt>
              </c:numCache>
            </c:numRef>
          </c:val>
          <c:smooth val="0"/>
          <c:extLst>
            <c:ext xmlns:c16="http://schemas.microsoft.com/office/drawing/2014/chart" uri="{C3380CC4-5D6E-409C-BE32-E72D297353CC}">
              <c16:uniqueId val="{00000001-5169-432C-AE0F-BDB556DAC40D}"/>
            </c:ext>
          </c:extLst>
        </c:ser>
        <c:ser>
          <c:idx val="2"/>
          <c:order val="2"/>
          <c:tx>
            <c:strRef>
              <c:f>Sheet1!$D$1</c:f>
              <c:strCache>
                <c:ptCount val="1"/>
                <c:pt idx="0">
                  <c:v>DOJO™</c:v>
                </c:pt>
              </c:strCache>
            </c:strRef>
          </c:tx>
          <c:spPr>
            <a:ln w="28575" cap="rnd">
              <a:solidFill>
                <a:schemeClr val="accent3"/>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Sheet1!$D$2:$D$518</c:f>
              <c:numCache>
                <c:formatCode>General</c:formatCode>
                <c:ptCount val="517"/>
                <c:pt idx="500">
                  <c:v>23562</c:v>
                </c:pt>
                <c:pt idx="501">
                  <c:v>23588</c:v>
                </c:pt>
                <c:pt idx="502">
                  <c:v>23608</c:v>
                </c:pt>
                <c:pt idx="503">
                  <c:v>23615</c:v>
                </c:pt>
                <c:pt idx="504">
                  <c:v>23621</c:v>
                </c:pt>
                <c:pt idx="505">
                  <c:v>23630</c:v>
                </c:pt>
                <c:pt idx="506">
                  <c:v>23637</c:v>
                </c:pt>
                <c:pt idx="507">
                  <c:v>23641</c:v>
                </c:pt>
                <c:pt idx="508">
                  <c:v>23647</c:v>
                </c:pt>
                <c:pt idx="509">
                  <c:v>23649</c:v>
                </c:pt>
                <c:pt idx="510">
                  <c:v>23651</c:v>
                </c:pt>
                <c:pt idx="511">
                  <c:v>23655</c:v>
                </c:pt>
                <c:pt idx="512">
                  <c:v>23661</c:v>
                </c:pt>
                <c:pt idx="513">
                  <c:v>23669</c:v>
                </c:pt>
                <c:pt idx="514">
                  <c:v>23672</c:v>
                </c:pt>
                <c:pt idx="515">
                  <c:v>23675</c:v>
                </c:pt>
                <c:pt idx="516">
                  <c:v>23677</c:v>
                </c:pt>
              </c:numCache>
            </c:numRef>
          </c:val>
          <c:smooth val="0"/>
          <c:extLst>
            <c:ext xmlns:c16="http://schemas.microsoft.com/office/drawing/2014/chart" uri="{C3380CC4-5D6E-409C-BE32-E72D297353CC}">
              <c16:uniqueId val="{00000002-5169-432C-AE0F-BDB556DAC40D}"/>
            </c:ext>
          </c:extLst>
        </c:ser>
        <c:ser>
          <c:idx val="3"/>
          <c:order val="3"/>
          <c:tx>
            <c:strRef>
              <c:f>Sheet1!$E$1</c:f>
              <c:strCache>
                <c:ptCount val="1"/>
                <c:pt idx="0">
                  <c:v>Intermate – Full Service Social Media Agency</c:v>
                </c:pt>
              </c:strCache>
            </c:strRef>
          </c:tx>
          <c:spPr>
            <a:ln w="28575" cap="rnd">
              <a:solidFill>
                <a:schemeClr val="accent4"/>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Sheet1!$E$2:$E$518</c:f>
              <c:numCache>
                <c:formatCode>General</c:formatCode>
                <c:ptCount val="517"/>
                <c:pt idx="500">
                  <c:v>4948</c:v>
                </c:pt>
                <c:pt idx="501">
                  <c:v>4952</c:v>
                </c:pt>
                <c:pt idx="502">
                  <c:v>4954</c:v>
                </c:pt>
                <c:pt idx="503">
                  <c:v>4957</c:v>
                </c:pt>
                <c:pt idx="504">
                  <c:v>4960</c:v>
                </c:pt>
                <c:pt idx="505">
                  <c:v>4967</c:v>
                </c:pt>
                <c:pt idx="506">
                  <c:v>4974</c:v>
                </c:pt>
                <c:pt idx="507">
                  <c:v>4978</c:v>
                </c:pt>
                <c:pt idx="508">
                  <c:v>4988</c:v>
                </c:pt>
                <c:pt idx="509">
                  <c:v>4992</c:v>
                </c:pt>
                <c:pt idx="510">
                  <c:v>4993</c:v>
                </c:pt>
                <c:pt idx="511">
                  <c:v>4998</c:v>
                </c:pt>
                <c:pt idx="512">
                  <c:v>5003</c:v>
                </c:pt>
                <c:pt idx="513">
                  <c:v>5005</c:v>
                </c:pt>
                <c:pt idx="514">
                  <c:v>5010</c:v>
                </c:pt>
                <c:pt idx="515">
                  <c:v>5011</c:v>
                </c:pt>
                <c:pt idx="516">
                  <c:v>5012</c:v>
                </c:pt>
              </c:numCache>
            </c:numRef>
          </c:val>
          <c:smooth val="0"/>
          <c:extLst>
            <c:ext xmlns:c16="http://schemas.microsoft.com/office/drawing/2014/chart" uri="{C3380CC4-5D6E-409C-BE32-E72D297353CC}">
              <c16:uniqueId val="{00000003-5169-432C-AE0F-BDB556DAC40D}"/>
            </c:ext>
          </c:extLst>
        </c:ser>
        <c:ser>
          <c:idx val="4"/>
          <c:order val="4"/>
          <c:tx>
            <c:strRef>
              <c:f>Sheet1!$F$1</c:f>
              <c:strCache>
                <c:ptCount val="1"/>
                <c:pt idx="0">
                  <c:v>Jung von Matt SPORTS</c:v>
                </c:pt>
              </c:strCache>
            </c:strRef>
          </c:tx>
          <c:spPr>
            <a:ln w="28575" cap="rnd">
              <a:solidFill>
                <a:schemeClr val="accent5"/>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Sheet1!$F$2:$F$518</c:f>
              <c:numCache>
                <c:formatCode>General</c:formatCode>
                <c:ptCount val="517"/>
                <c:pt idx="500">
                  <c:v>20034</c:v>
                </c:pt>
                <c:pt idx="501">
                  <c:v>20039</c:v>
                </c:pt>
                <c:pt idx="502">
                  <c:v>20040</c:v>
                </c:pt>
                <c:pt idx="503">
                  <c:v>20042</c:v>
                </c:pt>
                <c:pt idx="504">
                  <c:v>20053</c:v>
                </c:pt>
                <c:pt idx="505">
                  <c:v>20058</c:v>
                </c:pt>
                <c:pt idx="506">
                  <c:v>20062</c:v>
                </c:pt>
                <c:pt idx="507">
                  <c:v>20068</c:v>
                </c:pt>
                <c:pt idx="508">
                  <c:v>20070</c:v>
                </c:pt>
                <c:pt idx="509">
                  <c:v>20070</c:v>
                </c:pt>
                <c:pt idx="510">
                  <c:v>20073</c:v>
                </c:pt>
                <c:pt idx="511">
                  <c:v>20078</c:v>
                </c:pt>
                <c:pt idx="512">
                  <c:v>20095</c:v>
                </c:pt>
                <c:pt idx="513">
                  <c:v>20097</c:v>
                </c:pt>
                <c:pt idx="514">
                  <c:v>20103</c:v>
                </c:pt>
                <c:pt idx="515">
                  <c:v>20110</c:v>
                </c:pt>
                <c:pt idx="516">
                  <c:v>20109</c:v>
                </c:pt>
              </c:numCache>
            </c:numRef>
          </c:val>
          <c:smooth val="0"/>
          <c:extLst>
            <c:ext xmlns:c16="http://schemas.microsoft.com/office/drawing/2014/chart" uri="{C3380CC4-5D6E-409C-BE32-E72D297353CC}">
              <c16:uniqueId val="{00000004-5169-432C-AE0F-BDB556DAC40D}"/>
            </c:ext>
          </c:extLst>
        </c:ser>
        <c:ser>
          <c:idx val="5"/>
          <c:order val="5"/>
          <c:tx>
            <c:strRef>
              <c:f>Sheet1!$G$1</c:f>
              <c:strCache>
                <c:ptCount val="1"/>
                <c:pt idx="0">
                  <c:v>Überground GmbH</c:v>
                </c:pt>
              </c:strCache>
            </c:strRef>
          </c:tx>
          <c:spPr>
            <a:ln w="28575" cap="rnd">
              <a:solidFill>
                <a:schemeClr val="accent6"/>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Sheet1!$G$2:$G$518</c:f>
              <c:numCache>
                <c:formatCode>General</c:formatCode>
                <c:ptCount val="517"/>
                <c:pt idx="500">
                  <c:v>2546</c:v>
                </c:pt>
                <c:pt idx="501">
                  <c:v>2547</c:v>
                </c:pt>
                <c:pt idx="502">
                  <c:v>2547</c:v>
                </c:pt>
                <c:pt idx="503">
                  <c:v>2548</c:v>
                </c:pt>
                <c:pt idx="504">
                  <c:v>2549</c:v>
                </c:pt>
                <c:pt idx="505">
                  <c:v>2552</c:v>
                </c:pt>
                <c:pt idx="506">
                  <c:v>2553</c:v>
                </c:pt>
                <c:pt idx="507">
                  <c:v>2553</c:v>
                </c:pt>
                <c:pt idx="508">
                  <c:v>2554</c:v>
                </c:pt>
                <c:pt idx="509">
                  <c:v>2554</c:v>
                </c:pt>
                <c:pt idx="510">
                  <c:v>2553</c:v>
                </c:pt>
                <c:pt idx="511">
                  <c:v>2555</c:v>
                </c:pt>
                <c:pt idx="512">
                  <c:v>2556</c:v>
                </c:pt>
                <c:pt idx="513">
                  <c:v>2557</c:v>
                </c:pt>
                <c:pt idx="514">
                  <c:v>2557</c:v>
                </c:pt>
                <c:pt idx="515">
                  <c:v>2557</c:v>
                </c:pt>
                <c:pt idx="516">
                  <c:v>2557</c:v>
                </c:pt>
              </c:numCache>
            </c:numRef>
          </c:val>
          <c:smooth val="0"/>
          <c:extLst>
            <c:ext xmlns:c16="http://schemas.microsoft.com/office/drawing/2014/chart" uri="{C3380CC4-5D6E-409C-BE32-E72D297353CC}">
              <c16:uniqueId val="{00000005-5169-432C-AE0F-BDB556DAC40D}"/>
            </c:ext>
          </c:extLst>
        </c:ser>
        <c:dLbls>
          <c:showLegendKey val="0"/>
          <c:showVal val="0"/>
          <c:showCatName val="0"/>
          <c:showSerName val="0"/>
          <c:showPercent val="0"/>
          <c:showBubbleSize val="0"/>
        </c:dLbls>
        <c:smooth val="0"/>
        <c:axId val="340444824"/>
        <c:axId val="340443840"/>
      </c:lineChart>
      <c:dateAx>
        <c:axId val="340444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443840"/>
        <c:crosses val="autoZero"/>
        <c:auto val="1"/>
        <c:lblOffset val="100"/>
        <c:baseTimeUnit val="days"/>
      </c:dateAx>
      <c:valAx>
        <c:axId val="340443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44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OMG FUSE</c:v>
                </c:pt>
              </c:strCache>
            </c:strRef>
          </c:tx>
          <c:spPr>
            <a:ln w="28575" cap="rnd">
              <a:solidFill>
                <a:schemeClr val="accent1"/>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Sheet1!$B$2:$B$518</c:f>
              <c:numCache>
                <c:formatCode>General</c:formatCode>
                <c:ptCount val="517"/>
                <c:pt idx="24">
                  <c:v>2</c:v>
                </c:pt>
                <c:pt idx="25">
                  <c:v>0</c:v>
                </c:pt>
                <c:pt idx="26">
                  <c:v>0</c:v>
                </c:pt>
                <c:pt idx="27">
                  <c:v>-1</c:v>
                </c:pt>
                <c:pt idx="28">
                  <c:v>1</c:v>
                </c:pt>
                <c:pt idx="29">
                  <c:v>11</c:v>
                </c:pt>
                <c:pt idx="30">
                  <c:v>7</c:v>
                </c:pt>
                <c:pt idx="31">
                  <c:v>5</c:v>
                </c:pt>
                <c:pt idx="32">
                  <c:v>3</c:v>
                </c:pt>
                <c:pt idx="33">
                  <c:v>3</c:v>
                </c:pt>
                <c:pt idx="34">
                  <c:v>2</c:v>
                </c:pt>
                <c:pt idx="35">
                  <c:v>3</c:v>
                </c:pt>
                <c:pt idx="36">
                  <c:v>5</c:v>
                </c:pt>
                <c:pt idx="37">
                  <c:v>4</c:v>
                </c:pt>
                <c:pt idx="38">
                  <c:v>2</c:v>
                </c:pt>
                <c:pt idx="39">
                  <c:v>3</c:v>
                </c:pt>
                <c:pt idx="40">
                  <c:v>2</c:v>
                </c:pt>
                <c:pt idx="41">
                  <c:v>1</c:v>
                </c:pt>
                <c:pt idx="42">
                  <c:v>2</c:v>
                </c:pt>
                <c:pt idx="43">
                  <c:v>2</c:v>
                </c:pt>
                <c:pt idx="44">
                  <c:v>5</c:v>
                </c:pt>
                <c:pt idx="45">
                  <c:v>3</c:v>
                </c:pt>
                <c:pt idx="46">
                  <c:v>3</c:v>
                </c:pt>
                <c:pt idx="47">
                  <c:v>1</c:v>
                </c:pt>
                <c:pt idx="48">
                  <c:v>1</c:v>
                </c:pt>
                <c:pt idx="49">
                  <c:v>4</c:v>
                </c:pt>
                <c:pt idx="50">
                  <c:v>0</c:v>
                </c:pt>
                <c:pt idx="51">
                  <c:v>4</c:v>
                </c:pt>
                <c:pt idx="52">
                  <c:v>7</c:v>
                </c:pt>
                <c:pt idx="53">
                  <c:v>2</c:v>
                </c:pt>
                <c:pt idx="54">
                  <c:v>2</c:v>
                </c:pt>
                <c:pt idx="55">
                  <c:v>2</c:v>
                </c:pt>
                <c:pt idx="56">
                  <c:v>4</c:v>
                </c:pt>
                <c:pt idx="57">
                  <c:v>1</c:v>
                </c:pt>
                <c:pt idx="58">
                  <c:v>5</c:v>
                </c:pt>
                <c:pt idx="59">
                  <c:v>3</c:v>
                </c:pt>
                <c:pt idx="60">
                  <c:v>7</c:v>
                </c:pt>
                <c:pt idx="61">
                  <c:v>2</c:v>
                </c:pt>
                <c:pt idx="62">
                  <c:v>3</c:v>
                </c:pt>
                <c:pt idx="63">
                  <c:v>3</c:v>
                </c:pt>
                <c:pt idx="64">
                  <c:v>5</c:v>
                </c:pt>
                <c:pt idx="65">
                  <c:v>4</c:v>
                </c:pt>
                <c:pt idx="66">
                  <c:v>3</c:v>
                </c:pt>
                <c:pt idx="67">
                  <c:v>1</c:v>
                </c:pt>
                <c:pt idx="68">
                  <c:v>0</c:v>
                </c:pt>
                <c:pt idx="69">
                  <c:v>3</c:v>
                </c:pt>
                <c:pt idx="70">
                  <c:v>1</c:v>
                </c:pt>
                <c:pt idx="71">
                  <c:v>2</c:v>
                </c:pt>
                <c:pt idx="72">
                  <c:v>1</c:v>
                </c:pt>
                <c:pt idx="73">
                  <c:v>0</c:v>
                </c:pt>
                <c:pt idx="74">
                  <c:v>1</c:v>
                </c:pt>
                <c:pt idx="75">
                  <c:v>0</c:v>
                </c:pt>
                <c:pt idx="76">
                  <c:v>3</c:v>
                </c:pt>
                <c:pt idx="77">
                  <c:v>2</c:v>
                </c:pt>
                <c:pt idx="78">
                  <c:v>2</c:v>
                </c:pt>
                <c:pt idx="79">
                  <c:v>2</c:v>
                </c:pt>
                <c:pt idx="80">
                  <c:v>1</c:v>
                </c:pt>
                <c:pt idx="81">
                  <c:v>2</c:v>
                </c:pt>
                <c:pt idx="82">
                  <c:v>0</c:v>
                </c:pt>
                <c:pt idx="83">
                  <c:v>0</c:v>
                </c:pt>
                <c:pt idx="84">
                  <c:v>1</c:v>
                </c:pt>
                <c:pt idx="85">
                  <c:v>1</c:v>
                </c:pt>
                <c:pt idx="86">
                  <c:v>1</c:v>
                </c:pt>
                <c:pt idx="87">
                  <c:v>3</c:v>
                </c:pt>
                <c:pt idx="88">
                  <c:v>0</c:v>
                </c:pt>
                <c:pt idx="89">
                  <c:v>3</c:v>
                </c:pt>
                <c:pt idx="90">
                  <c:v>1</c:v>
                </c:pt>
                <c:pt idx="91">
                  <c:v>0</c:v>
                </c:pt>
                <c:pt idx="92">
                  <c:v>3</c:v>
                </c:pt>
                <c:pt idx="93">
                  <c:v>6</c:v>
                </c:pt>
                <c:pt idx="94">
                  <c:v>2</c:v>
                </c:pt>
                <c:pt idx="95">
                  <c:v>8</c:v>
                </c:pt>
                <c:pt idx="96">
                  <c:v>1</c:v>
                </c:pt>
                <c:pt idx="97">
                  <c:v>2</c:v>
                </c:pt>
                <c:pt idx="98">
                  <c:v>0</c:v>
                </c:pt>
                <c:pt idx="99">
                  <c:v>4</c:v>
                </c:pt>
                <c:pt idx="100">
                  <c:v>6</c:v>
                </c:pt>
                <c:pt idx="101">
                  <c:v>6</c:v>
                </c:pt>
                <c:pt idx="102">
                  <c:v>2</c:v>
                </c:pt>
                <c:pt idx="103">
                  <c:v>2</c:v>
                </c:pt>
                <c:pt idx="104">
                  <c:v>1</c:v>
                </c:pt>
                <c:pt idx="105">
                  <c:v>3</c:v>
                </c:pt>
                <c:pt idx="106">
                  <c:v>3</c:v>
                </c:pt>
                <c:pt idx="107">
                  <c:v>2</c:v>
                </c:pt>
                <c:pt idx="108">
                  <c:v>-1</c:v>
                </c:pt>
                <c:pt idx="109">
                  <c:v>6</c:v>
                </c:pt>
                <c:pt idx="110">
                  <c:v>3</c:v>
                </c:pt>
                <c:pt idx="111">
                  <c:v>3</c:v>
                </c:pt>
                <c:pt idx="112">
                  <c:v>3</c:v>
                </c:pt>
                <c:pt idx="113">
                  <c:v>2</c:v>
                </c:pt>
                <c:pt idx="114">
                  <c:v>2</c:v>
                </c:pt>
                <c:pt idx="115">
                  <c:v>2</c:v>
                </c:pt>
                <c:pt idx="116">
                  <c:v>2</c:v>
                </c:pt>
                <c:pt idx="117">
                  <c:v>2</c:v>
                </c:pt>
                <c:pt idx="118">
                  <c:v>0</c:v>
                </c:pt>
                <c:pt idx="119">
                  <c:v>4</c:v>
                </c:pt>
                <c:pt idx="120">
                  <c:v>1</c:v>
                </c:pt>
                <c:pt idx="121">
                  <c:v>0</c:v>
                </c:pt>
                <c:pt idx="122">
                  <c:v>1</c:v>
                </c:pt>
                <c:pt idx="123">
                  <c:v>2</c:v>
                </c:pt>
                <c:pt idx="124">
                  <c:v>0</c:v>
                </c:pt>
                <c:pt idx="125">
                  <c:v>1</c:v>
                </c:pt>
                <c:pt idx="126">
                  <c:v>3</c:v>
                </c:pt>
                <c:pt idx="127">
                  <c:v>1</c:v>
                </c:pt>
                <c:pt idx="128">
                  <c:v>2</c:v>
                </c:pt>
                <c:pt idx="129">
                  <c:v>1</c:v>
                </c:pt>
                <c:pt idx="130">
                  <c:v>2</c:v>
                </c:pt>
                <c:pt idx="131">
                  <c:v>0</c:v>
                </c:pt>
                <c:pt idx="132">
                  <c:v>0</c:v>
                </c:pt>
                <c:pt idx="133">
                  <c:v>4</c:v>
                </c:pt>
                <c:pt idx="134">
                  <c:v>5</c:v>
                </c:pt>
                <c:pt idx="135">
                  <c:v>0</c:v>
                </c:pt>
                <c:pt idx="136">
                  <c:v>4</c:v>
                </c:pt>
                <c:pt idx="137">
                  <c:v>3</c:v>
                </c:pt>
                <c:pt idx="138">
                  <c:v>2</c:v>
                </c:pt>
                <c:pt idx="139">
                  <c:v>1</c:v>
                </c:pt>
                <c:pt idx="140">
                  <c:v>-1</c:v>
                </c:pt>
                <c:pt idx="141">
                  <c:v>2</c:v>
                </c:pt>
                <c:pt idx="142">
                  <c:v>3</c:v>
                </c:pt>
                <c:pt idx="143">
                  <c:v>0</c:v>
                </c:pt>
                <c:pt idx="144">
                  <c:v>1</c:v>
                </c:pt>
                <c:pt idx="145">
                  <c:v>2</c:v>
                </c:pt>
                <c:pt idx="146">
                  <c:v>0</c:v>
                </c:pt>
                <c:pt idx="147">
                  <c:v>4</c:v>
                </c:pt>
                <c:pt idx="148">
                  <c:v>2</c:v>
                </c:pt>
                <c:pt idx="149">
                  <c:v>1</c:v>
                </c:pt>
                <c:pt idx="150">
                  <c:v>1</c:v>
                </c:pt>
                <c:pt idx="151">
                  <c:v>1</c:v>
                </c:pt>
                <c:pt idx="152">
                  <c:v>3</c:v>
                </c:pt>
                <c:pt idx="153">
                  <c:v>3</c:v>
                </c:pt>
                <c:pt idx="154">
                  <c:v>2</c:v>
                </c:pt>
                <c:pt idx="155">
                  <c:v>2</c:v>
                </c:pt>
                <c:pt idx="156">
                  <c:v>3</c:v>
                </c:pt>
                <c:pt idx="157">
                  <c:v>1</c:v>
                </c:pt>
                <c:pt idx="158">
                  <c:v>2</c:v>
                </c:pt>
                <c:pt idx="159">
                  <c:v>1</c:v>
                </c:pt>
                <c:pt idx="160">
                  <c:v>8</c:v>
                </c:pt>
                <c:pt idx="161">
                  <c:v>3</c:v>
                </c:pt>
                <c:pt idx="162">
                  <c:v>7</c:v>
                </c:pt>
                <c:pt idx="163">
                  <c:v>9</c:v>
                </c:pt>
                <c:pt idx="164">
                  <c:v>8</c:v>
                </c:pt>
                <c:pt idx="165">
                  <c:v>5</c:v>
                </c:pt>
                <c:pt idx="166">
                  <c:v>0</c:v>
                </c:pt>
                <c:pt idx="167">
                  <c:v>0</c:v>
                </c:pt>
                <c:pt idx="168">
                  <c:v>3</c:v>
                </c:pt>
                <c:pt idx="169">
                  <c:v>1</c:v>
                </c:pt>
                <c:pt idx="170">
                  <c:v>1</c:v>
                </c:pt>
                <c:pt idx="171">
                  <c:v>5</c:v>
                </c:pt>
                <c:pt idx="172">
                  <c:v>7</c:v>
                </c:pt>
                <c:pt idx="173">
                  <c:v>1</c:v>
                </c:pt>
                <c:pt idx="174">
                  <c:v>8</c:v>
                </c:pt>
                <c:pt idx="175">
                  <c:v>2</c:v>
                </c:pt>
                <c:pt idx="176">
                  <c:v>1</c:v>
                </c:pt>
                <c:pt idx="177">
                  <c:v>3</c:v>
                </c:pt>
                <c:pt idx="178">
                  <c:v>7</c:v>
                </c:pt>
                <c:pt idx="179">
                  <c:v>2</c:v>
                </c:pt>
                <c:pt idx="180">
                  <c:v>-1</c:v>
                </c:pt>
                <c:pt idx="181">
                  <c:v>-1</c:v>
                </c:pt>
                <c:pt idx="182">
                  <c:v>4</c:v>
                </c:pt>
                <c:pt idx="183">
                  <c:v>7</c:v>
                </c:pt>
                <c:pt idx="184">
                  <c:v>5</c:v>
                </c:pt>
                <c:pt idx="185">
                  <c:v>4</c:v>
                </c:pt>
                <c:pt idx="186">
                  <c:v>4</c:v>
                </c:pt>
                <c:pt idx="187">
                  <c:v>2</c:v>
                </c:pt>
                <c:pt idx="188">
                  <c:v>3</c:v>
                </c:pt>
                <c:pt idx="189">
                  <c:v>1</c:v>
                </c:pt>
                <c:pt idx="190">
                  <c:v>6</c:v>
                </c:pt>
                <c:pt idx="191">
                  <c:v>5</c:v>
                </c:pt>
                <c:pt idx="192">
                  <c:v>5</c:v>
                </c:pt>
                <c:pt idx="193">
                  <c:v>3</c:v>
                </c:pt>
                <c:pt idx="194">
                  <c:v>2</c:v>
                </c:pt>
                <c:pt idx="195">
                  <c:v>1</c:v>
                </c:pt>
                <c:pt idx="196">
                  <c:v>5</c:v>
                </c:pt>
                <c:pt idx="197">
                  <c:v>3</c:v>
                </c:pt>
                <c:pt idx="198">
                  <c:v>1</c:v>
                </c:pt>
                <c:pt idx="199">
                  <c:v>5</c:v>
                </c:pt>
                <c:pt idx="200">
                  <c:v>1</c:v>
                </c:pt>
                <c:pt idx="201">
                  <c:v>0</c:v>
                </c:pt>
                <c:pt idx="202">
                  <c:v>0</c:v>
                </c:pt>
                <c:pt idx="203">
                  <c:v>3</c:v>
                </c:pt>
                <c:pt idx="204">
                  <c:v>2</c:v>
                </c:pt>
                <c:pt idx="205">
                  <c:v>5</c:v>
                </c:pt>
                <c:pt idx="206">
                  <c:v>4</c:v>
                </c:pt>
                <c:pt idx="207">
                  <c:v>3</c:v>
                </c:pt>
                <c:pt idx="208">
                  <c:v>3</c:v>
                </c:pt>
                <c:pt idx="209">
                  <c:v>-1</c:v>
                </c:pt>
                <c:pt idx="210">
                  <c:v>5</c:v>
                </c:pt>
                <c:pt idx="211">
                  <c:v>1</c:v>
                </c:pt>
                <c:pt idx="212">
                  <c:v>14</c:v>
                </c:pt>
                <c:pt idx="213">
                  <c:v>5</c:v>
                </c:pt>
                <c:pt idx="214">
                  <c:v>2</c:v>
                </c:pt>
                <c:pt idx="215">
                  <c:v>1</c:v>
                </c:pt>
                <c:pt idx="216">
                  <c:v>0</c:v>
                </c:pt>
                <c:pt idx="217">
                  <c:v>4</c:v>
                </c:pt>
                <c:pt idx="218">
                  <c:v>5</c:v>
                </c:pt>
                <c:pt idx="219">
                  <c:v>3</c:v>
                </c:pt>
                <c:pt idx="220">
                  <c:v>1</c:v>
                </c:pt>
                <c:pt idx="221">
                  <c:v>3</c:v>
                </c:pt>
                <c:pt idx="222">
                  <c:v>1</c:v>
                </c:pt>
                <c:pt idx="223">
                  <c:v>1</c:v>
                </c:pt>
                <c:pt idx="224">
                  <c:v>2</c:v>
                </c:pt>
                <c:pt idx="225">
                  <c:v>2</c:v>
                </c:pt>
                <c:pt idx="226">
                  <c:v>6</c:v>
                </c:pt>
                <c:pt idx="227">
                  <c:v>4</c:v>
                </c:pt>
                <c:pt idx="228">
                  <c:v>5</c:v>
                </c:pt>
                <c:pt idx="229">
                  <c:v>3</c:v>
                </c:pt>
                <c:pt idx="230">
                  <c:v>2</c:v>
                </c:pt>
                <c:pt idx="231">
                  <c:v>2</c:v>
                </c:pt>
                <c:pt idx="232">
                  <c:v>6</c:v>
                </c:pt>
                <c:pt idx="233">
                  <c:v>5</c:v>
                </c:pt>
                <c:pt idx="234">
                  <c:v>4</c:v>
                </c:pt>
                <c:pt idx="235">
                  <c:v>9</c:v>
                </c:pt>
                <c:pt idx="236">
                  <c:v>3</c:v>
                </c:pt>
                <c:pt idx="237">
                  <c:v>1</c:v>
                </c:pt>
                <c:pt idx="238">
                  <c:v>3</c:v>
                </c:pt>
                <c:pt idx="239">
                  <c:v>5</c:v>
                </c:pt>
                <c:pt idx="240">
                  <c:v>5</c:v>
                </c:pt>
                <c:pt idx="241">
                  <c:v>5</c:v>
                </c:pt>
                <c:pt idx="242">
                  <c:v>1</c:v>
                </c:pt>
                <c:pt idx="243">
                  <c:v>2</c:v>
                </c:pt>
                <c:pt idx="244">
                  <c:v>3</c:v>
                </c:pt>
                <c:pt idx="245">
                  <c:v>4</c:v>
                </c:pt>
                <c:pt idx="246">
                  <c:v>5</c:v>
                </c:pt>
                <c:pt idx="247">
                  <c:v>5</c:v>
                </c:pt>
                <c:pt idx="248">
                  <c:v>7</c:v>
                </c:pt>
                <c:pt idx="249">
                  <c:v>2</c:v>
                </c:pt>
                <c:pt idx="250">
                  <c:v>3</c:v>
                </c:pt>
                <c:pt idx="251">
                  <c:v>1</c:v>
                </c:pt>
                <c:pt idx="252">
                  <c:v>7</c:v>
                </c:pt>
                <c:pt idx="253">
                  <c:v>2</c:v>
                </c:pt>
                <c:pt idx="254">
                  <c:v>3</c:v>
                </c:pt>
                <c:pt idx="255">
                  <c:v>2</c:v>
                </c:pt>
                <c:pt idx="256">
                  <c:v>9</c:v>
                </c:pt>
                <c:pt idx="257">
                  <c:v>1</c:v>
                </c:pt>
                <c:pt idx="258">
                  <c:v>0</c:v>
                </c:pt>
                <c:pt idx="259">
                  <c:v>7</c:v>
                </c:pt>
                <c:pt idx="260">
                  <c:v>4</c:v>
                </c:pt>
                <c:pt idx="261">
                  <c:v>9</c:v>
                </c:pt>
                <c:pt idx="262">
                  <c:v>1</c:v>
                </c:pt>
                <c:pt idx="263">
                  <c:v>2</c:v>
                </c:pt>
                <c:pt idx="264">
                  <c:v>3</c:v>
                </c:pt>
                <c:pt idx="265">
                  <c:v>2</c:v>
                </c:pt>
                <c:pt idx="266">
                  <c:v>1</c:v>
                </c:pt>
                <c:pt idx="267">
                  <c:v>4</c:v>
                </c:pt>
                <c:pt idx="268">
                  <c:v>4</c:v>
                </c:pt>
                <c:pt idx="269">
                  <c:v>1</c:v>
                </c:pt>
                <c:pt idx="270">
                  <c:v>1</c:v>
                </c:pt>
                <c:pt idx="271">
                  <c:v>2</c:v>
                </c:pt>
                <c:pt idx="274">
                  <c:v>1</c:v>
                </c:pt>
                <c:pt idx="275">
                  <c:v>0</c:v>
                </c:pt>
                <c:pt idx="276">
                  <c:v>0</c:v>
                </c:pt>
                <c:pt idx="277">
                  <c:v>1</c:v>
                </c:pt>
                <c:pt idx="278">
                  <c:v>0</c:v>
                </c:pt>
                <c:pt idx="279">
                  <c:v>0</c:v>
                </c:pt>
                <c:pt idx="280">
                  <c:v>1</c:v>
                </c:pt>
                <c:pt idx="281">
                  <c:v>2</c:v>
                </c:pt>
                <c:pt idx="282">
                  <c:v>3</c:v>
                </c:pt>
                <c:pt idx="283">
                  <c:v>1</c:v>
                </c:pt>
                <c:pt idx="284">
                  <c:v>1</c:v>
                </c:pt>
                <c:pt idx="285">
                  <c:v>1</c:v>
                </c:pt>
                <c:pt idx="286">
                  <c:v>1</c:v>
                </c:pt>
                <c:pt idx="287">
                  <c:v>0</c:v>
                </c:pt>
                <c:pt idx="288">
                  <c:v>2</c:v>
                </c:pt>
                <c:pt idx="289">
                  <c:v>1</c:v>
                </c:pt>
                <c:pt idx="290">
                  <c:v>0</c:v>
                </c:pt>
                <c:pt idx="291">
                  <c:v>3</c:v>
                </c:pt>
                <c:pt idx="292">
                  <c:v>0</c:v>
                </c:pt>
                <c:pt idx="293">
                  <c:v>1</c:v>
                </c:pt>
                <c:pt idx="294">
                  <c:v>-1</c:v>
                </c:pt>
                <c:pt idx="295">
                  <c:v>0</c:v>
                </c:pt>
                <c:pt idx="296">
                  <c:v>0</c:v>
                </c:pt>
                <c:pt idx="297">
                  <c:v>5</c:v>
                </c:pt>
                <c:pt idx="298">
                  <c:v>2</c:v>
                </c:pt>
                <c:pt idx="299">
                  <c:v>0</c:v>
                </c:pt>
                <c:pt idx="300">
                  <c:v>0</c:v>
                </c:pt>
                <c:pt idx="301">
                  <c:v>1</c:v>
                </c:pt>
                <c:pt idx="302">
                  <c:v>0</c:v>
                </c:pt>
                <c:pt idx="303">
                  <c:v>1</c:v>
                </c:pt>
                <c:pt idx="304">
                  <c:v>0</c:v>
                </c:pt>
                <c:pt idx="305">
                  <c:v>0</c:v>
                </c:pt>
                <c:pt idx="308">
                  <c:v>1</c:v>
                </c:pt>
                <c:pt idx="309">
                  <c:v>1</c:v>
                </c:pt>
                <c:pt idx="310">
                  <c:v>4</c:v>
                </c:pt>
                <c:pt idx="311">
                  <c:v>3</c:v>
                </c:pt>
                <c:pt idx="312">
                  <c:v>1</c:v>
                </c:pt>
                <c:pt idx="313">
                  <c:v>3</c:v>
                </c:pt>
                <c:pt idx="314">
                  <c:v>2</c:v>
                </c:pt>
                <c:pt idx="315">
                  <c:v>4</c:v>
                </c:pt>
                <c:pt idx="316">
                  <c:v>3</c:v>
                </c:pt>
                <c:pt idx="317">
                  <c:v>3</c:v>
                </c:pt>
                <c:pt idx="318">
                  <c:v>3</c:v>
                </c:pt>
                <c:pt idx="319">
                  <c:v>0</c:v>
                </c:pt>
                <c:pt idx="320">
                  <c:v>1</c:v>
                </c:pt>
                <c:pt idx="321">
                  <c:v>0</c:v>
                </c:pt>
                <c:pt idx="322">
                  <c:v>1</c:v>
                </c:pt>
                <c:pt idx="323">
                  <c:v>0</c:v>
                </c:pt>
                <c:pt idx="324">
                  <c:v>-1</c:v>
                </c:pt>
                <c:pt idx="325">
                  <c:v>0</c:v>
                </c:pt>
                <c:pt idx="326">
                  <c:v>0</c:v>
                </c:pt>
                <c:pt idx="327">
                  <c:v>1</c:v>
                </c:pt>
                <c:pt idx="328">
                  <c:v>2</c:v>
                </c:pt>
                <c:pt idx="329">
                  <c:v>0</c:v>
                </c:pt>
                <c:pt idx="330">
                  <c:v>1</c:v>
                </c:pt>
                <c:pt idx="331">
                  <c:v>1</c:v>
                </c:pt>
                <c:pt idx="332">
                  <c:v>-1</c:v>
                </c:pt>
                <c:pt idx="333">
                  <c:v>0</c:v>
                </c:pt>
                <c:pt idx="334">
                  <c:v>0</c:v>
                </c:pt>
                <c:pt idx="335">
                  <c:v>0</c:v>
                </c:pt>
                <c:pt idx="338">
                  <c:v>1</c:v>
                </c:pt>
                <c:pt idx="339">
                  <c:v>0</c:v>
                </c:pt>
                <c:pt idx="340">
                  <c:v>4</c:v>
                </c:pt>
                <c:pt idx="341">
                  <c:v>1</c:v>
                </c:pt>
                <c:pt idx="342">
                  <c:v>0</c:v>
                </c:pt>
                <c:pt idx="343">
                  <c:v>1</c:v>
                </c:pt>
                <c:pt idx="344">
                  <c:v>-1</c:v>
                </c:pt>
                <c:pt idx="345">
                  <c:v>2</c:v>
                </c:pt>
                <c:pt idx="346">
                  <c:v>0</c:v>
                </c:pt>
                <c:pt idx="347">
                  <c:v>1</c:v>
                </c:pt>
                <c:pt idx="348">
                  <c:v>2</c:v>
                </c:pt>
                <c:pt idx="349">
                  <c:v>-1</c:v>
                </c:pt>
                <c:pt idx="350">
                  <c:v>1</c:v>
                </c:pt>
                <c:pt idx="351">
                  <c:v>0</c:v>
                </c:pt>
                <c:pt idx="352">
                  <c:v>2</c:v>
                </c:pt>
                <c:pt idx="353">
                  <c:v>0</c:v>
                </c:pt>
                <c:pt idx="354">
                  <c:v>3</c:v>
                </c:pt>
                <c:pt idx="355">
                  <c:v>-1</c:v>
                </c:pt>
                <c:pt idx="356">
                  <c:v>0</c:v>
                </c:pt>
                <c:pt idx="357">
                  <c:v>1</c:v>
                </c:pt>
                <c:pt idx="358">
                  <c:v>2</c:v>
                </c:pt>
                <c:pt idx="359">
                  <c:v>1</c:v>
                </c:pt>
                <c:pt idx="360">
                  <c:v>0</c:v>
                </c:pt>
                <c:pt idx="361">
                  <c:v>2</c:v>
                </c:pt>
                <c:pt idx="362">
                  <c:v>0</c:v>
                </c:pt>
                <c:pt idx="363">
                  <c:v>0</c:v>
                </c:pt>
                <c:pt idx="364">
                  <c:v>0</c:v>
                </c:pt>
                <c:pt idx="365">
                  <c:v>0</c:v>
                </c:pt>
                <c:pt idx="366">
                  <c:v>2</c:v>
                </c:pt>
                <c:pt idx="367">
                  <c:v>-1</c:v>
                </c:pt>
                <c:pt idx="368">
                  <c:v>-1</c:v>
                </c:pt>
                <c:pt idx="369">
                  <c:v>1</c:v>
                </c:pt>
                <c:pt idx="370">
                  <c:v>0</c:v>
                </c:pt>
                <c:pt idx="371">
                  <c:v>2</c:v>
                </c:pt>
                <c:pt idx="372">
                  <c:v>0</c:v>
                </c:pt>
                <c:pt idx="373">
                  <c:v>1</c:v>
                </c:pt>
                <c:pt idx="374">
                  <c:v>1</c:v>
                </c:pt>
                <c:pt idx="375">
                  <c:v>1</c:v>
                </c:pt>
                <c:pt idx="376">
                  <c:v>2</c:v>
                </c:pt>
                <c:pt idx="377">
                  <c:v>2</c:v>
                </c:pt>
                <c:pt idx="378">
                  <c:v>1</c:v>
                </c:pt>
                <c:pt idx="379">
                  <c:v>1</c:v>
                </c:pt>
                <c:pt idx="380">
                  <c:v>1</c:v>
                </c:pt>
                <c:pt idx="381">
                  <c:v>0</c:v>
                </c:pt>
                <c:pt idx="382">
                  <c:v>0</c:v>
                </c:pt>
                <c:pt idx="383">
                  <c:v>2</c:v>
                </c:pt>
                <c:pt idx="384">
                  <c:v>0</c:v>
                </c:pt>
                <c:pt idx="385">
                  <c:v>1</c:v>
                </c:pt>
                <c:pt idx="386">
                  <c:v>0</c:v>
                </c:pt>
                <c:pt idx="387">
                  <c:v>0</c:v>
                </c:pt>
                <c:pt idx="388">
                  <c:v>3</c:v>
                </c:pt>
                <c:pt idx="389">
                  <c:v>0</c:v>
                </c:pt>
                <c:pt idx="390">
                  <c:v>1</c:v>
                </c:pt>
                <c:pt idx="391">
                  <c:v>0</c:v>
                </c:pt>
                <c:pt idx="392">
                  <c:v>0</c:v>
                </c:pt>
                <c:pt idx="393">
                  <c:v>2</c:v>
                </c:pt>
                <c:pt idx="394">
                  <c:v>1</c:v>
                </c:pt>
                <c:pt idx="395">
                  <c:v>0</c:v>
                </c:pt>
                <c:pt idx="396">
                  <c:v>3</c:v>
                </c:pt>
                <c:pt idx="397">
                  <c:v>0</c:v>
                </c:pt>
                <c:pt idx="398">
                  <c:v>0</c:v>
                </c:pt>
                <c:pt idx="399">
                  <c:v>1</c:v>
                </c:pt>
                <c:pt idx="400">
                  <c:v>0</c:v>
                </c:pt>
                <c:pt idx="401">
                  <c:v>4</c:v>
                </c:pt>
                <c:pt idx="402">
                  <c:v>1</c:v>
                </c:pt>
                <c:pt idx="403">
                  <c:v>0</c:v>
                </c:pt>
                <c:pt idx="404">
                  <c:v>-1</c:v>
                </c:pt>
                <c:pt idx="405">
                  <c:v>0</c:v>
                </c:pt>
                <c:pt idx="406">
                  <c:v>0</c:v>
                </c:pt>
                <c:pt idx="407">
                  <c:v>3</c:v>
                </c:pt>
                <c:pt idx="408">
                  <c:v>0</c:v>
                </c:pt>
                <c:pt idx="409">
                  <c:v>1</c:v>
                </c:pt>
                <c:pt idx="410">
                  <c:v>-1</c:v>
                </c:pt>
                <c:pt idx="411">
                  <c:v>0</c:v>
                </c:pt>
                <c:pt idx="412">
                  <c:v>0</c:v>
                </c:pt>
                <c:pt idx="413">
                  <c:v>0</c:v>
                </c:pt>
                <c:pt idx="414">
                  <c:v>2</c:v>
                </c:pt>
                <c:pt idx="415">
                  <c:v>1</c:v>
                </c:pt>
                <c:pt idx="416">
                  <c:v>0</c:v>
                </c:pt>
                <c:pt idx="417">
                  <c:v>3</c:v>
                </c:pt>
                <c:pt idx="418">
                  <c:v>2</c:v>
                </c:pt>
                <c:pt idx="419">
                  <c:v>2</c:v>
                </c:pt>
                <c:pt idx="420">
                  <c:v>0</c:v>
                </c:pt>
                <c:pt idx="421">
                  <c:v>0</c:v>
                </c:pt>
                <c:pt idx="422">
                  <c:v>1</c:v>
                </c:pt>
                <c:pt idx="423">
                  <c:v>0</c:v>
                </c:pt>
                <c:pt idx="424">
                  <c:v>0</c:v>
                </c:pt>
                <c:pt idx="425">
                  <c:v>0</c:v>
                </c:pt>
                <c:pt idx="426">
                  <c:v>0</c:v>
                </c:pt>
                <c:pt idx="427">
                  <c:v>0</c:v>
                </c:pt>
                <c:pt idx="428">
                  <c:v>1</c:v>
                </c:pt>
                <c:pt idx="429">
                  <c:v>0</c:v>
                </c:pt>
                <c:pt idx="430">
                  <c:v>1</c:v>
                </c:pt>
                <c:pt idx="431">
                  <c:v>1</c:v>
                </c:pt>
                <c:pt idx="432">
                  <c:v>1</c:v>
                </c:pt>
                <c:pt idx="433">
                  <c:v>0</c:v>
                </c:pt>
                <c:pt idx="434">
                  <c:v>2</c:v>
                </c:pt>
                <c:pt idx="435">
                  <c:v>1</c:v>
                </c:pt>
                <c:pt idx="436">
                  <c:v>5</c:v>
                </c:pt>
                <c:pt idx="437">
                  <c:v>0</c:v>
                </c:pt>
                <c:pt idx="438">
                  <c:v>1</c:v>
                </c:pt>
                <c:pt idx="439">
                  <c:v>0</c:v>
                </c:pt>
                <c:pt idx="440">
                  <c:v>1</c:v>
                </c:pt>
                <c:pt idx="441">
                  <c:v>0</c:v>
                </c:pt>
                <c:pt idx="442">
                  <c:v>1</c:v>
                </c:pt>
                <c:pt idx="443">
                  <c:v>0</c:v>
                </c:pt>
                <c:pt idx="444">
                  <c:v>7</c:v>
                </c:pt>
                <c:pt idx="445">
                  <c:v>1</c:v>
                </c:pt>
                <c:pt idx="446">
                  <c:v>4</c:v>
                </c:pt>
                <c:pt idx="447">
                  <c:v>2</c:v>
                </c:pt>
                <c:pt idx="448">
                  <c:v>1</c:v>
                </c:pt>
                <c:pt idx="449">
                  <c:v>2</c:v>
                </c:pt>
                <c:pt idx="450">
                  <c:v>2</c:v>
                </c:pt>
                <c:pt idx="451">
                  <c:v>-1</c:v>
                </c:pt>
                <c:pt idx="452">
                  <c:v>0</c:v>
                </c:pt>
                <c:pt idx="453">
                  <c:v>1</c:v>
                </c:pt>
                <c:pt idx="454">
                  <c:v>0</c:v>
                </c:pt>
                <c:pt idx="455">
                  <c:v>0</c:v>
                </c:pt>
                <c:pt idx="456">
                  <c:v>0</c:v>
                </c:pt>
                <c:pt idx="457">
                  <c:v>2</c:v>
                </c:pt>
                <c:pt idx="458">
                  <c:v>0</c:v>
                </c:pt>
                <c:pt idx="459">
                  <c:v>2</c:v>
                </c:pt>
                <c:pt idx="460">
                  <c:v>1</c:v>
                </c:pt>
                <c:pt idx="461">
                  <c:v>1</c:v>
                </c:pt>
                <c:pt idx="462">
                  <c:v>1</c:v>
                </c:pt>
                <c:pt idx="463">
                  <c:v>2</c:v>
                </c:pt>
                <c:pt idx="464">
                  <c:v>4</c:v>
                </c:pt>
                <c:pt idx="465">
                  <c:v>2</c:v>
                </c:pt>
                <c:pt idx="466">
                  <c:v>0</c:v>
                </c:pt>
                <c:pt idx="467">
                  <c:v>2</c:v>
                </c:pt>
                <c:pt idx="468">
                  <c:v>0</c:v>
                </c:pt>
                <c:pt idx="469">
                  <c:v>1</c:v>
                </c:pt>
                <c:pt idx="470">
                  <c:v>0</c:v>
                </c:pt>
                <c:pt idx="471">
                  <c:v>1</c:v>
                </c:pt>
                <c:pt idx="472">
                  <c:v>0</c:v>
                </c:pt>
                <c:pt idx="473">
                  <c:v>0</c:v>
                </c:pt>
                <c:pt idx="474">
                  <c:v>5</c:v>
                </c:pt>
                <c:pt idx="475">
                  <c:v>1</c:v>
                </c:pt>
                <c:pt idx="476">
                  <c:v>0</c:v>
                </c:pt>
                <c:pt idx="477">
                  <c:v>2</c:v>
                </c:pt>
                <c:pt idx="478">
                  <c:v>1</c:v>
                </c:pt>
                <c:pt idx="479">
                  <c:v>1</c:v>
                </c:pt>
                <c:pt idx="480">
                  <c:v>0</c:v>
                </c:pt>
                <c:pt idx="481">
                  <c:v>0</c:v>
                </c:pt>
                <c:pt idx="482">
                  <c:v>0</c:v>
                </c:pt>
                <c:pt idx="483">
                  <c:v>0</c:v>
                </c:pt>
                <c:pt idx="484">
                  <c:v>0</c:v>
                </c:pt>
                <c:pt idx="485">
                  <c:v>1</c:v>
                </c:pt>
                <c:pt idx="486">
                  <c:v>1</c:v>
                </c:pt>
                <c:pt idx="487">
                  <c:v>3</c:v>
                </c:pt>
                <c:pt idx="488">
                  <c:v>0</c:v>
                </c:pt>
                <c:pt idx="489">
                  <c:v>2</c:v>
                </c:pt>
                <c:pt idx="490">
                  <c:v>1</c:v>
                </c:pt>
                <c:pt idx="491">
                  <c:v>1</c:v>
                </c:pt>
                <c:pt idx="492">
                  <c:v>2</c:v>
                </c:pt>
                <c:pt idx="493">
                  <c:v>2</c:v>
                </c:pt>
                <c:pt idx="494">
                  <c:v>0</c:v>
                </c:pt>
                <c:pt idx="495">
                  <c:v>1</c:v>
                </c:pt>
                <c:pt idx="496">
                  <c:v>0</c:v>
                </c:pt>
                <c:pt idx="497">
                  <c:v>1</c:v>
                </c:pt>
                <c:pt idx="498">
                  <c:v>0</c:v>
                </c:pt>
                <c:pt idx="499">
                  <c:v>4</c:v>
                </c:pt>
                <c:pt idx="500">
                  <c:v>0</c:v>
                </c:pt>
                <c:pt idx="501">
                  <c:v>5</c:v>
                </c:pt>
                <c:pt idx="502">
                  <c:v>0</c:v>
                </c:pt>
                <c:pt idx="503">
                  <c:v>1</c:v>
                </c:pt>
                <c:pt idx="504">
                  <c:v>3</c:v>
                </c:pt>
                <c:pt idx="505">
                  <c:v>0</c:v>
                </c:pt>
                <c:pt idx="506">
                  <c:v>2</c:v>
                </c:pt>
                <c:pt idx="507">
                  <c:v>1</c:v>
                </c:pt>
                <c:pt idx="508">
                  <c:v>11</c:v>
                </c:pt>
                <c:pt idx="509">
                  <c:v>1</c:v>
                </c:pt>
                <c:pt idx="510">
                  <c:v>1</c:v>
                </c:pt>
                <c:pt idx="511">
                  <c:v>3</c:v>
                </c:pt>
                <c:pt idx="512">
                  <c:v>0</c:v>
                </c:pt>
                <c:pt idx="513">
                  <c:v>2</c:v>
                </c:pt>
                <c:pt idx="514">
                  <c:v>1</c:v>
                </c:pt>
                <c:pt idx="515">
                  <c:v>1</c:v>
                </c:pt>
                <c:pt idx="516">
                  <c:v>0</c:v>
                </c:pt>
              </c:numCache>
            </c:numRef>
          </c:val>
          <c:smooth val="0"/>
          <c:extLst>
            <c:ext xmlns:c16="http://schemas.microsoft.com/office/drawing/2014/chart" uri="{C3380CC4-5D6E-409C-BE32-E72D297353CC}">
              <c16:uniqueId val="{00000000-55C0-40A0-A199-AC9B1F37B25A}"/>
            </c:ext>
          </c:extLst>
        </c:ser>
        <c:ser>
          <c:idx val="1"/>
          <c:order val="1"/>
          <c:tx>
            <c:strRef>
              <c:f>Sheet1!$C$1</c:f>
              <c:strCache>
                <c:ptCount val="1"/>
                <c:pt idx="0">
                  <c:v>David+Martin</c:v>
                </c:pt>
              </c:strCache>
            </c:strRef>
          </c:tx>
          <c:spPr>
            <a:ln w="28575" cap="rnd">
              <a:solidFill>
                <a:schemeClr val="accent2"/>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Sheet1!$C$2:$C$518</c:f>
              <c:numCache>
                <c:formatCode>General</c:formatCode>
                <c:ptCount val="517"/>
                <c:pt idx="501">
                  <c:v>6</c:v>
                </c:pt>
                <c:pt idx="502">
                  <c:v>4</c:v>
                </c:pt>
                <c:pt idx="503">
                  <c:v>6</c:v>
                </c:pt>
                <c:pt idx="504">
                  <c:v>2</c:v>
                </c:pt>
                <c:pt idx="505">
                  <c:v>8</c:v>
                </c:pt>
                <c:pt idx="506">
                  <c:v>6</c:v>
                </c:pt>
                <c:pt idx="507">
                  <c:v>26</c:v>
                </c:pt>
                <c:pt idx="508">
                  <c:v>9</c:v>
                </c:pt>
                <c:pt idx="509">
                  <c:v>7</c:v>
                </c:pt>
                <c:pt idx="510">
                  <c:v>8</c:v>
                </c:pt>
                <c:pt idx="511">
                  <c:v>4</c:v>
                </c:pt>
                <c:pt idx="512">
                  <c:v>7</c:v>
                </c:pt>
                <c:pt idx="513">
                  <c:v>4</c:v>
                </c:pt>
                <c:pt idx="514">
                  <c:v>4</c:v>
                </c:pt>
                <c:pt idx="515">
                  <c:v>1</c:v>
                </c:pt>
                <c:pt idx="516">
                  <c:v>1</c:v>
                </c:pt>
              </c:numCache>
            </c:numRef>
          </c:val>
          <c:smooth val="0"/>
          <c:extLst>
            <c:ext xmlns:c16="http://schemas.microsoft.com/office/drawing/2014/chart" uri="{C3380CC4-5D6E-409C-BE32-E72D297353CC}">
              <c16:uniqueId val="{00000001-55C0-40A0-A199-AC9B1F37B25A}"/>
            </c:ext>
          </c:extLst>
        </c:ser>
        <c:ser>
          <c:idx val="2"/>
          <c:order val="2"/>
          <c:tx>
            <c:strRef>
              <c:f>Sheet1!$D$1</c:f>
              <c:strCache>
                <c:ptCount val="1"/>
                <c:pt idx="0">
                  <c:v>DOJO™</c:v>
                </c:pt>
              </c:strCache>
            </c:strRef>
          </c:tx>
          <c:spPr>
            <a:ln w="28575" cap="rnd">
              <a:solidFill>
                <a:schemeClr val="accent3"/>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Sheet1!$D$2:$D$518</c:f>
              <c:numCache>
                <c:formatCode>General</c:formatCode>
                <c:ptCount val="517"/>
                <c:pt idx="501">
                  <c:v>26</c:v>
                </c:pt>
                <c:pt idx="502">
                  <c:v>20</c:v>
                </c:pt>
                <c:pt idx="503">
                  <c:v>7</c:v>
                </c:pt>
                <c:pt idx="504">
                  <c:v>6</c:v>
                </c:pt>
                <c:pt idx="505">
                  <c:v>9</c:v>
                </c:pt>
                <c:pt idx="506">
                  <c:v>7</c:v>
                </c:pt>
                <c:pt idx="507">
                  <c:v>4</c:v>
                </c:pt>
                <c:pt idx="508">
                  <c:v>6</c:v>
                </c:pt>
                <c:pt idx="509">
                  <c:v>2</c:v>
                </c:pt>
                <c:pt idx="510">
                  <c:v>2</c:v>
                </c:pt>
                <c:pt idx="511">
                  <c:v>4</c:v>
                </c:pt>
                <c:pt idx="512">
                  <c:v>6</c:v>
                </c:pt>
                <c:pt idx="513">
                  <c:v>8</c:v>
                </c:pt>
                <c:pt idx="514">
                  <c:v>3</c:v>
                </c:pt>
                <c:pt idx="515">
                  <c:v>3</c:v>
                </c:pt>
                <c:pt idx="516">
                  <c:v>2</c:v>
                </c:pt>
              </c:numCache>
            </c:numRef>
          </c:val>
          <c:smooth val="0"/>
          <c:extLst>
            <c:ext xmlns:c16="http://schemas.microsoft.com/office/drawing/2014/chart" uri="{C3380CC4-5D6E-409C-BE32-E72D297353CC}">
              <c16:uniqueId val="{00000002-55C0-40A0-A199-AC9B1F37B25A}"/>
            </c:ext>
          </c:extLst>
        </c:ser>
        <c:ser>
          <c:idx val="3"/>
          <c:order val="3"/>
          <c:tx>
            <c:strRef>
              <c:f>Sheet1!$E$1</c:f>
              <c:strCache>
                <c:ptCount val="1"/>
                <c:pt idx="0">
                  <c:v>Intermate – Full Service Social Media Agency</c:v>
                </c:pt>
              </c:strCache>
            </c:strRef>
          </c:tx>
          <c:spPr>
            <a:ln w="28575" cap="rnd">
              <a:solidFill>
                <a:schemeClr val="accent4"/>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Sheet1!$E$2:$E$518</c:f>
              <c:numCache>
                <c:formatCode>General</c:formatCode>
                <c:ptCount val="517"/>
                <c:pt idx="501">
                  <c:v>4</c:v>
                </c:pt>
                <c:pt idx="502">
                  <c:v>2</c:v>
                </c:pt>
                <c:pt idx="503">
                  <c:v>3</c:v>
                </c:pt>
                <c:pt idx="504">
                  <c:v>3</c:v>
                </c:pt>
                <c:pt idx="505">
                  <c:v>7</c:v>
                </c:pt>
                <c:pt idx="506">
                  <c:v>7</c:v>
                </c:pt>
                <c:pt idx="507">
                  <c:v>4</c:v>
                </c:pt>
                <c:pt idx="508">
                  <c:v>10</c:v>
                </c:pt>
                <c:pt idx="509">
                  <c:v>4</c:v>
                </c:pt>
                <c:pt idx="510">
                  <c:v>1</c:v>
                </c:pt>
                <c:pt idx="511">
                  <c:v>5</c:v>
                </c:pt>
                <c:pt idx="512">
                  <c:v>5</c:v>
                </c:pt>
                <c:pt idx="513">
                  <c:v>2</c:v>
                </c:pt>
                <c:pt idx="514">
                  <c:v>5</c:v>
                </c:pt>
                <c:pt idx="515">
                  <c:v>1</c:v>
                </c:pt>
                <c:pt idx="516">
                  <c:v>1</c:v>
                </c:pt>
              </c:numCache>
            </c:numRef>
          </c:val>
          <c:smooth val="0"/>
          <c:extLst>
            <c:ext xmlns:c16="http://schemas.microsoft.com/office/drawing/2014/chart" uri="{C3380CC4-5D6E-409C-BE32-E72D297353CC}">
              <c16:uniqueId val="{00000003-55C0-40A0-A199-AC9B1F37B25A}"/>
            </c:ext>
          </c:extLst>
        </c:ser>
        <c:ser>
          <c:idx val="4"/>
          <c:order val="4"/>
          <c:tx>
            <c:strRef>
              <c:f>Sheet1!$F$1</c:f>
              <c:strCache>
                <c:ptCount val="1"/>
                <c:pt idx="0">
                  <c:v>Jung von Matt SPORTS</c:v>
                </c:pt>
              </c:strCache>
            </c:strRef>
          </c:tx>
          <c:spPr>
            <a:ln w="28575" cap="rnd">
              <a:solidFill>
                <a:schemeClr val="accent5"/>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Sheet1!$F$2:$F$518</c:f>
              <c:numCache>
                <c:formatCode>General</c:formatCode>
                <c:ptCount val="517"/>
                <c:pt idx="501">
                  <c:v>5</c:v>
                </c:pt>
                <c:pt idx="502">
                  <c:v>1</c:v>
                </c:pt>
                <c:pt idx="503">
                  <c:v>2</c:v>
                </c:pt>
                <c:pt idx="504">
                  <c:v>11</c:v>
                </c:pt>
                <c:pt idx="505">
                  <c:v>5</c:v>
                </c:pt>
                <c:pt idx="506">
                  <c:v>4</c:v>
                </c:pt>
                <c:pt idx="507">
                  <c:v>6</c:v>
                </c:pt>
                <c:pt idx="508">
                  <c:v>2</c:v>
                </c:pt>
                <c:pt idx="509">
                  <c:v>0</c:v>
                </c:pt>
                <c:pt idx="510">
                  <c:v>3</c:v>
                </c:pt>
                <c:pt idx="511">
                  <c:v>5</c:v>
                </c:pt>
                <c:pt idx="512">
                  <c:v>17</c:v>
                </c:pt>
                <c:pt idx="513">
                  <c:v>2</c:v>
                </c:pt>
                <c:pt idx="514">
                  <c:v>6</c:v>
                </c:pt>
                <c:pt idx="515">
                  <c:v>7</c:v>
                </c:pt>
                <c:pt idx="516">
                  <c:v>-1</c:v>
                </c:pt>
              </c:numCache>
            </c:numRef>
          </c:val>
          <c:smooth val="0"/>
          <c:extLst>
            <c:ext xmlns:c16="http://schemas.microsoft.com/office/drawing/2014/chart" uri="{C3380CC4-5D6E-409C-BE32-E72D297353CC}">
              <c16:uniqueId val="{00000004-55C0-40A0-A199-AC9B1F37B25A}"/>
            </c:ext>
          </c:extLst>
        </c:ser>
        <c:ser>
          <c:idx val="5"/>
          <c:order val="5"/>
          <c:tx>
            <c:strRef>
              <c:f>Sheet1!$G$1</c:f>
              <c:strCache>
                <c:ptCount val="1"/>
                <c:pt idx="0">
                  <c:v>Überground GmbH</c:v>
                </c:pt>
              </c:strCache>
            </c:strRef>
          </c:tx>
          <c:spPr>
            <a:ln w="28575" cap="rnd">
              <a:solidFill>
                <a:schemeClr val="accent6"/>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Sheet1!$G$2:$G$518</c:f>
              <c:numCache>
                <c:formatCode>General</c:formatCode>
                <c:ptCount val="517"/>
                <c:pt idx="501">
                  <c:v>1</c:v>
                </c:pt>
                <c:pt idx="502">
                  <c:v>0</c:v>
                </c:pt>
                <c:pt idx="503">
                  <c:v>1</c:v>
                </c:pt>
                <c:pt idx="504">
                  <c:v>1</c:v>
                </c:pt>
                <c:pt idx="505">
                  <c:v>3</c:v>
                </c:pt>
                <c:pt idx="506">
                  <c:v>1</c:v>
                </c:pt>
                <c:pt idx="507">
                  <c:v>0</c:v>
                </c:pt>
                <c:pt idx="508">
                  <c:v>1</c:v>
                </c:pt>
                <c:pt idx="509">
                  <c:v>0</c:v>
                </c:pt>
                <c:pt idx="510">
                  <c:v>-1</c:v>
                </c:pt>
                <c:pt idx="511">
                  <c:v>2</c:v>
                </c:pt>
                <c:pt idx="512">
                  <c:v>1</c:v>
                </c:pt>
                <c:pt idx="513">
                  <c:v>1</c:v>
                </c:pt>
                <c:pt idx="514">
                  <c:v>0</c:v>
                </c:pt>
                <c:pt idx="515">
                  <c:v>0</c:v>
                </c:pt>
                <c:pt idx="516">
                  <c:v>0</c:v>
                </c:pt>
              </c:numCache>
            </c:numRef>
          </c:val>
          <c:smooth val="0"/>
          <c:extLst>
            <c:ext xmlns:c16="http://schemas.microsoft.com/office/drawing/2014/chart" uri="{C3380CC4-5D6E-409C-BE32-E72D297353CC}">
              <c16:uniqueId val="{00000005-55C0-40A0-A199-AC9B1F37B25A}"/>
            </c:ext>
          </c:extLst>
        </c:ser>
        <c:dLbls>
          <c:showLegendKey val="0"/>
          <c:showVal val="0"/>
          <c:showCatName val="0"/>
          <c:showSerName val="0"/>
          <c:showPercent val="0"/>
          <c:showBubbleSize val="0"/>
        </c:dLbls>
        <c:smooth val="0"/>
        <c:axId val="389626976"/>
        <c:axId val="389627960"/>
      </c:lineChart>
      <c:dateAx>
        <c:axId val="38962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27960"/>
        <c:crosses val="autoZero"/>
        <c:auto val="1"/>
        <c:lblOffset val="100"/>
        <c:baseTimeUnit val="days"/>
      </c:dateAx>
      <c:valAx>
        <c:axId val="389627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2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omg_fuse_germany</c:v>
                </c:pt>
              </c:strCache>
            </c:strRef>
          </c:tx>
          <c:spPr>
            <a:ln w="28575" cap="rnd">
              <a:solidFill>
                <a:schemeClr val="accent1"/>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Sheet1!$B$2:$B$518</c:f>
              <c:numCache>
                <c:formatCode>General</c:formatCode>
                <c:ptCount val="517"/>
                <c:pt idx="23">
                  <c:v>289</c:v>
                </c:pt>
                <c:pt idx="24">
                  <c:v>289</c:v>
                </c:pt>
                <c:pt idx="25">
                  <c:v>289</c:v>
                </c:pt>
                <c:pt idx="26">
                  <c:v>289</c:v>
                </c:pt>
                <c:pt idx="27">
                  <c:v>289</c:v>
                </c:pt>
                <c:pt idx="28">
                  <c:v>289</c:v>
                </c:pt>
                <c:pt idx="29">
                  <c:v>289</c:v>
                </c:pt>
                <c:pt idx="30">
                  <c:v>291</c:v>
                </c:pt>
                <c:pt idx="31">
                  <c:v>291</c:v>
                </c:pt>
                <c:pt idx="32">
                  <c:v>291</c:v>
                </c:pt>
                <c:pt idx="33">
                  <c:v>292</c:v>
                </c:pt>
                <c:pt idx="34">
                  <c:v>292</c:v>
                </c:pt>
                <c:pt idx="35">
                  <c:v>292</c:v>
                </c:pt>
                <c:pt idx="36">
                  <c:v>293</c:v>
                </c:pt>
                <c:pt idx="37">
                  <c:v>294</c:v>
                </c:pt>
                <c:pt idx="38">
                  <c:v>294</c:v>
                </c:pt>
                <c:pt idx="39">
                  <c:v>293</c:v>
                </c:pt>
                <c:pt idx="40">
                  <c:v>293</c:v>
                </c:pt>
                <c:pt idx="41">
                  <c:v>293</c:v>
                </c:pt>
                <c:pt idx="42">
                  <c:v>294</c:v>
                </c:pt>
                <c:pt idx="43">
                  <c:v>295</c:v>
                </c:pt>
                <c:pt idx="44">
                  <c:v>295</c:v>
                </c:pt>
                <c:pt idx="45">
                  <c:v>295</c:v>
                </c:pt>
                <c:pt idx="46">
                  <c:v>295</c:v>
                </c:pt>
                <c:pt idx="47">
                  <c:v>295</c:v>
                </c:pt>
                <c:pt idx="48">
                  <c:v>295</c:v>
                </c:pt>
                <c:pt idx="49">
                  <c:v>296</c:v>
                </c:pt>
                <c:pt idx="50">
                  <c:v>296</c:v>
                </c:pt>
                <c:pt idx="51">
                  <c:v>296</c:v>
                </c:pt>
                <c:pt idx="52">
                  <c:v>296</c:v>
                </c:pt>
                <c:pt idx="53">
                  <c:v>297</c:v>
                </c:pt>
                <c:pt idx="54">
                  <c:v>298</c:v>
                </c:pt>
                <c:pt idx="55">
                  <c:v>298</c:v>
                </c:pt>
                <c:pt idx="56">
                  <c:v>298</c:v>
                </c:pt>
                <c:pt idx="57">
                  <c:v>297</c:v>
                </c:pt>
                <c:pt idx="58">
                  <c:v>299</c:v>
                </c:pt>
                <c:pt idx="59">
                  <c:v>299</c:v>
                </c:pt>
                <c:pt idx="60">
                  <c:v>300</c:v>
                </c:pt>
                <c:pt idx="61">
                  <c:v>300</c:v>
                </c:pt>
                <c:pt idx="62">
                  <c:v>301</c:v>
                </c:pt>
                <c:pt idx="63">
                  <c:v>301</c:v>
                </c:pt>
                <c:pt idx="64">
                  <c:v>302</c:v>
                </c:pt>
                <c:pt idx="65">
                  <c:v>304</c:v>
                </c:pt>
                <c:pt idx="66">
                  <c:v>304</c:v>
                </c:pt>
                <c:pt idx="67">
                  <c:v>306</c:v>
                </c:pt>
                <c:pt idx="68">
                  <c:v>307</c:v>
                </c:pt>
                <c:pt idx="69">
                  <c:v>307</c:v>
                </c:pt>
                <c:pt idx="70">
                  <c:v>307</c:v>
                </c:pt>
                <c:pt idx="71">
                  <c:v>309</c:v>
                </c:pt>
                <c:pt idx="72">
                  <c:v>311</c:v>
                </c:pt>
                <c:pt idx="73">
                  <c:v>311</c:v>
                </c:pt>
                <c:pt idx="74">
                  <c:v>311</c:v>
                </c:pt>
                <c:pt idx="75">
                  <c:v>312</c:v>
                </c:pt>
                <c:pt idx="76">
                  <c:v>312</c:v>
                </c:pt>
                <c:pt idx="77">
                  <c:v>313</c:v>
                </c:pt>
                <c:pt idx="78">
                  <c:v>313</c:v>
                </c:pt>
                <c:pt idx="79">
                  <c:v>314</c:v>
                </c:pt>
                <c:pt idx="80">
                  <c:v>315</c:v>
                </c:pt>
                <c:pt idx="81">
                  <c:v>315</c:v>
                </c:pt>
                <c:pt idx="82">
                  <c:v>315</c:v>
                </c:pt>
                <c:pt idx="83">
                  <c:v>314</c:v>
                </c:pt>
                <c:pt idx="84">
                  <c:v>315</c:v>
                </c:pt>
                <c:pt idx="85">
                  <c:v>315</c:v>
                </c:pt>
                <c:pt idx="86">
                  <c:v>315</c:v>
                </c:pt>
                <c:pt idx="87">
                  <c:v>315</c:v>
                </c:pt>
                <c:pt idx="88">
                  <c:v>315</c:v>
                </c:pt>
                <c:pt idx="89">
                  <c:v>316</c:v>
                </c:pt>
                <c:pt idx="90">
                  <c:v>316</c:v>
                </c:pt>
                <c:pt idx="91">
                  <c:v>318</c:v>
                </c:pt>
                <c:pt idx="92">
                  <c:v>319</c:v>
                </c:pt>
                <c:pt idx="93">
                  <c:v>319</c:v>
                </c:pt>
                <c:pt idx="94">
                  <c:v>320</c:v>
                </c:pt>
                <c:pt idx="95">
                  <c:v>320</c:v>
                </c:pt>
                <c:pt idx="96">
                  <c:v>320</c:v>
                </c:pt>
                <c:pt idx="97">
                  <c:v>320</c:v>
                </c:pt>
                <c:pt idx="98">
                  <c:v>320</c:v>
                </c:pt>
                <c:pt idx="99">
                  <c:v>320</c:v>
                </c:pt>
                <c:pt idx="100">
                  <c:v>320</c:v>
                </c:pt>
                <c:pt idx="101">
                  <c:v>321</c:v>
                </c:pt>
                <c:pt idx="102">
                  <c:v>322</c:v>
                </c:pt>
                <c:pt idx="103">
                  <c:v>322</c:v>
                </c:pt>
                <c:pt idx="104">
                  <c:v>321</c:v>
                </c:pt>
                <c:pt idx="105">
                  <c:v>322</c:v>
                </c:pt>
                <c:pt idx="106">
                  <c:v>323</c:v>
                </c:pt>
                <c:pt idx="107">
                  <c:v>323</c:v>
                </c:pt>
                <c:pt idx="108">
                  <c:v>324</c:v>
                </c:pt>
                <c:pt idx="109">
                  <c:v>324</c:v>
                </c:pt>
                <c:pt idx="110">
                  <c:v>323</c:v>
                </c:pt>
                <c:pt idx="111">
                  <c:v>323</c:v>
                </c:pt>
                <c:pt idx="112">
                  <c:v>323</c:v>
                </c:pt>
                <c:pt idx="113">
                  <c:v>323</c:v>
                </c:pt>
                <c:pt idx="114">
                  <c:v>323</c:v>
                </c:pt>
                <c:pt idx="115">
                  <c:v>326</c:v>
                </c:pt>
                <c:pt idx="116">
                  <c:v>326</c:v>
                </c:pt>
                <c:pt idx="117">
                  <c:v>325</c:v>
                </c:pt>
                <c:pt idx="118">
                  <c:v>326</c:v>
                </c:pt>
                <c:pt idx="119">
                  <c:v>326</c:v>
                </c:pt>
                <c:pt idx="120">
                  <c:v>326</c:v>
                </c:pt>
                <c:pt idx="121">
                  <c:v>326</c:v>
                </c:pt>
                <c:pt idx="122">
                  <c:v>326</c:v>
                </c:pt>
                <c:pt idx="123">
                  <c:v>326</c:v>
                </c:pt>
                <c:pt idx="124">
                  <c:v>326</c:v>
                </c:pt>
                <c:pt idx="125">
                  <c:v>326</c:v>
                </c:pt>
                <c:pt idx="126">
                  <c:v>326</c:v>
                </c:pt>
                <c:pt idx="127">
                  <c:v>328</c:v>
                </c:pt>
                <c:pt idx="128">
                  <c:v>329</c:v>
                </c:pt>
                <c:pt idx="129">
                  <c:v>330</c:v>
                </c:pt>
                <c:pt idx="130">
                  <c:v>329</c:v>
                </c:pt>
                <c:pt idx="131">
                  <c:v>329</c:v>
                </c:pt>
                <c:pt idx="132">
                  <c:v>329</c:v>
                </c:pt>
                <c:pt idx="133">
                  <c:v>329</c:v>
                </c:pt>
                <c:pt idx="134">
                  <c:v>329</c:v>
                </c:pt>
                <c:pt idx="135">
                  <c:v>329</c:v>
                </c:pt>
                <c:pt idx="136">
                  <c:v>329</c:v>
                </c:pt>
                <c:pt idx="137">
                  <c:v>329</c:v>
                </c:pt>
                <c:pt idx="138">
                  <c:v>329</c:v>
                </c:pt>
                <c:pt idx="139">
                  <c:v>329</c:v>
                </c:pt>
                <c:pt idx="140">
                  <c:v>329</c:v>
                </c:pt>
                <c:pt idx="141">
                  <c:v>329</c:v>
                </c:pt>
                <c:pt idx="142">
                  <c:v>332</c:v>
                </c:pt>
                <c:pt idx="143">
                  <c:v>333</c:v>
                </c:pt>
                <c:pt idx="144">
                  <c:v>333</c:v>
                </c:pt>
                <c:pt idx="145">
                  <c:v>334</c:v>
                </c:pt>
                <c:pt idx="146">
                  <c:v>335</c:v>
                </c:pt>
                <c:pt idx="147">
                  <c:v>336</c:v>
                </c:pt>
                <c:pt idx="148">
                  <c:v>338</c:v>
                </c:pt>
                <c:pt idx="149">
                  <c:v>338</c:v>
                </c:pt>
                <c:pt idx="150">
                  <c:v>340</c:v>
                </c:pt>
                <c:pt idx="151">
                  <c:v>340</c:v>
                </c:pt>
                <c:pt idx="152">
                  <c:v>342</c:v>
                </c:pt>
                <c:pt idx="153">
                  <c:v>341</c:v>
                </c:pt>
                <c:pt idx="154">
                  <c:v>342</c:v>
                </c:pt>
                <c:pt idx="155">
                  <c:v>345</c:v>
                </c:pt>
                <c:pt idx="156">
                  <c:v>347</c:v>
                </c:pt>
                <c:pt idx="157">
                  <c:v>348</c:v>
                </c:pt>
                <c:pt idx="158">
                  <c:v>351</c:v>
                </c:pt>
                <c:pt idx="159">
                  <c:v>349</c:v>
                </c:pt>
                <c:pt idx="160">
                  <c:v>349</c:v>
                </c:pt>
                <c:pt idx="161">
                  <c:v>352</c:v>
                </c:pt>
                <c:pt idx="162">
                  <c:v>354</c:v>
                </c:pt>
                <c:pt idx="163">
                  <c:v>354</c:v>
                </c:pt>
                <c:pt idx="164">
                  <c:v>354</c:v>
                </c:pt>
                <c:pt idx="165">
                  <c:v>356</c:v>
                </c:pt>
                <c:pt idx="166">
                  <c:v>357</c:v>
                </c:pt>
                <c:pt idx="167">
                  <c:v>354</c:v>
                </c:pt>
                <c:pt idx="168">
                  <c:v>355</c:v>
                </c:pt>
                <c:pt idx="169">
                  <c:v>350</c:v>
                </c:pt>
                <c:pt idx="170">
                  <c:v>354</c:v>
                </c:pt>
                <c:pt idx="171">
                  <c:v>354</c:v>
                </c:pt>
                <c:pt idx="172">
                  <c:v>353</c:v>
                </c:pt>
                <c:pt idx="173">
                  <c:v>351</c:v>
                </c:pt>
                <c:pt idx="174">
                  <c:v>351</c:v>
                </c:pt>
                <c:pt idx="175">
                  <c:v>351</c:v>
                </c:pt>
                <c:pt idx="176">
                  <c:v>351</c:v>
                </c:pt>
                <c:pt idx="177">
                  <c:v>351</c:v>
                </c:pt>
                <c:pt idx="178">
                  <c:v>352</c:v>
                </c:pt>
                <c:pt idx="179">
                  <c:v>352</c:v>
                </c:pt>
                <c:pt idx="180">
                  <c:v>353</c:v>
                </c:pt>
                <c:pt idx="181">
                  <c:v>353</c:v>
                </c:pt>
                <c:pt idx="182">
                  <c:v>353</c:v>
                </c:pt>
                <c:pt idx="183">
                  <c:v>353</c:v>
                </c:pt>
                <c:pt idx="184">
                  <c:v>355</c:v>
                </c:pt>
                <c:pt idx="185">
                  <c:v>356</c:v>
                </c:pt>
                <c:pt idx="186">
                  <c:v>357</c:v>
                </c:pt>
                <c:pt idx="187">
                  <c:v>356</c:v>
                </c:pt>
                <c:pt idx="188">
                  <c:v>356</c:v>
                </c:pt>
                <c:pt idx="189">
                  <c:v>356</c:v>
                </c:pt>
                <c:pt idx="190">
                  <c:v>358</c:v>
                </c:pt>
                <c:pt idx="191">
                  <c:v>360</c:v>
                </c:pt>
                <c:pt idx="192">
                  <c:v>361</c:v>
                </c:pt>
                <c:pt idx="193">
                  <c:v>361</c:v>
                </c:pt>
                <c:pt idx="194">
                  <c:v>361</c:v>
                </c:pt>
                <c:pt idx="195">
                  <c:v>362</c:v>
                </c:pt>
                <c:pt idx="196">
                  <c:v>363</c:v>
                </c:pt>
                <c:pt idx="197">
                  <c:v>362</c:v>
                </c:pt>
                <c:pt idx="198">
                  <c:v>361</c:v>
                </c:pt>
                <c:pt idx="199">
                  <c:v>361</c:v>
                </c:pt>
                <c:pt idx="200">
                  <c:v>361</c:v>
                </c:pt>
                <c:pt idx="201">
                  <c:v>363</c:v>
                </c:pt>
                <c:pt idx="202">
                  <c:v>363</c:v>
                </c:pt>
                <c:pt idx="203">
                  <c:v>363</c:v>
                </c:pt>
                <c:pt idx="204">
                  <c:v>364</c:v>
                </c:pt>
                <c:pt idx="205">
                  <c:v>365</c:v>
                </c:pt>
                <c:pt idx="206">
                  <c:v>366</c:v>
                </c:pt>
                <c:pt idx="207">
                  <c:v>367</c:v>
                </c:pt>
                <c:pt idx="208">
                  <c:v>369</c:v>
                </c:pt>
                <c:pt idx="209">
                  <c:v>370</c:v>
                </c:pt>
                <c:pt idx="210">
                  <c:v>369</c:v>
                </c:pt>
                <c:pt idx="211">
                  <c:v>369</c:v>
                </c:pt>
                <c:pt idx="212">
                  <c:v>365</c:v>
                </c:pt>
                <c:pt idx="213">
                  <c:v>364</c:v>
                </c:pt>
                <c:pt idx="214">
                  <c:v>364</c:v>
                </c:pt>
                <c:pt idx="215">
                  <c:v>365</c:v>
                </c:pt>
                <c:pt idx="216">
                  <c:v>365</c:v>
                </c:pt>
                <c:pt idx="217">
                  <c:v>366</c:v>
                </c:pt>
                <c:pt idx="218">
                  <c:v>369</c:v>
                </c:pt>
                <c:pt idx="219">
                  <c:v>371</c:v>
                </c:pt>
                <c:pt idx="220">
                  <c:v>371</c:v>
                </c:pt>
                <c:pt idx="221">
                  <c:v>371</c:v>
                </c:pt>
                <c:pt idx="222">
                  <c:v>372</c:v>
                </c:pt>
                <c:pt idx="223">
                  <c:v>372</c:v>
                </c:pt>
                <c:pt idx="224">
                  <c:v>371</c:v>
                </c:pt>
                <c:pt idx="225">
                  <c:v>371</c:v>
                </c:pt>
                <c:pt idx="226">
                  <c:v>373</c:v>
                </c:pt>
                <c:pt idx="227">
                  <c:v>373</c:v>
                </c:pt>
                <c:pt idx="228">
                  <c:v>373</c:v>
                </c:pt>
                <c:pt idx="229">
                  <c:v>374</c:v>
                </c:pt>
                <c:pt idx="230">
                  <c:v>374</c:v>
                </c:pt>
                <c:pt idx="231">
                  <c:v>373</c:v>
                </c:pt>
                <c:pt idx="232">
                  <c:v>373</c:v>
                </c:pt>
                <c:pt idx="233">
                  <c:v>375</c:v>
                </c:pt>
                <c:pt idx="234">
                  <c:v>375</c:v>
                </c:pt>
                <c:pt idx="235">
                  <c:v>375</c:v>
                </c:pt>
                <c:pt idx="236">
                  <c:v>375</c:v>
                </c:pt>
                <c:pt idx="237">
                  <c:v>375</c:v>
                </c:pt>
                <c:pt idx="238">
                  <c:v>375</c:v>
                </c:pt>
                <c:pt idx="239">
                  <c:v>377</c:v>
                </c:pt>
                <c:pt idx="240">
                  <c:v>379</c:v>
                </c:pt>
                <c:pt idx="241">
                  <c:v>380</c:v>
                </c:pt>
                <c:pt idx="242">
                  <c:v>380</c:v>
                </c:pt>
                <c:pt idx="243">
                  <c:v>380</c:v>
                </c:pt>
                <c:pt idx="244">
                  <c:v>379</c:v>
                </c:pt>
                <c:pt idx="245">
                  <c:v>380</c:v>
                </c:pt>
                <c:pt idx="246">
                  <c:v>381</c:v>
                </c:pt>
                <c:pt idx="247">
                  <c:v>381</c:v>
                </c:pt>
                <c:pt idx="248">
                  <c:v>380</c:v>
                </c:pt>
                <c:pt idx="249">
                  <c:v>381</c:v>
                </c:pt>
                <c:pt idx="250">
                  <c:v>380</c:v>
                </c:pt>
                <c:pt idx="251">
                  <c:v>379</c:v>
                </c:pt>
                <c:pt idx="252">
                  <c:v>379</c:v>
                </c:pt>
                <c:pt idx="253">
                  <c:v>382</c:v>
                </c:pt>
                <c:pt idx="254">
                  <c:v>382</c:v>
                </c:pt>
                <c:pt idx="255">
                  <c:v>383</c:v>
                </c:pt>
                <c:pt idx="256">
                  <c:v>383</c:v>
                </c:pt>
                <c:pt idx="257">
                  <c:v>385</c:v>
                </c:pt>
                <c:pt idx="258">
                  <c:v>386</c:v>
                </c:pt>
                <c:pt idx="259">
                  <c:v>386</c:v>
                </c:pt>
                <c:pt idx="260">
                  <c:v>388</c:v>
                </c:pt>
                <c:pt idx="261">
                  <c:v>388</c:v>
                </c:pt>
                <c:pt idx="262">
                  <c:v>388</c:v>
                </c:pt>
                <c:pt idx="263">
                  <c:v>388</c:v>
                </c:pt>
                <c:pt idx="264">
                  <c:v>388</c:v>
                </c:pt>
                <c:pt idx="265">
                  <c:v>388</c:v>
                </c:pt>
                <c:pt idx="266">
                  <c:v>388</c:v>
                </c:pt>
                <c:pt idx="267">
                  <c:v>388</c:v>
                </c:pt>
                <c:pt idx="268">
                  <c:v>388</c:v>
                </c:pt>
                <c:pt idx="269">
                  <c:v>388</c:v>
                </c:pt>
                <c:pt idx="270">
                  <c:v>388</c:v>
                </c:pt>
                <c:pt idx="271">
                  <c:v>388</c:v>
                </c:pt>
                <c:pt idx="272">
                  <c:v>389</c:v>
                </c:pt>
                <c:pt idx="273">
                  <c:v>389</c:v>
                </c:pt>
                <c:pt idx="274">
                  <c:v>391</c:v>
                </c:pt>
                <c:pt idx="275">
                  <c:v>391</c:v>
                </c:pt>
                <c:pt idx="276">
                  <c:v>392</c:v>
                </c:pt>
                <c:pt idx="277">
                  <c:v>392</c:v>
                </c:pt>
                <c:pt idx="278">
                  <c:v>392</c:v>
                </c:pt>
                <c:pt idx="279">
                  <c:v>392</c:v>
                </c:pt>
                <c:pt idx="280">
                  <c:v>393</c:v>
                </c:pt>
                <c:pt idx="281">
                  <c:v>394</c:v>
                </c:pt>
                <c:pt idx="282">
                  <c:v>395</c:v>
                </c:pt>
                <c:pt idx="283">
                  <c:v>396</c:v>
                </c:pt>
                <c:pt idx="284">
                  <c:v>398</c:v>
                </c:pt>
                <c:pt idx="285">
                  <c:v>399</c:v>
                </c:pt>
                <c:pt idx="286">
                  <c:v>400</c:v>
                </c:pt>
                <c:pt idx="287">
                  <c:v>401</c:v>
                </c:pt>
                <c:pt idx="288">
                  <c:v>402</c:v>
                </c:pt>
                <c:pt idx="289">
                  <c:v>403</c:v>
                </c:pt>
                <c:pt idx="290">
                  <c:v>405</c:v>
                </c:pt>
                <c:pt idx="291">
                  <c:v>405</c:v>
                </c:pt>
                <c:pt idx="292">
                  <c:v>407</c:v>
                </c:pt>
                <c:pt idx="293">
                  <c:v>407</c:v>
                </c:pt>
                <c:pt idx="294">
                  <c:v>407</c:v>
                </c:pt>
                <c:pt idx="295">
                  <c:v>406</c:v>
                </c:pt>
                <c:pt idx="296">
                  <c:v>406</c:v>
                </c:pt>
                <c:pt idx="297">
                  <c:v>405</c:v>
                </c:pt>
                <c:pt idx="298">
                  <c:v>405</c:v>
                </c:pt>
                <c:pt idx="299">
                  <c:v>405</c:v>
                </c:pt>
                <c:pt idx="300">
                  <c:v>405</c:v>
                </c:pt>
                <c:pt idx="301">
                  <c:v>406</c:v>
                </c:pt>
                <c:pt idx="302">
                  <c:v>406</c:v>
                </c:pt>
                <c:pt idx="303">
                  <c:v>405</c:v>
                </c:pt>
                <c:pt idx="304">
                  <c:v>405</c:v>
                </c:pt>
                <c:pt idx="305">
                  <c:v>405</c:v>
                </c:pt>
                <c:pt idx="306">
                  <c:v>405</c:v>
                </c:pt>
                <c:pt idx="307">
                  <c:v>405</c:v>
                </c:pt>
                <c:pt idx="308">
                  <c:v>407</c:v>
                </c:pt>
                <c:pt idx="309">
                  <c:v>408</c:v>
                </c:pt>
                <c:pt idx="310">
                  <c:v>409</c:v>
                </c:pt>
                <c:pt idx="311">
                  <c:v>409</c:v>
                </c:pt>
                <c:pt idx="312">
                  <c:v>409</c:v>
                </c:pt>
                <c:pt idx="313">
                  <c:v>409</c:v>
                </c:pt>
                <c:pt idx="314">
                  <c:v>409</c:v>
                </c:pt>
                <c:pt idx="315">
                  <c:v>409</c:v>
                </c:pt>
                <c:pt idx="316">
                  <c:v>409</c:v>
                </c:pt>
                <c:pt idx="317">
                  <c:v>409</c:v>
                </c:pt>
                <c:pt idx="318">
                  <c:v>410</c:v>
                </c:pt>
                <c:pt idx="319">
                  <c:v>409</c:v>
                </c:pt>
                <c:pt idx="320">
                  <c:v>409</c:v>
                </c:pt>
                <c:pt idx="321">
                  <c:v>409</c:v>
                </c:pt>
                <c:pt idx="322">
                  <c:v>408</c:v>
                </c:pt>
                <c:pt idx="323">
                  <c:v>409</c:v>
                </c:pt>
                <c:pt idx="324">
                  <c:v>410</c:v>
                </c:pt>
                <c:pt idx="325">
                  <c:v>410</c:v>
                </c:pt>
                <c:pt idx="326">
                  <c:v>411</c:v>
                </c:pt>
                <c:pt idx="327">
                  <c:v>411</c:v>
                </c:pt>
                <c:pt idx="328">
                  <c:v>412</c:v>
                </c:pt>
                <c:pt idx="329">
                  <c:v>412</c:v>
                </c:pt>
                <c:pt idx="330">
                  <c:v>413</c:v>
                </c:pt>
                <c:pt idx="331">
                  <c:v>412</c:v>
                </c:pt>
                <c:pt idx="332">
                  <c:v>412</c:v>
                </c:pt>
                <c:pt idx="333">
                  <c:v>412</c:v>
                </c:pt>
                <c:pt idx="334">
                  <c:v>412</c:v>
                </c:pt>
                <c:pt idx="335">
                  <c:v>412</c:v>
                </c:pt>
                <c:pt idx="336">
                  <c:v>411</c:v>
                </c:pt>
                <c:pt idx="337">
                  <c:v>410</c:v>
                </c:pt>
                <c:pt idx="338">
                  <c:v>410</c:v>
                </c:pt>
                <c:pt idx="339">
                  <c:v>410</c:v>
                </c:pt>
                <c:pt idx="340">
                  <c:v>410</c:v>
                </c:pt>
                <c:pt idx="341">
                  <c:v>410</c:v>
                </c:pt>
                <c:pt idx="342">
                  <c:v>410</c:v>
                </c:pt>
                <c:pt idx="343">
                  <c:v>410</c:v>
                </c:pt>
                <c:pt idx="344">
                  <c:v>410</c:v>
                </c:pt>
                <c:pt idx="345">
                  <c:v>411</c:v>
                </c:pt>
                <c:pt idx="346">
                  <c:v>411</c:v>
                </c:pt>
                <c:pt idx="347">
                  <c:v>413</c:v>
                </c:pt>
                <c:pt idx="348">
                  <c:v>415</c:v>
                </c:pt>
                <c:pt idx="349">
                  <c:v>415</c:v>
                </c:pt>
                <c:pt idx="350">
                  <c:v>415</c:v>
                </c:pt>
                <c:pt idx="351">
                  <c:v>415</c:v>
                </c:pt>
                <c:pt idx="352">
                  <c:v>414</c:v>
                </c:pt>
                <c:pt idx="353">
                  <c:v>416</c:v>
                </c:pt>
                <c:pt idx="354">
                  <c:v>417</c:v>
                </c:pt>
                <c:pt idx="355">
                  <c:v>417</c:v>
                </c:pt>
                <c:pt idx="356">
                  <c:v>417</c:v>
                </c:pt>
                <c:pt idx="357">
                  <c:v>417</c:v>
                </c:pt>
                <c:pt idx="358">
                  <c:v>417</c:v>
                </c:pt>
                <c:pt idx="359">
                  <c:v>417</c:v>
                </c:pt>
                <c:pt idx="360">
                  <c:v>417</c:v>
                </c:pt>
                <c:pt idx="361">
                  <c:v>417</c:v>
                </c:pt>
                <c:pt idx="362">
                  <c:v>417</c:v>
                </c:pt>
                <c:pt idx="363">
                  <c:v>418</c:v>
                </c:pt>
                <c:pt idx="364">
                  <c:v>418</c:v>
                </c:pt>
                <c:pt idx="365">
                  <c:v>418</c:v>
                </c:pt>
                <c:pt idx="366">
                  <c:v>418</c:v>
                </c:pt>
                <c:pt idx="367">
                  <c:v>418</c:v>
                </c:pt>
                <c:pt idx="368">
                  <c:v>418</c:v>
                </c:pt>
                <c:pt idx="369">
                  <c:v>419</c:v>
                </c:pt>
                <c:pt idx="370">
                  <c:v>417</c:v>
                </c:pt>
                <c:pt idx="371">
                  <c:v>417</c:v>
                </c:pt>
                <c:pt idx="372">
                  <c:v>417</c:v>
                </c:pt>
                <c:pt idx="373">
                  <c:v>417</c:v>
                </c:pt>
                <c:pt idx="374">
                  <c:v>418</c:v>
                </c:pt>
                <c:pt idx="375">
                  <c:v>418</c:v>
                </c:pt>
                <c:pt idx="376">
                  <c:v>415</c:v>
                </c:pt>
                <c:pt idx="377">
                  <c:v>416</c:v>
                </c:pt>
                <c:pt idx="378">
                  <c:v>416</c:v>
                </c:pt>
                <c:pt idx="379">
                  <c:v>417</c:v>
                </c:pt>
                <c:pt idx="380">
                  <c:v>417</c:v>
                </c:pt>
                <c:pt idx="381">
                  <c:v>417</c:v>
                </c:pt>
                <c:pt idx="382">
                  <c:v>418</c:v>
                </c:pt>
                <c:pt idx="383">
                  <c:v>420</c:v>
                </c:pt>
                <c:pt idx="384">
                  <c:v>420</c:v>
                </c:pt>
                <c:pt idx="385">
                  <c:v>420</c:v>
                </c:pt>
                <c:pt idx="386">
                  <c:v>420</c:v>
                </c:pt>
                <c:pt idx="387">
                  <c:v>419</c:v>
                </c:pt>
                <c:pt idx="388">
                  <c:v>419</c:v>
                </c:pt>
                <c:pt idx="389">
                  <c:v>419</c:v>
                </c:pt>
                <c:pt idx="390">
                  <c:v>418</c:v>
                </c:pt>
                <c:pt idx="391">
                  <c:v>419</c:v>
                </c:pt>
                <c:pt idx="392">
                  <c:v>419</c:v>
                </c:pt>
                <c:pt idx="393">
                  <c:v>420</c:v>
                </c:pt>
                <c:pt idx="394">
                  <c:v>420</c:v>
                </c:pt>
                <c:pt idx="395">
                  <c:v>419</c:v>
                </c:pt>
                <c:pt idx="396">
                  <c:v>420</c:v>
                </c:pt>
                <c:pt idx="397">
                  <c:v>419</c:v>
                </c:pt>
                <c:pt idx="398">
                  <c:v>419</c:v>
                </c:pt>
                <c:pt idx="399">
                  <c:v>419</c:v>
                </c:pt>
                <c:pt idx="400">
                  <c:v>420</c:v>
                </c:pt>
                <c:pt idx="401">
                  <c:v>422</c:v>
                </c:pt>
                <c:pt idx="402">
                  <c:v>421</c:v>
                </c:pt>
                <c:pt idx="403">
                  <c:v>422</c:v>
                </c:pt>
                <c:pt idx="404">
                  <c:v>422</c:v>
                </c:pt>
                <c:pt idx="405">
                  <c:v>423</c:v>
                </c:pt>
                <c:pt idx="406">
                  <c:v>424</c:v>
                </c:pt>
                <c:pt idx="407">
                  <c:v>423</c:v>
                </c:pt>
                <c:pt idx="408">
                  <c:v>423</c:v>
                </c:pt>
                <c:pt idx="409">
                  <c:v>424</c:v>
                </c:pt>
                <c:pt idx="410">
                  <c:v>426</c:v>
                </c:pt>
                <c:pt idx="411">
                  <c:v>426</c:v>
                </c:pt>
                <c:pt idx="412">
                  <c:v>426</c:v>
                </c:pt>
                <c:pt idx="413">
                  <c:v>426</c:v>
                </c:pt>
                <c:pt idx="414">
                  <c:v>427</c:v>
                </c:pt>
                <c:pt idx="415">
                  <c:v>427</c:v>
                </c:pt>
                <c:pt idx="416">
                  <c:v>427</c:v>
                </c:pt>
                <c:pt idx="417">
                  <c:v>427</c:v>
                </c:pt>
                <c:pt idx="418">
                  <c:v>427</c:v>
                </c:pt>
                <c:pt idx="419">
                  <c:v>427</c:v>
                </c:pt>
                <c:pt idx="420">
                  <c:v>428</c:v>
                </c:pt>
                <c:pt idx="421">
                  <c:v>428</c:v>
                </c:pt>
                <c:pt idx="422">
                  <c:v>429</c:v>
                </c:pt>
                <c:pt idx="423">
                  <c:v>430</c:v>
                </c:pt>
                <c:pt idx="424">
                  <c:v>430</c:v>
                </c:pt>
                <c:pt idx="425">
                  <c:v>430</c:v>
                </c:pt>
                <c:pt idx="426">
                  <c:v>430</c:v>
                </c:pt>
                <c:pt idx="427">
                  <c:v>430</c:v>
                </c:pt>
                <c:pt idx="428">
                  <c:v>431</c:v>
                </c:pt>
                <c:pt idx="429">
                  <c:v>432</c:v>
                </c:pt>
                <c:pt idx="430">
                  <c:v>432</c:v>
                </c:pt>
                <c:pt idx="431">
                  <c:v>432</c:v>
                </c:pt>
                <c:pt idx="432">
                  <c:v>433</c:v>
                </c:pt>
                <c:pt idx="433">
                  <c:v>432</c:v>
                </c:pt>
                <c:pt idx="434">
                  <c:v>429</c:v>
                </c:pt>
                <c:pt idx="435">
                  <c:v>430</c:v>
                </c:pt>
                <c:pt idx="436">
                  <c:v>430</c:v>
                </c:pt>
                <c:pt idx="437">
                  <c:v>430</c:v>
                </c:pt>
                <c:pt idx="438">
                  <c:v>431</c:v>
                </c:pt>
                <c:pt idx="439">
                  <c:v>432</c:v>
                </c:pt>
                <c:pt idx="440">
                  <c:v>431</c:v>
                </c:pt>
                <c:pt idx="441">
                  <c:v>431</c:v>
                </c:pt>
                <c:pt idx="442">
                  <c:v>431</c:v>
                </c:pt>
                <c:pt idx="443">
                  <c:v>432</c:v>
                </c:pt>
                <c:pt idx="444">
                  <c:v>431</c:v>
                </c:pt>
                <c:pt idx="445">
                  <c:v>434</c:v>
                </c:pt>
                <c:pt idx="446">
                  <c:v>436</c:v>
                </c:pt>
                <c:pt idx="447">
                  <c:v>436</c:v>
                </c:pt>
                <c:pt idx="448">
                  <c:v>436</c:v>
                </c:pt>
                <c:pt idx="449">
                  <c:v>437</c:v>
                </c:pt>
                <c:pt idx="450">
                  <c:v>437</c:v>
                </c:pt>
                <c:pt idx="451">
                  <c:v>439</c:v>
                </c:pt>
                <c:pt idx="452">
                  <c:v>440</c:v>
                </c:pt>
                <c:pt idx="453">
                  <c:v>441</c:v>
                </c:pt>
                <c:pt idx="454">
                  <c:v>441</c:v>
                </c:pt>
                <c:pt idx="455">
                  <c:v>441</c:v>
                </c:pt>
                <c:pt idx="456">
                  <c:v>443</c:v>
                </c:pt>
                <c:pt idx="457">
                  <c:v>445</c:v>
                </c:pt>
                <c:pt idx="458">
                  <c:v>445</c:v>
                </c:pt>
                <c:pt idx="459">
                  <c:v>444</c:v>
                </c:pt>
                <c:pt idx="460">
                  <c:v>444</c:v>
                </c:pt>
                <c:pt idx="461">
                  <c:v>444</c:v>
                </c:pt>
                <c:pt idx="462">
                  <c:v>445</c:v>
                </c:pt>
                <c:pt idx="463">
                  <c:v>446</c:v>
                </c:pt>
                <c:pt idx="464">
                  <c:v>446</c:v>
                </c:pt>
                <c:pt idx="465">
                  <c:v>447</c:v>
                </c:pt>
                <c:pt idx="466">
                  <c:v>447</c:v>
                </c:pt>
                <c:pt idx="467">
                  <c:v>448</c:v>
                </c:pt>
                <c:pt idx="468">
                  <c:v>448</c:v>
                </c:pt>
                <c:pt idx="469">
                  <c:v>448</c:v>
                </c:pt>
                <c:pt idx="470">
                  <c:v>448</c:v>
                </c:pt>
                <c:pt idx="471">
                  <c:v>448</c:v>
                </c:pt>
                <c:pt idx="472">
                  <c:v>449</c:v>
                </c:pt>
                <c:pt idx="473">
                  <c:v>449</c:v>
                </c:pt>
                <c:pt idx="474">
                  <c:v>449</c:v>
                </c:pt>
                <c:pt idx="475">
                  <c:v>448</c:v>
                </c:pt>
                <c:pt idx="476">
                  <c:v>447</c:v>
                </c:pt>
                <c:pt idx="477">
                  <c:v>447</c:v>
                </c:pt>
                <c:pt idx="478">
                  <c:v>450</c:v>
                </c:pt>
                <c:pt idx="479">
                  <c:v>450</c:v>
                </c:pt>
                <c:pt idx="480">
                  <c:v>451</c:v>
                </c:pt>
                <c:pt idx="481">
                  <c:v>451</c:v>
                </c:pt>
                <c:pt idx="482">
                  <c:v>451</c:v>
                </c:pt>
                <c:pt idx="483">
                  <c:v>451</c:v>
                </c:pt>
                <c:pt idx="484">
                  <c:v>451</c:v>
                </c:pt>
                <c:pt idx="485">
                  <c:v>451</c:v>
                </c:pt>
                <c:pt idx="486">
                  <c:v>451</c:v>
                </c:pt>
                <c:pt idx="487">
                  <c:v>453</c:v>
                </c:pt>
                <c:pt idx="488">
                  <c:v>453</c:v>
                </c:pt>
                <c:pt idx="489">
                  <c:v>453</c:v>
                </c:pt>
                <c:pt idx="490">
                  <c:v>455</c:v>
                </c:pt>
                <c:pt idx="491">
                  <c:v>455</c:v>
                </c:pt>
                <c:pt idx="492">
                  <c:v>456</c:v>
                </c:pt>
                <c:pt idx="493">
                  <c:v>456</c:v>
                </c:pt>
                <c:pt idx="494">
                  <c:v>457</c:v>
                </c:pt>
                <c:pt idx="495">
                  <c:v>457</c:v>
                </c:pt>
                <c:pt idx="496">
                  <c:v>457</c:v>
                </c:pt>
                <c:pt idx="497">
                  <c:v>457</c:v>
                </c:pt>
                <c:pt idx="498">
                  <c:v>457</c:v>
                </c:pt>
                <c:pt idx="499">
                  <c:v>457</c:v>
                </c:pt>
                <c:pt idx="500">
                  <c:v>456</c:v>
                </c:pt>
                <c:pt idx="501">
                  <c:v>456</c:v>
                </c:pt>
                <c:pt idx="502">
                  <c:v>456</c:v>
                </c:pt>
                <c:pt idx="503">
                  <c:v>455</c:v>
                </c:pt>
                <c:pt idx="504">
                  <c:v>455</c:v>
                </c:pt>
                <c:pt idx="505">
                  <c:v>455</c:v>
                </c:pt>
                <c:pt idx="506">
                  <c:v>457</c:v>
                </c:pt>
                <c:pt idx="507">
                  <c:v>459</c:v>
                </c:pt>
                <c:pt idx="508">
                  <c:v>459</c:v>
                </c:pt>
                <c:pt idx="509">
                  <c:v>460</c:v>
                </c:pt>
                <c:pt idx="510">
                  <c:v>459</c:v>
                </c:pt>
                <c:pt idx="511">
                  <c:v>459</c:v>
                </c:pt>
                <c:pt idx="512">
                  <c:v>459</c:v>
                </c:pt>
                <c:pt idx="513">
                  <c:v>460</c:v>
                </c:pt>
                <c:pt idx="514">
                  <c:v>460</c:v>
                </c:pt>
                <c:pt idx="515">
                  <c:v>462</c:v>
                </c:pt>
                <c:pt idx="516">
                  <c:v>461</c:v>
                </c:pt>
              </c:numCache>
            </c:numRef>
          </c:val>
          <c:smooth val="0"/>
          <c:extLst>
            <c:ext xmlns:c16="http://schemas.microsoft.com/office/drawing/2014/chart" uri="{C3380CC4-5D6E-409C-BE32-E72D297353CC}">
              <c16:uniqueId val="{00000000-B2AF-4555-B1E7-95829D1AF8E5}"/>
            </c:ext>
          </c:extLst>
        </c:ser>
        <c:ser>
          <c:idx val="1"/>
          <c:order val="1"/>
          <c:tx>
            <c:strRef>
              <c:f>Sheet1!$C$1</c:f>
              <c:strCache>
                <c:ptCount val="1"/>
                <c:pt idx="0">
                  <c:v>dojoruinedmylife</c:v>
                </c:pt>
              </c:strCache>
            </c:strRef>
          </c:tx>
          <c:spPr>
            <a:ln w="28575" cap="rnd">
              <a:solidFill>
                <a:schemeClr val="accent2"/>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Sheet1!$C$2:$C$518</c:f>
              <c:numCache>
                <c:formatCode>General</c:formatCode>
                <c:ptCount val="517"/>
                <c:pt idx="74">
                  <c:v>23751</c:v>
                </c:pt>
                <c:pt idx="75">
                  <c:v>23757</c:v>
                </c:pt>
                <c:pt idx="76">
                  <c:v>23759</c:v>
                </c:pt>
                <c:pt idx="77">
                  <c:v>23760</c:v>
                </c:pt>
                <c:pt idx="78">
                  <c:v>23767</c:v>
                </c:pt>
                <c:pt idx="79">
                  <c:v>23777</c:v>
                </c:pt>
                <c:pt idx="80">
                  <c:v>23792</c:v>
                </c:pt>
                <c:pt idx="81">
                  <c:v>23820</c:v>
                </c:pt>
                <c:pt idx="82">
                  <c:v>23825</c:v>
                </c:pt>
                <c:pt idx="83">
                  <c:v>23826</c:v>
                </c:pt>
                <c:pt idx="84">
                  <c:v>23827</c:v>
                </c:pt>
                <c:pt idx="85">
                  <c:v>23829</c:v>
                </c:pt>
                <c:pt idx="86">
                  <c:v>23842</c:v>
                </c:pt>
                <c:pt idx="87">
                  <c:v>23860</c:v>
                </c:pt>
                <c:pt idx="88">
                  <c:v>23870</c:v>
                </c:pt>
                <c:pt idx="89">
                  <c:v>23870</c:v>
                </c:pt>
                <c:pt idx="90">
                  <c:v>23877</c:v>
                </c:pt>
                <c:pt idx="91">
                  <c:v>23875</c:v>
                </c:pt>
                <c:pt idx="92">
                  <c:v>23881</c:v>
                </c:pt>
                <c:pt idx="93">
                  <c:v>23892</c:v>
                </c:pt>
                <c:pt idx="94">
                  <c:v>23899</c:v>
                </c:pt>
                <c:pt idx="95">
                  <c:v>23911</c:v>
                </c:pt>
                <c:pt idx="96">
                  <c:v>23906</c:v>
                </c:pt>
                <c:pt idx="97">
                  <c:v>23901</c:v>
                </c:pt>
                <c:pt idx="98">
                  <c:v>23900</c:v>
                </c:pt>
                <c:pt idx="99">
                  <c:v>23896</c:v>
                </c:pt>
                <c:pt idx="100">
                  <c:v>23910</c:v>
                </c:pt>
                <c:pt idx="101">
                  <c:v>23906</c:v>
                </c:pt>
                <c:pt idx="102">
                  <c:v>23913</c:v>
                </c:pt>
                <c:pt idx="103">
                  <c:v>23913</c:v>
                </c:pt>
                <c:pt idx="104">
                  <c:v>23923</c:v>
                </c:pt>
                <c:pt idx="105">
                  <c:v>23918</c:v>
                </c:pt>
                <c:pt idx="106">
                  <c:v>23919</c:v>
                </c:pt>
                <c:pt idx="107">
                  <c:v>23929</c:v>
                </c:pt>
                <c:pt idx="108">
                  <c:v>23933</c:v>
                </c:pt>
                <c:pt idx="109">
                  <c:v>23932</c:v>
                </c:pt>
                <c:pt idx="110">
                  <c:v>23938</c:v>
                </c:pt>
                <c:pt idx="111">
                  <c:v>23942</c:v>
                </c:pt>
                <c:pt idx="112">
                  <c:v>23943</c:v>
                </c:pt>
                <c:pt idx="113">
                  <c:v>23944</c:v>
                </c:pt>
                <c:pt idx="114">
                  <c:v>23952</c:v>
                </c:pt>
                <c:pt idx="115">
                  <c:v>23989</c:v>
                </c:pt>
                <c:pt idx="116">
                  <c:v>24015</c:v>
                </c:pt>
                <c:pt idx="117">
                  <c:v>24023</c:v>
                </c:pt>
                <c:pt idx="118">
                  <c:v>24018</c:v>
                </c:pt>
                <c:pt idx="119">
                  <c:v>24028</c:v>
                </c:pt>
                <c:pt idx="120">
                  <c:v>24032</c:v>
                </c:pt>
                <c:pt idx="121">
                  <c:v>24033</c:v>
                </c:pt>
                <c:pt idx="122">
                  <c:v>24034</c:v>
                </c:pt>
                <c:pt idx="123">
                  <c:v>24032</c:v>
                </c:pt>
                <c:pt idx="124">
                  <c:v>24038</c:v>
                </c:pt>
                <c:pt idx="125">
                  <c:v>24045</c:v>
                </c:pt>
                <c:pt idx="126">
                  <c:v>24045</c:v>
                </c:pt>
                <c:pt idx="127">
                  <c:v>24046</c:v>
                </c:pt>
                <c:pt idx="128">
                  <c:v>24046</c:v>
                </c:pt>
                <c:pt idx="129">
                  <c:v>24045</c:v>
                </c:pt>
                <c:pt idx="130">
                  <c:v>24040</c:v>
                </c:pt>
                <c:pt idx="131">
                  <c:v>24041</c:v>
                </c:pt>
                <c:pt idx="132">
                  <c:v>24040</c:v>
                </c:pt>
                <c:pt idx="133">
                  <c:v>24040</c:v>
                </c:pt>
                <c:pt idx="134">
                  <c:v>24036</c:v>
                </c:pt>
                <c:pt idx="135">
                  <c:v>24042</c:v>
                </c:pt>
                <c:pt idx="136">
                  <c:v>24048</c:v>
                </c:pt>
                <c:pt idx="137">
                  <c:v>24049</c:v>
                </c:pt>
                <c:pt idx="138">
                  <c:v>24053</c:v>
                </c:pt>
                <c:pt idx="139">
                  <c:v>24051</c:v>
                </c:pt>
                <c:pt idx="140">
                  <c:v>24054</c:v>
                </c:pt>
                <c:pt idx="141">
                  <c:v>24051</c:v>
                </c:pt>
                <c:pt idx="142">
                  <c:v>24062</c:v>
                </c:pt>
                <c:pt idx="143">
                  <c:v>24073</c:v>
                </c:pt>
                <c:pt idx="144">
                  <c:v>24075</c:v>
                </c:pt>
                <c:pt idx="145">
                  <c:v>24077</c:v>
                </c:pt>
                <c:pt idx="146">
                  <c:v>24074</c:v>
                </c:pt>
                <c:pt idx="147">
                  <c:v>24077</c:v>
                </c:pt>
                <c:pt idx="148">
                  <c:v>24079</c:v>
                </c:pt>
                <c:pt idx="149">
                  <c:v>24084</c:v>
                </c:pt>
                <c:pt idx="150">
                  <c:v>24082</c:v>
                </c:pt>
                <c:pt idx="151">
                  <c:v>24079</c:v>
                </c:pt>
                <c:pt idx="152">
                  <c:v>24076</c:v>
                </c:pt>
                <c:pt idx="153">
                  <c:v>24078</c:v>
                </c:pt>
                <c:pt idx="154">
                  <c:v>24079</c:v>
                </c:pt>
                <c:pt idx="155">
                  <c:v>24080</c:v>
                </c:pt>
                <c:pt idx="156">
                  <c:v>24078</c:v>
                </c:pt>
                <c:pt idx="157">
                  <c:v>24081</c:v>
                </c:pt>
                <c:pt idx="158">
                  <c:v>24076</c:v>
                </c:pt>
                <c:pt idx="159">
                  <c:v>24077</c:v>
                </c:pt>
                <c:pt idx="160">
                  <c:v>24075</c:v>
                </c:pt>
                <c:pt idx="161">
                  <c:v>24066</c:v>
                </c:pt>
                <c:pt idx="162">
                  <c:v>24057</c:v>
                </c:pt>
                <c:pt idx="163">
                  <c:v>24055</c:v>
                </c:pt>
                <c:pt idx="164">
                  <c:v>24053</c:v>
                </c:pt>
                <c:pt idx="165">
                  <c:v>24056</c:v>
                </c:pt>
                <c:pt idx="166">
                  <c:v>24055</c:v>
                </c:pt>
                <c:pt idx="167">
                  <c:v>24058</c:v>
                </c:pt>
                <c:pt idx="168">
                  <c:v>24056</c:v>
                </c:pt>
                <c:pt idx="169">
                  <c:v>24048</c:v>
                </c:pt>
                <c:pt idx="170">
                  <c:v>24046</c:v>
                </c:pt>
                <c:pt idx="171">
                  <c:v>24049</c:v>
                </c:pt>
                <c:pt idx="172">
                  <c:v>24047</c:v>
                </c:pt>
                <c:pt idx="173">
                  <c:v>24044</c:v>
                </c:pt>
                <c:pt idx="174">
                  <c:v>24040</c:v>
                </c:pt>
                <c:pt idx="175">
                  <c:v>24041</c:v>
                </c:pt>
                <c:pt idx="176">
                  <c:v>24040</c:v>
                </c:pt>
                <c:pt idx="177">
                  <c:v>24039</c:v>
                </c:pt>
                <c:pt idx="178">
                  <c:v>24041</c:v>
                </c:pt>
                <c:pt idx="179">
                  <c:v>24039</c:v>
                </c:pt>
                <c:pt idx="180">
                  <c:v>24038</c:v>
                </c:pt>
                <c:pt idx="181">
                  <c:v>24034</c:v>
                </c:pt>
                <c:pt idx="182">
                  <c:v>24037</c:v>
                </c:pt>
                <c:pt idx="183">
                  <c:v>24031</c:v>
                </c:pt>
                <c:pt idx="184">
                  <c:v>24025</c:v>
                </c:pt>
                <c:pt idx="185">
                  <c:v>24031</c:v>
                </c:pt>
                <c:pt idx="186">
                  <c:v>24033</c:v>
                </c:pt>
                <c:pt idx="187">
                  <c:v>24029</c:v>
                </c:pt>
                <c:pt idx="188">
                  <c:v>24026</c:v>
                </c:pt>
                <c:pt idx="189">
                  <c:v>24027</c:v>
                </c:pt>
                <c:pt idx="190">
                  <c:v>24042</c:v>
                </c:pt>
                <c:pt idx="191">
                  <c:v>24038</c:v>
                </c:pt>
                <c:pt idx="192">
                  <c:v>24035</c:v>
                </c:pt>
                <c:pt idx="193">
                  <c:v>24027</c:v>
                </c:pt>
                <c:pt idx="194">
                  <c:v>24034</c:v>
                </c:pt>
                <c:pt idx="195">
                  <c:v>24034</c:v>
                </c:pt>
                <c:pt idx="196">
                  <c:v>24038</c:v>
                </c:pt>
                <c:pt idx="197">
                  <c:v>24038</c:v>
                </c:pt>
                <c:pt idx="198">
                  <c:v>24041</c:v>
                </c:pt>
                <c:pt idx="199">
                  <c:v>24038</c:v>
                </c:pt>
                <c:pt idx="200">
                  <c:v>24043</c:v>
                </c:pt>
                <c:pt idx="201">
                  <c:v>24041</c:v>
                </c:pt>
                <c:pt idx="202">
                  <c:v>24043</c:v>
                </c:pt>
                <c:pt idx="203">
                  <c:v>24046</c:v>
                </c:pt>
                <c:pt idx="204">
                  <c:v>24049</c:v>
                </c:pt>
                <c:pt idx="205">
                  <c:v>24045</c:v>
                </c:pt>
                <c:pt idx="206">
                  <c:v>24041</c:v>
                </c:pt>
                <c:pt idx="207">
                  <c:v>24043</c:v>
                </c:pt>
                <c:pt idx="208">
                  <c:v>24050</c:v>
                </c:pt>
                <c:pt idx="209">
                  <c:v>24048</c:v>
                </c:pt>
                <c:pt idx="210">
                  <c:v>24046</c:v>
                </c:pt>
                <c:pt idx="211">
                  <c:v>24046</c:v>
                </c:pt>
                <c:pt idx="212">
                  <c:v>24043</c:v>
                </c:pt>
                <c:pt idx="213">
                  <c:v>24046</c:v>
                </c:pt>
                <c:pt idx="214">
                  <c:v>24044</c:v>
                </c:pt>
                <c:pt idx="215">
                  <c:v>24040</c:v>
                </c:pt>
                <c:pt idx="216">
                  <c:v>24036</c:v>
                </c:pt>
                <c:pt idx="217">
                  <c:v>24033</c:v>
                </c:pt>
                <c:pt idx="218">
                  <c:v>24033</c:v>
                </c:pt>
                <c:pt idx="219">
                  <c:v>24036</c:v>
                </c:pt>
                <c:pt idx="220">
                  <c:v>24035</c:v>
                </c:pt>
                <c:pt idx="221">
                  <c:v>24037</c:v>
                </c:pt>
                <c:pt idx="222">
                  <c:v>24039</c:v>
                </c:pt>
                <c:pt idx="223">
                  <c:v>24039</c:v>
                </c:pt>
                <c:pt idx="224">
                  <c:v>24038</c:v>
                </c:pt>
                <c:pt idx="225">
                  <c:v>24031</c:v>
                </c:pt>
                <c:pt idx="226">
                  <c:v>24034</c:v>
                </c:pt>
                <c:pt idx="227">
                  <c:v>24027</c:v>
                </c:pt>
                <c:pt idx="228">
                  <c:v>24022</c:v>
                </c:pt>
                <c:pt idx="229">
                  <c:v>24028</c:v>
                </c:pt>
                <c:pt idx="230">
                  <c:v>24031</c:v>
                </c:pt>
                <c:pt idx="231">
                  <c:v>24031</c:v>
                </c:pt>
                <c:pt idx="232">
                  <c:v>24028</c:v>
                </c:pt>
                <c:pt idx="233">
                  <c:v>24026</c:v>
                </c:pt>
                <c:pt idx="234">
                  <c:v>24021</c:v>
                </c:pt>
                <c:pt idx="235">
                  <c:v>24019</c:v>
                </c:pt>
                <c:pt idx="236">
                  <c:v>24019</c:v>
                </c:pt>
                <c:pt idx="237">
                  <c:v>24016</c:v>
                </c:pt>
                <c:pt idx="238">
                  <c:v>24010</c:v>
                </c:pt>
                <c:pt idx="239">
                  <c:v>24010</c:v>
                </c:pt>
                <c:pt idx="240">
                  <c:v>24016</c:v>
                </c:pt>
                <c:pt idx="241">
                  <c:v>24010</c:v>
                </c:pt>
                <c:pt idx="242">
                  <c:v>24022</c:v>
                </c:pt>
                <c:pt idx="243">
                  <c:v>24072</c:v>
                </c:pt>
                <c:pt idx="244">
                  <c:v>24099</c:v>
                </c:pt>
                <c:pt idx="245">
                  <c:v>24104</c:v>
                </c:pt>
                <c:pt idx="246">
                  <c:v>24113</c:v>
                </c:pt>
                <c:pt idx="247">
                  <c:v>24110</c:v>
                </c:pt>
                <c:pt idx="248">
                  <c:v>24180</c:v>
                </c:pt>
                <c:pt idx="249">
                  <c:v>24287</c:v>
                </c:pt>
                <c:pt idx="250">
                  <c:v>24295</c:v>
                </c:pt>
                <c:pt idx="251">
                  <c:v>24295</c:v>
                </c:pt>
                <c:pt idx="252">
                  <c:v>24308</c:v>
                </c:pt>
                <c:pt idx="253">
                  <c:v>24313</c:v>
                </c:pt>
                <c:pt idx="254">
                  <c:v>24314</c:v>
                </c:pt>
                <c:pt idx="255">
                  <c:v>24328</c:v>
                </c:pt>
                <c:pt idx="256">
                  <c:v>24336</c:v>
                </c:pt>
                <c:pt idx="257">
                  <c:v>24338</c:v>
                </c:pt>
                <c:pt idx="258">
                  <c:v>24337</c:v>
                </c:pt>
                <c:pt idx="259">
                  <c:v>24342</c:v>
                </c:pt>
                <c:pt idx="260">
                  <c:v>24341</c:v>
                </c:pt>
                <c:pt idx="261">
                  <c:v>24348</c:v>
                </c:pt>
                <c:pt idx="262">
                  <c:v>24349</c:v>
                </c:pt>
                <c:pt idx="263">
                  <c:v>24352</c:v>
                </c:pt>
                <c:pt idx="264">
                  <c:v>24359</c:v>
                </c:pt>
                <c:pt idx="265">
                  <c:v>24361</c:v>
                </c:pt>
                <c:pt idx="266">
                  <c:v>24364</c:v>
                </c:pt>
                <c:pt idx="267">
                  <c:v>24363</c:v>
                </c:pt>
                <c:pt idx="268">
                  <c:v>24369</c:v>
                </c:pt>
                <c:pt idx="269">
                  <c:v>24370</c:v>
                </c:pt>
                <c:pt idx="270">
                  <c:v>24373</c:v>
                </c:pt>
                <c:pt idx="271">
                  <c:v>24376</c:v>
                </c:pt>
                <c:pt idx="272">
                  <c:v>24374</c:v>
                </c:pt>
                <c:pt idx="273">
                  <c:v>24375</c:v>
                </c:pt>
                <c:pt idx="274">
                  <c:v>24383</c:v>
                </c:pt>
                <c:pt idx="275">
                  <c:v>24389</c:v>
                </c:pt>
                <c:pt idx="276">
                  <c:v>24393</c:v>
                </c:pt>
                <c:pt idx="277">
                  <c:v>24398</c:v>
                </c:pt>
                <c:pt idx="278">
                  <c:v>24396</c:v>
                </c:pt>
                <c:pt idx="279">
                  <c:v>24395</c:v>
                </c:pt>
                <c:pt idx="280">
                  <c:v>24398</c:v>
                </c:pt>
                <c:pt idx="281">
                  <c:v>24401</c:v>
                </c:pt>
                <c:pt idx="282">
                  <c:v>24407</c:v>
                </c:pt>
                <c:pt idx="283">
                  <c:v>24408</c:v>
                </c:pt>
                <c:pt idx="284">
                  <c:v>24420</c:v>
                </c:pt>
                <c:pt idx="285">
                  <c:v>24418</c:v>
                </c:pt>
                <c:pt idx="286">
                  <c:v>24415</c:v>
                </c:pt>
                <c:pt idx="287">
                  <c:v>24422</c:v>
                </c:pt>
                <c:pt idx="288">
                  <c:v>24426</c:v>
                </c:pt>
                <c:pt idx="289">
                  <c:v>24429</c:v>
                </c:pt>
                <c:pt idx="290">
                  <c:v>24428</c:v>
                </c:pt>
                <c:pt idx="291">
                  <c:v>24429</c:v>
                </c:pt>
                <c:pt idx="292">
                  <c:v>24432</c:v>
                </c:pt>
                <c:pt idx="293">
                  <c:v>24433</c:v>
                </c:pt>
                <c:pt idx="294">
                  <c:v>24429</c:v>
                </c:pt>
                <c:pt idx="295">
                  <c:v>24434</c:v>
                </c:pt>
                <c:pt idx="296">
                  <c:v>24431</c:v>
                </c:pt>
                <c:pt idx="297">
                  <c:v>24430</c:v>
                </c:pt>
                <c:pt idx="298">
                  <c:v>24442</c:v>
                </c:pt>
                <c:pt idx="299">
                  <c:v>24443</c:v>
                </c:pt>
                <c:pt idx="300">
                  <c:v>24443</c:v>
                </c:pt>
                <c:pt idx="301">
                  <c:v>24432</c:v>
                </c:pt>
                <c:pt idx="302">
                  <c:v>24426</c:v>
                </c:pt>
                <c:pt idx="303">
                  <c:v>24425</c:v>
                </c:pt>
                <c:pt idx="304">
                  <c:v>24431</c:v>
                </c:pt>
                <c:pt idx="305">
                  <c:v>24434</c:v>
                </c:pt>
                <c:pt idx="306">
                  <c:v>24429</c:v>
                </c:pt>
                <c:pt idx="307">
                  <c:v>24429</c:v>
                </c:pt>
                <c:pt idx="308">
                  <c:v>24428</c:v>
                </c:pt>
                <c:pt idx="309">
                  <c:v>24426</c:v>
                </c:pt>
                <c:pt idx="310">
                  <c:v>24427</c:v>
                </c:pt>
                <c:pt idx="311">
                  <c:v>24428</c:v>
                </c:pt>
                <c:pt idx="312">
                  <c:v>24433</c:v>
                </c:pt>
                <c:pt idx="313">
                  <c:v>24433</c:v>
                </c:pt>
                <c:pt idx="314">
                  <c:v>24430</c:v>
                </c:pt>
                <c:pt idx="315">
                  <c:v>24425</c:v>
                </c:pt>
                <c:pt idx="316">
                  <c:v>24433</c:v>
                </c:pt>
                <c:pt idx="317">
                  <c:v>24440</c:v>
                </c:pt>
                <c:pt idx="318">
                  <c:v>24437</c:v>
                </c:pt>
                <c:pt idx="319">
                  <c:v>24442</c:v>
                </c:pt>
                <c:pt idx="320">
                  <c:v>24438</c:v>
                </c:pt>
                <c:pt idx="321">
                  <c:v>24436</c:v>
                </c:pt>
                <c:pt idx="322">
                  <c:v>24429</c:v>
                </c:pt>
                <c:pt idx="323">
                  <c:v>24428</c:v>
                </c:pt>
                <c:pt idx="324">
                  <c:v>24432</c:v>
                </c:pt>
                <c:pt idx="325">
                  <c:v>24434</c:v>
                </c:pt>
                <c:pt idx="326">
                  <c:v>24439</c:v>
                </c:pt>
                <c:pt idx="327">
                  <c:v>24446</c:v>
                </c:pt>
                <c:pt idx="328">
                  <c:v>24440</c:v>
                </c:pt>
                <c:pt idx="329">
                  <c:v>24436</c:v>
                </c:pt>
                <c:pt idx="330">
                  <c:v>24430</c:v>
                </c:pt>
                <c:pt idx="331">
                  <c:v>24427</c:v>
                </c:pt>
                <c:pt idx="332">
                  <c:v>24434</c:v>
                </c:pt>
                <c:pt idx="333">
                  <c:v>24438</c:v>
                </c:pt>
                <c:pt idx="334">
                  <c:v>24436</c:v>
                </c:pt>
                <c:pt idx="335">
                  <c:v>24435</c:v>
                </c:pt>
                <c:pt idx="336">
                  <c:v>24434</c:v>
                </c:pt>
                <c:pt idx="337">
                  <c:v>24433</c:v>
                </c:pt>
                <c:pt idx="338">
                  <c:v>24434</c:v>
                </c:pt>
                <c:pt idx="339">
                  <c:v>24438</c:v>
                </c:pt>
                <c:pt idx="340">
                  <c:v>24444</c:v>
                </c:pt>
                <c:pt idx="341">
                  <c:v>24448</c:v>
                </c:pt>
                <c:pt idx="342">
                  <c:v>24448</c:v>
                </c:pt>
                <c:pt idx="343">
                  <c:v>24449</c:v>
                </c:pt>
                <c:pt idx="344">
                  <c:v>24452</c:v>
                </c:pt>
                <c:pt idx="345">
                  <c:v>24446</c:v>
                </c:pt>
                <c:pt idx="346">
                  <c:v>24449</c:v>
                </c:pt>
                <c:pt idx="347">
                  <c:v>24453</c:v>
                </c:pt>
                <c:pt idx="348">
                  <c:v>24449</c:v>
                </c:pt>
                <c:pt idx="349">
                  <c:v>24450</c:v>
                </c:pt>
                <c:pt idx="350">
                  <c:v>24444</c:v>
                </c:pt>
                <c:pt idx="351">
                  <c:v>24448</c:v>
                </c:pt>
                <c:pt idx="352">
                  <c:v>24446</c:v>
                </c:pt>
                <c:pt idx="353">
                  <c:v>24441</c:v>
                </c:pt>
                <c:pt idx="354">
                  <c:v>24442</c:v>
                </c:pt>
                <c:pt idx="355">
                  <c:v>24439</c:v>
                </c:pt>
                <c:pt idx="356">
                  <c:v>24440</c:v>
                </c:pt>
                <c:pt idx="357">
                  <c:v>24439</c:v>
                </c:pt>
                <c:pt idx="358">
                  <c:v>24436</c:v>
                </c:pt>
                <c:pt idx="359">
                  <c:v>24437</c:v>
                </c:pt>
                <c:pt idx="360">
                  <c:v>24431</c:v>
                </c:pt>
                <c:pt idx="361">
                  <c:v>24428</c:v>
                </c:pt>
                <c:pt idx="362">
                  <c:v>24424</c:v>
                </c:pt>
                <c:pt idx="363">
                  <c:v>24420</c:v>
                </c:pt>
                <c:pt idx="364">
                  <c:v>24413</c:v>
                </c:pt>
                <c:pt idx="365">
                  <c:v>24411</c:v>
                </c:pt>
                <c:pt idx="366">
                  <c:v>24410</c:v>
                </c:pt>
                <c:pt idx="367">
                  <c:v>24404</c:v>
                </c:pt>
                <c:pt idx="368">
                  <c:v>24405</c:v>
                </c:pt>
                <c:pt idx="369">
                  <c:v>24397</c:v>
                </c:pt>
                <c:pt idx="370">
                  <c:v>24396</c:v>
                </c:pt>
                <c:pt idx="371">
                  <c:v>24398</c:v>
                </c:pt>
                <c:pt idx="372">
                  <c:v>24394</c:v>
                </c:pt>
                <c:pt idx="373">
                  <c:v>24388</c:v>
                </c:pt>
                <c:pt idx="374">
                  <c:v>24388</c:v>
                </c:pt>
                <c:pt idx="375">
                  <c:v>24391</c:v>
                </c:pt>
                <c:pt idx="376">
                  <c:v>24409</c:v>
                </c:pt>
                <c:pt idx="377">
                  <c:v>24412</c:v>
                </c:pt>
                <c:pt idx="378">
                  <c:v>24414</c:v>
                </c:pt>
                <c:pt idx="379">
                  <c:v>24412</c:v>
                </c:pt>
                <c:pt idx="380">
                  <c:v>24414</c:v>
                </c:pt>
                <c:pt idx="381">
                  <c:v>24421</c:v>
                </c:pt>
                <c:pt idx="382">
                  <c:v>24423</c:v>
                </c:pt>
                <c:pt idx="383">
                  <c:v>24431</c:v>
                </c:pt>
                <c:pt idx="384">
                  <c:v>24430</c:v>
                </c:pt>
                <c:pt idx="385">
                  <c:v>24434</c:v>
                </c:pt>
                <c:pt idx="386">
                  <c:v>24430</c:v>
                </c:pt>
                <c:pt idx="387">
                  <c:v>24440</c:v>
                </c:pt>
                <c:pt idx="388">
                  <c:v>24436</c:v>
                </c:pt>
                <c:pt idx="389">
                  <c:v>24433</c:v>
                </c:pt>
                <c:pt idx="390">
                  <c:v>24429</c:v>
                </c:pt>
                <c:pt idx="391">
                  <c:v>24430</c:v>
                </c:pt>
                <c:pt idx="392">
                  <c:v>24430</c:v>
                </c:pt>
                <c:pt idx="393">
                  <c:v>24433</c:v>
                </c:pt>
                <c:pt idx="394">
                  <c:v>24449</c:v>
                </c:pt>
                <c:pt idx="395">
                  <c:v>24449</c:v>
                </c:pt>
                <c:pt idx="396">
                  <c:v>24455</c:v>
                </c:pt>
                <c:pt idx="397">
                  <c:v>24457</c:v>
                </c:pt>
                <c:pt idx="398">
                  <c:v>24458</c:v>
                </c:pt>
                <c:pt idx="399">
                  <c:v>24457</c:v>
                </c:pt>
                <c:pt idx="400">
                  <c:v>24459</c:v>
                </c:pt>
                <c:pt idx="401">
                  <c:v>24457</c:v>
                </c:pt>
                <c:pt idx="402">
                  <c:v>24459</c:v>
                </c:pt>
                <c:pt idx="403">
                  <c:v>24463</c:v>
                </c:pt>
                <c:pt idx="404">
                  <c:v>24461</c:v>
                </c:pt>
                <c:pt idx="405">
                  <c:v>24459</c:v>
                </c:pt>
                <c:pt idx="406">
                  <c:v>24452</c:v>
                </c:pt>
                <c:pt idx="407">
                  <c:v>24455</c:v>
                </c:pt>
                <c:pt idx="408">
                  <c:v>24455</c:v>
                </c:pt>
                <c:pt idx="409">
                  <c:v>24449</c:v>
                </c:pt>
                <c:pt idx="410">
                  <c:v>24451</c:v>
                </c:pt>
                <c:pt idx="411">
                  <c:v>24455</c:v>
                </c:pt>
                <c:pt idx="412">
                  <c:v>24448</c:v>
                </c:pt>
                <c:pt idx="413">
                  <c:v>24451</c:v>
                </c:pt>
                <c:pt idx="414">
                  <c:v>24443</c:v>
                </c:pt>
                <c:pt idx="415">
                  <c:v>24440</c:v>
                </c:pt>
                <c:pt idx="416">
                  <c:v>24436</c:v>
                </c:pt>
                <c:pt idx="417">
                  <c:v>24434</c:v>
                </c:pt>
                <c:pt idx="418">
                  <c:v>24435</c:v>
                </c:pt>
                <c:pt idx="419">
                  <c:v>24437</c:v>
                </c:pt>
                <c:pt idx="420">
                  <c:v>24438</c:v>
                </c:pt>
                <c:pt idx="421">
                  <c:v>24442</c:v>
                </c:pt>
                <c:pt idx="422">
                  <c:v>24441</c:v>
                </c:pt>
                <c:pt idx="423">
                  <c:v>24451</c:v>
                </c:pt>
                <c:pt idx="424">
                  <c:v>24446</c:v>
                </c:pt>
                <c:pt idx="425">
                  <c:v>24449</c:v>
                </c:pt>
                <c:pt idx="426">
                  <c:v>24448</c:v>
                </c:pt>
                <c:pt idx="427">
                  <c:v>24451</c:v>
                </c:pt>
                <c:pt idx="428">
                  <c:v>24455</c:v>
                </c:pt>
                <c:pt idx="429">
                  <c:v>24452</c:v>
                </c:pt>
                <c:pt idx="430">
                  <c:v>24455</c:v>
                </c:pt>
                <c:pt idx="431">
                  <c:v>24451</c:v>
                </c:pt>
                <c:pt idx="432">
                  <c:v>24445</c:v>
                </c:pt>
                <c:pt idx="433">
                  <c:v>24443</c:v>
                </c:pt>
                <c:pt idx="434">
                  <c:v>24447</c:v>
                </c:pt>
                <c:pt idx="435">
                  <c:v>24447</c:v>
                </c:pt>
                <c:pt idx="436">
                  <c:v>24448</c:v>
                </c:pt>
                <c:pt idx="437">
                  <c:v>24453</c:v>
                </c:pt>
                <c:pt idx="438">
                  <c:v>24454</c:v>
                </c:pt>
                <c:pt idx="439">
                  <c:v>24447</c:v>
                </c:pt>
                <c:pt idx="440">
                  <c:v>24448</c:v>
                </c:pt>
                <c:pt idx="441">
                  <c:v>24449</c:v>
                </c:pt>
                <c:pt idx="442">
                  <c:v>24467</c:v>
                </c:pt>
                <c:pt idx="443">
                  <c:v>24477</c:v>
                </c:pt>
                <c:pt idx="444">
                  <c:v>24477</c:v>
                </c:pt>
                <c:pt idx="445">
                  <c:v>24498</c:v>
                </c:pt>
                <c:pt idx="446">
                  <c:v>24504</c:v>
                </c:pt>
                <c:pt idx="447">
                  <c:v>24498</c:v>
                </c:pt>
                <c:pt idx="448">
                  <c:v>24496</c:v>
                </c:pt>
                <c:pt idx="449">
                  <c:v>24499</c:v>
                </c:pt>
                <c:pt idx="450">
                  <c:v>24502</c:v>
                </c:pt>
                <c:pt idx="451">
                  <c:v>24503</c:v>
                </c:pt>
                <c:pt idx="452">
                  <c:v>24504</c:v>
                </c:pt>
                <c:pt idx="453">
                  <c:v>24506</c:v>
                </c:pt>
                <c:pt idx="454">
                  <c:v>24510</c:v>
                </c:pt>
                <c:pt idx="455">
                  <c:v>24509</c:v>
                </c:pt>
                <c:pt idx="456">
                  <c:v>24509</c:v>
                </c:pt>
                <c:pt idx="457">
                  <c:v>24510</c:v>
                </c:pt>
                <c:pt idx="458">
                  <c:v>24517</c:v>
                </c:pt>
                <c:pt idx="459">
                  <c:v>24520</c:v>
                </c:pt>
                <c:pt idx="460">
                  <c:v>24517</c:v>
                </c:pt>
                <c:pt idx="461">
                  <c:v>24519</c:v>
                </c:pt>
                <c:pt idx="462">
                  <c:v>24524</c:v>
                </c:pt>
                <c:pt idx="463">
                  <c:v>24526</c:v>
                </c:pt>
                <c:pt idx="464">
                  <c:v>24526</c:v>
                </c:pt>
                <c:pt idx="465">
                  <c:v>24527</c:v>
                </c:pt>
                <c:pt idx="466">
                  <c:v>24535</c:v>
                </c:pt>
                <c:pt idx="467">
                  <c:v>24532</c:v>
                </c:pt>
                <c:pt idx="468">
                  <c:v>24526</c:v>
                </c:pt>
                <c:pt idx="469">
                  <c:v>24526</c:v>
                </c:pt>
                <c:pt idx="470">
                  <c:v>24528</c:v>
                </c:pt>
                <c:pt idx="471">
                  <c:v>24535</c:v>
                </c:pt>
                <c:pt idx="472">
                  <c:v>24535</c:v>
                </c:pt>
                <c:pt idx="473">
                  <c:v>24536</c:v>
                </c:pt>
                <c:pt idx="474">
                  <c:v>24537</c:v>
                </c:pt>
                <c:pt idx="475">
                  <c:v>24533</c:v>
                </c:pt>
                <c:pt idx="476">
                  <c:v>24532</c:v>
                </c:pt>
                <c:pt idx="477">
                  <c:v>24526</c:v>
                </c:pt>
                <c:pt idx="478">
                  <c:v>24529</c:v>
                </c:pt>
                <c:pt idx="479">
                  <c:v>24519</c:v>
                </c:pt>
                <c:pt idx="480">
                  <c:v>24514</c:v>
                </c:pt>
                <c:pt idx="481">
                  <c:v>24523</c:v>
                </c:pt>
                <c:pt idx="482">
                  <c:v>24522</c:v>
                </c:pt>
                <c:pt idx="483">
                  <c:v>24529</c:v>
                </c:pt>
                <c:pt idx="484">
                  <c:v>24527</c:v>
                </c:pt>
                <c:pt idx="485">
                  <c:v>24519</c:v>
                </c:pt>
                <c:pt idx="486">
                  <c:v>24517</c:v>
                </c:pt>
                <c:pt idx="487">
                  <c:v>24518</c:v>
                </c:pt>
                <c:pt idx="488">
                  <c:v>24519</c:v>
                </c:pt>
                <c:pt idx="489">
                  <c:v>24520</c:v>
                </c:pt>
                <c:pt idx="490">
                  <c:v>24516</c:v>
                </c:pt>
                <c:pt idx="491">
                  <c:v>24519</c:v>
                </c:pt>
                <c:pt idx="492">
                  <c:v>24525</c:v>
                </c:pt>
                <c:pt idx="493">
                  <c:v>24528</c:v>
                </c:pt>
                <c:pt idx="494">
                  <c:v>24531</c:v>
                </c:pt>
                <c:pt idx="495">
                  <c:v>24533</c:v>
                </c:pt>
                <c:pt idx="496">
                  <c:v>24534</c:v>
                </c:pt>
                <c:pt idx="497">
                  <c:v>24535</c:v>
                </c:pt>
                <c:pt idx="498">
                  <c:v>24538</c:v>
                </c:pt>
                <c:pt idx="499">
                  <c:v>24530</c:v>
                </c:pt>
                <c:pt idx="500">
                  <c:v>24542</c:v>
                </c:pt>
                <c:pt idx="501">
                  <c:v>24542</c:v>
                </c:pt>
                <c:pt idx="502">
                  <c:v>24544</c:v>
                </c:pt>
                <c:pt idx="503">
                  <c:v>24541</c:v>
                </c:pt>
                <c:pt idx="504">
                  <c:v>24543</c:v>
                </c:pt>
                <c:pt idx="505">
                  <c:v>24548</c:v>
                </c:pt>
                <c:pt idx="506">
                  <c:v>24557</c:v>
                </c:pt>
                <c:pt idx="507">
                  <c:v>24553</c:v>
                </c:pt>
                <c:pt idx="508">
                  <c:v>24560</c:v>
                </c:pt>
                <c:pt idx="510">
                  <c:v>24554</c:v>
                </c:pt>
                <c:pt idx="511">
                  <c:v>24552</c:v>
                </c:pt>
                <c:pt idx="512">
                  <c:v>24565</c:v>
                </c:pt>
                <c:pt idx="513">
                  <c:v>24565</c:v>
                </c:pt>
                <c:pt idx="514">
                  <c:v>24565</c:v>
                </c:pt>
                <c:pt idx="515">
                  <c:v>24558</c:v>
                </c:pt>
                <c:pt idx="516">
                  <c:v>24564</c:v>
                </c:pt>
              </c:numCache>
            </c:numRef>
          </c:val>
          <c:smooth val="0"/>
          <c:extLst>
            <c:ext xmlns:c16="http://schemas.microsoft.com/office/drawing/2014/chart" uri="{C3380CC4-5D6E-409C-BE32-E72D297353CC}">
              <c16:uniqueId val="{00000001-B2AF-4555-B1E7-95829D1AF8E5}"/>
            </c:ext>
          </c:extLst>
        </c:ser>
        <c:ser>
          <c:idx val="2"/>
          <c:order val="2"/>
          <c:tx>
            <c:strRef>
              <c:f>Sheet1!$D$1</c:f>
              <c:strCache>
                <c:ptCount val="1"/>
                <c:pt idx="0">
                  <c:v>intermate_agency</c:v>
                </c:pt>
              </c:strCache>
            </c:strRef>
          </c:tx>
          <c:spPr>
            <a:ln w="28575" cap="rnd">
              <a:solidFill>
                <a:schemeClr val="accent3"/>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Sheet1!$D$2:$D$518</c:f>
              <c:numCache>
                <c:formatCode>General</c:formatCode>
                <c:ptCount val="517"/>
                <c:pt idx="92">
                  <c:v>1707</c:v>
                </c:pt>
                <c:pt idx="93">
                  <c:v>1714</c:v>
                </c:pt>
                <c:pt idx="94">
                  <c:v>1713</c:v>
                </c:pt>
                <c:pt idx="95">
                  <c:v>1728</c:v>
                </c:pt>
                <c:pt idx="96">
                  <c:v>1728</c:v>
                </c:pt>
                <c:pt idx="97">
                  <c:v>1726</c:v>
                </c:pt>
                <c:pt idx="98">
                  <c:v>1729</c:v>
                </c:pt>
                <c:pt idx="99">
                  <c:v>1728</c:v>
                </c:pt>
                <c:pt idx="100">
                  <c:v>1730</c:v>
                </c:pt>
                <c:pt idx="101">
                  <c:v>1734</c:v>
                </c:pt>
                <c:pt idx="102">
                  <c:v>1735</c:v>
                </c:pt>
                <c:pt idx="103">
                  <c:v>1736</c:v>
                </c:pt>
                <c:pt idx="104">
                  <c:v>1737</c:v>
                </c:pt>
                <c:pt idx="105">
                  <c:v>1738</c:v>
                </c:pt>
                <c:pt idx="106">
                  <c:v>1743</c:v>
                </c:pt>
                <c:pt idx="107">
                  <c:v>1743</c:v>
                </c:pt>
                <c:pt idx="108">
                  <c:v>1748</c:v>
                </c:pt>
                <c:pt idx="109">
                  <c:v>1747</c:v>
                </c:pt>
                <c:pt idx="110">
                  <c:v>1747</c:v>
                </c:pt>
                <c:pt idx="111">
                  <c:v>1746</c:v>
                </c:pt>
                <c:pt idx="112">
                  <c:v>1746</c:v>
                </c:pt>
                <c:pt idx="113">
                  <c:v>1745</c:v>
                </c:pt>
                <c:pt idx="114">
                  <c:v>1743</c:v>
                </c:pt>
                <c:pt idx="115">
                  <c:v>1742</c:v>
                </c:pt>
                <c:pt idx="116">
                  <c:v>1746</c:v>
                </c:pt>
                <c:pt idx="117">
                  <c:v>1746</c:v>
                </c:pt>
                <c:pt idx="118">
                  <c:v>1745</c:v>
                </c:pt>
                <c:pt idx="119">
                  <c:v>1744</c:v>
                </c:pt>
                <c:pt idx="120">
                  <c:v>1746</c:v>
                </c:pt>
                <c:pt idx="121">
                  <c:v>1751</c:v>
                </c:pt>
                <c:pt idx="122">
                  <c:v>1750</c:v>
                </c:pt>
                <c:pt idx="123">
                  <c:v>1751</c:v>
                </c:pt>
                <c:pt idx="124">
                  <c:v>1755</c:v>
                </c:pt>
                <c:pt idx="125">
                  <c:v>1758</c:v>
                </c:pt>
                <c:pt idx="126">
                  <c:v>1759</c:v>
                </c:pt>
                <c:pt idx="127">
                  <c:v>1764</c:v>
                </c:pt>
                <c:pt idx="128">
                  <c:v>1792</c:v>
                </c:pt>
                <c:pt idx="129">
                  <c:v>1800</c:v>
                </c:pt>
                <c:pt idx="130">
                  <c:v>1802</c:v>
                </c:pt>
                <c:pt idx="131">
                  <c:v>1802</c:v>
                </c:pt>
                <c:pt idx="132">
                  <c:v>1801</c:v>
                </c:pt>
                <c:pt idx="133">
                  <c:v>1804</c:v>
                </c:pt>
                <c:pt idx="134">
                  <c:v>1805</c:v>
                </c:pt>
                <c:pt idx="135">
                  <c:v>1808</c:v>
                </c:pt>
                <c:pt idx="136">
                  <c:v>1813</c:v>
                </c:pt>
                <c:pt idx="137">
                  <c:v>1815</c:v>
                </c:pt>
                <c:pt idx="138">
                  <c:v>1820</c:v>
                </c:pt>
                <c:pt idx="139">
                  <c:v>1822</c:v>
                </c:pt>
                <c:pt idx="140">
                  <c:v>1825</c:v>
                </c:pt>
                <c:pt idx="141">
                  <c:v>1829</c:v>
                </c:pt>
                <c:pt idx="142">
                  <c:v>1829</c:v>
                </c:pt>
                <c:pt idx="143">
                  <c:v>1831</c:v>
                </c:pt>
                <c:pt idx="144">
                  <c:v>1831</c:v>
                </c:pt>
                <c:pt idx="145">
                  <c:v>1832</c:v>
                </c:pt>
                <c:pt idx="146">
                  <c:v>1832</c:v>
                </c:pt>
                <c:pt idx="147">
                  <c:v>1831</c:v>
                </c:pt>
                <c:pt idx="148">
                  <c:v>1832</c:v>
                </c:pt>
                <c:pt idx="149">
                  <c:v>1831</c:v>
                </c:pt>
                <c:pt idx="150">
                  <c:v>1836</c:v>
                </c:pt>
                <c:pt idx="151">
                  <c:v>1838</c:v>
                </c:pt>
                <c:pt idx="152">
                  <c:v>1839</c:v>
                </c:pt>
                <c:pt idx="153">
                  <c:v>1839</c:v>
                </c:pt>
                <c:pt idx="154">
                  <c:v>1842</c:v>
                </c:pt>
                <c:pt idx="155">
                  <c:v>1845</c:v>
                </c:pt>
                <c:pt idx="156">
                  <c:v>1854</c:v>
                </c:pt>
                <c:pt idx="157">
                  <c:v>1862</c:v>
                </c:pt>
                <c:pt idx="158">
                  <c:v>1862</c:v>
                </c:pt>
                <c:pt idx="159">
                  <c:v>1865</c:v>
                </c:pt>
                <c:pt idx="160">
                  <c:v>1869</c:v>
                </c:pt>
                <c:pt idx="161">
                  <c:v>1870</c:v>
                </c:pt>
                <c:pt idx="162">
                  <c:v>1869</c:v>
                </c:pt>
                <c:pt idx="163">
                  <c:v>1868</c:v>
                </c:pt>
                <c:pt idx="164">
                  <c:v>1870</c:v>
                </c:pt>
                <c:pt idx="165">
                  <c:v>1872</c:v>
                </c:pt>
                <c:pt idx="166">
                  <c:v>1867</c:v>
                </c:pt>
                <c:pt idx="167">
                  <c:v>1869</c:v>
                </c:pt>
                <c:pt idx="168">
                  <c:v>1872</c:v>
                </c:pt>
                <c:pt idx="169">
                  <c:v>1870</c:v>
                </c:pt>
                <c:pt idx="170">
                  <c:v>1875</c:v>
                </c:pt>
                <c:pt idx="171">
                  <c:v>1877</c:v>
                </c:pt>
                <c:pt idx="172">
                  <c:v>1874</c:v>
                </c:pt>
                <c:pt idx="173">
                  <c:v>1871</c:v>
                </c:pt>
                <c:pt idx="174">
                  <c:v>1870</c:v>
                </c:pt>
                <c:pt idx="175">
                  <c:v>1870</c:v>
                </c:pt>
                <c:pt idx="176">
                  <c:v>1870</c:v>
                </c:pt>
                <c:pt idx="177">
                  <c:v>1875</c:v>
                </c:pt>
                <c:pt idx="178">
                  <c:v>1880</c:v>
                </c:pt>
                <c:pt idx="179">
                  <c:v>1879</c:v>
                </c:pt>
                <c:pt idx="180">
                  <c:v>1877</c:v>
                </c:pt>
                <c:pt idx="181">
                  <c:v>1876</c:v>
                </c:pt>
                <c:pt idx="182">
                  <c:v>1878</c:v>
                </c:pt>
                <c:pt idx="183">
                  <c:v>1883</c:v>
                </c:pt>
                <c:pt idx="184">
                  <c:v>1885</c:v>
                </c:pt>
                <c:pt idx="185">
                  <c:v>1885</c:v>
                </c:pt>
                <c:pt idx="186">
                  <c:v>1890</c:v>
                </c:pt>
                <c:pt idx="187">
                  <c:v>1891</c:v>
                </c:pt>
                <c:pt idx="188">
                  <c:v>1892</c:v>
                </c:pt>
                <c:pt idx="189">
                  <c:v>1895</c:v>
                </c:pt>
                <c:pt idx="190">
                  <c:v>1893</c:v>
                </c:pt>
                <c:pt idx="191">
                  <c:v>1894</c:v>
                </c:pt>
                <c:pt idx="192">
                  <c:v>1895</c:v>
                </c:pt>
                <c:pt idx="193">
                  <c:v>1894</c:v>
                </c:pt>
                <c:pt idx="194">
                  <c:v>1892</c:v>
                </c:pt>
                <c:pt idx="195">
                  <c:v>1892</c:v>
                </c:pt>
                <c:pt idx="196">
                  <c:v>1895</c:v>
                </c:pt>
                <c:pt idx="197">
                  <c:v>1898</c:v>
                </c:pt>
                <c:pt idx="198">
                  <c:v>1900</c:v>
                </c:pt>
                <c:pt idx="199">
                  <c:v>1900</c:v>
                </c:pt>
                <c:pt idx="200">
                  <c:v>1898</c:v>
                </c:pt>
                <c:pt idx="201">
                  <c:v>1898</c:v>
                </c:pt>
                <c:pt idx="202">
                  <c:v>1898</c:v>
                </c:pt>
                <c:pt idx="203">
                  <c:v>1897</c:v>
                </c:pt>
                <c:pt idx="204">
                  <c:v>1896</c:v>
                </c:pt>
                <c:pt idx="205">
                  <c:v>1897</c:v>
                </c:pt>
                <c:pt idx="206">
                  <c:v>1897</c:v>
                </c:pt>
                <c:pt idx="207">
                  <c:v>1893</c:v>
                </c:pt>
                <c:pt idx="208">
                  <c:v>1897</c:v>
                </c:pt>
                <c:pt idx="209">
                  <c:v>1904</c:v>
                </c:pt>
                <c:pt idx="210">
                  <c:v>1905</c:v>
                </c:pt>
                <c:pt idx="211">
                  <c:v>1905</c:v>
                </c:pt>
                <c:pt idx="212">
                  <c:v>1907</c:v>
                </c:pt>
                <c:pt idx="213">
                  <c:v>1910</c:v>
                </c:pt>
                <c:pt idx="214">
                  <c:v>1914</c:v>
                </c:pt>
                <c:pt idx="215">
                  <c:v>1916</c:v>
                </c:pt>
                <c:pt idx="216">
                  <c:v>1917</c:v>
                </c:pt>
                <c:pt idx="217">
                  <c:v>1917</c:v>
                </c:pt>
                <c:pt idx="218">
                  <c:v>1915</c:v>
                </c:pt>
                <c:pt idx="219">
                  <c:v>1916</c:v>
                </c:pt>
                <c:pt idx="220">
                  <c:v>1918</c:v>
                </c:pt>
                <c:pt idx="221">
                  <c:v>1919</c:v>
                </c:pt>
                <c:pt idx="222">
                  <c:v>1919</c:v>
                </c:pt>
                <c:pt idx="223">
                  <c:v>1917</c:v>
                </c:pt>
                <c:pt idx="224">
                  <c:v>1920</c:v>
                </c:pt>
                <c:pt idx="225">
                  <c:v>1919</c:v>
                </c:pt>
                <c:pt idx="226">
                  <c:v>1923</c:v>
                </c:pt>
                <c:pt idx="227">
                  <c:v>1926</c:v>
                </c:pt>
                <c:pt idx="228">
                  <c:v>1927</c:v>
                </c:pt>
                <c:pt idx="229">
                  <c:v>1931</c:v>
                </c:pt>
                <c:pt idx="230">
                  <c:v>1929</c:v>
                </c:pt>
                <c:pt idx="231">
                  <c:v>1932</c:v>
                </c:pt>
                <c:pt idx="232">
                  <c:v>1933</c:v>
                </c:pt>
                <c:pt idx="233">
                  <c:v>1934</c:v>
                </c:pt>
                <c:pt idx="234">
                  <c:v>1935</c:v>
                </c:pt>
                <c:pt idx="235">
                  <c:v>1936</c:v>
                </c:pt>
                <c:pt idx="236">
                  <c:v>1937</c:v>
                </c:pt>
                <c:pt idx="237">
                  <c:v>1938</c:v>
                </c:pt>
                <c:pt idx="238">
                  <c:v>1936</c:v>
                </c:pt>
                <c:pt idx="239">
                  <c:v>1943</c:v>
                </c:pt>
                <c:pt idx="240">
                  <c:v>1940</c:v>
                </c:pt>
                <c:pt idx="241">
                  <c:v>1940</c:v>
                </c:pt>
                <c:pt idx="242">
                  <c:v>1941</c:v>
                </c:pt>
                <c:pt idx="243">
                  <c:v>1941</c:v>
                </c:pt>
                <c:pt idx="244">
                  <c:v>1938</c:v>
                </c:pt>
                <c:pt idx="245">
                  <c:v>1944</c:v>
                </c:pt>
                <c:pt idx="246">
                  <c:v>1947</c:v>
                </c:pt>
                <c:pt idx="247">
                  <c:v>1952</c:v>
                </c:pt>
                <c:pt idx="248">
                  <c:v>1952</c:v>
                </c:pt>
                <c:pt idx="249">
                  <c:v>1952</c:v>
                </c:pt>
                <c:pt idx="250">
                  <c:v>1952</c:v>
                </c:pt>
                <c:pt idx="251">
                  <c:v>1953</c:v>
                </c:pt>
                <c:pt idx="252">
                  <c:v>1955</c:v>
                </c:pt>
                <c:pt idx="253">
                  <c:v>1957</c:v>
                </c:pt>
                <c:pt idx="254">
                  <c:v>1956</c:v>
                </c:pt>
                <c:pt idx="255">
                  <c:v>1957</c:v>
                </c:pt>
                <c:pt idx="256">
                  <c:v>1956</c:v>
                </c:pt>
                <c:pt idx="257">
                  <c:v>1957</c:v>
                </c:pt>
                <c:pt idx="258">
                  <c:v>1955</c:v>
                </c:pt>
                <c:pt idx="259">
                  <c:v>1957</c:v>
                </c:pt>
                <c:pt idx="260">
                  <c:v>1960</c:v>
                </c:pt>
                <c:pt idx="261">
                  <c:v>1963</c:v>
                </c:pt>
                <c:pt idx="262">
                  <c:v>1964</c:v>
                </c:pt>
                <c:pt idx="263">
                  <c:v>1968</c:v>
                </c:pt>
                <c:pt idx="264">
                  <c:v>1970</c:v>
                </c:pt>
                <c:pt idx="265">
                  <c:v>1974</c:v>
                </c:pt>
                <c:pt idx="266">
                  <c:v>1974</c:v>
                </c:pt>
                <c:pt idx="267">
                  <c:v>1975</c:v>
                </c:pt>
                <c:pt idx="268">
                  <c:v>1978</c:v>
                </c:pt>
                <c:pt idx="269">
                  <c:v>1979</c:v>
                </c:pt>
                <c:pt idx="270">
                  <c:v>1980</c:v>
                </c:pt>
                <c:pt idx="271">
                  <c:v>1980</c:v>
                </c:pt>
                <c:pt idx="272">
                  <c:v>1980</c:v>
                </c:pt>
                <c:pt idx="273">
                  <c:v>1984</c:v>
                </c:pt>
                <c:pt idx="274">
                  <c:v>1986</c:v>
                </c:pt>
                <c:pt idx="275">
                  <c:v>1989</c:v>
                </c:pt>
                <c:pt idx="276">
                  <c:v>1990</c:v>
                </c:pt>
                <c:pt idx="277">
                  <c:v>1994</c:v>
                </c:pt>
                <c:pt idx="278">
                  <c:v>1995</c:v>
                </c:pt>
                <c:pt idx="279">
                  <c:v>1995</c:v>
                </c:pt>
                <c:pt idx="280">
                  <c:v>1995</c:v>
                </c:pt>
                <c:pt idx="281">
                  <c:v>2001</c:v>
                </c:pt>
                <c:pt idx="282">
                  <c:v>2004</c:v>
                </c:pt>
                <c:pt idx="283">
                  <c:v>2009</c:v>
                </c:pt>
                <c:pt idx="284">
                  <c:v>2010</c:v>
                </c:pt>
                <c:pt idx="285">
                  <c:v>2010</c:v>
                </c:pt>
                <c:pt idx="286">
                  <c:v>2012</c:v>
                </c:pt>
                <c:pt idx="287">
                  <c:v>2011</c:v>
                </c:pt>
                <c:pt idx="288">
                  <c:v>2009</c:v>
                </c:pt>
                <c:pt idx="289">
                  <c:v>2013</c:v>
                </c:pt>
                <c:pt idx="290">
                  <c:v>2015</c:v>
                </c:pt>
                <c:pt idx="291">
                  <c:v>2019</c:v>
                </c:pt>
                <c:pt idx="292">
                  <c:v>2016</c:v>
                </c:pt>
                <c:pt idx="293">
                  <c:v>2014</c:v>
                </c:pt>
                <c:pt idx="294">
                  <c:v>2015</c:v>
                </c:pt>
                <c:pt idx="295">
                  <c:v>2019</c:v>
                </c:pt>
                <c:pt idx="296">
                  <c:v>2020</c:v>
                </c:pt>
                <c:pt idx="297">
                  <c:v>2026</c:v>
                </c:pt>
                <c:pt idx="298">
                  <c:v>2031</c:v>
                </c:pt>
                <c:pt idx="299">
                  <c:v>2029</c:v>
                </c:pt>
                <c:pt idx="300">
                  <c:v>2031</c:v>
                </c:pt>
                <c:pt idx="301">
                  <c:v>2032</c:v>
                </c:pt>
                <c:pt idx="302">
                  <c:v>2033</c:v>
                </c:pt>
                <c:pt idx="303">
                  <c:v>2038</c:v>
                </c:pt>
                <c:pt idx="304">
                  <c:v>2040</c:v>
                </c:pt>
                <c:pt idx="305">
                  <c:v>2038</c:v>
                </c:pt>
                <c:pt idx="306">
                  <c:v>2041</c:v>
                </c:pt>
                <c:pt idx="307">
                  <c:v>2041</c:v>
                </c:pt>
                <c:pt idx="308">
                  <c:v>2042</c:v>
                </c:pt>
                <c:pt idx="309">
                  <c:v>2045</c:v>
                </c:pt>
                <c:pt idx="310">
                  <c:v>2046</c:v>
                </c:pt>
                <c:pt idx="311">
                  <c:v>2048</c:v>
                </c:pt>
                <c:pt idx="312">
                  <c:v>2050</c:v>
                </c:pt>
                <c:pt idx="313">
                  <c:v>2052</c:v>
                </c:pt>
                <c:pt idx="314">
                  <c:v>2055</c:v>
                </c:pt>
                <c:pt idx="315">
                  <c:v>2055</c:v>
                </c:pt>
                <c:pt idx="316">
                  <c:v>2057</c:v>
                </c:pt>
                <c:pt idx="317">
                  <c:v>2058</c:v>
                </c:pt>
                <c:pt idx="318">
                  <c:v>2059</c:v>
                </c:pt>
                <c:pt idx="319">
                  <c:v>2062</c:v>
                </c:pt>
                <c:pt idx="320">
                  <c:v>2063</c:v>
                </c:pt>
                <c:pt idx="321">
                  <c:v>2062</c:v>
                </c:pt>
                <c:pt idx="322">
                  <c:v>2063</c:v>
                </c:pt>
                <c:pt idx="323">
                  <c:v>2066</c:v>
                </c:pt>
                <c:pt idx="324">
                  <c:v>2067</c:v>
                </c:pt>
                <c:pt idx="325">
                  <c:v>2069</c:v>
                </c:pt>
                <c:pt idx="326">
                  <c:v>2070</c:v>
                </c:pt>
                <c:pt idx="327">
                  <c:v>2070</c:v>
                </c:pt>
                <c:pt idx="328">
                  <c:v>2071</c:v>
                </c:pt>
                <c:pt idx="329">
                  <c:v>2073</c:v>
                </c:pt>
                <c:pt idx="330">
                  <c:v>2076</c:v>
                </c:pt>
                <c:pt idx="331">
                  <c:v>2081</c:v>
                </c:pt>
                <c:pt idx="332">
                  <c:v>2085</c:v>
                </c:pt>
                <c:pt idx="333">
                  <c:v>2087</c:v>
                </c:pt>
                <c:pt idx="334">
                  <c:v>2087</c:v>
                </c:pt>
                <c:pt idx="335">
                  <c:v>2086</c:v>
                </c:pt>
                <c:pt idx="336">
                  <c:v>2089</c:v>
                </c:pt>
                <c:pt idx="337">
                  <c:v>2095</c:v>
                </c:pt>
                <c:pt idx="338">
                  <c:v>2095</c:v>
                </c:pt>
                <c:pt idx="339">
                  <c:v>2100</c:v>
                </c:pt>
                <c:pt idx="340">
                  <c:v>2104</c:v>
                </c:pt>
                <c:pt idx="341">
                  <c:v>2104</c:v>
                </c:pt>
                <c:pt idx="342">
                  <c:v>2105</c:v>
                </c:pt>
                <c:pt idx="343">
                  <c:v>2107</c:v>
                </c:pt>
                <c:pt idx="344">
                  <c:v>2107</c:v>
                </c:pt>
                <c:pt idx="345">
                  <c:v>2109</c:v>
                </c:pt>
                <c:pt idx="346">
                  <c:v>2109</c:v>
                </c:pt>
                <c:pt idx="347">
                  <c:v>2112</c:v>
                </c:pt>
                <c:pt idx="348">
                  <c:v>2116</c:v>
                </c:pt>
                <c:pt idx="349">
                  <c:v>2116</c:v>
                </c:pt>
                <c:pt idx="350">
                  <c:v>2119</c:v>
                </c:pt>
                <c:pt idx="351">
                  <c:v>2125</c:v>
                </c:pt>
                <c:pt idx="352">
                  <c:v>2130</c:v>
                </c:pt>
                <c:pt idx="353">
                  <c:v>2134</c:v>
                </c:pt>
                <c:pt idx="354">
                  <c:v>2135</c:v>
                </c:pt>
                <c:pt idx="355">
                  <c:v>2135</c:v>
                </c:pt>
                <c:pt idx="356">
                  <c:v>2133</c:v>
                </c:pt>
                <c:pt idx="357">
                  <c:v>2136</c:v>
                </c:pt>
                <c:pt idx="358">
                  <c:v>2135</c:v>
                </c:pt>
                <c:pt idx="359">
                  <c:v>2136</c:v>
                </c:pt>
                <c:pt idx="360">
                  <c:v>2134</c:v>
                </c:pt>
                <c:pt idx="361">
                  <c:v>2133</c:v>
                </c:pt>
                <c:pt idx="362">
                  <c:v>2133</c:v>
                </c:pt>
                <c:pt idx="363">
                  <c:v>2130</c:v>
                </c:pt>
                <c:pt idx="364">
                  <c:v>2130</c:v>
                </c:pt>
                <c:pt idx="365">
                  <c:v>2130</c:v>
                </c:pt>
                <c:pt idx="366">
                  <c:v>2131</c:v>
                </c:pt>
                <c:pt idx="367">
                  <c:v>2131</c:v>
                </c:pt>
                <c:pt idx="368">
                  <c:v>2131</c:v>
                </c:pt>
                <c:pt idx="369">
                  <c:v>2136</c:v>
                </c:pt>
                <c:pt idx="370">
                  <c:v>2136</c:v>
                </c:pt>
                <c:pt idx="371">
                  <c:v>2140</c:v>
                </c:pt>
                <c:pt idx="372">
                  <c:v>2152</c:v>
                </c:pt>
                <c:pt idx="373">
                  <c:v>2158</c:v>
                </c:pt>
                <c:pt idx="374">
                  <c:v>2155</c:v>
                </c:pt>
                <c:pt idx="375">
                  <c:v>2159</c:v>
                </c:pt>
                <c:pt idx="376">
                  <c:v>2158</c:v>
                </c:pt>
                <c:pt idx="377">
                  <c:v>2156</c:v>
                </c:pt>
                <c:pt idx="378">
                  <c:v>2155</c:v>
                </c:pt>
                <c:pt idx="379">
                  <c:v>2160</c:v>
                </c:pt>
                <c:pt idx="380">
                  <c:v>2166</c:v>
                </c:pt>
                <c:pt idx="381">
                  <c:v>2169</c:v>
                </c:pt>
                <c:pt idx="382">
                  <c:v>2171</c:v>
                </c:pt>
                <c:pt idx="383">
                  <c:v>2171</c:v>
                </c:pt>
                <c:pt idx="384">
                  <c:v>2170</c:v>
                </c:pt>
                <c:pt idx="385">
                  <c:v>2169</c:v>
                </c:pt>
                <c:pt idx="386">
                  <c:v>2174</c:v>
                </c:pt>
                <c:pt idx="387">
                  <c:v>2178</c:v>
                </c:pt>
                <c:pt idx="388">
                  <c:v>2177</c:v>
                </c:pt>
                <c:pt idx="389">
                  <c:v>2177</c:v>
                </c:pt>
                <c:pt idx="390">
                  <c:v>2180</c:v>
                </c:pt>
                <c:pt idx="391">
                  <c:v>2180</c:v>
                </c:pt>
                <c:pt idx="392">
                  <c:v>2178</c:v>
                </c:pt>
                <c:pt idx="393">
                  <c:v>2177</c:v>
                </c:pt>
                <c:pt idx="394">
                  <c:v>2178</c:v>
                </c:pt>
                <c:pt idx="395">
                  <c:v>2180</c:v>
                </c:pt>
                <c:pt idx="396">
                  <c:v>2181</c:v>
                </c:pt>
                <c:pt idx="397">
                  <c:v>2181</c:v>
                </c:pt>
                <c:pt idx="398">
                  <c:v>2181</c:v>
                </c:pt>
                <c:pt idx="399">
                  <c:v>2186</c:v>
                </c:pt>
                <c:pt idx="400">
                  <c:v>2189</c:v>
                </c:pt>
                <c:pt idx="401">
                  <c:v>2193</c:v>
                </c:pt>
                <c:pt idx="402">
                  <c:v>2198</c:v>
                </c:pt>
                <c:pt idx="403">
                  <c:v>2208</c:v>
                </c:pt>
                <c:pt idx="404">
                  <c:v>2217</c:v>
                </c:pt>
                <c:pt idx="405">
                  <c:v>2216</c:v>
                </c:pt>
                <c:pt idx="406">
                  <c:v>2217</c:v>
                </c:pt>
                <c:pt idx="407">
                  <c:v>2216</c:v>
                </c:pt>
                <c:pt idx="408">
                  <c:v>2222</c:v>
                </c:pt>
                <c:pt idx="409">
                  <c:v>2226</c:v>
                </c:pt>
                <c:pt idx="410">
                  <c:v>2227</c:v>
                </c:pt>
                <c:pt idx="411">
                  <c:v>2227</c:v>
                </c:pt>
                <c:pt idx="412">
                  <c:v>2226</c:v>
                </c:pt>
                <c:pt idx="413">
                  <c:v>2226</c:v>
                </c:pt>
                <c:pt idx="414">
                  <c:v>2234</c:v>
                </c:pt>
                <c:pt idx="415">
                  <c:v>2239</c:v>
                </c:pt>
                <c:pt idx="416">
                  <c:v>2241</c:v>
                </c:pt>
                <c:pt idx="417">
                  <c:v>2245</c:v>
                </c:pt>
                <c:pt idx="418">
                  <c:v>2248</c:v>
                </c:pt>
                <c:pt idx="419">
                  <c:v>2250</c:v>
                </c:pt>
                <c:pt idx="420">
                  <c:v>2250</c:v>
                </c:pt>
                <c:pt idx="421">
                  <c:v>2252</c:v>
                </c:pt>
                <c:pt idx="422">
                  <c:v>2254</c:v>
                </c:pt>
                <c:pt idx="423">
                  <c:v>2256</c:v>
                </c:pt>
                <c:pt idx="424">
                  <c:v>2255</c:v>
                </c:pt>
                <c:pt idx="425">
                  <c:v>2259</c:v>
                </c:pt>
                <c:pt idx="426">
                  <c:v>2261</c:v>
                </c:pt>
                <c:pt idx="427">
                  <c:v>2262</c:v>
                </c:pt>
                <c:pt idx="428">
                  <c:v>2263</c:v>
                </c:pt>
                <c:pt idx="429">
                  <c:v>2267</c:v>
                </c:pt>
                <c:pt idx="430">
                  <c:v>2266</c:v>
                </c:pt>
                <c:pt idx="431">
                  <c:v>2271</c:v>
                </c:pt>
                <c:pt idx="432">
                  <c:v>2269</c:v>
                </c:pt>
                <c:pt idx="433">
                  <c:v>2272</c:v>
                </c:pt>
                <c:pt idx="434">
                  <c:v>2273</c:v>
                </c:pt>
                <c:pt idx="435">
                  <c:v>2273</c:v>
                </c:pt>
                <c:pt idx="436">
                  <c:v>2275</c:v>
                </c:pt>
                <c:pt idx="437">
                  <c:v>2279</c:v>
                </c:pt>
                <c:pt idx="438">
                  <c:v>2280</c:v>
                </c:pt>
                <c:pt idx="439">
                  <c:v>2280</c:v>
                </c:pt>
                <c:pt idx="440">
                  <c:v>2279</c:v>
                </c:pt>
                <c:pt idx="441">
                  <c:v>2283</c:v>
                </c:pt>
                <c:pt idx="442">
                  <c:v>2287</c:v>
                </c:pt>
                <c:pt idx="443">
                  <c:v>2290</c:v>
                </c:pt>
                <c:pt idx="444">
                  <c:v>2296</c:v>
                </c:pt>
                <c:pt idx="445">
                  <c:v>2299</c:v>
                </c:pt>
                <c:pt idx="446">
                  <c:v>2300</c:v>
                </c:pt>
                <c:pt idx="447">
                  <c:v>2303</c:v>
                </c:pt>
                <c:pt idx="448">
                  <c:v>2303</c:v>
                </c:pt>
                <c:pt idx="449">
                  <c:v>2304</c:v>
                </c:pt>
                <c:pt idx="450">
                  <c:v>2305</c:v>
                </c:pt>
                <c:pt idx="451">
                  <c:v>2307</c:v>
                </c:pt>
                <c:pt idx="452">
                  <c:v>2306</c:v>
                </c:pt>
                <c:pt idx="453">
                  <c:v>2304</c:v>
                </c:pt>
                <c:pt idx="454">
                  <c:v>2303</c:v>
                </c:pt>
                <c:pt idx="455">
                  <c:v>2304</c:v>
                </c:pt>
                <c:pt idx="456">
                  <c:v>2309</c:v>
                </c:pt>
                <c:pt idx="457">
                  <c:v>2308</c:v>
                </c:pt>
                <c:pt idx="458">
                  <c:v>2306</c:v>
                </c:pt>
                <c:pt idx="459">
                  <c:v>2306</c:v>
                </c:pt>
                <c:pt idx="460">
                  <c:v>2305</c:v>
                </c:pt>
                <c:pt idx="461">
                  <c:v>2305</c:v>
                </c:pt>
                <c:pt idx="462">
                  <c:v>2307</c:v>
                </c:pt>
                <c:pt idx="463">
                  <c:v>2311</c:v>
                </c:pt>
                <c:pt idx="464">
                  <c:v>2315</c:v>
                </c:pt>
                <c:pt idx="465">
                  <c:v>2324</c:v>
                </c:pt>
                <c:pt idx="466">
                  <c:v>2325</c:v>
                </c:pt>
                <c:pt idx="467">
                  <c:v>2325</c:v>
                </c:pt>
                <c:pt idx="468">
                  <c:v>2327</c:v>
                </c:pt>
                <c:pt idx="469">
                  <c:v>2331</c:v>
                </c:pt>
                <c:pt idx="470">
                  <c:v>2335</c:v>
                </c:pt>
                <c:pt idx="471">
                  <c:v>2336</c:v>
                </c:pt>
                <c:pt idx="472">
                  <c:v>2339</c:v>
                </c:pt>
                <c:pt idx="473">
                  <c:v>2340</c:v>
                </c:pt>
                <c:pt idx="474">
                  <c:v>2343</c:v>
                </c:pt>
                <c:pt idx="475">
                  <c:v>2342</c:v>
                </c:pt>
                <c:pt idx="476">
                  <c:v>2340</c:v>
                </c:pt>
                <c:pt idx="477">
                  <c:v>2340</c:v>
                </c:pt>
                <c:pt idx="478">
                  <c:v>2346</c:v>
                </c:pt>
                <c:pt idx="479">
                  <c:v>2353</c:v>
                </c:pt>
                <c:pt idx="480">
                  <c:v>2361</c:v>
                </c:pt>
                <c:pt idx="481">
                  <c:v>2359</c:v>
                </c:pt>
                <c:pt idx="482">
                  <c:v>2362</c:v>
                </c:pt>
                <c:pt idx="483">
                  <c:v>2376</c:v>
                </c:pt>
                <c:pt idx="484">
                  <c:v>2384</c:v>
                </c:pt>
                <c:pt idx="485">
                  <c:v>2386</c:v>
                </c:pt>
                <c:pt idx="486">
                  <c:v>2385</c:v>
                </c:pt>
                <c:pt idx="487">
                  <c:v>2389</c:v>
                </c:pt>
                <c:pt idx="488">
                  <c:v>2392</c:v>
                </c:pt>
                <c:pt idx="489">
                  <c:v>2392</c:v>
                </c:pt>
                <c:pt idx="490">
                  <c:v>2395</c:v>
                </c:pt>
                <c:pt idx="491">
                  <c:v>2407</c:v>
                </c:pt>
                <c:pt idx="492">
                  <c:v>2437</c:v>
                </c:pt>
                <c:pt idx="493">
                  <c:v>2446</c:v>
                </c:pt>
                <c:pt idx="494">
                  <c:v>2445</c:v>
                </c:pt>
                <c:pt idx="495">
                  <c:v>2444</c:v>
                </c:pt>
                <c:pt idx="496">
                  <c:v>2444</c:v>
                </c:pt>
                <c:pt idx="497">
                  <c:v>2444</c:v>
                </c:pt>
                <c:pt idx="498">
                  <c:v>2443</c:v>
                </c:pt>
                <c:pt idx="499">
                  <c:v>2455</c:v>
                </c:pt>
                <c:pt idx="500">
                  <c:v>2458</c:v>
                </c:pt>
                <c:pt idx="501">
                  <c:v>2461</c:v>
                </c:pt>
                <c:pt idx="502">
                  <c:v>2460</c:v>
                </c:pt>
                <c:pt idx="503">
                  <c:v>2460</c:v>
                </c:pt>
                <c:pt idx="504">
                  <c:v>2462</c:v>
                </c:pt>
                <c:pt idx="505">
                  <c:v>2473</c:v>
                </c:pt>
                <c:pt idx="506">
                  <c:v>2477</c:v>
                </c:pt>
                <c:pt idx="507">
                  <c:v>2482</c:v>
                </c:pt>
                <c:pt idx="508">
                  <c:v>2489</c:v>
                </c:pt>
                <c:pt idx="509">
                  <c:v>2495</c:v>
                </c:pt>
                <c:pt idx="510">
                  <c:v>2493</c:v>
                </c:pt>
                <c:pt idx="511">
                  <c:v>2495</c:v>
                </c:pt>
                <c:pt idx="512">
                  <c:v>2497</c:v>
                </c:pt>
                <c:pt idx="513">
                  <c:v>2499</c:v>
                </c:pt>
                <c:pt idx="514">
                  <c:v>2500</c:v>
                </c:pt>
                <c:pt idx="515">
                  <c:v>2500</c:v>
                </c:pt>
                <c:pt idx="516">
                  <c:v>2500</c:v>
                </c:pt>
              </c:numCache>
            </c:numRef>
          </c:val>
          <c:smooth val="0"/>
          <c:extLst>
            <c:ext xmlns:c16="http://schemas.microsoft.com/office/drawing/2014/chart" uri="{C3380CC4-5D6E-409C-BE32-E72D297353CC}">
              <c16:uniqueId val="{00000002-B2AF-4555-B1E7-95829D1AF8E5}"/>
            </c:ext>
          </c:extLst>
        </c:ser>
        <c:ser>
          <c:idx val="3"/>
          <c:order val="3"/>
          <c:tx>
            <c:strRef>
              <c:f>Sheet1!$E$1</c:f>
              <c:strCache>
                <c:ptCount val="1"/>
                <c:pt idx="0">
                  <c:v>jvmsports</c:v>
                </c:pt>
              </c:strCache>
            </c:strRef>
          </c:tx>
          <c:spPr>
            <a:ln w="28575" cap="rnd">
              <a:solidFill>
                <a:schemeClr val="accent4"/>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Sheet1!$E$2:$E$518</c:f>
              <c:numCache>
                <c:formatCode>General</c:formatCode>
                <c:ptCount val="517"/>
                <c:pt idx="92">
                  <c:v>4653</c:v>
                </c:pt>
                <c:pt idx="93">
                  <c:v>4654</c:v>
                </c:pt>
                <c:pt idx="94">
                  <c:v>4654</c:v>
                </c:pt>
                <c:pt idx="95">
                  <c:v>4655</c:v>
                </c:pt>
                <c:pt idx="96">
                  <c:v>4653</c:v>
                </c:pt>
                <c:pt idx="97">
                  <c:v>4656</c:v>
                </c:pt>
                <c:pt idx="98">
                  <c:v>4661</c:v>
                </c:pt>
                <c:pt idx="99">
                  <c:v>4664</c:v>
                </c:pt>
                <c:pt idx="100">
                  <c:v>4665</c:v>
                </c:pt>
                <c:pt idx="101">
                  <c:v>4669</c:v>
                </c:pt>
                <c:pt idx="102">
                  <c:v>4671</c:v>
                </c:pt>
                <c:pt idx="103">
                  <c:v>4673</c:v>
                </c:pt>
                <c:pt idx="104">
                  <c:v>4673</c:v>
                </c:pt>
                <c:pt idx="105">
                  <c:v>4672</c:v>
                </c:pt>
                <c:pt idx="106">
                  <c:v>4672</c:v>
                </c:pt>
                <c:pt idx="107">
                  <c:v>4677</c:v>
                </c:pt>
                <c:pt idx="108">
                  <c:v>4677</c:v>
                </c:pt>
                <c:pt idx="109">
                  <c:v>4675</c:v>
                </c:pt>
                <c:pt idx="110">
                  <c:v>4683</c:v>
                </c:pt>
                <c:pt idx="111">
                  <c:v>4683</c:v>
                </c:pt>
                <c:pt idx="112">
                  <c:v>4684</c:v>
                </c:pt>
                <c:pt idx="113">
                  <c:v>4684</c:v>
                </c:pt>
                <c:pt idx="114">
                  <c:v>4687</c:v>
                </c:pt>
                <c:pt idx="115">
                  <c:v>4689</c:v>
                </c:pt>
                <c:pt idx="116">
                  <c:v>4694</c:v>
                </c:pt>
                <c:pt idx="117">
                  <c:v>4692</c:v>
                </c:pt>
                <c:pt idx="118">
                  <c:v>4692</c:v>
                </c:pt>
                <c:pt idx="119">
                  <c:v>4694</c:v>
                </c:pt>
                <c:pt idx="120">
                  <c:v>4692</c:v>
                </c:pt>
                <c:pt idx="121">
                  <c:v>4691</c:v>
                </c:pt>
                <c:pt idx="122">
                  <c:v>4693</c:v>
                </c:pt>
                <c:pt idx="123">
                  <c:v>4697</c:v>
                </c:pt>
                <c:pt idx="124">
                  <c:v>4697</c:v>
                </c:pt>
                <c:pt idx="125">
                  <c:v>4695</c:v>
                </c:pt>
                <c:pt idx="126">
                  <c:v>4699</c:v>
                </c:pt>
                <c:pt idx="127">
                  <c:v>4700</c:v>
                </c:pt>
                <c:pt idx="128">
                  <c:v>4704</c:v>
                </c:pt>
                <c:pt idx="129">
                  <c:v>4708</c:v>
                </c:pt>
                <c:pt idx="130">
                  <c:v>4709</c:v>
                </c:pt>
                <c:pt idx="131">
                  <c:v>4709</c:v>
                </c:pt>
                <c:pt idx="132">
                  <c:v>4708</c:v>
                </c:pt>
                <c:pt idx="133">
                  <c:v>4709</c:v>
                </c:pt>
                <c:pt idx="134">
                  <c:v>4714</c:v>
                </c:pt>
                <c:pt idx="135">
                  <c:v>4718</c:v>
                </c:pt>
                <c:pt idx="136">
                  <c:v>4723</c:v>
                </c:pt>
                <c:pt idx="137">
                  <c:v>4724</c:v>
                </c:pt>
                <c:pt idx="138">
                  <c:v>4723</c:v>
                </c:pt>
                <c:pt idx="139">
                  <c:v>4721</c:v>
                </c:pt>
                <c:pt idx="140">
                  <c:v>4720</c:v>
                </c:pt>
                <c:pt idx="141">
                  <c:v>4725</c:v>
                </c:pt>
                <c:pt idx="142">
                  <c:v>4729</c:v>
                </c:pt>
                <c:pt idx="143">
                  <c:v>4733</c:v>
                </c:pt>
                <c:pt idx="144">
                  <c:v>4728</c:v>
                </c:pt>
                <c:pt idx="145">
                  <c:v>4728</c:v>
                </c:pt>
                <c:pt idx="146">
                  <c:v>4728</c:v>
                </c:pt>
                <c:pt idx="147">
                  <c:v>4729</c:v>
                </c:pt>
                <c:pt idx="148">
                  <c:v>4731</c:v>
                </c:pt>
                <c:pt idx="149">
                  <c:v>4730</c:v>
                </c:pt>
                <c:pt idx="150">
                  <c:v>4730</c:v>
                </c:pt>
                <c:pt idx="151">
                  <c:v>4733</c:v>
                </c:pt>
                <c:pt idx="152">
                  <c:v>4732</c:v>
                </c:pt>
                <c:pt idx="153">
                  <c:v>4736</c:v>
                </c:pt>
                <c:pt idx="154">
                  <c:v>4740</c:v>
                </c:pt>
                <c:pt idx="155">
                  <c:v>4746</c:v>
                </c:pt>
                <c:pt idx="156">
                  <c:v>4751</c:v>
                </c:pt>
                <c:pt idx="157">
                  <c:v>4753</c:v>
                </c:pt>
                <c:pt idx="158">
                  <c:v>4761</c:v>
                </c:pt>
                <c:pt idx="159">
                  <c:v>4763</c:v>
                </c:pt>
                <c:pt idx="160">
                  <c:v>4765</c:v>
                </c:pt>
                <c:pt idx="161">
                  <c:v>4764</c:v>
                </c:pt>
                <c:pt idx="162">
                  <c:v>4765</c:v>
                </c:pt>
                <c:pt idx="163">
                  <c:v>4764</c:v>
                </c:pt>
                <c:pt idx="164">
                  <c:v>4768</c:v>
                </c:pt>
                <c:pt idx="165">
                  <c:v>4771</c:v>
                </c:pt>
                <c:pt idx="166">
                  <c:v>4775</c:v>
                </c:pt>
                <c:pt idx="167">
                  <c:v>4774</c:v>
                </c:pt>
                <c:pt idx="168">
                  <c:v>4778</c:v>
                </c:pt>
                <c:pt idx="169">
                  <c:v>4792</c:v>
                </c:pt>
                <c:pt idx="170">
                  <c:v>4797</c:v>
                </c:pt>
                <c:pt idx="171">
                  <c:v>4803</c:v>
                </c:pt>
                <c:pt idx="172">
                  <c:v>4810</c:v>
                </c:pt>
                <c:pt idx="173">
                  <c:v>4810</c:v>
                </c:pt>
                <c:pt idx="174">
                  <c:v>4812</c:v>
                </c:pt>
                <c:pt idx="175">
                  <c:v>4814</c:v>
                </c:pt>
                <c:pt idx="176">
                  <c:v>4816</c:v>
                </c:pt>
                <c:pt idx="177">
                  <c:v>4815</c:v>
                </c:pt>
                <c:pt idx="178">
                  <c:v>4818</c:v>
                </c:pt>
                <c:pt idx="179">
                  <c:v>4819</c:v>
                </c:pt>
                <c:pt idx="180">
                  <c:v>4823</c:v>
                </c:pt>
                <c:pt idx="181">
                  <c:v>4821</c:v>
                </c:pt>
                <c:pt idx="182">
                  <c:v>4822</c:v>
                </c:pt>
                <c:pt idx="183">
                  <c:v>4821</c:v>
                </c:pt>
                <c:pt idx="184">
                  <c:v>4827</c:v>
                </c:pt>
                <c:pt idx="185">
                  <c:v>4831</c:v>
                </c:pt>
                <c:pt idx="186">
                  <c:v>4833</c:v>
                </c:pt>
                <c:pt idx="187">
                  <c:v>4836</c:v>
                </c:pt>
                <c:pt idx="188">
                  <c:v>4836</c:v>
                </c:pt>
                <c:pt idx="189">
                  <c:v>4842</c:v>
                </c:pt>
                <c:pt idx="190">
                  <c:v>4844</c:v>
                </c:pt>
                <c:pt idx="191">
                  <c:v>4845</c:v>
                </c:pt>
                <c:pt idx="192">
                  <c:v>4845</c:v>
                </c:pt>
                <c:pt idx="193">
                  <c:v>4852</c:v>
                </c:pt>
                <c:pt idx="194">
                  <c:v>4854</c:v>
                </c:pt>
                <c:pt idx="195">
                  <c:v>4855</c:v>
                </c:pt>
                <c:pt idx="196">
                  <c:v>4859</c:v>
                </c:pt>
                <c:pt idx="197">
                  <c:v>4859</c:v>
                </c:pt>
                <c:pt idx="198">
                  <c:v>4860</c:v>
                </c:pt>
                <c:pt idx="199">
                  <c:v>4862</c:v>
                </c:pt>
                <c:pt idx="200">
                  <c:v>4866</c:v>
                </c:pt>
                <c:pt idx="201">
                  <c:v>4864</c:v>
                </c:pt>
                <c:pt idx="202">
                  <c:v>4864</c:v>
                </c:pt>
                <c:pt idx="203">
                  <c:v>4865</c:v>
                </c:pt>
                <c:pt idx="204">
                  <c:v>4863</c:v>
                </c:pt>
                <c:pt idx="205">
                  <c:v>4864</c:v>
                </c:pt>
                <c:pt idx="206">
                  <c:v>4865</c:v>
                </c:pt>
                <c:pt idx="207">
                  <c:v>4866</c:v>
                </c:pt>
                <c:pt idx="208">
                  <c:v>4869</c:v>
                </c:pt>
                <c:pt idx="209">
                  <c:v>4868</c:v>
                </c:pt>
                <c:pt idx="210">
                  <c:v>4870</c:v>
                </c:pt>
                <c:pt idx="211">
                  <c:v>4871</c:v>
                </c:pt>
                <c:pt idx="212">
                  <c:v>4867</c:v>
                </c:pt>
                <c:pt idx="213">
                  <c:v>4867</c:v>
                </c:pt>
                <c:pt idx="214">
                  <c:v>4872</c:v>
                </c:pt>
                <c:pt idx="215">
                  <c:v>4873</c:v>
                </c:pt>
                <c:pt idx="216">
                  <c:v>4871</c:v>
                </c:pt>
                <c:pt idx="217">
                  <c:v>4874</c:v>
                </c:pt>
                <c:pt idx="218">
                  <c:v>4872</c:v>
                </c:pt>
                <c:pt idx="219">
                  <c:v>4873</c:v>
                </c:pt>
                <c:pt idx="220">
                  <c:v>4875</c:v>
                </c:pt>
                <c:pt idx="221">
                  <c:v>4876</c:v>
                </c:pt>
                <c:pt idx="222">
                  <c:v>4878</c:v>
                </c:pt>
                <c:pt idx="223">
                  <c:v>4879</c:v>
                </c:pt>
                <c:pt idx="224">
                  <c:v>4880</c:v>
                </c:pt>
                <c:pt idx="225">
                  <c:v>4884</c:v>
                </c:pt>
                <c:pt idx="226">
                  <c:v>4883</c:v>
                </c:pt>
                <c:pt idx="227">
                  <c:v>4884</c:v>
                </c:pt>
                <c:pt idx="228">
                  <c:v>4885</c:v>
                </c:pt>
                <c:pt idx="229">
                  <c:v>4886</c:v>
                </c:pt>
                <c:pt idx="230">
                  <c:v>4884</c:v>
                </c:pt>
                <c:pt idx="231">
                  <c:v>4882</c:v>
                </c:pt>
                <c:pt idx="232">
                  <c:v>4886</c:v>
                </c:pt>
                <c:pt idx="233">
                  <c:v>4888</c:v>
                </c:pt>
                <c:pt idx="234">
                  <c:v>4888</c:v>
                </c:pt>
                <c:pt idx="235">
                  <c:v>4885</c:v>
                </c:pt>
                <c:pt idx="236">
                  <c:v>4887</c:v>
                </c:pt>
                <c:pt idx="237">
                  <c:v>4883</c:v>
                </c:pt>
                <c:pt idx="238">
                  <c:v>4882</c:v>
                </c:pt>
                <c:pt idx="239">
                  <c:v>4883</c:v>
                </c:pt>
                <c:pt idx="240">
                  <c:v>4883</c:v>
                </c:pt>
                <c:pt idx="241">
                  <c:v>4878</c:v>
                </c:pt>
                <c:pt idx="242">
                  <c:v>4879</c:v>
                </c:pt>
                <c:pt idx="243">
                  <c:v>4879</c:v>
                </c:pt>
                <c:pt idx="244">
                  <c:v>4877</c:v>
                </c:pt>
                <c:pt idx="245">
                  <c:v>4877</c:v>
                </c:pt>
                <c:pt idx="246">
                  <c:v>4875</c:v>
                </c:pt>
                <c:pt idx="247">
                  <c:v>4875</c:v>
                </c:pt>
                <c:pt idx="248">
                  <c:v>4878</c:v>
                </c:pt>
                <c:pt idx="249">
                  <c:v>4879</c:v>
                </c:pt>
                <c:pt idx="250">
                  <c:v>4882</c:v>
                </c:pt>
                <c:pt idx="251">
                  <c:v>4887</c:v>
                </c:pt>
                <c:pt idx="252">
                  <c:v>4887</c:v>
                </c:pt>
                <c:pt idx="253">
                  <c:v>4891</c:v>
                </c:pt>
                <c:pt idx="254">
                  <c:v>4888</c:v>
                </c:pt>
                <c:pt idx="255">
                  <c:v>4891</c:v>
                </c:pt>
                <c:pt idx="256">
                  <c:v>4892</c:v>
                </c:pt>
                <c:pt idx="257">
                  <c:v>4892</c:v>
                </c:pt>
                <c:pt idx="258">
                  <c:v>4892</c:v>
                </c:pt>
                <c:pt idx="259">
                  <c:v>4893</c:v>
                </c:pt>
                <c:pt idx="260">
                  <c:v>4897</c:v>
                </c:pt>
                <c:pt idx="261">
                  <c:v>4900</c:v>
                </c:pt>
                <c:pt idx="262">
                  <c:v>4901</c:v>
                </c:pt>
                <c:pt idx="263">
                  <c:v>4904</c:v>
                </c:pt>
                <c:pt idx="264">
                  <c:v>4905</c:v>
                </c:pt>
                <c:pt idx="265">
                  <c:v>4903</c:v>
                </c:pt>
                <c:pt idx="266">
                  <c:v>4904</c:v>
                </c:pt>
                <c:pt idx="267">
                  <c:v>4903</c:v>
                </c:pt>
                <c:pt idx="268">
                  <c:v>4901</c:v>
                </c:pt>
                <c:pt idx="269">
                  <c:v>4901</c:v>
                </c:pt>
                <c:pt idx="270">
                  <c:v>4899</c:v>
                </c:pt>
                <c:pt idx="271">
                  <c:v>4899</c:v>
                </c:pt>
                <c:pt idx="272">
                  <c:v>4899</c:v>
                </c:pt>
                <c:pt idx="273">
                  <c:v>4897</c:v>
                </c:pt>
                <c:pt idx="274">
                  <c:v>4896</c:v>
                </c:pt>
                <c:pt idx="275">
                  <c:v>4901</c:v>
                </c:pt>
                <c:pt idx="276">
                  <c:v>4904</c:v>
                </c:pt>
                <c:pt idx="277">
                  <c:v>4903</c:v>
                </c:pt>
                <c:pt idx="278">
                  <c:v>4904</c:v>
                </c:pt>
                <c:pt idx="279">
                  <c:v>4903</c:v>
                </c:pt>
                <c:pt idx="280">
                  <c:v>4904</c:v>
                </c:pt>
                <c:pt idx="281">
                  <c:v>4899</c:v>
                </c:pt>
                <c:pt idx="282">
                  <c:v>4901</c:v>
                </c:pt>
                <c:pt idx="283">
                  <c:v>4904</c:v>
                </c:pt>
                <c:pt idx="284">
                  <c:v>4903</c:v>
                </c:pt>
                <c:pt idx="285">
                  <c:v>4902</c:v>
                </c:pt>
                <c:pt idx="286">
                  <c:v>4897</c:v>
                </c:pt>
                <c:pt idx="287">
                  <c:v>4896</c:v>
                </c:pt>
                <c:pt idx="288">
                  <c:v>4898</c:v>
                </c:pt>
                <c:pt idx="289">
                  <c:v>4896</c:v>
                </c:pt>
                <c:pt idx="290">
                  <c:v>4899</c:v>
                </c:pt>
                <c:pt idx="291">
                  <c:v>4897</c:v>
                </c:pt>
                <c:pt idx="292">
                  <c:v>4897</c:v>
                </c:pt>
                <c:pt idx="293">
                  <c:v>4898</c:v>
                </c:pt>
                <c:pt idx="294">
                  <c:v>4901</c:v>
                </c:pt>
                <c:pt idx="295">
                  <c:v>4901</c:v>
                </c:pt>
                <c:pt idx="296">
                  <c:v>4903</c:v>
                </c:pt>
                <c:pt idx="297">
                  <c:v>4905</c:v>
                </c:pt>
                <c:pt idx="298">
                  <c:v>4908</c:v>
                </c:pt>
                <c:pt idx="299">
                  <c:v>4909</c:v>
                </c:pt>
                <c:pt idx="300">
                  <c:v>4911</c:v>
                </c:pt>
                <c:pt idx="301">
                  <c:v>4908</c:v>
                </c:pt>
                <c:pt idx="302">
                  <c:v>4908</c:v>
                </c:pt>
                <c:pt idx="303">
                  <c:v>4910</c:v>
                </c:pt>
                <c:pt idx="304">
                  <c:v>4916</c:v>
                </c:pt>
                <c:pt idx="305">
                  <c:v>4914</c:v>
                </c:pt>
                <c:pt idx="306">
                  <c:v>4914</c:v>
                </c:pt>
                <c:pt idx="307">
                  <c:v>4915</c:v>
                </c:pt>
                <c:pt idx="308">
                  <c:v>4915</c:v>
                </c:pt>
                <c:pt idx="309">
                  <c:v>4919</c:v>
                </c:pt>
                <c:pt idx="310">
                  <c:v>4920</c:v>
                </c:pt>
                <c:pt idx="311">
                  <c:v>4925</c:v>
                </c:pt>
                <c:pt idx="312">
                  <c:v>4928</c:v>
                </c:pt>
                <c:pt idx="313">
                  <c:v>4925</c:v>
                </c:pt>
                <c:pt idx="314">
                  <c:v>4926</c:v>
                </c:pt>
                <c:pt idx="315">
                  <c:v>4929</c:v>
                </c:pt>
                <c:pt idx="316">
                  <c:v>4936</c:v>
                </c:pt>
                <c:pt idx="317">
                  <c:v>4944</c:v>
                </c:pt>
                <c:pt idx="318">
                  <c:v>4951</c:v>
                </c:pt>
                <c:pt idx="319">
                  <c:v>4955</c:v>
                </c:pt>
                <c:pt idx="320">
                  <c:v>4955</c:v>
                </c:pt>
                <c:pt idx="321">
                  <c:v>4956</c:v>
                </c:pt>
                <c:pt idx="322">
                  <c:v>4955</c:v>
                </c:pt>
                <c:pt idx="323">
                  <c:v>4959</c:v>
                </c:pt>
                <c:pt idx="324">
                  <c:v>4961</c:v>
                </c:pt>
                <c:pt idx="325">
                  <c:v>4963</c:v>
                </c:pt>
                <c:pt idx="326">
                  <c:v>4965</c:v>
                </c:pt>
                <c:pt idx="327">
                  <c:v>4965</c:v>
                </c:pt>
                <c:pt idx="328">
                  <c:v>4969</c:v>
                </c:pt>
                <c:pt idx="329">
                  <c:v>4970</c:v>
                </c:pt>
                <c:pt idx="330">
                  <c:v>4969</c:v>
                </c:pt>
                <c:pt idx="331">
                  <c:v>4969</c:v>
                </c:pt>
                <c:pt idx="332">
                  <c:v>4969</c:v>
                </c:pt>
                <c:pt idx="333">
                  <c:v>4970</c:v>
                </c:pt>
                <c:pt idx="334">
                  <c:v>4972</c:v>
                </c:pt>
                <c:pt idx="335">
                  <c:v>4969</c:v>
                </c:pt>
                <c:pt idx="336">
                  <c:v>4971</c:v>
                </c:pt>
                <c:pt idx="337">
                  <c:v>4973</c:v>
                </c:pt>
                <c:pt idx="338">
                  <c:v>4973</c:v>
                </c:pt>
                <c:pt idx="339">
                  <c:v>4975</c:v>
                </c:pt>
                <c:pt idx="340">
                  <c:v>4977</c:v>
                </c:pt>
                <c:pt idx="341">
                  <c:v>4980</c:v>
                </c:pt>
                <c:pt idx="342">
                  <c:v>4982</c:v>
                </c:pt>
                <c:pt idx="343">
                  <c:v>4987</c:v>
                </c:pt>
                <c:pt idx="344">
                  <c:v>4988</c:v>
                </c:pt>
                <c:pt idx="345">
                  <c:v>4986</c:v>
                </c:pt>
                <c:pt idx="346">
                  <c:v>4990</c:v>
                </c:pt>
                <c:pt idx="347">
                  <c:v>4994</c:v>
                </c:pt>
                <c:pt idx="348">
                  <c:v>4995</c:v>
                </c:pt>
                <c:pt idx="349">
                  <c:v>4998</c:v>
                </c:pt>
                <c:pt idx="350">
                  <c:v>5000</c:v>
                </c:pt>
                <c:pt idx="351">
                  <c:v>5002</c:v>
                </c:pt>
                <c:pt idx="352">
                  <c:v>5008</c:v>
                </c:pt>
                <c:pt idx="353">
                  <c:v>5009</c:v>
                </c:pt>
                <c:pt idx="354">
                  <c:v>5014</c:v>
                </c:pt>
                <c:pt idx="355">
                  <c:v>5012</c:v>
                </c:pt>
                <c:pt idx="356">
                  <c:v>5012</c:v>
                </c:pt>
                <c:pt idx="357">
                  <c:v>5012</c:v>
                </c:pt>
                <c:pt idx="358">
                  <c:v>5012</c:v>
                </c:pt>
                <c:pt idx="359">
                  <c:v>5011</c:v>
                </c:pt>
                <c:pt idx="360">
                  <c:v>5012</c:v>
                </c:pt>
                <c:pt idx="361">
                  <c:v>5013</c:v>
                </c:pt>
                <c:pt idx="362">
                  <c:v>5015</c:v>
                </c:pt>
                <c:pt idx="363">
                  <c:v>5013</c:v>
                </c:pt>
                <c:pt idx="364">
                  <c:v>5012</c:v>
                </c:pt>
                <c:pt idx="365">
                  <c:v>5010</c:v>
                </c:pt>
                <c:pt idx="366">
                  <c:v>5008</c:v>
                </c:pt>
                <c:pt idx="367">
                  <c:v>5007</c:v>
                </c:pt>
                <c:pt idx="368">
                  <c:v>5004</c:v>
                </c:pt>
                <c:pt idx="369">
                  <c:v>5003</c:v>
                </c:pt>
                <c:pt idx="370">
                  <c:v>5002</c:v>
                </c:pt>
                <c:pt idx="371">
                  <c:v>4999</c:v>
                </c:pt>
                <c:pt idx="372">
                  <c:v>5003</c:v>
                </c:pt>
                <c:pt idx="373">
                  <c:v>5011</c:v>
                </c:pt>
                <c:pt idx="374">
                  <c:v>5015</c:v>
                </c:pt>
                <c:pt idx="375">
                  <c:v>5013</c:v>
                </c:pt>
                <c:pt idx="376">
                  <c:v>5016</c:v>
                </c:pt>
                <c:pt idx="377">
                  <c:v>5016</c:v>
                </c:pt>
                <c:pt idx="378">
                  <c:v>5020</c:v>
                </c:pt>
                <c:pt idx="379">
                  <c:v>5021</c:v>
                </c:pt>
                <c:pt idx="380">
                  <c:v>5021</c:v>
                </c:pt>
                <c:pt idx="381">
                  <c:v>5018</c:v>
                </c:pt>
                <c:pt idx="382">
                  <c:v>5019</c:v>
                </c:pt>
                <c:pt idx="383">
                  <c:v>5022</c:v>
                </c:pt>
                <c:pt idx="384">
                  <c:v>5022</c:v>
                </c:pt>
                <c:pt idx="385">
                  <c:v>5024</c:v>
                </c:pt>
                <c:pt idx="386">
                  <c:v>5025</c:v>
                </c:pt>
                <c:pt idx="387">
                  <c:v>5024</c:v>
                </c:pt>
                <c:pt idx="388">
                  <c:v>5027</c:v>
                </c:pt>
                <c:pt idx="389">
                  <c:v>5024</c:v>
                </c:pt>
                <c:pt idx="390">
                  <c:v>5029</c:v>
                </c:pt>
                <c:pt idx="391">
                  <c:v>5027</c:v>
                </c:pt>
                <c:pt idx="392">
                  <c:v>5026</c:v>
                </c:pt>
                <c:pt idx="393">
                  <c:v>5028</c:v>
                </c:pt>
                <c:pt idx="394">
                  <c:v>5027</c:v>
                </c:pt>
                <c:pt idx="395">
                  <c:v>5028</c:v>
                </c:pt>
                <c:pt idx="396">
                  <c:v>5031</c:v>
                </c:pt>
                <c:pt idx="397">
                  <c:v>5030</c:v>
                </c:pt>
                <c:pt idx="398">
                  <c:v>5030</c:v>
                </c:pt>
                <c:pt idx="399">
                  <c:v>5031</c:v>
                </c:pt>
                <c:pt idx="400">
                  <c:v>5033</c:v>
                </c:pt>
                <c:pt idx="401">
                  <c:v>5035</c:v>
                </c:pt>
                <c:pt idx="402">
                  <c:v>5040</c:v>
                </c:pt>
                <c:pt idx="403">
                  <c:v>5044</c:v>
                </c:pt>
                <c:pt idx="404">
                  <c:v>5046</c:v>
                </c:pt>
                <c:pt idx="405">
                  <c:v>5045</c:v>
                </c:pt>
                <c:pt idx="406">
                  <c:v>5049</c:v>
                </c:pt>
                <c:pt idx="407">
                  <c:v>5050</c:v>
                </c:pt>
                <c:pt idx="408">
                  <c:v>5052</c:v>
                </c:pt>
                <c:pt idx="409">
                  <c:v>5049</c:v>
                </c:pt>
                <c:pt idx="410">
                  <c:v>5051</c:v>
                </c:pt>
                <c:pt idx="411">
                  <c:v>5054</c:v>
                </c:pt>
                <c:pt idx="412">
                  <c:v>5060</c:v>
                </c:pt>
                <c:pt idx="413">
                  <c:v>5062</c:v>
                </c:pt>
                <c:pt idx="414">
                  <c:v>5062</c:v>
                </c:pt>
                <c:pt idx="415">
                  <c:v>5059</c:v>
                </c:pt>
                <c:pt idx="416">
                  <c:v>5060</c:v>
                </c:pt>
                <c:pt idx="417">
                  <c:v>5062</c:v>
                </c:pt>
                <c:pt idx="418">
                  <c:v>5062</c:v>
                </c:pt>
                <c:pt idx="419">
                  <c:v>5062</c:v>
                </c:pt>
                <c:pt idx="420">
                  <c:v>5062</c:v>
                </c:pt>
                <c:pt idx="421">
                  <c:v>5061</c:v>
                </c:pt>
                <c:pt idx="422">
                  <c:v>5074</c:v>
                </c:pt>
                <c:pt idx="423">
                  <c:v>5079</c:v>
                </c:pt>
                <c:pt idx="424">
                  <c:v>5088</c:v>
                </c:pt>
                <c:pt idx="425">
                  <c:v>5090</c:v>
                </c:pt>
                <c:pt idx="426">
                  <c:v>5091</c:v>
                </c:pt>
                <c:pt idx="427">
                  <c:v>5097</c:v>
                </c:pt>
                <c:pt idx="428">
                  <c:v>5098</c:v>
                </c:pt>
                <c:pt idx="429">
                  <c:v>5097</c:v>
                </c:pt>
                <c:pt idx="430">
                  <c:v>5098</c:v>
                </c:pt>
                <c:pt idx="431">
                  <c:v>5100</c:v>
                </c:pt>
                <c:pt idx="432">
                  <c:v>5100</c:v>
                </c:pt>
                <c:pt idx="433">
                  <c:v>5100</c:v>
                </c:pt>
                <c:pt idx="434">
                  <c:v>5101</c:v>
                </c:pt>
                <c:pt idx="435">
                  <c:v>5103</c:v>
                </c:pt>
                <c:pt idx="436">
                  <c:v>5116</c:v>
                </c:pt>
                <c:pt idx="437">
                  <c:v>5120</c:v>
                </c:pt>
                <c:pt idx="438">
                  <c:v>5121</c:v>
                </c:pt>
                <c:pt idx="439">
                  <c:v>5124</c:v>
                </c:pt>
                <c:pt idx="440">
                  <c:v>5124</c:v>
                </c:pt>
                <c:pt idx="441">
                  <c:v>5127</c:v>
                </c:pt>
                <c:pt idx="442">
                  <c:v>5131</c:v>
                </c:pt>
                <c:pt idx="443">
                  <c:v>5140</c:v>
                </c:pt>
                <c:pt idx="444">
                  <c:v>5150</c:v>
                </c:pt>
                <c:pt idx="445">
                  <c:v>5155</c:v>
                </c:pt>
                <c:pt idx="446">
                  <c:v>5157</c:v>
                </c:pt>
                <c:pt idx="447">
                  <c:v>5159</c:v>
                </c:pt>
                <c:pt idx="448">
                  <c:v>5168</c:v>
                </c:pt>
                <c:pt idx="449">
                  <c:v>5178</c:v>
                </c:pt>
                <c:pt idx="450">
                  <c:v>5180</c:v>
                </c:pt>
                <c:pt idx="451">
                  <c:v>5182</c:v>
                </c:pt>
                <c:pt idx="452">
                  <c:v>5185</c:v>
                </c:pt>
                <c:pt idx="453">
                  <c:v>5188</c:v>
                </c:pt>
                <c:pt idx="454">
                  <c:v>5191</c:v>
                </c:pt>
                <c:pt idx="455">
                  <c:v>5190</c:v>
                </c:pt>
                <c:pt idx="456">
                  <c:v>5192</c:v>
                </c:pt>
                <c:pt idx="457">
                  <c:v>5195</c:v>
                </c:pt>
                <c:pt idx="458">
                  <c:v>5201</c:v>
                </c:pt>
                <c:pt idx="459">
                  <c:v>5203</c:v>
                </c:pt>
                <c:pt idx="460">
                  <c:v>5200</c:v>
                </c:pt>
                <c:pt idx="461">
                  <c:v>5201</c:v>
                </c:pt>
                <c:pt idx="462">
                  <c:v>5201</c:v>
                </c:pt>
                <c:pt idx="463">
                  <c:v>5205</c:v>
                </c:pt>
                <c:pt idx="464">
                  <c:v>5204</c:v>
                </c:pt>
                <c:pt idx="465">
                  <c:v>5203</c:v>
                </c:pt>
                <c:pt idx="466">
                  <c:v>5205</c:v>
                </c:pt>
                <c:pt idx="467">
                  <c:v>5206</c:v>
                </c:pt>
                <c:pt idx="468">
                  <c:v>5206</c:v>
                </c:pt>
                <c:pt idx="469">
                  <c:v>5207</c:v>
                </c:pt>
                <c:pt idx="470">
                  <c:v>5210</c:v>
                </c:pt>
                <c:pt idx="471">
                  <c:v>5212</c:v>
                </c:pt>
                <c:pt idx="472">
                  <c:v>5216</c:v>
                </c:pt>
                <c:pt idx="473">
                  <c:v>5220</c:v>
                </c:pt>
                <c:pt idx="474">
                  <c:v>5220</c:v>
                </c:pt>
                <c:pt idx="475">
                  <c:v>5216</c:v>
                </c:pt>
                <c:pt idx="476">
                  <c:v>5216</c:v>
                </c:pt>
                <c:pt idx="477">
                  <c:v>5217</c:v>
                </c:pt>
                <c:pt idx="478">
                  <c:v>5220</c:v>
                </c:pt>
                <c:pt idx="479">
                  <c:v>5224</c:v>
                </c:pt>
                <c:pt idx="480">
                  <c:v>5225</c:v>
                </c:pt>
                <c:pt idx="481">
                  <c:v>5223</c:v>
                </c:pt>
                <c:pt idx="482">
                  <c:v>5224</c:v>
                </c:pt>
                <c:pt idx="483">
                  <c:v>5224</c:v>
                </c:pt>
                <c:pt idx="484">
                  <c:v>5222</c:v>
                </c:pt>
                <c:pt idx="485">
                  <c:v>5223</c:v>
                </c:pt>
                <c:pt idx="486">
                  <c:v>5224</c:v>
                </c:pt>
                <c:pt idx="487">
                  <c:v>5224</c:v>
                </c:pt>
                <c:pt idx="488">
                  <c:v>5224</c:v>
                </c:pt>
                <c:pt idx="489">
                  <c:v>5226</c:v>
                </c:pt>
                <c:pt idx="490">
                  <c:v>5227</c:v>
                </c:pt>
                <c:pt idx="491">
                  <c:v>5230</c:v>
                </c:pt>
                <c:pt idx="492">
                  <c:v>5230</c:v>
                </c:pt>
                <c:pt idx="493">
                  <c:v>5231</c:v>
                </c:pt>
                <c:pt idx="494">
                  <c:v>5232</c:v>
                </c:pt>
                <c:pt idx="495">
                  <c:v>5237</c:v>
                </c:pt>
                <c:pt idx="496">
                  <c:v>5236</c:v>
                </c:pt>
                <c:pt idx="497">
                  <c:v>5234</c:v>
                </c:pt>
                <c:pt idx="498">
                  <c:v>5234</c:v>
                </c:pt>
                <c:pt idx="499">
                  <c:v>5233</c:v>
                </c:pt>
                <c:pt idx="500">
                  <c:v>5237</c:v>
                </c:pt>
                <c:pt idx="501">
                  <c:v>5235</c:v>
                </c:pt>
                <c:pt idx="502">
                  <c:v>5237</c:v>
                </c:pt>
                <c:pt idx="503">
                  <c:v>5236</c:v>
                </c:pt>
                <c:pt idx="504">
                  <c:v>5236</c:v>
                </c:pt>
                <c:pt idx="505">
                  <c:v>5237</c:v>
                </c:pt>
                <c:pt idx="506">
                  <c:v>5235</c:v>
                </c:pt>
                <c:pt idx="507">
                  <c:v>5236</c:v>
                </c:pt>
                <c:pt idx="508">
                  <c:v>5233</c:v>
                </c:pt>
                <c:pt idx="509">
                  <c:v>5234</c:v>
                </c:pt>
                <c:pt idx="510">
                  <c:v>5231</c:v>
                </c:pt>
                <c:pt idx="511">
                  <c:v>5231</c:v>
                </c:pt>
                <c:pt idx="512">
                  <c:v>5231</c:v>
                </c:pt>
                <c:pt idx="513">
                  <c:v>5232</c:v>
                </c:pt>
                <c:pt idx="514">
                  <c:v>5238</c:v>
                </c:pt>
                <c:pt idx="515">
                  <c:v>5240</c:v>
                </c:pt>
                <c:pt idx="516">
                  <c:v>5241</c:v>
                </c:pt>
              </c:numCache>
            </c:numRef>
          </c:val>
          <c:smooth val="0"/>
          <c:extLst>
            <c:ext xmlns:c16="http://schemas.microsoft.com/office/drawing/2014/chart" uri="{C3380CC4-5D6E-409C-BE32-E72D297353CC}">
              <c16:uniqueId val="{00000003-B2AF-4555-B1E7-95829D1AF8E5}"/>
            </c:ext>
          </c:extLst>
        </c:ser>
        <c:ser>
          <c:idx val="4"/>
          <c:order val="4"/>
          <c:tx>
            <c:strRef>
              <c:f>Sheet1!$F$1</c:f>
              <c:strCache>
                <c:ptCount val="1"/>
                <c:pt idx="0">
                  <c:v>teamueberground</c:v>
                </c:pt>
              </c:strCache>
            </c:strRef>
          </c:tx>
          <c:spPr>
            <a:ln w="28575" cap="rnd">
              <a:solidFill>
                <a:schemeClr val="accent5"/>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Sheet1!$F$2:$F$518</c:f>
              <c:numCache>
                <c:formatCode>General</c:formatCode>
                <c:ptCount val="517"/>
                <c:pt idx="92">
                  <c:v>2950</c:v>
                </c:pt>
                <c:pt idx="93">
                  <c:v>2951</c:v>
                </c:pt>
                <c:pt idx="94">
                  <c:v>2951</c:v>
                </c:pt>
                <c:pt idx="95">
                  <c:v>2951</c:v>
                </c:pt>
                <c:pt idx="96">
                  <c:v>2949</c:v>
                </c:pt>
                <c:pt idx="97">
                  <c:v>2948</c:v>
                </c:pt>
                <c:pt idx="98">
                  <c:v>2950</c:v>
                </c:pt>
                <c:pt idx="99">
                  <c:v>2951</c:v>
                </c:pt>
                <c:pt idx="100">
                  <c:v>2952</c:v>
                </c:pt>
                <c:pt idx="101">
                  <c:v>2956</c:v>
                </c:pt>
                <c:pt idx="102">
                  <c:v>2957</c:v>
                </c:pt>
                <c:pt idx="103">
                  <c:v>2956</c:v>
                </c:pt>
                <c:pt idx="104">
                  <c:v>2955</c:v>
                </c:pt>
                <c:pt idx="105">
                  <c:v>2954</c:v>
                </c:pt>
                <c:pt idx="106">
                  <c:v>2965</c:v>
                </c:pt>
                <c:pt idx="107">
                  <c:v>2979</c:v>
                </c:pt>
                <c:pt idx="108">
                  <c:v>2982</c:v>
                </c:pt>
                <c:pt idx="109">
                  <c:v>2984</c:v>
                </c:pt>
                <c:pt idx="110">
                  <c:v>2991</c:v>
                </c:pt>
                <c:pt idx="111">
                  <c:v>2997</c:v>
                </c:pt>
                <c:pt idx="112">
                  <c:v>3002</c:v>
                </c:pt>
                <c:pt idx="113">
                  <c:v>3012</c:v>
                </c:pt>
                <c:pt idx="114">
                  <c:v>3018</c:v>
                </c:pt>
                <c:pt idx="115">
                  <c:v>3073</c:v>
                </c:pt>
                <c:pt idx="116">
                  <c:v>3104</c:v>
                </c:pt>
                <c:pt idx="117">
                  <c:v>3123</c:v>
                </c:pt>
                <c:pt idx="118">
                  <c:v>3127</c:v>
                </c:pt>
                <c:pt idx="119">
                  <c:v>3129</c:v>
                </c:pt>
                <c:pt idx="120">
                  <c:v>3130</c:v>
                </c:pt>
                <c:pt idx="121">
                  <c:v>3130</c:v>
                </c:pt>
                <c:pt idx="122">
                  <c:v>3131</c:v>
                </c:pt>
                <c:pt idx="123">
                  <c:v>3131</c:v>
                </c:pt>
                <c:pt idx="124">
                  <c:v>3132</c:v>
                </c:pt>
                <c:pt idx="125">
                  <c:v>3134</c:v>
                </c:pt>
                <c:pt idx="126">
                  <c:v>3133</c:v>
                </c:pt>
                <c:pt idx="127">
                  <c:v>3136</c:v>
                </c:pt>
                <c:pt idx="128">
                  <c:v>3138</c:v>
                </c:pt>
                <c:pt idx="129">
                  <c:v>3137</c:v>
                </c:pt>
                <c:pt idx="130">
                  <c:v>3140</c:v>
                </c:pt>
                <c:pt idx="131">
                  <c:v>3139</c:v>
                </c:pt>
                <c:pt idx="132">
                  <c:v>3139</c:v>
                </c:pt>
                <c:pt idx="133">
                  <c:v>3139</c:v>
                </c:pt>
                <c:pt idx="134">
                  <c:v>3142</c:v>
                </c:pt>
                <c:pt idx="135">
                  <c:v>3141</c:v>
                </c:pt>
                <c:pt idx="136">
                  <c:v>3148</c:v>
                </c:pt>
                <c:pt idx="137">
                  <c:v>3150</c:v>
                </c:pt>
                <c:pt idx="138">
                  <c:v>3152</c:v>
                </c:pt>
                <c:pt idx="139">
                  <c:v>3152</c:v>
                </c:pt>
                <c:pt idx="140">
                  <c:v>3194</c:v>
                </c:pt>
                <c:pt idx="141">
                  <c:v>3156</c:v>
                </c:pt>
                <c:pt idx="142">
                  <c:v>3155</c:v>
                </c:pt>
                <c:pt idx="143">
                  <c:v>3158</c:v>
                </c:pt>
                <c:pt idx="144">
                  <c:v>3161</c:v>
                </c:pt>
                <c:pt idx="145">
                  <c:v>3163</c:v>
                </c:pt>
                <c:pt idx="146">
                  <c:v>3164</c:v>
                </c:pt>
                <c:pt idx="147">
                  <c:v>3164</c:v>
                </c:pt>
                <c:pt idx="148">
                  <c:v>3168</c:v>
                </c:pt>
                <c:pt idx="149">
                  <c:v>3171</c:v>
                </c:pt>
                <c:pt idx="150">
                  <c:v>3174</c:v>
                </c:pt>
                <c:pt idx="151">
                  <c:v>3176</c:v>
                </c:pt>
                <c:pt idx="152">
                  <c:v>3182</c:v>
                </c:pt>
                <c:pt idx="153">
                  <c:v>3182</c:v>
                </c:pt>
                <c:pt idx="154">
                  <c:v>3184</c:v>
                </c:pt>
                <c:pt idx="155">
                  <c:v>3190</c:v>
                </c:pt>
                <c:pt idx="156">
                  <c:v>3190</c:v>
                </c:pt>
                <c:pt idx="157">
                  <c:v>3194</c:v>
                </c:pt>
                <c:pt idx="158">
                  <c:v>3207</c:v>
                </c:pt>
                <c:pt idx="159">
                  <c:v>3209</c:v>
                </c:pt>
                <c:pt idx="160">
                  <c:v>3213</c:v>
                </c:pt>
                <c:pt idx="161">
                  <c:v>3214</c:v>
                </c:pt>
                <c:pt idx="162">
                  <c:v>3213</c:v>
                </c:pt>
                <c:pt idx="163">
                  <c:v>3215</c:v>
                </c:pt>
                <c:pt idx="164">
                  <c:v>3213</c:v>
                </c:pt>
                <c:pt idx="165">
                  <c:v>3214</c:v>
                </c:pt>
                <c:pt idx="166">
                  <c:v>3218</c:v>
                </c:pt>
                <c:pt idx="167">
                  <c:v>3218</c:v>
                </c:pt>
                <c:pt idx="168">
                  <c:v>3224</c:v>
                </c:pt>
                <c:pt idx="169">
                  <c:v>3221</c:v>
                </c:pt>
                <c:pt idx="170">
                  <c:v>3222</c:v>
                </c:pt>
                <c:pt idx="171">
                  <c:v>3225</c:v>
                </c:pt>
                <c:pt idx="172">
                  <c:v>3222</c:v>
                </c:pt>
                <c:pt idx="173">
                  <c:v>3222</c:v>
                </c:pt>
                <c:pt idx="174">
                  <c:v>3223</c:v>
                </c:pt>
                <c:pt idx="175">
                  <c:v>3223</c:v>
                </c:pt>
                <c:pt idx="176">
                  <c:v>3224</c:v>
                </c:pt>
                <c:pt idx="177">
                  <c:v>3223</c:v>
                </c:pt>
                <c:pt idx="178">
                  <c:v>3225</c:v>
                </c:pt>
                <c:pt idx="179">
                  <c:v>3226</c:v>
                </c:pt>
                <c:pt idx="180">
                  <c:v>3228</c:v>
                </c:pt>
                <c:pt idx="181">
                  <c:v>3228</c:v>
                </c:pt>
                <c:pt idx="182">
                  <c:v>3228</c:v>
                </c:pt>
                <c:pt idx="183">
                  <c:v>3273</c:v>
                </c:pt>
                <c:pt idx="184">
                  <c:v>3356</c:v>
                </c:pt>
                <c:pt idx="185">
                  <c:v>3407</c:v>
                </c:pt>
                <c:pt idx="186">
                  <c:v>3484</c:v>
                </c:pt>
                <c:pt idx="187">
                  <c:v>3521</c:v>
                </c:pt>
                <c:pt idx="188">
                  <c:v>3578</c:v>
                </c:pt>
                <c:pt idx="189">
                  <c:v>3613</c:v>
                </c:pt>
                <c:pt idx="190">
                  <c:v>3649</c:v>
                </c:pt>
                <c:pt idx="191">
                  <c:v>3701</c:v>
                </c:pt>
                <c:pt idx="192">
                  <c:v>3768</c:v>
                </c:pt>
                <c:pt idx="193">
                  <c:v>3822</c:v>
                </c:pt>
                <c:pt idx="194">
                  <c:v>3854</c:v>
                </c:pt>
                <c:pt idx="195">
                  <c:v>3882</c:v>
                </c:pt>
                <c:pt idx="196">
                  <c:v>3917</c:v>
                </c:pt>
                <c:pt idx="197">
                  <c:v>3951</c:v>
                </c:pt>
                <c:pt idx="198">
                  <c:v>3973</c:v>
                </c:pt>
                <c:pt idx="199">
                  <c:v>3993</c:v>
                </c:pt>
                <c:pt idx="200">
                  <c:v>4005</c:v>
                </c:pt>
                <c:pt idx="201">
                  <c:v>4017</c:v>
                </c:pt>
                <c:pt idx="202">
                  <c:v>4032</c:v>
                </c:pt>
                <c:pt idx="203">
                  <c:v>4051</c:v>
                </c:pt>
                <c:pt idx="204">
                  <c:v>4067</c:v>
                </c:pt>
                <c:pt idx="205">
                  <c:v>4075</c:v>
                </c:pt>
                <c:pt idx="206">
                  <c:v>4077</c:v>
                </c:pt>
                <c:pt idx="207">
                  <c:v>4077</c:v>
                </c:pt>
                <c:pt idx="208">
                  <c:v>4077</c:v>
                </c:pt>
                <c:pt idx="209">
                  <c:v>4077</c:v>
                </c:pt>
                <c:pt idx="210">
                  <c:v>4078</c:v>
                </c:pt>
                <c:pt idx="211">
                  <c:v>4079</c:v>
                </c:pt>
                <c:pt idx="212">
                  <c:v>4079</c:v>
                </c:pt>
                <c:pt idx="213">
                  <c:v>4078</c:v>
                </c:pt>
                <c:pt idx="214">
                  <c:v>4078</c:v>
                </c:pt>
                <c:pt idx="215">
                  <c:v>4076</c:v>
                </c:pt>
                <c:pt idx="216">
                  <c:v>4073</c:v>
                </c:pt>
                <c:pt idx="217">
                  <c:v>4076</c:v>
                </c:pt>
                <c:pt idx="218">
                  <c:v>4075</c:v>
                </c:pt>
                <c:pt idx="219">
                  <c:v>4073</c:v>
                </c:pt>
                <c:pt idx="220">
                  <c:v>4073</c:v>
                </c:pt>
                <c:pt idx="221">
                  <c:v>4072</c:v>
                </c:pt>
                <c:pt idx="222">
                  <c:v>4072</c:v>
                </c:pt>
                <c:pt idx="223">
                  <c:v>4071</c:v>
                </c:pt>
                <c:pt idx="224">
                  <c:v>4070</c:v>
                </c:pt>
                <c:pt idx="225">
                  <c:v>4073</c:v>
                </c:pt>
                <c:pt idx="226">
                  <c:v>4070</c:v>
                </c:pt>
                <c:pt idx="227">
                  <c:v>4071</c:v>
                </c:pt>
                <c:pt idx="228">
                  <c:v>4074</c:v>
                </c:pt>
                <c:pt idx="229">
                  <c:v>4075</c:v>
                </c:pt>
                <c:pt idx="230">
                  <c:v>4074</c:v>
                </c:pt>
                <c:pt idx="231">
                  <c:v>4073</c:v>
                </c:pt>
                <c:pt idx="232">
                  <c:v>4072</c:v>
                </c:pt>
                <c:pt idx="233">
                  <c:v>4072</c:v>
                </c:pt>
                <c:pt idx="234">
                  <c:v>4074</c:v>
                </c:pt>
                <c:pt idx="235">
                  <c:v>4074</c:v>
                </c:pt>
                <c:pt idx="236">
                  <c:v>4072</c:v>
                </c:pt>
                <c:pt idx="237">
                  <c:v>4070</c:v>
                </c:pt>
                <c:pt idx="238">
                  <c:v>4069</c:v>
                </c:pt>
                <c:pt idx="239">
                  <c:v>4070</c:v>
                </c:pt>
                <c:pt idx="240">
                  <c:v>4069</c:v>
                </c:pt>
                <c:pt idx="241">
                  <c:v>4078</c:v>
                </c:pt>
                <c:pt idx="242">
                  <c:v>4104</c:v>
                </c:pt>
                <c:pt idx="243">
                  <c:v>4110</c:v>
                </c:pt>
                <c:pt idx="244">
                  <c:v>4109</c:v>
                </c:pt>
                <c:pt idx="245">
                  <c:v>4109</c:v>
                </c:pt>
                <c:pt idx="246">
                  <c:v>4110</c:v>
                </c:pt>
                <c:pt idx="247">
                  <c:v>4109</c:v>
                </c:pt>
                <c:pt idx="248">
                  <c:v>4108</c:v>
                </c:pt>
                <c:pt idx="249">
                  <c:v>4110</c:v>
                </c:pt>
                <c:pt idx="250">
                  <c:v>4109</c:v>
                </c:pt>
                <c:pt idx="251">
                  <c:v>4108</c:v>
                </c:pt>
                <c:pt idx="252">
                  <c:v>4111</c:v>
                </c:pt>
                <c:pt idx="253">
                  <c:v>4112</c:v>
                </c:pt>
                <c:pt idx="254">
                  <c:v>4114</c:v>
                </c:pt>
                <c:pt idx="255">
                  <c:v>4114</c:v>
                </c:pt>
                <c:pt idx="256">
                  <c:v>4114</c:v>
                </c:pt>
                <c:pt idx="257">
                  <c:v>4115</c:v>
                </c:pt>
                <c:pt idx="258">
                  <c:v>4116</c:v>
                </c:pt>
                <c:pt idx="259">
                  <c:v>4116</c:v>
                </c:pt>
                <c:pt idx="260">
                  <c:v>4115</c:v>
                </c:pt>
                <c:pt idx="261">
                  <c:v>4115</c:v>
                </c:pt>
                <c:pt idx="262">
                  <c:v>4117</c:v>
                </c:pt>
                <c:pt idx="263">
                  <c:v>4118</c:v>
                </c:pt>
                <c:pt idx="264">
                  <c:v>4117</c:v>
                </c:pt>
                <c:pt idx="265">
                  <c:v>4120</c:v>
                </c:pt>
                <c:pt idx="266">
                  <c:v>4120</c:v>
                </c:pt>
                <c:pt idx="267">
                  <c:v>4121</c:v>
                </c:pt>
                <c:pt idx="268">
                  <c:v>4119</c:v>
                </c:pt>
                <c:pt idx="269">
                  <c:v>4119</c:v>
                </c:pt>
                <c:pt idx="270">
                  <c:v>4117</c:v>
                </c:pt>
                <c:pt idx="271">
                  <c:v>4118</c:v>
                </c:pt>
                <c:pt idx="272">
                  <c:v>4118</c:v>
                </c:pt>
                <c:pt idx="273">
                  <c:v>4118</c:v>
                </c:pt>
                <c:pt idx="274">
                  <c:v>4118</c:v>
                </c:pt>
                <c:pt idx="275">
                  <c:v>4117</c:v>
                </c:pt>
                <c:pt idx="276">
                  <c:v>4118</c:v>
                </c:pt>
                <c:pt idx="277">
                  <c:v>4119</c:v>
                </c:pt>
                <c:pt idx="278">
                  <c:v>4119</c:v>
                </c:pt>
                <c:pt idx="279">
                  <c:v>4121</c:v>
                </c:pt>
                <c:pt idx="280">
                  <c:v>4121</c:v>
                </c:pt>
                <c:pt idx="281">
                  <c:v>4121</c:v>
                </c:pt>
                <c:pt idx="282">
                  <c:v>4120</c:v>
                </c:pt>
                <c:pt idx="283">
                  <c:v>4122</c:v>
                </c:pt>
                <c:pt idx="284">
                  <c:v>4120</c:v>
                </c:pt>
                <c:pt idx="285">
                  <c:v>4123</c:v>
                </c:pt>
                <c:pt idx="286">
                  <c:v>4122</c:v>
                </c:pt>
                <c:pt idx="287">
                  <c:v>4123</c:v>
                </c:pt>
                <c:pt idx="288">
                  <c:v>4124</c:v>
                </c:pt>
                <c:pt idx="289">
                  <c:v>4128</c:v>
                </c:pt>
                <c:pt idx="290">
                  <c:v>4129</c:v>
                </c:pt>
                <c:pt idx="291">
                  <c:v>4128</c:v>
                </c:pt>
                <c:pt idx="292">
                  <c:v>4127</c:v>
                </c:pt>
                <c:pt idx="293">
                  <c:v>4126</c:v>
                </c:pt>
                <c:pt idx="294">
                  <c:v>4128</c:v>
                </c:pt>
                <c:pt idx="295">
                  <c:v>4128</c:v>
                </c:pt>
                <c:pt idx="296">
                  <c:v>4126</c:v>
                </c:pt>
                <c:pt idx="297">
                  <c:v>4124</c:v>
                </c:pt>
                <c:pt idx="298">
                  <c:v>4124</c:v>
                </c:pt>
                <c:pt idx="299">
                  <c:v>4124</c:v>
                </c:pt>
                <c:pt idx="300">
                  <c:v>4122</c:v>
                </c:pt>
                <c:pt idx="301">
                  <c:v>4121</c:v>
                </c:pt>
                <c:pt idx="302">
                  <c:v>4118</c:v>
                </c:pt>
                <c:pt idx="303">
                  <c:v>4115</c:v>
                </c:pt>
                <c:pt idx="304">
                  <c:v>4114</c:v>
                </c:pt>
                <c:pt idx="305">
                  <c:v>4114</c:v>
                </c:pt>
                <c:pt idx="306">
                  <c:v>4111</c:v>
                </c:pt>
                <c:pt idx="307">
                  <c:v>4110</c:v>
                </c:pt>
                <c:pt idx="308">
                  <c:v>4110</c:v>
                </c:pt>
                <c:pt idx="309">
                  <c:v>4113</c:v>
                </c:pt>
                <c:pt idx="310">
                  <c:v>4115</c:v>
                </c:pt>
                <c:pt idx="311">
                  <c:v>4114</c:v>
                </c:pt>
                <c:pt idx="312">
                  <c:v>4113</c:v>
                </c:pt>
                <c:pt idx="313">
                  <c:v>4114</c:v>
                </c:pt>
                <c:pt idx="314">
                  <c:v>4114</c:v>
                </c:pt>
                <c:pt idx="315">
                  <c:v>4117</c:v>
                </c:pt>
                <c:pt idx="316">
                  <c:v>4117</c:v>
                </c:pt>
                <c:pt idx="317">
                  <c:v>4117</c:v>
                </c:pt>
                <c:pt idx="318">
                  <c:v>4116</c:v>
                </c:pt>
                <c:pt idx="319">
                  <c:v>4119</c:v>
                </c:pt>
                <c:pt idx="320">
                  <c:v>4118</c:v>
                </c:pt>
                <c:pt idx="321">
                  <c:v>4117</c:v>
                </c:pt>
                <c:pt idx="322">
                  <c:v>4116</c:v>
                </c:pt>
                <c:pt idx="323">
                  <c:v>4115</c:v>
                </c:pt>
                <c:pt idx="324">
                  <c:v>4117</c:v>
                </c:pt>
                <c:pt idx="325">
                  <c:v>4118</c:v>
                </c:pt>
                <c:pt idx="326">
                  <c:v>4121</c:v>
                </c:pt>
                <c:pt idx="327">
                  <c:v>4122</c:v>
                </c:pt>
                <c:pt idx="328">
                  <c:v>4122</c:v>
                </c:pt>
                <c:pt idx="329">
                  <c:v>4123</c:v>
                </c:pt>
                <c:pt idx="330">
                  <c:v>4123</c:v>
                </c:pt>
                <c:pt idx="331">
                  <c:v>4124</c:v>
                </c:pt>
                <c:pt idx="332">
                  <c:v>4120</c:v>
                </c:pt>
                <c:pt idx="333">
                  <c:v>4122</c:v>
                </c:pt>
                <c:pt idx="334">
                  <c:v>4121</c:v>
                </c:pt>
                <c:pt idx="335">
                  <c:v>4121</c:v>
                </c:pt>
                <c:pt idx="336">
                  <c:v>4120</c:v>
                </c:pt>
                <c:pt idx="337">
                  <c:v>4121</c:v>
                </c:pt>
                <c:pt idx="338">
                  <c:v>4121</c:v>
                </c:pt>
                <c:pt idx="339">
                  <c:v>4120</c:v>
                </c:pt>
                <c:pt idx="340">
                  <c:v>4120</c:v>
                </c:pt>
                <c:pt idx="341">
                  <c:v>4120</c:v>
                </c:pt>
                <c:pt idx="342">
                  <c:v>4121</c:v>
                </c:pt>
                <c:pt idx="343">
                  <c:v>4123</c:v>
                </c:pt>
                <c:pt idx="344">
                  <c:v>4124</c:v>
                </c:pt>
                <c:pt idx="345">
                  <c:v>4125</c:v>
                </c:pt>
                <c:pt idx="346">
                  <c:v>4128</c:v>
                </c:pt>
                <c:pt idx="347">
                  <c:v>4126</c:v>
                </c:pt>
                <c:pt idx="348">
                  <c:v>4126</c:v>
                </c:pt>
                <c:pt idx="349">
                  <c:v>4124</c:v>
                </c:pt>
                <c:pt idx="350">
                  <c:v>4123</c:v>
                </c:pt>
                <c:pt idx="351">
                  <c:v>4118</c:v>
                </c:pt>
                <c:pt idx="352">
                  <c:v>4119</c:v>
                </c:pt>
                <c:pt idx="353">
                  <c:v>4118</c:v>
                </c:pt>
                <c:pt idx="354">
                  <c:v>4116</c:v>
                </c:pt>
                <c:pt idx="355">
                  <c:v>4116</c:v>
                </c:pt>
                <c:pt idx="356">
                  <c:v>4111</c:v>
                </c:pt>
                <c:pt idx="357">
                  <c:v>4113</c:v>
                </c:pt>
                <c:pt idx="358">
                  <c:v>4113</c:v>
                </c:pt>
                <c:pt idx="359">
                  <c:v>4114</c:v>
                </c:pt>
                <c:pt idx="360">
                  <c:v>4114</c:v>
                </c:pt>
                <c:pt idx="361">
                  <c:v>4115</c:v>
                </c:pt>
                <c:pt idx="362">
                  <c:v>4114</c:v>
                </c:pt>
                <c:pt idx="363">
                  <c:v>4116</c:v>
                </c:pt>
                <c:pt idx="364">
                  <c:v>4114</c:v>
                </c:pt>
                <c:pt idx="365">
                  <c:v>4114</c:v>
                </c:pt>
                <c:pt idx="366">
                  <c:v>4117</c:v>
                </c:pt>
                <c:pt idx="367">
                  <c:v>4120</c:v>
                </c:pt>
                <c:pt idx="368">
                  <c:v>4121</c:v>
                </c:pt>
                <c:pt idx="369">
                  <c:v>4122</c:v>
                </c:pt>
                <c:pt idx="370">
                  <c:v>4123</c:v>
                </c:pt>
                <c:pt idx="371">
                  <c:v>4121</c:v>
                </c:pt>
                <c:pt idx="372">
                  <c:v>4120</c:v>
                </c:pt>
                <c:pt idx="373">
                  <c:v>4122</c:v>
                </c:pt>
                <c:pt idx="374">
                  <c:v>4122</c:v>
                </c:pt>
                <c:pt idx="375">
                  <c:v>4121</c:v>
                </c:pt>
                <c:pt idx="376">
                  <c:v>4120</c:v>
                </c:pt>
                <c:pt idx="377">
                  <c:v>4121</c:v>
                </c:pt>
                <c:pt idx="378">
                  <c:v>4124</c:v>
                </c:pt>
                <c:pt idx="379">
                  <c:v>4131</c:v>
                </c:pt>
                <c:pt idx="380">
                  <c:v>4133</c:v>
                </c:pt>
                <c:pt idx="381">
                  <c:v>4132</c:v>
                </c:pt>
                <c:pt idx="382">
                  <c:v>4135</c:v>
                </c:pt>
                <c:pt idx="383">
                  <c:v>4137</c:v>
                </c:pt>
                <c:pt idx="384">
                  <c:v>4137</c:v>
                </c:pt>
                <c:pt idx="385">
                  <c:v>4142</c:v>
                </c:pt>
                <c:pt idx="386">
                  <c:v>4141</c:v>
                </c:pt>
                <c:pt idx="387">
                  <c:v>4141</c:v>
                </c:pt>
                <c:pt idx="388">
                  <c:v>4142</c:v>
                </c:pt>
                <c:pt idx="389">
                  <c:v>4143</c:v>
                </c:pt>
                <c:pt idx="390">
                  <c:v>4142</c:v>
                </c:pt>
                <c:pt idx="391">
                  <c:v>4143</c:v>
                </c:pt>
                <c:pt idx="392">
                  <c:v>4144</c:v>
                </c:pt>
                <c:pt idx="393">
                  <c:v>4143</c:v>
                </c:pt>
                <c:pt idx="394">
                  <c:v>4146</c:v>
                </c:pt>
                <c:pt idx="395">
                  <c:v>4148</c:v>
                </c:pt>
                <c:pt idx="396">
                  <c:v>4153</c:v>
                </c:pt>
                <c:pt idx="397">
                  <c:v>4154</c:v>
                </c:pt>
                <c:pt idx="398">
                  <c:v>4153</c:v>
                </c:pt>
                <c:pt idx="399">
                  <c:v>4154</c:v>
                </c:pt>
                <c:pt idx="400">
                  <c:v>4157</c:v>
                </c:pt>
                <c:pt idx="401">
                  <c:v>4169</c:v>
                </c:pt>
                <c:pt idx="402">
                  <c:v>4171</c:v>
                </c:pt>
                <c:pt idx="403">
                  <c:v>4177</c:v>
                </c:pt>
                <c:pt idx="404">
                  <c:v>4178</c:v>
                </c:pt>
                <c:pt idx="405">
                  <c:v>4178</c:v>
                </c:pt>
                <c:pt idx="406">
                  <c:v>4180</c:v>
                </c:pt>
                <c:pt idx="407">
                  <c:v>4180</c:v>
                </c:pt>
                <c:pt idx="408">
                  <c:v>4185</c:v>
                </c:pt>
                <c:pt idx="409">
                  <c:v>4187</c:v>
                </c:pt>
                <c:pt idx="410">
                  <c:v>4192</c:v>
                </c:pt>
                <c:pt idx="411">
                  <c:v>4191</c:v>
                </c:pt>
                <c:pt idx="412">
                  <c:v>4194</c:v>
                </c:pt>
                <c:pt idx="413">
                  <c:v>4193</c:v>
                </c:pt>
                <c:pt idx="414">
                  <c:v>4194</c:v>
                </c:pt>
                <c:pt idx="415">
                  <c:v>4197</c:v>
                </c:pt>
                <c:pt idx="416">
                  <c:v>4198</c:v>
                </c:pt>
                <c:pt idx="417">
                  <c:v>4201</c:v>
                </c:pt>
                <c:pt idx="418">
                  <c:v>4201</c:v>
                </c:pt>
                <c:pt idx="419">
                  <c:v>4204</c:v>
                </c:pt>
                <c:pt idx="420">
                  <c:v>4203</c:v>
                </c:pt>
                <c:pt idx="421">
                  <c:v>4205</c:v>
                </c:pt>
                <c:pt idx="422">
                  <c:v>4207</c:v>
                </c:pt>
                <c:pt idx="423">
                  <c:v>4213</c:v>
                </c:pt>
                <c:pt idx="424">
                  <c:v>4211</c:v>
                </c:pt>
                <c:pt idx="425">
                  <c:v>4215</c:v>
                </c:pt>
                <c:pt idx="426">
                  <c:v>4215</c:v>
                </c:pt>
                <c:pt idx="427">
                  <c:v>4218</c:v>
                </c:pt>
                <c:pt idx="428">
                  <c:v>4219</c:v>
                </c:pt>
                <c:pt idx="429">
                  <c:v>4219</c:v>
                </c:pt>
                <c:pt idx="430">
                  <c:v>4223</c:v>
                </c:pt>
                <c:pt idx="431">
                  <c:v>4223</c:v>
                </c:pt>
                <c:pt idx="432">
                  <c:v>4225</c:v>
                </c:pt>
                <c:pt idx="433">
                  <c:v>4229</c:v>
                </c:pt>
                <c:pt idx="434">
                  <c:v>4228</c:v>
                </c:pt>
                <c:pt idx="435">
                  <c:v>4230</c:v>
                </c:pt>
                <c:pt idx="436">
                  <c:v>4232</c:v>
                </c:pt>
                <c:pt idx="437">
                  <c:v>4231</c:v>
                </c:pt>
                <c:pt idx="438">
                  <c:v>4233</c:v>
                </c:pt>
                <c:pt idx="439">
                  <c:v>4232</c:v>
                </c:pt>
                <c:pt idx="440">
                  <c:v>4229</c:v>
                </c:pt>
                <c:pt idx="441">
                  <c:v>4234</c:v>
                </c:pt>
                <c:pt idx="442">
                  <c:v>4235</c:v>
                </c:pt>
                <c:pt idx="443">
                  <c:v>4236</c:v>
                </c:pt>
                <c:pt idx="444">
                  <c:v>4238</c:v>
                </c:pt>
                <c:pt idx="445">
                  <c:v>4246</c:v>
                </c:pt>
                <c:pt idx="446">
                  <c:v>4247</c:v>
                </c:pt>
                <c:pt idx="447">
                  <c:v>4252</c:v>
                </c:pt>
                <c:pt idx="448">
                  <c:v>4254</c:v>
                </c:pt>
                <c:pt idx="449">
                  <c:v>4255</c:v>
                </c:pt>
                <c:pt idx="450">
                  <c:v>4255</c:v>
                </c:pt>
                <c:pt idx="451">
                  <c:v>4256</c:v>
                </c:pt>
                <c:pt idx="452">
                  <c:v>4262</c:v>
                </c:pt>
                <c:pt idx="453">
                  <c:v>4263</c:v>
                </c:pt>
                <c:pt idx="454">
                  <c:v>4265</c:v>
                </c:pt>
                <c:pt idx="455">
                  <c:v>4273</c:v>
                </c:pt>
                <c:pt idx="456">
                  <c:v>4276</c:v>
                </c:pt>
                <c:pt idx="457">
                  <c:v>4278</c:v>
                </c:pt>
                <c:pt idx="458">
                  <c:v>4285</c:v>
                </c:pt>
                <c:pt idx="459">
                  <c:v>4286</c:v>
                </c:pt>
                <c:pt idx="460">
                  <c:v>4285</c:v>
                </c:pt>
                <c:pt idx="461">
                  <c:v>4286</c:v>
                </c:pt>
                <c:pt idx="462">
                  <c:v>4290</c:v>
                </c:pt>
                <c:pt idx="463">
                  <c:v>4291</c:v>
                </c:pt>
                <c:pt idx="464">
                  <c:v>4298</c:v>
                </c:pt>
                <c:pt idx="465">
                  <c:v>4302</c:v>
                </c:pt>
                <c:pt idx="466">
                  <c:v>4302</c:v>
                </c:pt>
                <c:pt idx="467">
                  <c:v>4300</c:v>
                </c:pt>
                <c:pt idx="468">
                  <c:v>4300</c:v>
                </c:pt>
                <c:pt idx="469">
                  <c:v>4296</c:v>
                </c:pt>
                <c:pt idx="470">
                  <c:v>4300</c:v>
                </c:pt>
                <c:pt idx="471">
                  <c:v>4302</c:v>
                </c:pt>
                <c:pt idx="472">
                  <c:v>4302</c:v>
                </c:pt>
                <c:pt idx="473">
                  <c:v>4304</c:v>
                </c:pt>
                <c:pt idx="474">
                  <c:v>4305</c:v>
                </c:pt>
                <c:pt idx="475">
                  <c:v>4307</c:v>
                </c:pt>
                <c:pt idx="476">
                  <c:v>4308</c:v>
                </c:pt>
                <c:pt idx="477">
                  <c:v>4311</c:v>
                </c:pt>
                <c:pt idx="478">
                  <c:v>4309</c:v>
                </c:pt>
                <c:pt idx="479">
                  <c:v>4308</c:v>
                </c:pt>
                <c:pt idx="480">
                  <c:v>4307</c:v>
                </c:pt>
                <c:pt idx="481">
                  <c:v>4309</c:v>
                </c:pt>
                <c:pt idx="482">
                  <c:v>4308</c:v>
                </c:pt>
                <c:pt idx="483">
                  <c:v>4308</c:v>
                </c:pt>
                <c:pt idx="484">
                  <c:v>4311</c:v>
                </c:pt>
                <c:pt idx="485">
                  <c:v>4311</c:v>
                </c:pt>
                <c:pt idx="486">
                  <c:v>4313</c:v>
                </c:pt>
                <c:pt idx="487">
                  <c:v>4315</c:v>
                </c:pt>
                <c:pt idx="488">
                  <c:v>4315</c:v>
                </c:pt>
                <c:pt idx="489">
                  <c:v>4311</c:v>
                </c:pt>
                <c:pt idx="490">
                  <c:v>4317</c:v>
                </c:pt>
                <c:pt idx="491">
                  <c:v>4319</c:v>
                </c:pt>
                <c:pt idx="492">
                  <c:v>4318</c:v>
                </c:pt>
                <c:pt idx="493">
                  <c:v>4319</c:v>
                </c:pt>
                <c:pt idx="494">
                  <c:v>4320</c:v>
                </c:pt>
                <c:pt idx="495">
                  <c:v>4320</c:v>
                </c:pt>
                <c:pt idx="496">
                  <c:v>4319</c:v>
                </c:pt>
                <c:pt idx="497">
                  <c:v>4320</c:v>
                </c:pt>
                <c:pt idx="498">
                  <c:v>4321</c:v>
                </c:pt>
                <c:pt idx="499">
                  <c:v>4321</c:v>
                </c:pt>
                <c:pt idx="500">
                  <c:v>4320</c:v>
                </c:pt>
                <c:pt idx="501">
                  <c:v>4321</c:v>
                </c:pt>
                <c:pt idx="502">
                  <c:v>4321</c:v>
                </c:pt>
                <c:pt idx="503">
                  <c:v>4322</c:v>
                </c:pt>
                <c:pt idx="504">
                  <c:v>4320</c:v>
                </c:pt>
                <c:pt idx="505">
                  <c:v>4318</c:v>
                </c:pt>
                <c:pt idx="506">
                  <c:v>4319</c:v>
                </c:pt>
                <c:pt idx="507">
                  <c:v>4324</c:v>
                </c:pt>
                <c:pt idx="508">
                  <c:v>4327</c:v>
                </c:pt>
                <c:pt idx="509">
                  <c:v>4330</c:v>
                </c:pt>
                <c:pt idx="510">
                  <c:v>4330</c:v>
                </c:pt>
                <c:pt idx="511">
                  <c:v>4329</c:v>
                </c:pt>
                <c:pt idx="512">
                  <c:v>4330</c:v>
                </c:pt>
                <c:pt idx="513">
                  <c:v>4331</c:v>
                </c:pt>
                <c:pt idx="514">
                  <c:v>4335</c:v>
                </c:pt>
                <c:pt idx="515">
                  <c:v>4338</c:v>
                </c:pt>
                <c:pt idx="516">
                  <c:v>4338</c:v>
                </c:pt>
              </c:numCache>
            </c:numRef>
          </c:val>
          <c:smooth val="0"/>
          <c:extLst>
            <c:ext xmlns:c16="http://schemas.microsoft.com/office/drawing/2014/chart" uri="{C3380CC4-5D6E-409C-BE32-E72D297353CC}">
              <c16:uniqueId val="{00000004-B2AF-4555-B1E7-95829D1AF8E5}"/>
            </c:ext>
          </c:extLst>
        </c:ser>
        <c:ser>
          <c:idx val="5"/>
          <c:order val="5"/>
          <c:tx>
            <c:strRef>
              <c:f>Sheet1!$G$1</c:f>
              <c:strCache>
                <c:ptCount val="1"/>
                <c:pt idx="0">
                  <c:v>davidundmartin</c:v>
                </c:pt>
              </c:strCache>
            </c:strRef>
          </c:tx>
          <c:spPr>
            <a:ln w="28575" cap="rnd">
              <a:solidFill>
                <a:schemeClr val="accent6"/>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Sheet1!$G$2:$G$518</c:f>
              <c:numCache>
                <c:formatCode>General</c:formatCode>
                <c:ptCount val="517"/>
                <c:pt idx="500">
                  <c:v>4784</c:v>
                </c:pt>
                <c:pt idx="501">
                  <c:v>4785</c:v>
                </c:pt>
                <c:pt idx="502">
                  <c:v>4785</c:v>
                </c:pt>
                <c:pt idx="503">
                  <c:v>4788</c:v>
                </c:pt>
                <c:pt idx="504">
                  <c:v>4789</c:v>
                </c:pt>
                <c:pt idx="505">
                  <c:v>4789</c:v>
                </c:pt>
                <c:pt idx="506">
                  <c:v>4795</c:v>
                </c:pt>
                <c:pt idx="507">
                  <c:v>4801</c:v>
                </c:pt>
                <c:pt idx="508">
                  <c:v>4799</c:v>
                </c:pt>
                <c:pt idx="509">
                  <c:v>4801</c:v>
                </c:pt>
                <c:pt idx="510">
                  <c:v>4805</c:v>
                </c:pt>
                <c:pt idx="511">
                  <c:v>4807</c:v>
                </c:pt>
                <c:pt idx="512">
                  <c:v>4812</c:v>
                </c:pt>
                <c:pt idx="513">
                  <c:v>4814</c:v>
                </c:pt>
                <c:pt idx="514">
                  <c:v>4814</c:v>
                </c:pt>
                <c:pt idx="515">
                  <c:v>4815</c:v>
                </c:pt>
                <c:pt idx="516">
                  <c:v>4814</c:v>
                </c:pt>
              </c:numCache>
            </c:numRef>
          </c:val>
          <c:smooth val="0"/>
          <c:extLst>
            <c:ext xmlns:c16="http://schemas.microsoft.com/office/drawing/2014/chart" uri="{C3380CC4-5D6E-409C-BE32-E72D297353CC}">
              <c16:uniqueId val="{00000005-B2AF-4555-B1E7-95829D1AF8E5}"/>
            </c:ext>
          </c:extLst>
        </c:ser>
        <c:dLbls>
          <c:showLegendKey val="0"/>
          <c:showVal val="0"/>
          <c:showCatName val="0"/>
          <c:showSerName val="0"/>
          <c:showPercent val="0"/>
          <c:showBubbleSize val="0"/>
        </c:dLbls>
        <c:smooth val="0"/>
        <c:axId val="388660312"/>
        <c:axId val="388656704"/>
      </c:lineChart>
      <c:dateAx>
        <c:axId val="388660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56704"/>
        <c:crosses val="autoZero"/>
        <c:auto val="1"/>
        <c:lblOffset val="100"/>
        <c:baseTimeUnit val="days"/>
      </c:dateAx>
      <c:valAx>
        <c:axId val="38865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6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omg_fuse_germany</c:v>
                </c:pt>
              </c:strCache>
            </c:strRef>
          </c:tx>
          <c:spPr>
            <a:ln w="28575" cap="rnd">
              <a:solidFill>
                <a:schemeClr val="accent1"/>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Sheet1!$B$2:$B$518</c:f>
              <c:numCache>
                <c:formatCode>General</c:formatCode>
                <c:ptCount val="517"/>
                <c:pt idx="24">
                  <c:v>0</c:v>
                </c:pt>
                <c:pt idx="25">
                  <c:v>0</c:v>
                </c:pt>
                <c:pt idx="26">
                  <c:v>0</c:v>
                </c:pt>
                <c:pt idx="27">
                  <c:v>0</c:v>
                </c:pt>
                <c:pt idx="28">
                  <c:v>0</c:v>
                </c:pt>
                <c:pt idx="29">
                  <c:v>0</c:v>
                </c:pt>
                <c:pt idx="30">
                  <c:v>2</c:v>
                </c:pt>
                <c:pt idx="31">
                  <c:v>0</c:v>
                </c:pt>
                <c:pt idx="32">
                  <c:v>0</c:v>
                </c:pt>
                <c:pt idx="33">
                  <c:v>1</c:v>
                </c:pt>
                <c:pt idx="34">
                  <c:v>0</c:v>
                </c:pt>
                <c:pt idx="35">
                  <c:v>0</c:v>
                </c:pt>
                <c:pt idx="36">
                  <c:v>1</c:v>
                </c:pt>
                <c:pt idx="37">
                  <c:v>1</c:v>
                </c:pt>
                <c:pt idx="38">
                  <c:v>0</c:v>
                </c:pt>
                <c:pt idx="39">
                  <c:v>-1</c:v>
                </c:pt>
                <c:pt idx="40">
                  <c:v>0</c:v>
                </c:pt>
                <c:pt idx="41">
                  <c:v>0</c:v>
                </c:pt>
                <c:pt idx="42">
                  <c:v>1</c:v>
                </c:pt>
                <c:pt idx="43">
                  <c:v>1</c:v>
                </c:pt>
                <c:pt idx="44">
                  <c:v>0</c:v>
                </c:pt>
                <c:pt idx="45">
                  <c:v>0</c:v>
                </c:pt>
                <c:pt idx="46">
                  <c:v>0</c:v>
                </c:pt>
                <c:pt idx="47">
                  <c:v>0</c:v>
                </c:pt>
                <c:pt idx="48">
                  <c:v>0</c:v>
                </c:pt>
                <c:pt idx="49">
                  <c:v>1</c:v>
                </c:pt>
                <c:pt idx="50">
                  <c:v>0</c:v>
                </c:pt>
                <c:pt idx="51">
                  <c:v>0</c:v>
                </c:pt>
                <c:pt idx="52">
                  <c:v>0</c:v>
                </c:pt>
                <c:pt idx="53">
                  <c:v>1</c:v>
                </c:pt>
                <c:pt idx="54">
                  <c:v>1</c:v>
                </c:pt>
                <c:pt idx="55">
                  <c:v>0</c:v>
                </c:pt>
                <c:pt idx="56">
                  <c:v>0</c:v>
                </c:pt>
                <c:pt idx="57">
                  <c:v>-1</c:v>
                </c:pt>
                <c:pt idx="58">
                  <c:v>2</c:v>
                </c:pt>
                <c:pt idx="59">
                  <c:v>0</c:v>
                </c:pt>
                <c:pt idx="60">
                  <c:v>1</c:v>
                </c:pt>
                <c:pt idx="61">
                  <c:v>0</c:v>
                </c:pt>
                <c:pt idx="62">
                  <c:v>1</c:v>
                </c:pt>
                <c:pt idx="63">
                  <c:v>0</c:v>
                </c:pt>
                <c:pt idx="64">
                  <c:v>1</c:v>
                </c:pt>
                <c:pt idx="65">
                  <c:v>2</c:v>
                </c:pt>
                <c:pt idx="66">
                  <c:v>0</c:v>
                </c:pt>
                <c:pt idx="67">
                  <c:v>2</c:v>
                </c:pt>
                <c:pt idx="68">
                  <c:v>1</c:v>
                </c:pt>
                <c:pt idx="69">
                  <c:v>0</c:v>
                </c:pt>
                <c:pt idx="70">
                  <c:v>0</c:v>
                </c:pt>
                <c:pt idx="71">
                  <c:v>2</c:v>
                </c:pt>
                <c:pt idx="72">
                  <c:v>2</c:v>
                </c:pt>
                <c:pt idx="73">
                  <c:v>0</c:v>
                </c:pt>
                <c:pt idx="74">
                  <c:v>0</c:v>
                </c:pt>
                <c:pt idx="75">
                  <c:v>1</c:v>
                </c:pt>
                <c:pt idx="76">
                  <c:v>0</c:v>
                </c:pt>
                <c:pt idx="77">
                  <c:v>1</c:v>
                </c:pt>
                <c:pt idx="78">
                  <c:v>0</c:v>
                </c:pt>
                <c:pt idx="79">
                  <c:v>1</c:v>
                </c:pt>
                <c:pt idx="80">
                  <c:v>1</c:v>
                </c:pt>
                <c:pt idx="81">
                  <c:v>0</c:v>
                </c:pt>
                <c:pt idx="82">
                  <c:v>0</c:v>
                </c:pt>
                <c:pt idx="83">
                  <c:v>-1</c:v>
                </c:pt>
                <c:pt idx="84">
                  <c:v>1</c:v>
                </c:pt>
                <c:pt idx="85">
                  <c:v>0</c:v>
                </c:pt>
                <c:pt idx="86">
                  <c:v>0</c:v>
                </c:pt>
                <c:pt idx="87">
                  <c:v>0</c:v>
                </c:pt>
                <c:pt idx="88">
                  <c:v>0</c:v>
                </c:pt>
                <c:pt idx="89">
                  <c:v>1</c:v>
                </c:pt>
                <c:pt idx="90">
                  <c:v>0</c:v>
                </c:pt>
                <c:pt idx="91">
                  <c:v>2</c:v>
                </c:pt>
                <c:pt idx="92">
                  <c:v>1</c:v>
                </c:pt>
                <c:pt idx="93">
                  <c:v>0</c:v>
                </c:pt>
                <c:pt idx="94">
                  <c:v>1</c:v>
                </c:pt>
                <c:pt idx="95">
                  <c:v>0</c:v>
                </c:pt>
                <c:pt idx="96">
                  <c:v>0</c:v>
                </c:pt>
                <c:pt idx="97">
                  <c:v>0</c:v>
                </c:pt>
                <c:pt idx="98">
                  <c:v>0</c:v>
                </c:pt>
                <c:pt idx="99">
                  <c:v>0</c:v>
                </c:pt>
                <c:pt idx="100">
                  <c:v>0</c:v>
                </c:pt>
                <c:pt idx="101">
                  <c:v>1</c:v>
                </c:pt>
                <c:pt idx="102">
                  <c:v>1</c:v>
                </c:pt>
                <c:pt idx="103">
                  <c:v>0</c:v>
                </c:pt>
                <c:pt idx="104">
                  <c:v>-1</c:v>
                </c:pt>
                <c:pt idx="105">
                  <c:v>1</c:v>
                </c:pt>
                <c:pt idx="106">
                  <c:v>1</c:v>
                </c:pt>
                <c:pt idx="107">
                  <c:v>0</c:v>
                </c:pt>
                <c:pt idx="108">
                  <c:v>1</c:v>
                </c:pt>
                <c:pt idx="109">
                  <c:v>0</c:v>
                </c:pt>
                <c:pt idx="110">
                  <c:v>-1</c:v>
                </c:pt>
                <c:pt idx="111">
                  <c:v>0</c:v>
                </c:pt>
                <c:pt idx="112">
                  <c:v>0</c:v>
                </c:pt>
                <c:pt idx="113">
                  <c:v>0</c:v>
                </c:pt>
                <c:pt idx="114">
                  <c:v>0</c:v>
                </c:pt>
                <c:pt idx="115">
                  <c:v>3</c:v>
                </c:pt>
                <c:pt idx="116">
                  <c:v>0</c:v>
                </c:pt>
                <c:pt idx="117">
                  <c:v>-1</c:v>
                </c:pt>
                <c:pt idx="118">
                  <c:v>1</c:v>
                </c:pt>
                <c:pt idx="119">
                  <c:v>0</c:v>
                </c:pt>
                <c:pt idx="120">
                  <c:v>0</c:v>
                </c:pt>
                <c:pt idx="121">
                  <c:v>0</c:v>
                </c:pt>
                <c:pt idx="122">
                  <c:v>0</c:v>
                </c:pt>
                <c:pt idx="123">
                  <c:v>0</c:v>
                </c:pt>
                <c:pt idx="124">
                  <c:v>0</c:v>
                </c:pt>
                <c:pt idx="125">
                  <c:v>0</c:v>
                </c:pt>
                <c:pt idx="126">
                  <c:v>0</c:v>
                </c:pt>
                <c:pt idx="127">
                  <c:v>2</c:v>
                </c:pt>
                <c:pt idx="128">
                  <c:v>1</c:v>
                </c:pt>
                <c:pt idx="129">
                  <c:v>1</c:v>
                </c:pt>
                <c:pt idx="130">
                  <c:v>-1</c:v>
                </c:pt>
                <c:pt idx="131">
                  <c:v>0</c:v>
                </c:pt>
                <c:pt idx="132">
                  <c:v>0</c:v>
                </c:pt>
                <c:pt idx="133">
                  <c:v>0</c:v>
                </c:pt>
                <c:pt idx="134">
                  <c:v>0</c:v>
                </c:pt>
                <c:pt idx="135">
                  <c:v>0</c:v>
                </c:pt>
                <c:pt idx="136">
                  <c:v>0</c:v>
                </c:pt>
                <c:pt idx="137">
                  <c:v>0</c:v>
                </c:pt>
                <c:pt idx="138">
                  <c:v>0</c:v>
                </c:pt>
                <c:pt idx="139">
                  <c:v>0</c:v>
                </c:pt>
                <c:pt idx="140">
                  <c:v>0</c:v>
                </c:pt>
                <c:pt idx="141">
                  <c:v>0</c:v>
                </c:pt>
                <c:pt idx="142">
                  <c:v>3</c:v>
                </c:pt>
                <c:pt idx="143">
                  <c:v>1</c:v>
                </c:pt>
                <c:pt idx="144">
                  <c:v>0</c:v>
                </c:pt>
                <c:pt idx="145">
                  <c:v>1</c:v>
                </c:pt>
                <c:pt idx="146">
                  <c:v>1</c:v>
                </c:pt>
                <c:pt idx="147">
                  <c:v>1</c:v>
                </c:pt>
                <c:pt idx="148">
                  <c:v>2</c:v>
                </c:pt>
                <c:pt idx="149">
                  <c:v>0</c:v>
                </c:pt>
                <c:pt idx="150">
                  <c:v>2</c:v>
                </c:pt>
                <c:pt idx="151">
                  <c:v>0</c:v>
                </c:pt>
                <c:pt idx="152">
                  <c:v>2</c:v>
                </c:pt>
                <c:pt idx="153">
                  <c:v>-1</c:v>
                </c:pt>
                <c:pt idx="154">
                  <c:v>1</c:v>
                </c:pt>
                <c:pt idx="155">
                  <c:v>3</c:v>
                </c:pt>
                <c:pt idx="156">
                  <c:v>2</c:v>
                </c:pt>
                <c:pt idx="157">
                  <c:v>1</c:v>
                </c:pt>
                <c:pt idx="158">
                  <c:v>3</c:v>
                </c:pt>
                <c:pt idx="159">
                  <c:v>-2</c:v>
                </c:pt>
                <c:pt idx="160">
                  <c:v>0</c:v>
                </c:pt>
                <c:pt idx="161">
                  <c:v>3</c:v>
                </c:pt>
                <c:pt idx="162">
                  <c:v>2</c:v>
                </c:pt>
                <c:pt idx="163">
                  <c:v>0</c:v>
                </c:pt>
                <c:pt idx="164">
                  <c:v>0</c:v>
                </c:pt>
                <c:pt idx="165">
                  <c:v>2</c:v>
                </c:pt>
                <c:pt idx="166">
                  <c:v>1</c:v>
                </c:pt>
                <c:pt idx="167">
                  <c:v>-3</c:v>
                </c:pt>
                <c:pt idx="168">
                  <c:v>1</c:v>
                </c:pt>
                <c:pt idx="169">
                  <c:v>-5</c:v>
                </c:pt>
                <c:pt idx="170">
                  <c:v>4</c:v>
                </c:pt>
                <c:pt idx="171">
                  <c:v>0</c:v>
                </c:pt>
                <c:pt idx="172">
                  <c:v>-1</c:v>
                </c:pt>
                <c:pt idx="173">
                  <c:v>-2</c:v>
                </c:pt>
                <c:pt idx="174">
                  <c:v>0</c:v>
                </c:pt>
                <c:pt idx="175">
                  <c:v>0</c:v>
                </c:pt>
                <c:pt idx="176">
                  <c:v>0</c:v>
                </c:pt>
                <c:pt idx="177">
                  <c:v>0</c:v>
                </c:pt>
                <c:pt idx="178">
                  <c:v>1</c:v>
                </c:pt>
                <c:pt idx="179">
                  <c:v>0</c:v>
                </c:pt>
                <c:pt idx="180">
                  <c:v>1</c:v>
                </c:pt>
                <c:pt idx="181">
                  <c:v>0</c:v>
                </c:pt>
                <c:pt idx="182">
                  <c:v>0</c:v>
                </c:pt>
                <c:pt idx="183">
                  <c:v>0</c:v>
                </c:pt>
                <c:pt idx="184">
                  <c:v>2</c:v>
                </c:pt>
                <c:pt idx="185">
                  <c:v>1</c:v>
                </c:pt>
                <c:pt idx="186">
                  <c:v>1</c:v>
                </c:pt>
                <c:pt idx="187">
                  <c:v>-1</c:v>
                </c:pt>
                <c:pt idx="188">
                  <c:v>0</c:v>
                </c:pt>
                <c:pt idx="189">
                  <c:v>0</c:v>
                </c:pt>
                <c:pt idx="190">
                  <c:v>2</c:v>
                </c:pt>
                <c:pt idx="191">
                  <c:v>2</c:v>
                </c:pt>
                <c:pt idx="192">
                  <c:v>1</c:v>
                </c:pt>
                <c:pt idx="193">
                  <c:v>0</c:v>
                </c:pt>
                <c:pt idx="194">
                  <c:v>0</c:v>
                </c:pt>
                <c:pt idx="195">
                  <c:v>1</c:v>
                </c:pt>
                <c:pt idx="196">
                  <c:v>1</c:v>
                </c:pt>
                <c:pt idx="197">
                  <c:v>-1</c:v>
                </c:pt>
                <c:pt idx="198">
                  <c:v>-1</c:v>
                </c:pt>
                <c:pt idx="199">
                  <c:v>0</c:v>
                </c:pt>
                <c:pt idx="200">
                  <c:v>0</c:v>
                </c:pt>
                <c:pt idx="201">
                  <c:v>2</c:v>
                </c:pt>
                <c:pt idx="202">
                  <c:v>0</c:v>
                </c:pt>
                <c:pt idx="203">
                  <c:v>0</c:v>
                </c:pt>
                <c:pt idx="204">
                  <c:v>1</c:v>
                </c:pt>
                <c:pt idx="205">
                  <c:v>1</c:v>
                </c:pt>
                <c:pt idx="206">
                  <c:v>1</c:v>
                </c:pt>
                <c:pt idx="207">
                  <c:v>1</c:v>
                </c:pt>
                <c:pt idx="208">
                  <c:v>2</c:v>
                </c:pt>
                <c:pt idx="209">
                  <c:v>1</c:v>
                </c:pt>
                <c:pt idx="210">
                  <c:v>-1</c:v>
                </c:pt>
                <c:pt idx="211">
                  <c:v>0</c:v>
                </c:pt>
                <c:pt idx="212">
                  <c:v>-4</c:v>
                </c:pt>
                <c:pt idx="213">
                  <c:v>-1</c:v>
                </c:pt>
                <c:pt idx="214">
                  <c:v>0</c:v>
                </c:pt>
                <c:pt idx="215">
                  <c:v>1</c:v>
                </c:pt>
                <c:pt idx="216">
                  <c:v>0</c:v>
                </c:pt>
                <c:pt idx="217">
                  <c:v>1</c:v>
                </c:pt>
                <c:pt idx="218">
                  <c:v>3</c:v>
                </c:pt>
                <c:pt idx="219">
                  <c:v>2</c:v>
                </c:pt>
                <c:pt idx="220">
                  <c:v>0</c:v>
                </c:pt>
                <c:pt idx="221">
                  <c:v>0</c:v>
                </c:pt>
                <c:pt idx="222">
                  <c:v>1</c:v>
                </c:pt>
                <c:pt idx="223">
                  <c:v>0</c:v>
                </c:pt>
                <c:pt idx="224">
                  <c:v>-1</c:v>
                </c:pt>
                <c:pt idx="225">
                  <c:v>0</c:v>
                </c:pt>
                <c:pt idx="226">
                  <c:v>2</c:v>
                </c:pt>
                <c:pt idx="227">
                  <c:v>0</c:v>
                </c:pt>
                <c:pt idx="228">
                  <c:v>0</c:v>
                </c:pt>
                <c:pt idx="229">
                  <c:v>1</c:v>
                </c:pt>
                <c:pt idx="230">
                  <c:v>0</c:v>
                </c:pt>
                <c:pt idx="231">
                  <c:v>-1</c:v>
                </c:pt>
                <c:pt idx="232">
                  <c:v>0</c:v>
                </c:pt>
                <c:pt idx="233">
                  <c:v>2</c:v>
                </c:pt>
                <c:pt idx="234">
                  <c:v>0</c:v>
                </c:pt>
                <c:pt idx="235">
                  <c:v>0</c:v>
                </c:pt>
                <c:pt idx="236">
                  <c:v>0</c:v>
                </c:pt>
                <c:pt idx="237">
                  <c:v>0</c:v>
                </c:pt>
                <c:pt idx="238">
                  <c:v>0</c:v>
                </c:pt>
                <c:pt idx="239">
                  <c:v>2</c:v>
                </c:pt>
                <c:pt idx="240">
                  <c:v>2</c:v>
                </c:pt>
                <c:pt idx="241">
                  <c:v>1</c:v>
                </c:pt>
                <c:pt idx="242">
                  <c:v>0</c:v>
                </c:pt>
                <c:pt idx="243">
                  <c:v>0</c:v>
                </c:pt>
                <c:pt idx="244">
                  <c:v>-1</c:v>
                </c:pt>
                <c:pt idx="245">
                  <c:v>1</c:v>
                </c:pt>
                <c:pt idx="246">
                  <c:v>1</c:v>
                </c:pt>
                <c:pt idx="247">
                  <c:v>0</c:v>
                </c:pt>
                <c:pt idx="248">
                  <c:v>-1</c:v>
                </c:pt>
                <c:pt idx="249">
                  <c:v>1</c:v>
                </c:pt>
                <c:pt idx="250">
                  <c:v>-1</c:v>
                </c:pt>
                <c:pt idx="251">
                  <c:v>-1</c:v>
                </c:pt>
                <c:pt idx="252">
                  <c:v>0</c:v>
                </c:pt>
                <c:pt idx="253">
                  <c:v>3</c:v>
                </c:pt>
                <c:pt idx="254">
                  <c:v>0</c:v>
                </c:pt>
                <c:pt idx="255">
                  <c:v>1</c:v>
                </c:pt>
                <c:pt idx="256">
                  <c:v>0</c:v>
                </c:pt>
                <c:pt idx="257">
                  <c:v>2</c:v>
                </c:pt>
                <c:pt idx="258">
                  <c:v>1</c:v>
                </c:pt>
                <c:pt idx="259">
                  <c:v>0</c:v>
                </c:pt>
                <c:pt idx="260">
                  <c:v>2</c:v>
                </c:pt>
                <c:pt idx="261">
                  <c:v>0</c:v>
                </c:pt>
                <c:pt idx="262">
                  <c:v>0</c:v>
                </c:pt>
                <c:pt idx="263">
                  <c:v>0</c:v>
                </c:pt>
                <c:pt idx="264">
                  <c:v>0</c:v>
                </c:pt>
                <c:pt idx="265">
                  <c:v>0</c:v>
                </c:pt>
                <c:pt idx="266">
                  <c:v>0</c:v>
                </c:pt>
                <c:pt idx="267">
                  <c:v>0</c:v>
                </c:pt>
                <c:pt idx="268">
                  <c:v>0</c:v>
                </c:pt>
                <c:pt idx="269">
                  <c:v>0</c:v>
                </c:pt>
                <c:pt idx="270">
                  <c:v>0</c:v>
                </c:pt>
                <c:pt idx="271">
                  <c:v>0</c:v>
                </c:pt>
                <c:pt idx="272">
                  <c:v>1</c:v>
                </c:pt>
                <c:pt idx="273">
                  <c:v>0</c:v>
                </c:pt>
                <c:pt idx="274">
                  <c:v>2</c:v>
                </c:pt>
                <c:pt idx="275">
                  <c:v>0</c:v>
                </c:pt>
                <c:pt idx="276">
                  <c:v>1</c:v>
                </c:pt>
                <c:pt idx="277">
                  <c:v>0</c:v>
                </c:pt>
                <c:pt idx="278">
                  <c:v>0</c:v>
                </c:pt>
                <c:pt idx="279">
                  <c:v>0</c:v>
                </c:pt>
                <c:pt idx="280">
                  <c:v>1</c:v>
                </c:pt>
                <c:pt idx="281">
                  <c:v>1</c:v>
                </c:pt>
                <c:pt idx="282">
                  <c:v>1</c:v>
                </c:pt>
                <c:pt idx="283">
                  <c:v>1</c:v>
                </c:pt>
                <c:pt idx="284">
                  <c:v>2</c:v>
                </c:pt>
                <c:pt idx="285">
                  <c:v>1</c:v>
                </c:pt>
                <c:pt idx="286">
                  <c:v>1</c:v>
                </c:pt>
                <c:pt idx="287">
                  <c:v>1</c:v>
                </c:pt>
                <c:pt idx="288">
                  <c:v>1</c:v>
                </c:pt>
                <c:pt idx="289">
                  <c:v>1</c:v>
                </c:pt>
                <c:pt idx="290">
                  <c:v>2</c:v>
                </c:pt>
                <c:pt idx="291">
                  <c:v>0</c:v>
                </c:pt>
                <c:pt idx="292">
                  <c:v>2</c:v>
                </c:pt>
                <c:pt idx="293">
                  <c:v>0</c:v>
                </c:pt>
                <c:pt idx="294">
                  <c:v>0</c:v>
                </c:pt>
                <c:pt idx="295">
                  <c:v>-1</c:v>
                </c:pt>
                <c:pt idx="296">
                  <c:v>0</c:v>
                </c:pt>
                <c:pt idx="297">
                  <c:v>-1</c:v>
                </c:pt>
                <c:pt idx="298">
                  <c:v>0</c:v>
                </c:pt>
                <c:pt idx="299">
                  <c:v>0</c:v>
                </c:pt>
                <c:pt idx="300">
                  <c:v>0</c:v>
                </c:pt>
                <c:pt idx="301">
                  <c:v>1</c:v>
                </c:pt>
                <c:pt idx="302">
                  <c:v>0</c:v>
                </c:pt>
                <c:pt idx="303">
                  <c:v>-1</c:v>
                </c:pt>
                <c:pt idx="304">
                  <c:v>0</c:v>
                </c:pt>
                <c:pt idx="305">
                  <c:v>0</c:v>
                </c:pt>
                <c:pt idx="306">
                  <c:v>0</c:v>
                </c:pt>
                <c:pt idx="307">
                  <c:v>0</c:v>
                </c:pt>
                <c:pt idx="308">
                  <c:v>2</c:v>
                </c:pt>
                <c:pt idx="309">
                  <c:v>1</c:v>
                </c:pt>
                <c:pt idx="310">
                  <c:v>1</c:v>
                </c:pt>
                <c:pt idx="311">
                  <c:v>0</c:v>
                </c:pt>
                <c:pt idx="312">
                  <c:v>0</c:v>
                </c:pt>
                <c:pt idx="313">
                  <c:v>0</c:v>
                </c:pt>
                <c:pt idx="314">
                  <c:v>0</c:v>
                </c:pt>
                <c:pt idx="315">
                  <c:v>0</c:v>
                </c:pt>
                <c:pt idx="316">
                  <c:v>0</c:v>
                </c:pt>
                <c:pt idx="317">
                  <c:v>0</c:v>
                </c:pt>
                <c:pt idx="318">
                  <c:v>1</c:v>
                </c:pt>
                <c:pt idx="319">
                  <c:v>-1</c:v>
                </c:pt>
                <c:pt idx="320">
                  <c:v>0</c:v>
                </c:pt>
                <c:pt idx="321">
                  <c:v>0</c:v>
                </c:pt>
                <c:pt idx="322">
                  <c:v>-1</c:v>
                </c:pt>
                <c:pt idx="323">
                  <c:v>1</c:v>
                </c:pt>
                <c:pt idx="324">
                  <c:v>1</c:v>
                </c:pt>
                <c:pt idx="325">
                  <c:v>0</c:v>
                </c:pt>
                <c:pt idx="326">
                  <c:v>1</c:v>
                </c:pt>
                <c:pt idx="327">
                  <c:v>0</c:v>
                </c:pt>
                <c:pt idx="328">
                  <c:v>1</c:v>
                </c:pt>
                <c:pt idx="329">
                  <c:v>0</c:v>
                </c:pt>
                <c:pt idx="330">
                  <c:v>1</c:v>
                </c:pt>
                <c:pt idx="331">
                  <c:v>-1</c:v>
                </c:pt>
                <c:pt idx="332">
                  <c:v>0</c:v>
                </c:pt>
                <c:pt idx="333">
                  <c:v>0</c:v>
                </c:pt>
                <c:pt idx="334">
                  <c:v>0</c:v>
                </c:pt>
                <c:pt idx="335">
                  <c:v>0</c:v>
                </c:pt>
                <c:pt idx="336">
                  <c:v>-1</c:v>
                </c:pt>
                <c:pt idx="337">
                  <c:v>-1</c:v>
                </c:pt>
                <c:pt idx="338">
                  <c:v>0</c:v>
                </c:pt>
                <c:pt idx="339">
                  <c:v>0</c:v>
                </c:pt>
                <c:pt idx="340">
                  <c:v>0</c:v>
                </c:pt>
                <c:pt idx="341">
                  <c:v>0</c:v>
                </c:pt>
                <c:pt idx="342">
                  <c:v>0</c:v>
                </c:pt>
                <c:pt idx="343">
                  <c:v>0</c:v>
                </c:pt>
                <c:pt idx="344">
                  <c:v>0</c:v>
                </c:pt>
                <c:pt idx="345">
                  <c:v>1</c:v>
                </c:pt>
                <c:pt idx="346">
                  <c:v>0</c:v>
                </c:pt>
                <c:pt idx="347">
                  <c:v>2</c:v>
                </c:pt>
                <c:pt idx="348">
                  <c:v>2</c:v>
                </c:pt>
                <c:pt idx="349">
                  <c:v>0</c:v>
                </c:pt>
                <c:pt idx="350">
                  <c:v>0</c:v>
                </c:pt>
                <c:pt idx="351">
                  <c:v>0</c:v>
                </c:pt>
                <c:pt idx="352">
                  <c:v>-1</c:v>
                </c:pt>
                <c:pt idx="353">
                  <c:v>2</c:v>
                </c:pt>
                <c:pt idx="354">
                  <c:v>1</c:v>
                </c:pt>
                <c:pt idx="355">
                  <c:v>0</c:v>
                </c:pt>
                <c:pt idx="356">
                  <c:v>0</c:v>
                </c:pt>
                <c:pt idx="357">
                  <c:v>0</c:v>
                </c:pt>
                <c:pt idx="358">
                  <c:v>0</c:v>
                </c:pt>
                <c:pt idx="359">
                  <c:v>0</c:v>
                </c:pt>
                <c:pt idx="360">
                  <c:v>0</c:v>
                </c:pt>
                <c:pt idx="361">
                  <c:v>0</c:v>
                </c:pt>
                <c:pt idx="362">
                  <c:v>0</c:v>
                </c:pt>
                <c:pt idx="363">
                  <c:v>1</c:v>
                </c:pt>
                <c:pt idx="364">
                  <c:v>0</c:v>
                </c:pt>
                <c:pt idx="365">
                  <c:v>0</c:v>
                </c:pt>
                <c:pt idx="366">
                  <c:v>0</c:v>
                </c:pt>
                <c:pt idx="367">
                  <c:v>0</c:v>
                </c:pt>
                <c:pt idx="368">
                  <c:v>0</c:v>
                </c:pt>
                <c:pt idx="369">
                  <c:v>1</c:v>
                </c:pt>
                <c:pt idx="370">
                  <c:v>-2</c:v>
                </c:pt>
                <c:pt idx="371">
                  <c:v>0</c:v>
                </c:pt>
                <c:pt idx="372">
                  <c:v>0</c:v>
                </c:pt>
                <c:pt idx="373">
                  <c:v>0</c:v>
                </c:pt>
                <c:pt idx="374">
                  <c:v>1</c:v>
                </c:pt>
                <c:pt idx="375">
                  <c:v>0</c:v>
                </c:pt>
                <c:pt idx="376">
                  <c:v>-3</c:v>
                </c:pt>
                <c:pt idx="377">
                  <c:v>1</c:v>
                </c:pt>
                <c:pt idx="378">
                  <c:v>0</c:v>
                </c:pt>
                <c:pt idx="379">
                  <c:v>1</c:v>
                </c:pt>
                <c:pt idx="380">
                  <c:v>0</c:v>
                </c:pt>
                <c:pt idx="381">
                  <c:v>0</c:v>
                </c:pt>
                <c:pt idx="382">
                  <c:v>1</c:v>
                </c:pt>
                <c:pt idx="383">
                  <c:v>2</c:v>
                </c:pt>
                <c:pt idx="384">
                  <c:v>0</c:v>
                </c:pt>
                <c:pt idx="385">
                  <c:v>0</c:v>
                </c:pt>
                <c:pt idx="386">
                  <c:v>0</c:v>
                </c:pt>
                <c:pt idx="387">
                  <c:v>-1</c:v>
                </c:pt>
                <c:pt idx="388">
                  <c:v>0</c:v>
                </c:pt>
                <c:pt idx="389">
                  <c:v>0</c:v>
                </c:pt>
                <c:pt idx="390">
                  <c:v>-1</c:v>
                </c:pt>
                <c:pt idx="391">
                  <c:v>1</c:v>
                </c:pt>
                <c:pt idx="392">
                  <c:v>0</c:v>
                </c:pt>
                <c:pt idx="393">
                  <c:v>1</c:v>
                </c:pt>
                <c:pt idx="394">
                  <c:v>0</c:v>
                </c:pt>
                <c:pt idx="395">
                  <c:v>-1</c:v>
                </c:pt>
                <c:pt idx="396">
                  <c:v>1</c:v>
                </c:pt>
                <c:pt idx="397">
                  <c:v>-1</c:v>
                </c:pt>
                <c:pt idx="398">
                  <c:v>0</c:v>
                </c:pt>
                <c:pt idx="399">
                  <c:v>0</c:v>
                </c:pt>
                <c:pt idx="400">
                  <c:v>1</c:v>
                </c:pt>
                <c:pt idx="401">
                  <c:v>2</c:v>
                </c:pt>
                <c:pt idx="402">
                  <c:v>-1</c:v>
                </c:pt>
                <c:pt idx="403">
                  <c:v>1</c:v>
                </c:pt>
                <c:pt idx="404">
                  <c:v>0</c:v>
                </c:pt>
                <c:pt idx="405">
                  <c:v>1</c:v>
                </c:pt>
                <c:pt idx="406">
                  <c:v>1</c:v>
                </c:pt>
                <c:pt idx="407">
                  <c:v>-1</c:v>
                </c:pt>
                <c:pt idx="408">
                  <c:v>0</c:v>
                </c:pt>
                <c:pt idx="409">
                  <c:v>1</c:v>
                </c:pt>
                <c:pt idx="410">
                  <c:v>2</c:v>
                </c:pt>
                <c:pt idx="411">
                  <c:v>0</c:v>
                </c:pt>
                <c:pt idx="412">
                  <c:v>0</c:v>
                </c:pt>
                <c:pt idx="413">
                  <c:v>0</c:v>
                </c:pt>
                <c:pt idx="414">
                  <c:v>1</c:v>
                </c:pt>
                <c:pt idx="415">
                  <c:v>0</c:v>
                </c:pt>
                <c:pt idx="416">
                  <c:v>0</c:v>
                </c:pt>
                <c:pt idx="417">
                  <c:v>0</c:v>
                </c:pt>
                <c:pt idx="418">
                  <c:v>0</c:v>
                </c:pt>
                <c:pt idx="419">
                  <c:v>0</c:v>
                </c:pt>
                <c:pt idx="420">
                  <c:v>1</c:v>
                </c:pt>
                <c:pt idx="421">
                  <c:v>0</c:v>
                </c:pt>
                <c:pt idx="422">
                  <c:v>1</c:v>
                </c:pt>
                <c:pt idx="423">
                  <c:v>1</c:v>
                </c:pt>
                <c:pt idx="424">
                  <c:v>0</c:v>
                </c:pt>
                <c:pt idx="425">
                  <c:v>0</c:v>
                </c:pt>
                <c:pt idx="426">
                  <c:v>0</c:v>
                </c:pt>
                <c:pt idx="427">
                  <c:v>0</c:v>
                </c:pt>
                <c:pt idx="428">
                  <c:v>1</c:v>
                </c:pt>
                <c:pt idx="429">
                  <c:v>1</c:v>
                </c:pt>
                <c:pt idx="430">
                  <c:v>0</c:v>
                </c:pt>
                <c:pt idx="431">
                  <c:v>0</c:v>
                </c:pt>
                <c:pt idx="432">
                  <c:v>1</c:v>
                </c:pt>
                <c:pt idx="433">
                  <c:v>-1</c:v>
                </c:pt>
                <c:pt idx="434">
                  <c:v>-3</c:v>
                </c:pt>
                <c:pt idx="435">
                  <c:v>1</c:v>
                </c:pt>
                <c:pt idx="436">
                  <c:v>0</c:v>
                </c:pt>
                <c:pt idx="437">
                  <c:v>0</c:v>
                </c:pt>
                <c:pt idx="438">
                  <c:v>1</c:v>
                </c:pt>
                <c:pt idx="439">
                  <c:v>1</c:v>
                </c:pt>
                <c:pt idx="440">
                  <c:v>-1</c:v>
                </c:pt>
                <c:pt idx="441">
                  <c:v>0</c:v>
                </c:pt>
                <c:pt idx="442">
                  <c:v>0</c:v>
                </c:pt>
                <c:pt idx="443">
                  <c:v>1</c:v>
                </c:pt>
                <c:pt idx="444">
                  <c:v>-1</c:v>
                </c:pt>
                <c:pt idx="445">
                  <c:v>3</c:v>
                </c:pt>
                <c:pt idx="446">
                  <c:v>2</c:v>
                </c:pt>
                <c:pt idx="447">
                  <c:v>0</c:v>
                </c:pt>
                <c:pt idx="448">
                  <c:v>0</c:v>
                </c:pt>
                <c:pt idx="449">
                  <c:v>1</c:v>
                </c:pt>
                <c:pt idx="450">
                  <c:v>0</c:v>
                </c:pt>
                <c:pt idx="451">
                  <c:v>2</c:v>
                </c:pt>
                <c:pt idx="452">
                  <c:v>1</c:v>
                </c:pt>
                <c:pt idx="453">
                  <c:v>1</c:v>
                </c:pt>
                <c:pt idx="454">
                  <c:v>0</c:v>
                </c:pt>
                <c:pt idx="455">
                  <c:v>0</c:v>
                </c:pt>
                <c:pt idx="456">
                  <c:v>2</c:v>
                </c:pt>
                <c:pt idx="457">
                  <c:v>2</c:v>
                </c:pt>
                <c:pt idx="458">
                  <c:v>0</c:v>
                </c:pt>
                <c:pt idx="459">
                  <c:v>-1</c:v>
                </c:pt>
                <c:pt idx="460">
                  <c:v>0</c:v>
                </c:pt>
                <c:pt idx="461">
                  <c:v>0</c:v>
                </c:pt>
                <c:pt idx="462">
                  <c:v>1</c:v>
                </c:pt>
                <c:pt idx="463">
                  <c:v>1</c:v>
                </c:pt>
                <c:pt idx="464">
                  <c:v>0</c:v>
                </c:pt>
                <c:pt idx="465">
                  <c:v>1</c:v>
                </c:pt>
                <c:pt idx="466">
                  <c:v>0</c:v>
                </c:pt>
                <c:pt idx="467">
                  <c:v>1</c:v>
                </c:pt>
                <c:pt idx="468">
                  <c:v>0</c:v>
                </c:pt>
                <c:pt idx="469">
                  <c:v>0</c:v>
                </c:pt>
                <c:pt idx="470">
                  <c:v>0</c:v>
                </c:pt>
                <c:pt idx="471">
                  <c:v>0</c:v>
                </c:pt>
                <c:pt idx="472">
                  <c:v>1</c:v>
                </c:pt>
                <c:pt idx="473">
                  <c:v>0</c:v>
                </c:pt>
                <c:pt idx="474">
                  <c:v>0</c:v>
                </c:pt>
                <c:pt idx="475">
                  <c:v>-1</c:v>
                </c:pt>
                <c:pt idx="476">
                  <c:v>-1</c:v>
                </c:pt>
                <c:pt idx="477">
                  <c:v>0</c:v>
                </c:pt>
                <c:pt idx="478">
                  <c:v>3</c:v>
                </c:pt>
                <c:pt idx="479">
                  <c:v>0</c:v>
                </c:pt>
                <c:pt idx="480">
                  <c:v>1</c:v>
                </c:pt>
                <c:pt idx="481">
                  <c:v>0</c:v>
                </c:pt>
                <c:pt idx="482">
                  <c:v>0</c:v>
                </c:pt>
                <c:pt idx="483">
                  <c:v>0</c:v>
                </c:pt>
                <c:pt idx="484">
                  <c:v>0</c:v>
                </c:pt>
                <c:pt idx="485">
                  <c:v>0</c:v>
                </c:pt>
                <c:pt idx="486">
                  <c:v>0</c:v>
                </c:pt>
                <c:pt idx="487">
                  <c:v>2</c:v>
                </c:pt>
                <c:pt idx="488">
                  <c:v>0</c:v>
                </c:pt>
                <c:pt idx="489">
                  <c:v>0</c:v>
                </c:pt>
                <c:pt idx="490">
                  <c:v>2</c:v>
                </c:pt>
                <c:pt idx="491">
                  <c:v>0</c:v>
                </c:pt>
                <c:pt idx="492">
                  <c:v>1</c:v>
                </c:pt>
                <c:pt idx="493">
                  <c:v>0</c:v>
                </c:pt>
                <c:pt idx="494">
                  <c:v>1</c:v>
                </c:pt>
                <c:pt idx="495">
                  <c:v>0</c:v>
                </c:pt>
                <c:pt idx="496">
                  <c:v>0</c:v>
                </c:pt>
                <c:pt idx="497">
                  <c:v>0</c:v>
                </c:pt>
                <c:pt idx="498">
                  <c:v>0</c:v>
                </c:pt>
                <c:pt idx="499">
                  <c:v>0</c:v>
                </c:pt>
                <c:pt idx="500">
                  <c:v>-1</c:v>
                </c:pt>
                <c:pt idx="501">
                  <c:v>0</c:v>
                </c:pt>
                <c:pt idx="502">
                  <c:v>0</c:v>
                </c:pt>
                <c:pt idx="503">
                  <c:v>-1</c:v>
                </c:pt>
                <c:pt idx="504">
                  <c:v>0</c:v>
                </c:pt>
                <c:pt idx="505">
                  <c:v>0</c:v>
                </c:pt>
                <c:pt idx="506">
                  <c:v>2</c:v>
                </c:pt>
                <c:pt idx="507">
                  <c:v>2</c:v>
                </c:pt>
                <c:pt idx="508">
                  <c:v>0</c:v>
                </c:pt>
                <c:pt idx="509">
                  <c:v>1</c:v>
                </c:pt>
                <c:pt idx="510">
                  <c:v>-1</c:v>
                </c:pt>
                <c:pt idx="511">
                  <c:v>0</c:v>
                </c:pt>
                <c:pt idx="512">
                  <c:v>0</c:v>
                </c:pt>
                <c:pt idx="513">
                  <c:v>1</c:v>
                </c:pt>
                <c:pt idx="514">
                  <c:v>0</c:v>
                </c:pt>
                <c:pt idx="515">
                  <c:v>2</c:v>
                </c:pt>
                <c:pt idx="516">
                  <c:v>-1</c:v>
                </c:pt>
              </c:numCache>
            </c:numRef>
          </c:val>
          <c:smooth val="0"/>
          <c:extLst>
            <c:ext xmlns:c16="http://schemas.microsoft.com/office/drawing/2014/chart" uri="{C3380CC4-5D6E-409C-BE32-E72D297353CC}">
              <c16:uniqueId val="{00000000-0B52-4709-A8CF-6A8012615C86}"/>
            </c:ext>
          </c:extLst>
        </c:ser>
        <c:ser>
          <c:idx val="1"/>
          <c:order val="1"/>
          <c:tx>
            <c:strRef>
              <c:f>Sheet1!$C$1</c:f>
              <c:strCache>
                <c:ptCount val="1"/>
                <c:pt idx="0">
                  <c:v>dojoruinedmylife</c:v>
                </c:pt>
              </c:strCache>
            </c:strRef>
          </c:tx>
          <c:spPr>
            <a:ln w="28575" cap="rnd">
              <a:solidFill>
                <a:schemeClr val="accent2"/>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Sheet1!$C$2:$C$518</c:f>
              <c:numCache>
                <c:formatCode>General</c:formatCode>
                <c:ptCount val="517"/>
                <c:pt idx="75">
                  <c:v>6</c:v>
                </c:pt>
                <c:pt idx="76">
                  <c:v>2</c:v>
                </c:pt>
                <c:pt idx="77">
                  <c:v>1</c:v>
                </c:pt>
                <c:pt idx="78">
                  <c:v>7</c:v>
                </c:pt>
                <c:pt idx="79">
                  <c:v>10</c:v>
                </c:pt>
                <c:pt idx="80">
                  <c:v>15</c:v>
                </c:pt>
                <c:pt idx="81">
                  <c:v>28</c:v>
                </c:pt>
                <c:pt idx="82">
                  <c:v>5</c:v>
                </c:pt>
                <c:pt idx="83">
                  <c:v>1</c:v>
                </c:pt>
                <c:pt idx="84">
                  <c:v>1</c:v>
                </c:pt>
                <c:pt idx="85">
                  <c:v>2</c:v>
                </c:pt>
                <c:pt idx="86">
                  <c:v>13</c:v>
                </c:pt>
                <c:pt idx="87">
                  <c:v>18</c:v>
                </c:pt>
                <c:pt idx="88">
                  <c:v>10</c:v>
                </c:pt>
                <c:pt idx="89">
                  <c:v>0</c:v>
                </c:pt>
                <c:pt idx="90">
                  <c:v>7</c:v>
                </c:pt>
                <c:pt idx="91">
                  <c:v>-2</c:v>
                </c:pt>
                <c:pt idx="92">
                  <c:v>6</c:v>
                </c:pt>
                <c:pt idx="93">
                  <c:v>11</c:v>
                </c:pt>
                <c:pt idx="94">
                  <c:v>7</c:v>
                </c:pt>
                <c:pt idx="95">
                  <c:v>12</c:v>
                </c:pt>
                <c:pt idx="96">
                  <c:v>-5</c:v>
                </c:pt>
                <c:pt idx="97">
                  <c:v>-5</c:v>
                </c:pt>
                <c:pt idx="98">
                  <c:v>-1</c:v>
                </c:pt>
                <c:pt idx="99">
                  <c:v>-4</c:v>
                </c:pt>
                <c:pt idx="100">
                  <c:v>14</c:v>
                </c:pt>
                <c:pt idx="101">
                  <c:v>-4</c:v>
                </c:pt>
                <c:pt idx="102">
                  <c:v>7</c:v>
                </c:pt>
                <c:pt idx="103">
                  <c:v>0</c:v>
                </c:pt>
                <c:pt idx="104">
                  <c:v>10</c:v>
                </c:pt>
                <c:pt idx="105">
                  <c:v>-5</c:v>
                </c:pt>
                <c:pt idx="106">
                  <c:v>1</c:v>
                </c:pt>
                <c:pt idx="107">
                  <c:v>10</c:v>
                </c:pt>
                <c:pt idx="108">
                  <c:v>4</c:v>
                </c:pt>
                <c:pt idx="109">
                  <c:v>-1</c:v>
                </c:pt>
                <c:pt idx="110">
                  <c:v>6</c:v>
                </c:pt>
                <c:pt idx="111">
                  <c:v>4</c:v>
                </c:pt>
                <c:pt idx="112">
                  <c:v>1</c:v>
                </c:pt>
                <c:pt idx="113">
                  <c:v>1</c:v>
                </c:pt>
                <c:pt idx="114">
                  <c:v>8</c:v>
                </c:pt>
                <c:pt idx="115">
                  <c:v>37</c:v>
                </c:pt>
                <c:pt idx="116">
                  <c:v>26</c:v>
                </c:pt>
                <c:pt idx="117">
                  <c:v>8</c:v>
                </c:pt>
                <c:pt idx="118">
                  <c:v>-5</c:v>
                </c:pt>
                <c:pt idx="119">
                  <c:v>10</c:v>
                </c:pt>
                <c:pt idx="120">
                  <c:v>4</c:v>
                </c:pt>
                <c:pt idx="121">
                  <c:v>1</c:v>
                </c:pt>
                <c:pt idx="122">
                  <c:v>1</c:v>
                </c:pt>
                <c:pt idx="123">
                  <c:v>-2</c:v>
                </c:pt>
                <c:pt idx="124">
                  <c:v>6</c:v>
                </c:pt>
                <c:pt idx="125">
                  <c:v>7</c:v>
                </c:pt>
                <c:pt idx="126">
                  <c:v>0</c:v>
                </c:pt>
                <c:pt idx="127">
                  <c:v>1</c:v>
                </c:pt>
                <c:pt idx="128">
                  <c:v>0</c:v>
                </c:pt>
                <c:pt idx="129">
                  <c:v>-1</c:v>
                </c:pt>
                <c:pt idx="130">
                  <c:v>-5</c:v>
                </c:pt>
                <c:pt idx="131">
                  <c:v>1</c:v>
                </c:pt>
                <c:pt idx="132">
                  <c:v>-1</c:v>
                </c:pt>
                <c:pt idx="133">
                  <c:v>0</c:v>
                </c:pt>
                <c:pt idx="134">
                  <c:v>-4</c:v>
                </c:pt>
                <c:pt idx="135">
                  <c:v>6</c:v>
                </c:pt>
                <c:pt idx="136">
                  <c:v>6</c:v>
                </c:pt>
                <c:pt idx="137">
                  <c:v>1</c:v>
                </c:pt>
                <c:pt idx="138">
                  <c:v>4</c:v>
                </c:pt>
                <c:pt idx="139">
                  <c:v>-2</c:v>
                </c:pt>
                <c:pt idx="140">
                  <c:v>3</c:v>
                </c:pt>
                <c:pt idx="141">
                  <c:v>-3</c:v>
                </c:pt>
                <c:pt idx="142">
                  <c:v>11</c:v>
                </c:pt>
                <c:pt idx="143">
                  <c:v>11</c:v>
                </c:pt>
                <c:pt idx="144">
                  <c:v>2</c:v>
                </c:pt>
                <c:pt idx="145">
                  <c:v>2</c:v>
                </c:pt>
                <c:pt idx="146">
                  <c:v>-3</c:v>
                </c:pt>
                <c:pt idx="147">
                  <c:v>3</c:v>
                </c:pt>
                <c:pt idx="148">
                  <c:v>2</c:v>
                </c:pt>
                <c:pt idx="149">
                  <c:v>5</c:v>
                </c:pt>
                <c:pt idx="150">
                  <c:v>-2</c:v>
                </c:pt>
                <c:pt idx="151">
                  <c:v>-3</c:v>
                </c:pt>
                <c:pt idx="152">
                  <c:v>-3</c:v>
                </c:pt>
                <c:pt idx="153">
                  <c:v>2</c:v>
                </c:pt>
                <c:pt idx="154">
                  <c:v>1</c:v>
                </c:pt>
                <c:pt idx="155">
                  <c:v>1</c:v>
                </c:pt>
                <c:pt idx="156">
                  <c:v>-2</c:v>
                </c:pt>
                <c:pt idx="157">
                  <c:v>3</c:v>
                </c:pt>
                <c:pt idx="158">
                  <c:v>-5</c:v>
                </c:pt>
                <c:pt idx="159">
                  <c:v>1</c:v>
                </c:pt>
                <c:pt idx="160">
                  <c:v>-2</c:v>
                </c:pt>
                <c:pt idx="161">
                  <c:v>-9</c:v>
                </c:pt>
                <c:pt idx="162">
                  <c:v>-9</c:v>
                </c:pt>
                <c:pt idx="163">
                  <c:v>-2</c:v>
                </c:pt>
                <c:pt idx="164">
                  <c:v>-2</c:v>
                </c:pt>
                <c:pt idx="165">
                  <c:v>3</c:v>
                </c:pt>
                <c:pt idx="166">
                  <c:v>-1</c:v>
                </c:pt>
                <c:pt idx="167">
                  <c:v>3</c:v>
                </c:pt>
                <c:pt idx="168">
                  <c:v>-2</c:v>
                </c:pt>
                <c:pt idx="169">
                  <c:v>-8</c:v>
                </c:pt>
                <c:pt idx="170">
                  <c:v>-2</c:v>
                </c:pt>
                <c:pt idx="171">
                  <c:v>3</c:v>
                </c:pt>
                <c:pt idx="172">
                  <c:v>-2</c:v>
                </c:pt>
                <c:pt idx="173">
                  <c:v>-3</c:v>
                </c:pt>
                <c:pt idx="174">
                  <c:v>-4</c:v>
                </c:pt>
                <c:pt idx="175">
                  <c:v>1</c:v>
                </c:pt>
                <c:pt idx="176">
                  <c:v>-1</c:v>
                </c:pt>
                <c:pt idx="177">
                  <c:v>-1</c:v>
                </c:pt>
                <c:pt idx="178">
                  <c:v>2</c:v>
                </c:pt>
                <c:pt idx="179">
                  <c:v>-2</c:v>
                </c:pt>
                <c:pt idx="180">
                  <c:v>-1</c:v>
                </c:pt>
                <c:pt idx="181">
                  <c:v>-4</c:v>
                </c:pt>
                <c:pt idx="182">
                  <c:v>3</c:v>
                </c:pt>
                <c:pt idx="183">
                  <c:v>-6</c:v>
                </c:pt>
                <c:pt idx="184">
                  <c:v>-6</c:v>
                </c:pt>
                <c:pt idx="185">
                  <c:v>6</c:v>
                </c:pt>
                <c:pt idx="186">
                  <c:v>2</c:v>
                </c:pt>
                <c:pt idx="187">
                  <c:v>-4</c:v>
                </c:pt>
                <c:pt idx="188">
                  <c:v>-3</c:v>
                </c:pt>
                <c:pt idx="189">
                  <c:v>1</c:v>
                </c:pt>
                <c:pt idx="190">
                  <c:v>15</c:v>
                </c:pt>
                <c:pt idx="191">
                  <c:v>-4</c:v>
                </c:pt>
                <c:pt idx="192">
                  <c:v>-3</c:v>
                </c:pt>
                <c:pt idx="193">
                  <c:v>-8</c:v>
                </c:pt>
                <c:pt idx="194">
                  <c:v>7</c:v>
                </c:pt>
                <c:pt idx="195">
                  <c:v>0</c:v>
                </c:pt>
                <c:pt idx="196">
                  <c:v>4</c:v>
                </c:pt>
                <c:pt idx="197">
                  <c:v>0</c:v>
                </c:pt>
                <c:pt idx="198">
                  <c:v>3</c:v>
                </c:pt>
                <c:pt idx="199">
                  <c:v>-3</c:v>
                </c:pt>
                <c:pt idx="200">
                  <c:v>5</c:v>
                </c:pt>
                <c:pt idx="201">
                  <c:v>-2</c:v>
                </c:pt>
                <c:pt idx="202">
                  <c:v>2</c:v>
                </c:pt>
                <c:pt idx="203">
                  <c:v>3</c:v>
                </c:pt>
                <c:pt idx="204">
                  <c:v>3</c:v>
                </c:pt>
                <c:pt idx="205">
                  <c:v>-4</c:v>
                </c:pt>
                <c:pt idx="206">
                  <c:v>-4</c:v>
                </c:pt>
                <c:pt idx="207">
                  <c:v>2</c:v>
                </c:pt>
                <c:pt idx="208">
                  <c:v>7</c:v>
                </c:pt>
                <c:pt idx="209">
                  <c:v>-2</c:v>
                </c:pt>
                <c:pt idx="210">
                  <c:v>-2</c:v>
                </c:pt>
                <c:pt idx="211">
                  <c:v>0</c:v>
                </c:pt>
                <c:pt idx="212">
                  <c:v>-3</c:v>
                </c:pt>
                <c:pt idx="213">
                  <c:v>3</c:v>
                </c:pt>
                <c:pt idx="214">
                  <c:v>-2</c:v>
                </c:pt>
                <c:pt idx="215">
                  <c:v>-4</c:v>
                </c:pt>
                <c:pt idx="216">
                  <c:v>-4</c:v>
                </c:pt>
                <c:pt idx="217">
                  <c:v>-3</c:v>
                </c:pt>
                <c:pt idx="218">
                  <c:v>0</c:v>
                </c:pt>
                <c:pt idx="219">
                  <c:v>3</c:v>
                </c:pt>
                <c:pt idx="220">
                  <c:v>-1</c:v>
                </c:pt>
                <c:pt idx="221">
                  <c:v>2</c:v>
                </c:pt>
                <c:pt idx="222">
                  <c:v>2</c:v>
                </c:pt>
                <c:pt idx="223">
                  <c:v>0</c:v>
                </c:pt>
                <c:pt idx="224">
                  <c:v>-1</c:v>
                </c:pt>
                <c:pt idx="225">
                  <c:v>-7</c:v>
                </c:pt>
                <c:pt idx="226">
                  <c:v>3</c:v>
                </c:pt>
                <c:pt idx="227">
                  <c:v>-7</c:v>
                </c:pt>
                <c:pt idx="228">
                  <c:v>-5</c:v>
                </c:pt>
                <c:pt idx="229">
                  <c:v>6</c:v>
                </c:pt>
                <c:pt idx="230">
                  <c:v>3</c:v>
                </c:pt>
                <c:pt idx="231">
                  <c:v>0</c:v>
                </c:pt>
                <c:pt idx="232">
                  <c:v>-3</c:v>
                </c:pt>
                <c:pt idx="233">
                  <c:v>-2</c:v>
                </c:pt>
                <c:pt idx="234">
                  <c:v>-5</c:v>
                </c:pt>
                <c:pt idx="235">
                  <c:v>-2</c:v>
                </c:pt>
                <c:pt idx="236">
                  <c:v>0</c:v>
                </c:pt>
                <c:pt idx="237">
                  <c:v>-3</c:v>
                </c:pt>
                <c:pt idx="238">
                  <c:v>-6</c:v>
                </c:pt>
                <c:pt idx="239">
                  <c:v>0</c:v>
                </c:pt>
                <c:pt idx="240">
                  <c:v>6</c:v>
                </c:pt>
                <c:pt idx="241">
                  <c:v>-6</c:v>
                </c:pt>
                <c:pt idx="242">
                  <c:v>12</c:v>
                </c:pt>
                <c:pt idx="243">
                  <c:v>50</c:v>
                </c:pt>
                <c:pt idx="244">
                  <c:v>27</c:v>
                </c:pt>
                <c:pt idx="245">
                  <c:v>5</c:v>
                </c:pt>
                <c:pt idx="246">
                  <c:v>9</c:v>
                </c:pt>
                <c:pt idx="247">
                  <c:v>-3</c:v>
                </c:pt>
                <c:pt idx="248">
                  <c:v>70</c:v>
                </c:pt>
                <c:pt idx="249">
                  <c:v>107</c:v>
                </c:pt>
                <c:pt idx="250">
                  <c:v>8</c:v>
                </c:pt>
                <c:pt idx="251">
                  <c:v>0</c:v>
                </c:pt>
                <c:pt idx="252">
                  <c:v>13</c:v>
                </c:pt>
                <c:pt idx="253">
                  <c:v>5</c:v>
                </c:pt>
                <c:pt idx="254">
                  <c:v>1</c:v>
                </c:pt>
                <c:pt idx="255">
                  <c:v>14</c:v>
                </c:pt>
                <c:pt idx="256">
                  <c:v>8</c:v>
                </c:pt>
                <c:pt idx="257">
                  <c:v>2</c:v>
                </c:pt>
                <c:pt idx="258">
                  <c:v>-1</c:v>
                </c:pt>
                <c:pt idx="259">
                  <c:v>5</c:v>
                </c:pt>
                <c:pt idx="260">
                  <c:v>-1</c:v>
                </c:pt>
                <c:pt idx="261">
                  <c:v>7</c:v>
                </c:pt>
                <c:pt idx="262">
                  <c:v>1</c:v>
                </c:pt>
                <c:pt idx="263">
                  <c:v>3</c:v>
                </c:pt>
                <c:pt idx="264">
                  <c:v>7</c:v>
                </c:pt>
                <c:pt idx="265">
                  <c:v>2</c:v>
                </c:pt>
                <c:pt idx="266">
                  <c:v>3</c:v>
                </c:pt>
                <c:pt idx="267">
                  <c:v>-1</c:v>
                </c:pt>
                <c:pt idx="268">
                  <c:v>6</c:v>
                </c:pt>
                <c:pt idx="269">
                  <c:v>1</c:v>
                </c:pt>
                <c:pt idx="270">
                  <c:v>3</c:v>
                </c:pt>
                <c:pt idx="271">
                  <c:v>3</c:v>
                </c:pt>
                <c:pt idx="272">
                  <c:v>-2</c:v>
                </c:pt>
                <c:pt idx="273">
                  <c:v>1</c:v>
                </c:pt>
                <c:pt idx="274">
                  <c:v>8</c:v>
                </c:pt>
                <c:pt idx="275">
                  <c:v>6</c:v>
                </c:pt>
                <c:pt idx="276">
                  <c:v>4</c:v>
                </c:pt>
                <c:pt idx="277">
                  <c:v>5</c:v>
                </c:pt>
                <c:pt idx="278">
                  <c:v>-2</c:v>
                </c:pt>
                <c:pt idx="279">
                  <c:v>-1</c:v>
                </c:pt>
                <c:pt idx="280">
                  <c:v>3</c:v>
                </c:pt>
                <c:pt idx="281">
                  <c:v>3</c:v>
                </c:pt>
                <c:pt idx="282">
                  <c:v>6</c:v>
                </c:pt>
                <c:pt idx="283">
                  <c:v>1</c:v>
                </c:pt>
                <c:pt idx="284">
                  <c:v>12</c:v>
                </c:pt>
                <c:pt idx="285">
                  <c:v>-2</c:v>
                </c:pt>
                <c:pt idx="286">
                  <c:v>-3</c:v>
                </c:pt>
                <c:pt idx="287">
                  <c:v>7</c:v>
                </c:pt>
                <c:pt idx="288">
                  <c:v>4</c:v>
                </c:pt>
                <c:pt idx="289">
                  <c:v>3</c:v>
                </c:pt>
                <c:pt idx="290">
                  <c:v>-1</c:v>
                </c:pt>
                <c:pt idx="291">
                  <c:v>1</c:v>
                </c:pt>
                <c:pt idx="292">
                  <c:v>3</c:v>
                </c:pt>
                <c:pt idx="293">
                  <c:v>1</c:v>
                </c:pt>
                <c:pt idx="294">
                  <c:v>-4</c:v>
                </c:pt>
                <c:pt idx="295">
                  <c:v>5</c:v>
                </c:pt>
                <c:pt idx="296">
                  <c:v>-3</c:v>
                </c:pt>
                <c:pt idx="297">
                  <c:v>-1</c:v>
                </c:pt>
                <c:pt idx="298">
                  <c:v>12</c:v>
                </c:pt>
                <c:pt idx="299">
                  <c:v>1</c:v>
                </c:pt>
                <c:pt idx="300">
                  <c:v>0</c:v>
                </c:pt>
                <c:pt idx="301">
                  <c:v>-11</c:v>
                </c:pt>
                <c:pt idx="302">
                  <c:v>-6</c:v>
                </c:pt>
                <c:pt idx="303">
                  <c:v>-1</c:v>
                </c:pt>
                <c:pt idx="304">
                  <c:v>6</c:v>
                </c:pt>
                <c:pt idx="305">
                  <c:v>3</c:v>
                </c:pt>
                <c:pt idx="306">
                  <c:v>-5</c:v>
                </c:pt>
                <c:pt idx="307">
                  <c:v>0</c:v>
                </c:pt>
                <c:pt idx="308">
                  <c:v>-1</c:v>
                </c:pt>
                <c:pt idx="309">
                  <c:v>-2</c:v>
                </c:pt>
                <c:pt idx="310">
                  <c:v>1</c:v>
                </c:pt>
                <c:pt idx="311">
                  <c:v>1</c:v>
                </c:pt>
                <c:pt idx="312">
                  <c:v>5</c:v>
                </c:pt>
                <c:pt idx="313">
                  <c:v>0</c:v>
                </c:pt>
                <c:pt idx="314">
                  <c:v>-3</c:v>
                </c:pt>
                <c:pt idx="315">
                  <c:v>-5</c:v>
                </c:pt>
                <c:pt idx="316">
                  <c:v>8</c:v>
                </c:pt>
                <c:pt idx="317">
                  <c:v>7</c:v>
                </c:pt>
                <c:pt idx="318">
                  <c:v>-3</c:v>
                </c:pt>
                <c:pt idx="319">
                  <c:v>5</c:v>
                </c:pt>
                <c:pt idx="320">
                  <c:v>-4</c:v>
                </c:pt>
                <c:pt idx="321">
                  <c:v>-2</c:v>
                </c:pt>
                <c:pt idx="322">
                  <c:v>-7</c:v>
                </c:pt>
                <c:pt idx="323">
                  <c:v>-1</c:v>
                </c:pt>
                <c:pt idx="324">
                  <c:v>4</c:v>
                </c:pt>
                <c:pt idx="325">
                  <c:v>2</c:v>
                </c:pt>
                <c:pt idx="326">
                  <c:v>5</c:v>
                </c:pt>
                <c:pt idx="327">
                  <c:v>7</c:v>
                </c:pt>
                <c:pt idx="328">
                  <c:v>-6</c:v>
                </c:pt>
                <c:pt idx="329">
                  <c:v>-4</c:v>
                </c:pt>
                <c:pt idx="330">
                  <c:v>-6</c:v>
                </c:pt>
                <c:pt idx="331">
                  <c:v>-3</c:v>
                </c:pt>
                <c:pt idx="332">
                  <c:v>7</c:v>
                </c:pt>
                <c:pt idx="333">
                  <c:v>4</c:v>
                </c:pt>
                <c:pt idx="334">
                  <c:v>-2</c:v>
                </c:pt>
                <c:pt idx="335">
                  <c:v>-1</c:v>
                </c:pt>
                <c:pt idx="336">
                  <c:v>-1</c:v>
                </c:pt>
                <c:pt idx="337">
                  <c:v>-1</c:v>
                </c:pt>
                <c:pt idx="338">
                  <c:v>1</c:v>
                </c:pt>
                <c:pt idx="339">
                  <c:v>4</c:v>
                </c:pt>
                <c:pt idx="340">
                  <c:v>6</c:v>
                </c:pt>
                <c:pt idx="341">
                  <c:v>4</c:v>
                </c:pt>
                <c:pt idx="342">
                  <c:v>0</c:v>
                </c:pt>
                <c:pt idx="343">
                  <c:v>1</c:v>
                </c:pt>
                <c:pt idx="344">
                  <c:v>3</c:v>
                </c:pt>
                <c:pt idx="345">
                  <c:v>-6</c:v>
                </c:pt>
                <c:pt idx="346">
                  <c:v>3</c:v>
                </c:pt>
                <c:pt idx="347">
                  <c:v>4</c:v>
                </c:pt>
                <c:pt idx="348">
                  <c:v>-4</c:v>
                </c:pt>
                <c:pt idx="349">
                  <c:v>1</c:v>
                </c:pt>
                <c:pt idx="350">
                  <c:v>-6</c:v>
                </c:pt>
                <c:pt idx="351">
                  <c:v>4</c:v>
                </c:pt>
                <c:pt idx="352">
                  <c:v>-2</c:v>
                </c:pt>
                <c:pt idx="353">
                  <c:v>-5</c:v>
                </c:pt>
                <c:pt idx="354">
                  <c:v>1</c:v>
                </c:pt>
                <c:pt idx="355">
                  <c:v>-3</c:v>
                </c:pt>
                <c:pt idx="356">
                  <c:v>1</c:v>
                </c:pt>
                <c:pt idx="357">
                  <c:v>-1</c:v>
                </c:pt>
                <c:pt idx="358">
                  <c:v>-3</c:v>
                </c:pt>
                <c:pt idx="359">
                  <c:v>1</c:v>
                </c:pt>
                <c:pt idx="360">
                  <c:v>-6</c:v>
                </c:pt>
                <c:pt idx="361">
                  <c:v>-3</c:v>
                </c:pt>
                <c:pt idx="362">
                  <c:v>-4</c:v>
                </c:pt>
                <c:pt idx="363">
                  <c:v>-4</c:v>
                </c:pt>
                <c:pt idx="364">
                  <c:v>-7</c:v>
                </c:pt>
                <c:pt idx="365">
                  <c:v>-2</c:v>
                </c:pt>
                <c:pt idx="366">
                  <c:v>-1</c:v>
                </c:pt>
                <c:pt idx="367">
                  <c:v>-6</c:v>
                </c:pt>
                <c:pt idx="368">
                  <c:v>1</c:v>
                </c:pt>
                <c:pt idx="369">
                  <c:v>-8</c:v>
                </c:pt>
                <c:pt idx="370">
                  <c:v>-1</c:v>
                </c:pt>
                <c:pt idx="371">
                  <c:v>2</c:v>
                </c:pt>
                <c:pt idx="372">
                  <c:v>-4</c:v>
                </c:pt>
                <c:pt idx="373">
                  <c:v>-6</c:v>
                </c:pt>
                <c:pt idx="374">
                  <c:v>0</c:v>
                </c:pt>
                <c:pt idx="375">
                  <c:v>3</c:v>
                </c:pt>
                <c:pt idx="376">
                  <c:v>18</c:v>
                </c:pt>
                <c:pt idx="377">
                  <c:v>3</c:v>
                </c:pt>
                <c:pt idx="378">
                  <c:v>2</c:v>
                </c:pt>
                <c:pt idx="379">
                  <c:v>-2</c:v>
                </c:pt>
                <c:pt idx="380">
                  <c:v>2</c:v>
                </c:pt>
                <c:pt idx="381">
                  <c:v>7</c:v>
                </c:pt>
                <c:pt idx="382">
                  <c:v>2</c:v>
                </c:pt>
                <c:pt idx="383">
                  <c:v>8</c:v>
                </c:pt>
                <c:pt idx="384">
                  <c:v>-1</c:v>
                </c:pt>
                <c:pt idx="385">
                  <c:v>4</c:v>
                </c:pt>
                <c:pt idx="386">
                  <c:v>-4</c:v>
                </c:pt>
                <c:pt idx="387">
                  <c:v>10</c:v>
                </c:pt>
                <c:pt idx="388">
                  <c:v>-4</c:v>
                </c:pt>
                <c:pt idx="389">
                  <c:v>-3</c:v>
                </c:pt>
                <c:pt idx="390">
                  <c:v>-4</c:v>
                </c:pt>
                <c:pt idx="391">
                  <c:v>1</c:v>
                </c:pt>
                <c:pt idx="392">
                  <c:v>0</c:v>
                </c:pt>
                <c:pt idx="393">
                  <c:v>3</c:v>
                </c:pt>
                <c:pt idx="394">
                  <c:v>16</c:v>
                </c:pt>
                <c:pt idx="395">
                  <c:v>0</c:v>
                </c:pt>
                <c:pt idx="396">
                  <c:v>6</c:v>
                </c:pt>
                <c:pt idx="397">
                  <c:v>2</c:v>
                </c:pt>
                <c:pt idx="398">
                  <c:v>1</c:v>
                </c:pt>
                <c:pt idx="399">
                  <c:v>-1</c:v>
                </c:pt>
                <c:pt idx="400">
                  <c:v>2</c:v>
                </c:pt>
                <c:pt idx="401">
                  <c:v>-2</c:v>
                </c:pt>
                <c:pt idx="402">
                  <c:v>2</c:v>
                </c:pt>
                <c:pt idx="403">
                  <c:v>4</c:v>
                </c:pt>
                <c:pt idx="404">
                  <c:v>-2</c:v>
                </c:pt>
                <c:pt idx="405">
                  <c:v>-2</c:v>
                </c:pt>
                <c:pt idx="406">
                  <c:v>-7</c:v>
                </c:pt>
                <c:pt idx="407">
                  <c:v>3</c:v>
                </c:pt>
                <c:pt idx="408">
                  <c:v>0</c:v>
                </c:pt>
                <c:pt idx="409">
                  <c:v>-6</c:v>
                </c:pt>
                <c:pt idx="410">
                  <c:v>2</c:v>
                </c:pt>
                <c:pt idx="411">
                  <c:v>4</c:v>
                </c:pt>
                <c:pt idx="412">
                  <c:v>-7</c:v>
                </c:pt>
                <c:pt idx="413">
                  <c:v>3</c:v>
                </c:pt>
                <c:pt idx="414">
                  <c:v>-8</c:v>
                </c:pt>
                <c:pt idx="415">
                  <c:v>-3</c:v>
                </c:pt>
                <c:pt idx="416">
                  <c:v>-4</c:v>
                </c:pt>
                <c:pt idx="417">
                  <c:v>-2</c:v>
                </c:pt>
                <c:pt idx="418">
                  <c:v>1</c:v>
                </c:pt>
                <c:pt idx="419">
                  <c:v>2</c:v>
                </c:pt>
                <c:pt idx="420">
                  <c:v>1</c:v>
                </c:pt>
                <c:pt idx="421">
                  <c:v>4</c:v>
                </c:pt>
                <c:pt idx="422">
                  <c:v>-1</c:v>
                </c:pt>
                <c:pt idx="423">
                  <c:v>10</c:v>
                </c:pt>
                <c:pt idx="424">
                  <c:v>-5</c:v>
                </c:pt>
                <c:pt idx="425">
                  <c:v>3</c:v>
                </c:pt>
                <c:pt idx="426">
                  <c:v>-1</c:v>
                </c:pt>
                <c:pt idx="427">
                  <c:v>3</c:v>
                </c:pt>
                <c:pt idx="428">
                  <c:v>4</c:v>
                </c:pt>
                <c:pt idx="429">
                  <c:v>-3</c:v>
                </c:pt>
                <c:pt idx="430">
                  <c:v>3</c:v>
                </c:pt>
                <c:pt idx="431">
                  <c:v>-4</c:v>
                </c:pt>
                <c:pt idx="432">
                  <c:v>-6</c:v>
                </c:pt>
                <c:pt idx="433">
                  <c:v>-2</c:v>
                </c:pt>
                <c:pt idx="434">
                  <c:v>4</c:v>
                </c:pt>
                <c:pt idx="435">
                  <c:v>0</c:v>
                </c:pt>
                <c:pt idx="436">
                  <c:v>1</c:v>
                </c:pt>
                <c:pt idx="437">
                  <c:v>5</c:v>
                </c:pt>
                <c:pt idx="438">
                  <c:v>1</c:v>
                </c:pt>
                <c:pt idx="439">
                  <c:v>-7</c:v>
                </c:pt>
                <c:pt idx="440">
                  <c:v>1</c:v>
                </c:pt>
                <c:pt idx="441">
                  <c:v>1</c:v>
                </c:pt>
                <c:pt idx="442">
                  <c:v>18</c:v>
                </c:pt>
                <c:pt idx="443">
                  <c:v>10</c:v>
                </c:pt>
                <c:pt idx="444">
                  <c:v>0</c:v>
                </c:pt>
                <c:pt idx="445">
                  <c:v>21</c:v>
                </c:pt>
                <c:pt idx="446">
                  <c:v>6</c:v>
                </c:pt>
                <c:pt idx="447">
                  <c:v>-6</c:v>
                </c:pt>
                <c:pt idx="448">
                  <c:v>-2</c:v>
                </c:pt>
                <c:pt idx="449">
                  <c:v>3</c:v>
                </c:pt>
                <c:pt idx="450">
                  <c:v>3</c:v>
                </c:pt>
                <c:pt idx="451">
                  <c:v>1</c:v>
                </c:pt>
                <c:pt idx="452">
                  <c:v>1</c:v>
                </c:pt>
                <c:pt idx="453">
                  <c:v>2</c:v>
                </c:pt>
                <c:pt idx="454">
                  <c:v>4</c:v>
                </c:pt>
                <c:pt idx="455">
                  <c:v>-1</c:v>
                </c:pt>
                <c:pt idx="456">
                  <c:v>0</c:v>
                </c:pt>
                <c:pt idx="457">
                  <c:v>1</c:v>
                </c:pt>
                <c:pt idx="458">
                  <c:v>7</c:v>
                </c:pt>
                <c:pt idx="459">
                  <c:v>3</c:v>
                </c:pt>
                <c:pt idx="460">
                  <c:v>-3</c:v>
                </c:pt>
                <c:pt idx="461">
                  <c:v>2</c:v>
                </c:pt>
                <c:pt idx="462">
                  <c:v>5</c:v>
                </c:pt>
                <c:pt idx="463">
                  <c:v>2</c:v>
                </c:pt>
                <c:pt idx="464">
                  <c:v>0</c:v>
                </c:pt>
                <c:pt idx="465">
                  <c:v>1</c:v>
                </c:pt>
                <c:pt idx="466">
                  <c:v>8</c:v>
                </c:pt>
                <c:pt idx="467">
                  <c:v>-3</c:v>
                </c:pt>
                <c:pt idx="468">
                  <c:v>-6</c:v>
                </c:pt>
                <c:pt idx="469">
                  <c:v>0</c:v>
                </c:pt>
                <c:pt idx="470">
                  <c:v>2</c:v>
                </c:pt>
                <c:pt idx="471">
                  <c:v>7</c:v>
                </c:pt>
                <c:pt idx="472">
                  <c:v>0</c:v>
                </c:pt>
                <c:pt idx="473">
                  <c:v>1</c:v>
                </c:pt>
                <c:pt idx="474">
                  <c:v>1</c:v>
                </c:pt>
                <c:pt idx="475">
                  <c:v>-4</c:v>
                </c:pt>
                <c:pt idx="476">
                  <c:v>-1</c:v>
                </c:pt>
                <c:pt idx="477">
                  <c:v>-6</c:v>
                </c:pt>
                <c:pt idx="478">
                  <c:v>3</c:v>
                </c:pt>
                <c:pt idx="479">
                  <c:v>-10</c:v>
                </c:pt>
                <c:pt idx="480">
                  <c:v>-5</c:v>
                </c:pt>
                <c:pt idx="481">
                  <c:v>9</c:v>
                </c:pt>
                <c:pt idx="482">
                  <c:v>-1</c:v>
                </c:pt>
                <c:pt idx="483">
                  <c:v>7</c:v>
                </c:pt>
                <c:pt idx="484">
                  <c:v>-2</c:v>
                </c:pt>
                <c:pt idx="485">
                  <c:v>-8</c:v>
                </c:pt>
                <c:pt idx="486">
                  <c:v>-2</c:v>
                </c:pt>
                <c:pt idx="487">
                  <c:v>1</c:v>
                </c:pt>
                <c:pt idx="488">
                  <c:v>1</c:v>
                </c:pt>
                <c:pt idx="489">
                  <c:v>1</c:v>
                </c:pt>
                <c:pt idx="490">
                  <c:v>-4</c:v>
                </c:pt>
                <c:pt idx="491">
                  <c:v>3</c:v>
                </c:pt>
                <c:pt idx="492">
                  <c:v>6</c:v>
                </c:pt>
                <c:pt idx="493">
                  <c:v>3</c:v>
                </c:pt>
                <c:pt idx="494">
                  <c:v>3</c:v>
                </c:pt>
                <c:pt idx="495">
                  <c:v>2</c:v>
                </c:pt>
                <c:pt idx="496">
                  <c:v>1</c:v>
                </c:pt>
                <c:pt idx="497">
                  <c:v>1</c:v>
                </c:pt>
                <c:pt idx="498">
                  <c:v>3</c:v>
                </c:pt>
                <c:pt idx="499">
                  <c:v>-8</c:v>
                </c:pt>
                <c:pt idx="500">
                  <c:v>12</c:v>
                </c:pt>
                <c:pt idx="501">
                  <c:v>0</c:v>
                </c:pt>
                <c:pt idx="502">
                  <c:v>2</c:v>
                </c:pt>
                <c:pt idx="503">
                  <c:v>-3</c:v>
                </c:pt>
                <c:pt idx="504">
                  <c:v>2</c:v>
                </c:pt>
                <c:pt idx="505">
                  <c:v>5</c:v>
                </c:pt>
                <c:pt idx="506">
                  <c:v>9</c:v>
                </c:pt>
                <c:pt idx="507">
                  <c:v>-4</c:v>
                </c:pt>
                <c:pt idx="508">
                  <c:v>7</c:v>
                </c:pt>
                <c:pt idx="511">
                  <c:v>-2</c:v>
                </c:pt>
                <c:pt idx="512">
                  <c:v>13</c:v>
                </c:pt>
                <c:pt idx="513">
                  <c:v>0</c:v>
                </c:pt>
                <c:pt idx="514">
                  <c:v>0</c:v>
                </c:pt>
                <c:pt idx="515">
                  <c:v>-7</c:v>
                </c:pt>
                <c:pt idx="516">
                  <c:v>6</c:v>
                </c:pt>
              </c:numCache>
            </c:numRef>
          </c:val>
          <c:smooth val="0"/>
          <c:extLst>
            <c:ext xmlns:c16="http://schemas.microsoft.com/office/drawing/2014/chart" uri="{C3380CC4-5D6E-409C-BE32-E72D297353CC}">
              <c16:uniqueId val="{00000001-0B52-4709-A8CF-6A8012615C86}"/>
            </c:ext>
          </c:extLst>
        </c:ser>
        <c:ser>
          <c:idx val="2"/>
          <c:order val="2"/>
          <c:tx>
            <c:strRef>
              <c:f>Sheet1!$D$1</c:f>
              <c:strCache>
                <c:ptCount val="1"/>
                <c:pt idx="0">
                  <c:v>intermate_agency</c:v>
                </c:pt>
              </c:strCache>
            </c:strRef>
          </c:tx>
          <c:spPr>
            <a:ln w="28575" cap="rnd">
              <a:solidFill>
                <a:schemeClr val="accent3"/>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Sheet1!$D$2:$D$518</c:f>
              <c:numCache>
                <c:formatCode>General</c:formatCode>
                <c:ptCount val="517"/>
                <c:pt idx="93">
                  <c:v>7</c:v>
                </c:pt>
                <c:pt idx="94">
                  <c:v>-1</c:v>
                </c:pt>
                <c:pt idx="95">
                  <c:v>15</c:v>
                </c:pt>
                <c:pt idx="96">
                  <c:v>0</c:v>
                </c:pt>
                <c:pt idx="97">
                  <c:v>-2</c:v>
                </c:pt>
                <c:pt idx="98">
                  <c:v>3</c:v>
                </c:pt>
                <c:pt idx="99">
                  <c:v>-1</c:v>
                </c:pt>
                <c:pt idx="100">
                  <c:v>2</c:v>
                </c:pt>
                <c:pt idx="101">
                  <c:v>4</c:v>
                </c:pt>
                <c:pt idx="102">
                  <c:v>1</c:v>
                </c:pt>
                <c:pt idx="103">
                  <c:v>1</c:v>
                </c:pt>
                <c:pt idx="104">
                  <c:v>1</c:v>
                </c:pt>
                <c:pt idx="105">
                  <c:v>1</c:v>
                </c:pt>
                <c:pt idx="106">
                  <c:v>5</c:v>
                </c:pt>
                <c:pt idx="107">
                  <c:v>0</c:v>
                </c:pt>
                <c:pt idx="108">
                  <c:v>5</c:v>
                </c:pt>
                <c:pt idx="109">
                  <c:v>-1</c:v>
                </c:pt>
                <c:pt idx="110">
                  <c:v>0</c:v>
                </c:pt>
                <c:pt idx="111">
                  <c:v>-1</c:v>
                </c:pt>
                <c:pt idx="112">
                  <c:v>0</c:v>
                </c:pt>
                <c:pt idx="113">
                  <c:v>-1</c:v>
                </c:pt>
                <c:pt idx="114">
                  <c:v>-2</c:v>
                </c:pt>
                <c:pt idx="115">
                  <c:v>-1</c:v>
                </c:pt>
                <c:pt idx="116">
                  <c:v>4</c:v>
                </c:pt>
                <c:pt idx="117">
                  <c:v>0</c:v>
                </c:pt>
                <c:pt idx="118">
                  <c:v>-1</c:v>
                </c:pt>
                <c:pt idx="119">
                  <c:v>-1</c:v>
                </c:pt>
                <c:pt idx="120">
                  <c:v>2</c:v>
                </c:pt>
                <c:pt idx="121">
                  <c:v>5</c:v>
                </c:pt>
                <c:pt idx="122">
                  <c:v>-1</c:v>
                </c:pt>
                <c:pt idx="123">
                  <c:v>1</c:v>
                </c:pt>
                <c:pt idx="124">
                  <c:v>4</c:v>
                </c:pt>
                <c:pt idx="125">
                  <c:v>3</c:v>
                </c:pt>
                <c:pt idx="126">
                  <c:v>1</c:v>
                </c:pt>
                <c:pt idx="127">
                  <c:v>5</c:v>
                </c:pt>
                <c:pt idx="128">
                  <c:v>28</c:v>
                </c:pt>
                <c:pt idx="129">
                  <c:v>8</c:v>
                </c:pt>
                <c:pt idx="130">
                  <c:v>2</c:v>
                </c:pt>
                <c:pt idx="131">
                  <c:v>0</c:v>
                </c:pt>
                <c:pt idx="132">
                  <c:v>-1</c:v>
                </c:pt>
                <c:pt idx="133">
                  <c:v>3</c:v>
                </c:pt>
                <c:pt idx="134">
                  <c:v>1</c:v>
                </c:pt>
                <c:pt idx="135">
                  <c:v>3</c:v>
                </c:pt>
                <c:pt idx="136">
                  <c:v>5</c:v>
                </c:pt>
                <c:pt idx="137">
                  <c:v>2</c:v>
                </c:pt>
                <c:pt idx="138">
                  <c:v>5</c:v>
                </c:pt>
                <c:pt idx="139">
                  <c:v>2</c:v>
                </c:pt>
                <c:pt idx="140">
                  <c:v>3</c:v>
                </c:pt>
                <c:pt idx="141">
                  <c:v>4</c:v>
                </c:pt>
                <c:pt idx="142">
                  <c:v>0</c:v>
                </c:pt>
                <c:pt idx="143">
                  <c:v>2</c:v>
                </c:pt>
                <c:pt idx="144">
                  <c:v>0</c:v>
                </c:pt>
                <c:pt idx="145">
                  <c:v>1</c:v>
                </c:pt>
                <c:pt idx="146">
                  <c:v>0</c:v>
                </c:pt>
                <c:pt idx="147">
                  <c:v>-1</c:v>
                </c:pt>
                <c:pt idx="148">
                  <c:v>1</c:v>
                </c:pt>
                <c:pt idx="149">
                  <c:v>-1</c:v>
                </c:pt>
                <c:pt idx="150">
                  <c:v>5</c:v>
                </c:pt>
                <c:pt idx="151">
                  <c:v>2</c:v>
                </c:pt>
                <c:pt idx="152">
                  <c:v>1</c:v>
                </c:pt>
                <c:pt idx="153">
                  <c:v>0</c:v>
                </c:pt>
                <c:pt idx="154">
                  <c:v>3</c:v>
                </c:pt>
                <c:pt idx="155">
                  <c:v>3</c:v>
                </c:pt>
                <c:pt idx="156">
                  <c:v>9</c:v>
                </c:pt>
                <c:pt idx="157">
                  <c:v>8</c:v>
                </c:pt>
                <c:pt idx="158">
                  <c:v>0</c:v>
                </c:pt>
                <c:pt idx="159">
                  <c:v>3</c:v>
                </c:pt>
                <c:pt idx="160">
                  <c:v>4</c:v>
                </c:pt>
                <c:pt idx="161">
                  <c:v>1</c:v>
                </c:pt>
                <c:pt idx="162">
                  <c:v>-1</c:v>
                </c:pt>
                <c:pt idx="163">
                  <c:v>-1</c:v>
                </c:pt>
                <c:pt idx="164">
                  <c:v>2</c:v>
                </c:pt>
                <c:pt idx="165">
                  <c:v>2</c:v>
                </c:pt>
                <c:pt idx="166">
                  <c:v>-5</c:v>
                </c:pt>
                <c:pt idx="167">
                  <c:v>2</c:v>
                </c:pt>
                <c:pt idx="168">
                  <c:v>3</c:v>
                </c:pt>
                <c:pt idx="169">
                  <c:v>-2</c:v>
                </c:pt>
                <c:pt idx="170">
                  <c:v>5</c:v>
                </c:pt>
                <c:pt idx="171">
                  <c:v>2</c:v>
                </c:pt>
                <c:pt idx="172">
                  <c:v>-3</c:v>
                </c:pt>
                <c:pt idx="173">
                  <c:v>-3</c:v>
                </c:pt>
                <c:pt idx="174">
                  <c:v>-1</c:v>
                </c:pt>
                <c:pt idx="175">
                  <c:v>0</c:v>
                </c:pt>
                <c:pt idx="176">
                  <c:v>0</c:v>
                </c:pt>
                <c:pt idx="177">
                  <c:v>5</c:v>
                </c:pt>
                <c:pt idx="178">
                  <c:v>5</c:v>
                </c:pt>
                <c:pt idx="179">
                  <c:v>-1</c:v>
                </c:pt>
                <c:pt idx="180">
                  <c:v>-2</c:v>
                </c:pt>
                <c:pt idx="181">
                  <c:v>-1</c:v>
                </c:pt>
                <c:pt idx="182">
                  <c:v>2</c:v>
                </c:pt>
                <c:pt idx="183">
                  <c:v>5</c:v>
                </c:pt>
                <c:pt idx="184">
                  <c:v>2</c:v>
                </c:pt>
                <c:pt idx="185">
                  <c:v>0</c:v>
                </c:pt>
                <c:pt idx="186">
                  <c:v>5</c:v>
                </c:pt>
                <c:pt idx="187">
                  <c:v>1</c:v>
                </c:pt>
                <c:pt idx="188">
                  <c:v>1</c:v>
                </c:pt>
                <c:pt idx="189">
                  <c:v>3</c:v>
                </c:pt>
                <c:pt idx="190">
                  <c:v>-2</c:v>
                </c:pt>
                <c:pt idx="191">
                  <c:v>1</c:v>
                </c:pt>
                <c:pt idx="192">
                  <c:v>1</c:v>
                </c:pt>
                <c:pt idx="193">
                  <c:v>-1</c:v>
                </c:pt>
                <c:pt idx="194">
                  <c:v>-2</c:v>
                </c:pt>
                <c:pt idx="195">
                  <c:v>0</c:v>
                </c:pt>
                <c:pt idx="196">
                  <c:v>3</c:v>
                </c:pt>
                <c:pt idx="197">
                  <c:v>3</c:v>
                </c:pt>
                <c:pt idx="198">
                  <c:v>2</c:v>
                </c:pt>
                <c:pt idx="199">
                  <c:v>0</c:v>
                </c:pt>
                <c:pt idx="200">
                  <c:v>-2</c:v>
                </c:pt>
                <c:pt idx="201">
                  <c:v>0</c:v>
                </c:pt>
                <c:pt idx="202">
                  <c:v>0</c:v>
                </c:pt>
                <c:pt idx="203">
                  <c:v>-1</c:v>
                </c:pt>
                <c:pt idx="204">
                  <c:v>-1</c:v>
                </c:pt>
                <c:pt idx="205">
                  <c:v>1</c:v>
                </c:pt>
                <c:pt idx="206">
                  <c:v>0</c:v>
                </c:pt>
                <c:pt idx="207">
                  <c:v>-4</c:v>
                </c:pt>
                <c:pt idx="208">
                  <c:v>4</c:v>
                </c:pt>
                <c:pt idx="209">
                  <c:v>7</c:v>
                </c:pt>
                <c:pt idx="210">
                  <c:v>1</c:v>
                </c:pt>
                <c:pt idx="211">
                  <c:v>0</c:v>
                </c:pt>
                <c:pt idx="212">
                  <c:v>2</c:v>
                </c:pt>
                <c:pt idx="213">
                  <c:v>3</c:v>
                </c:pt>
                <c:pt idx="214">
                  <c:v>4</c:v>
                </c:pt>
                <c:pt idx="215">
                  <c:v>2</c:v>
                </c:pt>
                <c:pt idx="216">
                  <c:v>1</c:v>
                </c:pt>
                <c:pt idx="217">
                  <c:v>0</c:v>
                </c:pt>
                <c:pt idx="218">
                  <c:v>-2</c:v>
                </c:pt>
                <c:pt idx="219">
                  <c:v>1</c:v>
                </c:pt>
                <c:pt idx="220">
                  <c:v>2</c:v>
                </c:pt>
                <c:pt idx="221">
                  <c:v>1</c:v>
                </c:pt>
                <c:pt idx="222">
                  <c:v>0</c:v>
                </c:pt>
                <c:pt idx="223">
                  <c:v>-2</c:v>
                </c:pt>
                <c:pt idx="224">
                  <c:v>3</c:v>
                </c:pt>
                <c:pt idx="225">
                  <c:v>-1</c:v>
                </c:pt>
                <c:pt idx="226">
                  <c:v>4</c:v>
                </c:pt>
                <c:pt idx="227">
                  <c:v>3</c:v>
                </c:pt>
                <c:pt idx="228">
                  <c:v>1</c:v>
                </c:pt>
                <c:pt idx="229">
                  <c:v>4</c:v>
                </c:pt>
                <c:pt idx="230">
                  <c:v>-2</c:v>
                </c:pt>
                <c:pt idx="231">
                  <c:v>3</c:v>
                </c:pt>
                <c:pt idx="232">
                  <c:v>1</c:v>
                </c:pt>
                <c:pt idx="233">
                  <c:v>1</c:v>
                </c:pt>
                <c:pt idx="234">
                  <c:v>1</c:v>
                </c:pt>
                <c:pt idx="235">
                  <c:v>1</c:v>
                </c:pt>
                <c:pt idx="236">
                  <c:v>1</c:v>
                </c:pt>
                <c:pt idx="237">
                  <c:v>1</c:v>
                </c:pt>
                <c:pt idx="238">
                  <c:v>-2</c:v>
                </c:pt>
                <c:pt idx="239">
                  <c:v>7</c:v>
                </c:pt>
                <c:pt idx="240">
                  <c:v>-3</c:v>
                </c:pt>
                <c:pt idx="241">
                  <c:v>0</c:v>
                </c:pt>
                <c:pt idx="242">
                  <c:v>1</c:v>
                </c:pt>
                <c:pt idx="243">
                  <c:v>0</c:v>
                </c:pt>
                <c:pt idx="244">
                  <c:v>-3</c:v>
                </c:pt>
                <c:pt idx="245">
                  <c:v>6</c:v>
                </c:pt>
                <c:pt idx="246">
                  <c:v>3</c:v>
                </c:pt>
                <c:pt idx="247">
                  <c:v>5</c:v>
                </c:pt>
                <c:pt idx="248">
                  <c:v>0</c:v>
                </c:pt>
                <c:pt idx="249">
                  <c:v>0</c:v>
                </c:pt>
                <c:pt idx="250">
                  <c:v>0</c:v>
                </c:pt>
                <c:pt idx="251">
                  <c:v>1</c:v>
                </c:pt>
                <c:pt idx="252">
                  <c:v>2</c:v>
                </c:pt>
                <c:pt idx="253">
                  <c:v>2</c:v>
                </c:pt>
                <c:pt idx="254">
                  <c:v>-1</c:v>
                </c:pt>
                <c:pt idx="255">
                  <c:v>1</c:v>
                </c:pt>
                <c:pt idx="256">
                  <c:v>-1</c:v>
                </c:pt>
                <c:pt idx="257">
                  <c:v>1</c:v>
                </c:pt>
                <c:pt idx="258">
                  <c:v>-2</c:v>
                </c:pt>
                <c:pt idx="259">
                  <c:v>2</c:v>
                </c:pt>
                <c:pt idx="260">
                  <c:v>3</c:v>
                </c:pt>
                <c:pt idx="261">
                  <c:v>3</c:v>
                </c:pt>
                <c:pt idx="262">
                  <c:v>1</c:v>
                </c:pt>
                <c:pt idx="263">
                  <c:v>4</c:v>
                </c:pt>
                <c:pt idx="264">
                  <c:v>2</c:v>
                </c:pt>
                <c:pt idx="265">
                  <c:v>4</c:v>
                </c:pt>
                <c:pt idx="266">
                  <c:v>0</c:v>
                </c:pt>
                <c:pt idx="267">
                  <c:v>1</c:v>
                </c:pt>
                <c:pt idx="268">
                  <c:v>3</c:v>
                </c:pt>
                <c:pt idx="269">
                  <c:v>1</c:v>
                </c:pt>
                <c:pt idx="270">
                  <c:v>1</c:v>
                </c:pt>
                <c:pt idx="271">
                  <c:v>0</c:v>
                </c:pt>
                <c:pt idx="272">
                  <c:v>0</c:v>
                </c:pt>
                <c:pt idx="273">
                  <c:v>4</c:v>
                </c:pt>
                <c:pt idx="274">
                  <c:v>2</c:v>
                </c:pt>
                <c:pt idx="275">
                  <c:v>3</c:v>
                </c:pt>
                <c:pt idx="276">
                  <c:v>1</c:v>
                </c:pt>
                <c:pt idx="277">
                  <c:v>4</c:v>
                </c:pt>
                <c:pt idx="278">
                  <c:v>1</c:v>
                </c:pt>
                <c:pt idx="279">
                  <c:v>0</c:v>
                </c:pt>
                <c:pt idx="280">
                  <c:v>0</c:v>
                </c:pt>
                <c:pt idx="281">
                  <c:v>6</c:v>
                </c:pt>
                <c:pt idx="282">
                  <c:v>3</c:v>
                </c:pt>
                <c:pt idx="283">
                  <c:v>5</c:v>
                </c:pt>
                <c:pt idx="284">
                  <c:v>1</c:v>
                </c:pt>
                <c:pt idx="285">
                  <c:v>0</c:v>
                </c:pt>
                <c:pt idx="286">
                  <c:v>2</c:v>
                </c:pt>
                <c:pt idx="287">
                  <c:v>-1</c:v>
                </c:pt>
                <c:pt idx="288">
                  <c:v>-2</c:v>
                </c:pt>
                <c:pt idx="289">
                  <c:v>4</c:v>
                </c:pt>
                <c:pt idx="290">
                  <c:v>2</c:v>
                </c:pt>
                <c:pt idx="291">
                  <c:v>4</c:v>
                </c:pt>
                <c:pt idx="292">
                  <c:v>-3</c:v>
                </c:pt>
                <c:pt idx="293">
                  <c:v>-2</c:v>
                </c:pt>
                <c:pt idx="294">
                  <c:v>1</c:v>
                </c:pt>
                <c:pt idx="295">
                  <c:v>4</c:v>
                </c:pt>
                <c:pt idx="296">
                  <c:v>1</c:v>
                </c:pt>
                <c:pt idx="297">
                  <c:v>6</c:v>
                </c:pt>
                <c:pt idx="298">
                  <c:v>5</c:v>
                </c:pt>
                <c:pt idx="299">
                  <c:v>-2</c:v>
                </c:pt>
                <c:pt idx="300">
                  <c:v>2</c:v>
                </c:pt>
                <c:pt idx="301">
                  <c:v>1</c:v>
                </c:pt>
                <c:pt idx="302">
                  <c:v>1</c:v>
                </c:pt>
                <c:pt idx="303">
                  <c:v>5</c:v>
                </c:pt>
                <c:pt idx="304">
                  <c:v>2</c:v>
                </c:pt>
                <c:pt idx="305">
                  <c:v>-2</c:v>
                </c:pt>
                <c:pt idx="306">
                  <c:v>3</c:v>
                </c:pt>
                <c:pt idx="307">
                  <c:v>0</c:v>
                </c:pt>
                <c:pt idx="308">
                  <c:v>1</c:v>
                </c:pt>
                <c:pt idx="309">
                  <c:v>3</c:v>
                </c:pt>
                <c:pt idx="310">
                  <c:v>1</c:v>
                </c:pt>
                <c:pt idx="311">
                  <c:v>2</c:v>
                </c:pt>
                <c:pt idx="312">
                  <c:v>2</c:v>
                </c:pt>
                <c:pt idx="313">
                  <c:v>2</c:v>
                </c:pt>
                <c:pt idx="314">
                  <c:v>3</c:v>
                </c:pt>
                <c:pt idx="315">
                  <c:v>0</c:v>
                </c:pt>
                <c:pt idx="316">
                  <c:v>2</c:v>
                </c:pt>
                <c:pt idx="317">
                  <c:v>1</c:v>
                </c:pt>
                <c:pt idx="318">
                  <c:v>1</c:v>
                </c:pt>
                <c:pt idx="319">
                  <c:v>3</c:v>
                </c:pt>
                <c:pt idx="320">
                  <c:v>1</c:v>
                </c:pt>
                <c:pt idx="321">
                  <c:v>-1</c:v>
                </c:pt>
                <c:pt idx="322">
                  <c:v>1</c:v>
                </c:pt>
                <c:pt idx="323">
                  <c:v>3</c:v>
                </c:pt>
                <c:pt idx="324">
                  <c:v>1</c:v>
                </c:pt>
                <c:pt idx="325">
                  <c:v>2</c:v>
                </c:pt>
                <c:pt idx="326">
                  <c:v>1</c:v>
                </c:pt>
                <c:pt idx="327">
                  <c:v>0</c:v>
                </c:pt>
                <c:pt idx="328">
                  <c:v>1</c:v>
                </c:pt>
                <c:pt idx="329">
                  <c:v>2</c:v>
                </c:pt>
                <c:pt idx="330">
                  <c:v>3</c:v>
                </c:pt>
                <c:pt idx="331">
                  <c:v>5</c:v>
                </c:pt>
                <c:pt idx="332">
                  <c:v>4</c:v>
                </c:pt>
                <c:pt idx="333">
                  <c:v>2</c:v>
                </c:pt>
                <c:pt idx="334">
                  <c:v>0</c:v>
                </c:pt>
                <c:pt idx="335">
                  <c:v>-1</c:v>
                </c:pt>
                <c:pt idx="336">
                  <c:v>3</c:v>
                </c:pt>
                <c:pt idx="337">
                  <c:v>6</c:v>
                </c:pt>
                <c:pt idx="338">
                  <c:v>0</c:v>
                </c:pt>
                <c:pt idx="339">
                  <c:v>5</c:v>
                </c:pt>
                <c:pt idx="340">
                  <c:v>4</c:v>
                </c:pt>
                <c:pt idx="341">
                  <c:v>0</c:v>
                </c:pt>
                <c:pt idx="342">
                  <c:v>1</c:v>
                </c:pt>
                <c:pt idx="343">
                  <c:v>2</c:v>
                </c:pt>
                <c:pt idx="344">
                  <c:v>0</c:v>
                </c:pt>
                <c:pt idx="345">
                  <c:v>2</c:v>
                </c:pt>
                <c:pt idx="346">
                  <c:v>0</c:v>
                </c:pt>
                <c:pt idx="347">
                  <c:v>3</c:v>
                </c:pt>
                <c:pt idx="348">
                  <c:v>4</c:v>
                </c:pt>
                <c:pt idx="349">
                  <c:v>0</c:v>
                </c:pt>
                <c:pt idx="350">
                  <c:v>3</c:v>
                </c:pt>
                <c:pt idx="351">
                  <c:v>6</c:v>
                </c:pt>
                <c:pt idx="352">
                  <c:v>5</c:v>
                </c:pt>
                <c:pt idx="353">
                  <c:v>4</c:v>
                </c:pt>
                <c:pt idx="354">
                  <c:v>1</c:v>
                </c:pt>
                <c:pt idx="355">
                  <c:v>0</c:v>
                </c:pt>
                <c:pt idx="356">
                  <c:v>-2</c:v>
                </c:pt>
                <c:pt idx="357">
                  <c:v>3</c:v>
                </c:pt>
                <c:pt idx="358">
                  <c:v>-1</c:v>
                </c:pt>
                <c:pt idx="359">
                  <c:v>1</c:v>
                </c:pt>
                <c:pt idx="360">
                  <c:v>-2</c:v>
                </c:pt>
                <c:pt idx="361">
                  <c:v>-1</c:v>
                </c:pt>
                <c:pt idx="362">
                  <c:v>0</c:v>
                </c:pt>
                <c:pt idx="363">
                  <c:v>-3</c:v>
                </c:pt>
                <c:pt idx="364">
                  <c:v>0</c:v>
                </c:pt>
                <c:pt idx="365">
                  <c:v>0</c:v>
                </c:pt>
                <c:pt idx="366">
                  <c:v>1</c:v>
                </c:pt>
                <c:pt idx="367">
                  <c:v>0</c:v>
                </c:pt>
                <c:pt idx="368">
                  <c:v>0</c:v>
                </c:pt>
                <c:pt idx="369">
                  <c:v>5</c:v>
                </c:pt>
                <c:pt idx="370">
                  <c:v>0</c:v>
                </c:pt>
                <c:pt idx="371">
                  <c:v>4</c:v>
                </c:pt>
                <c:pt idx="372">
                  <c:v>12</c:v>
                </c:pt>
                <c:pt idx="373">
                  <c:v>6</c:v>
                </c:pt>
                <c:pt idx="374">
                  <c:v>-3</c:v>
                </c:pt>
                <c:pt idx="375">
                  <c:v>4</c:v>
                </c:pt>
                <c:pt idx="376">
                  <c:v>-1</c:v>
                </c:pt>
                <c:pt idx="377">
                  <c:v>-2</c:v>
                </c:pt>
                <c:pt idx="378">
                  <c:v>-1</c:v>
                </c:pt>
                <c:pt idx="379">
                  <c:v>5</c:v>
                </c:pt>
                <c:pt idx="380">
                  <c:v>6</c:v>
                </c:pt>
                <c:pt idx="381">
                  <c:v>3</c:v>
                </c:pt>
                <c:pt idx="382">
                  <c:v>2</c:v>
                </c:pt>
                <c:pt idx="383">
                  <c:v>0</c:v>
                </c:pt>
                <c:pt idx="384">
                  <c:v>-1</c:v>
                </c:pt>
                <c:pt idx="385">
                  <c:v>-1</c:v>
                </c:pt>
                <c:pt idx="386">
                  <c:v>5</c:v>
                </c:pt>
                <c:pt idx="387">
                  <c:v>4</c:v>
                </c:pt>
                <c:pt idx="388">
                  <c:v>-1</c:v>
                </c:pt>
                <c:pt idx="389">
                  <c:v>0</c:v>
                </c:pt>
                <c:pt idx="390">
                  <c:v>3</c:v>
                </c:pt>
                <c:pt idx="391">
                  <c:v>0</c:v>
                </c:pt>
                <c:pt idx="392">
                  <c:v>-2</c:v>
                </c:pt>
                <c:pt idx="393">
                  <c:v>-1</c:v>
                </c:pt>
                <c:pt idx="394">
                  <c:v>1</c:v>
                </c:pt>
                <c:pt idx="395">
                  <c:v>2</c:v>
                </c:pt>
                <c:pt idx="396">
                  <c:v>1</c:v>
                </c:pt>
                <c:pt idx="397">
                  <c:v>0</c:v>
                </c:pt>
                <c:pt idx="398">
                  <c:v>0</c:v>
                </c:pt>
                <c:pt idx="399">
                  <c:v>5</c:v>
                </c:pt>
                <c:pt idx="400">
                  <c:v>3</c:v>
                </c:pt>
                <c:pt idx="401">
                  <c:v>4</c:v>
                </c:pt>
                <c:pt idx="402">
                  <c:v>5</c:v>
                </c:pt>
                <c:pt idx="403">
                  <c:v>10</c:v>
                </c:pt>
                <c:pt idx="404">
                  <c:v>9</c:v>
                </c:pt>
                <c:pt idx="405">
                  <c:v>-1</c:v>
                </c:pt>
                <c:pt idx="406">
                  <c:v>1</c:v>
                </c:pt>
                <c:pt idx="407">
                  <c:v>-1</c:v>
                </c:pt>
                <c:pt idx="408">
                  <c:v>6</c:v>
                </c:pt>
                <c:pt idx="409">
                  <c:v>4</c:v>
                </c:pt>
                <c:pt idx="410">
                  <c:v>1</c:v>
                </c:pt>
                <c:pt idx="411">
                  <c:v>0</c:v>
                </c:pt>
                <c:pt idx="412">
                  <c:v>-1</c:v>
                </c:pt>
                <c:pt idx="413">
                  <c:v>0</c:v>
                </c:pt>
                <c:pt idx="414">
                  <c:v>8</c:v>
                </c:pt>
                <c:pt idx="415">
                  <c:v>5</c:v>
                </c:pt>
                <c:pt idx="416">
                  <c:v>2</c:v>
                </c:pt>
                <c:pt idx="417">
                  <c:v>4</c:v>
                </c:pt>
                <c:pt idx="418">
                  <c:v>3</c:v>
                </c:pt>
                <c:pt idx="419">
                  <c:v>2</c:v>
                </c:pt>
                <c:pt idx="420">
                  <c:v>0</c:v>
                </c:pt>
                <c:pt idx="421">
                  <c:v>2</c:v>
                </c:pt>
                <c:pt idx="422">
                  <c:v>2</c:v>
                </c:pt>
                <c:pt idx="423">
                  <c:v>2</c:v>
                </c:pt>
                <c:pt idx="424">
                  <c:v>-1</c:v>
                </c:pt>
                <c:pt idx="425">
                  <c:v>4</c:v>
                </c:pt>
                <c:pt idx="426">
                  <c:v>2</c:v>
                </c:pt>
                <c:pt idx="427">
                  <c:v>1</c:v>
                </c:pt>
                <c:pt idx="428">
                  <c:v>1</c:v>
                </c:pt>
                <c:pt idx="429">
                  <c:v>4</c:v>
                </c:pt>
                <c:pt idx="430">
                  <c:v>-1</c:v>
                </c:pt>
                <c:pt idx="431">
                  <c:v>5</c:v>
                </c:pt>
                <c:pt idx="432">
                  <c:v>-2</c:v>
                </c:pt>
                <c:pt idx="433">
                  <c:v>3</c:v>
                </c:pt>
                <c:pt idx="434">
                  <c:v>1</c:v>
                </c:pt>
                <c:pt idx="435">
                  <c:v>0</c:v>
                </c:pt>
                <c:pt idx="436">
                  <c:v>2</c:v>
                </c:pt>
                <c:pt idx="437">
                  <c:v>4</c:v>
                </c:pt>
                <c:pt idx="438">
                  <c:v>1</c:v>
                </c:pt>
                <c:pt idx="439">
                  <c:v>0</c:v>
                </c:pt>
                <c:pt idx="440">
                  <c:v>-1</c:v>
                </c:pt>
                <c:pt idx="441">
                  <c:v>4</c:v>
                </c:pt>
                <c:pt idx="442">
                  <c:v>4</c:v>
                </c:pt>
                <c:pt idx="443">
                  <c:v>3</c:v>
                </c:pt>
                <c:pt idx="444">
                  <c:v>6</c:v>
                </c:pt>
                <c:pt idx="445">
                  <c:v>3</c:v>
                </c:pt>
                <c:pt idx="446">
                  <c:v>1</c:v>
                </c:pt>
                <c:pt idx="447">
                  <c:v>3</c:v>
                </c:pt>
                <c:pt idx="448">
                  <c:v>0</c:v>
                </c:pt>
                <c:pt idx="449">
                  <c:v>1</c:v>
                </c:pt>
                <c:pt idx="450">
                  <c:v>1</c:v>
                </c:pt>
                <c:pt idx="451">
                  <c:v>2</c:v>
                </c:pt>
                <c:pt idx="452">
                  <c:v>-1</c:v>
                </c:pt>
                <c:pt idx="453">
                  <c:v>-2</c:v>
                </c:pt>
                <c:pt idx="454">
                  <c:v>-1</c:v>
                </c:pt>
                <c:pt idx="455">
                  <c:v>1</c:v>
                </c:pt>
                <c:pt idx="456">
                  <c:v>5</c:v>
                </c:pt>
                <c:pt idx="457">
                  <c:v>-1</c:v>
                </c:pt>
                <c:pt idx="458">
                  <c:v>-2</c:v>
                </c:pt>
                <c:pt idx="459">
                  <c:v>0</c:v>
                </c:pt>
                <c:pt idx="460">
                  <c:v>-1</c:v>
                </c:pt>
                <c:pt idx="461">
                  <c:v>0</c:v>
                </c:pt>
                <c:pt idx="462">
                  <c:v>2</c:v>
                </c:pt>
                <c:pt idx="463">
                  <c:v>4</c:v>
                </c:pt>
                <c:pt idx="464">
                  <c:v>4</c:v>
                </c:pt>
                <c:pt idx="465">
                  <c:v>9</c:v>
                </c:pt>
                <c:pt idx="466">
                  <c:v>1</c:v>
                </c:pt>
                <c:pt idx="467">
                  <c:v>0</c:v>
                </c:pt>
                <c:pt idx="468">
                  <c:v>2</c:v>
                </c:pt>
                <c:pt idx="469">
                  <c:v>4</c:v>
                </c:pt>
                <c:pt idx="470">
                  <c:v>4</c:v>
                </c:pt>
                <c:pt idx="471">
                  <c:v>1</c:v>
                </c:pt>
                <c:pt idx="472">
                  <c:v>3</c:v>
                </c:pt>
                <c:pt idx="473">
                  <c:v>1</c:v>
                </c:pt>
                <c:pt idx="474">
                  <c:v>3</c:v>
                </c:pt>
                <c:pt idx="475">
                  <c:v>-1</c:v>
                </c:pt>
                <c:pt idx="476">
                  <c:v>-2</c:v>
                </c:pt>
                <c:pt idx="477">
                  <c:v>0</c:v>
                </c:pt>
                <c:pt idx="478">
                  <c:v>6</c:v>
                </c:pt>
                <c:pt idx="479">
                  <c:v>7</c:v>
                </c:pt>
                <c:pt idx="480">
                  <c:v>8</c:v>
                </c:pt>
                <c:pt idx="481">
                  <c:v>-2</c:v>
                </c:pt>
                <c:pt idx="482">
                  <c:v>3</c:v>
                </c:pt>
                <c:pt idx="483">
                  <c:v>14</c:v>
                </c:pt>
                <c:pt idx="484">
                  <c:v>8</c:v>
                </c:pt>
                <c:pt idx="485">
                  <c:v>2</c:v>
                </c:pt>
                <c:pt idx="486">
                  <c:v>-1</c:v>
                </c:pt>
                <c:pt idx="487">
                  <c:v>4</c:v>
                </c:pt>
                <c:pt idx="488">
                  <c:v>3</c:v>
                </c:pt>
                <c:pt idx="489">
                  <c:v>0</c:v>
                </c:pt>
                <c:pt idx="490">
                  <c:v>3</c:v>
                </c:pt>
                <c:pt idx="491">
                  <c:v>12</c:v>
                </c:pt>
                <c:pt idx="492">
                  <c:v>30</c:v>
                </c:pt>
                <c:pt idx="493">
                  <c:v>9</c:v>
                </c:pt>
                <c:pt idx="494">
                  <c:v>-1</c:v>
                </c:pt>
                <c:pt idx="495">
                  <c:v>-1</c:v>
                </c:pt>
                <c:pt idx="496">
                  <c:v>0</c:v>
                </c:pt>
                <c:pt idx="497">
                  <c:v>0</c:v>
                </c:pt>
                <c:pt idx="498">
                  <c:v>-1</c:v>
                </c:pt>
                <c:pt idx="499">
                  <c:v>12</c:v>
                </c:pt>
                <c:pt idx="500">
                  <c:v>3</c:v>
                </c:pt>
                <c:pt idx="501">
                  <c:v>3</c:v>
                </c:pt>
                <c:pt idx="502">
                  <c:v>-1</c:v>
                </c:pt>
                <c:pt idx="503">
                  <c:v>0</c:v>
                </c:pt>
                <c:pt idx="504">
                  <c:v>2</c:v>
                </c:pt>
                <c:pt idx="505">
                  <c:v>11</c:v>
                </c:pt>
                <c:pt idx="506">
                  <c:v>4</c:v>
                </c:pt>
                <c:pt idx="507">
                  <c:v>5</c:v>
                </c:pt>
                <c:pt idx="508">
                  <c:v>7</c:v>
                </c:pt>
                <c:pt idx="509">
                  <c:v>6</c:v>
                </c:pt>
                <c:pt idx="510">
                  <c:v>-2</c:v>
                </c:pt>
                <c:pt idx="511">
                  <c:v>2</c:v>
                </c:pt>
                <c:pt idx="512">
                  <c:v>2</c:v>
                </c:pt>
                <c:pt idx="513">
                  <c:v>2</c:v>
                </c:pt>
                <c:pt idx="514">
                  <c:v>1</c:v>
                </c:pt>
                <c:pt idx="515">
                  <c:v>0</c:v>
                </c:pt>
                <c:pt idx="516">
                  <c:v>0</c:v>
                </c:pt>
              </c:numCache>
            </c:numRef>
          </c:val>
          <c:smooth val="0"/>
          <c:extLst>
            <c:ext xmlns:c16="http://schemas.microsoft.com/office/drawing/2014/chart" uri="{C3380CC4-5D6E-409C-BE32-E72D297353CC}">
              <c16:uniqueId val="{00000002-0B52-4709-A8CF-6A8012615C86}"/>
            </c:ext>
          </c:extLst>
        </c:ser>
        <c:ser>
          <c:idx val="3"/>
          <c:order val="3"/>
          <c:tx>
            <c:strRef>
              <c:f>Sheet1!$E$1</c:f>
              <c:strCache>
                <c:ptCount val="1"/>
                <c:pt idx="0">
                  <c:v>jvmsports</c:v>
                </c:pt>
              </c:strCache>
            </c:strRef>
          </c:tx>
          <c:spPr>
            <a:ln w="28575" cap="rnd">
              <a:solidFill>
                <a:schemeClr val="accent4"/>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Sheet1!$E$2:$E$518</c:f>
              <c:numCache>
                <c:formatCode>General</c:formatCode>
                <c:ptCount val="517"/>
                <c:pt idx="93">
                  <c:v>1</c:v>
                </c:pt>
                <c:pt idx="94">
                  <c:v>0</c:v>
                </c:pt>
                <c:pt idx="95">
                  <c:v>1</c:v>
                </c:pt>
                <c:pt idx="96">
                  <c:v>-2</c:v>
                </c:pt>
                <c:pt idx="97">
                  <c:v>3</c:v>
                </c:pt>
                <c:pt idx="98">
                  <c:v>5</c:v>
                </c:pt>
                <c:pt idx="99">
                  <c:v>3</c:v>
                </c:pt>
                <c:pt idx="100">
                  <c:v>1</c:v>
                </c:pt>
                <c:pt idx="101">
                  <c:v>4</c:v>
                </c:pt>
                <c:pt idx="102">
                  <c:v>2</c:v>
                </c:pt>
                <c:pt idx="103">
                  <c:v>2</c:v>
                </c:pt>
                <c:pt idx="104">
                  <c:v>0</c:v>
                </c:pt>
                <c:pt idx="105">
                  <c:v>-1</c:v>
                </c:pt>
                <c:pt idx="106">
                  <c:v>0</c:v>
                </c:pt>
                <c:pt idx="107">
                  <c:v>5</c:v>
                </c:pt>
                <c:pt idx="108">
                  <c:v>0</c:v>
                </c:pt>
                <c:pt idx="109">
                  <c:v>-2</c:v>
                </c:pt>
                <c:pt idx="110">
                  <c:v>8</c:v>
                </c:pt>
                <c:pt idx="111">
                  <c:v>0</c:v>
                </c:pt>
                <c:pt idx="112">
                  <c:v>1</c:v>
                </c:pt>
                <c:pt idx="113">
                  <c:v>0</c:v>
                </c:pt>
                <c:pt idx="114">
                  <c:v>3</c:v>
                </c:pt>
                <c:pt idx="115">
                  <c:v>2</c:v>
                </c:pt>
                <c:pt idx="116">
                  <c:v>5</c:v>
                </c:pt>
                <c:pt idx="117">
                  <c:v>-2</c:v>
                </c:pt>
                <c:pt idx="118">
                  <c:v>0</c:v>
                </c:pt>
                <c:pt idx="119">
                  <c:v>2</c:v>
                </c:pt>
                <c:pt idx="120">
                  <c:v>-2</c:v>
                </c:pt>
                <c:pt idx="121">
                  <c:v>-1</c:v>
                </c:pt>
                <c:pt idx="122">
                  <c:v>2</c:v>
                </c:pt>
                <c:pt idx="123">
                  <c:v>4</c:v>
                </c:pt>
                <c:pt idx="124">
                  <c:v>0</c:v>
                </c:pt>
                <c:pt idx="125">
                  <c:v>-2</c:v>
                </c:pt>
                <c:pt idx="126">
                  <c:v>4</c:v>
                </c:pt>
                <c:pt idx="127">
                  <c:v>1</c:v>
                </c:pt>
                <c:pt idx="128">
                  <c:v>4</c:v>
                </c:pt>
                <c:pt idx="129">
                  <c:v>4</c:v>
                </c:pt>
                <c:pt idx="130">
                  <c:v>1</c:v>
                </c:pt>
                <c:pt idx="131">
                  <c:v>0</c:v>
                </c:pt>
                <c:pt idx="132">
                  <c:v>-1</c:v>
                </c:pt>
                <c:pt idx="133">
                  <c:v>1</c:v>
                </c:pt>
                <c:pt idx="134">
                  <c:v>5</c:v>
                </c:pt>
                <c:pt idx="135">
                  <c:v>4</c:v>
                </c:pt>
                <c:pt idx="136">
                  <c:v>5</c:v>
                </c:pt>
                <c:pt idx="137">
                  <c:v>1</c:v>
                </c:pt>
                <c:pt idx="138">
                  <c:v>-1</c:v>
                </c:pt>
                <c:pt idx="139">
                  <c:v>-2</c:v>
                </c:pt>
                <c:pt idx="140">
                  <c:v>-1</c:v>
                </c:pt>
                <c:pt idx="141">
                  <c:v>5</c:v>
                </c:pt>
                <c:pt idx="142">
                  <c:v>4</c:v>
                </c:pt>
                <c:pt idx="143">
                  <c:v>4</c:v>
                </c:pt>
                <c:pt idx="144">
                  <c:v>-5</c:v>
                </c:pt>
                <c:pt idx="145">
                  <c:v>0</c:v>
                </c:pt>
                <c:pt idx="146">
                  <c:v>0</c:v>
                </c:pt>
                <c:pt idx="147">
                  <c:v>1</c:v>
                </c:pt>
                <c:pt idx="148">
                  <c:v>2</c:v>
                </c:pt>
                <c:pt idx="149">
                  <c:v>-1</c:v>
                </c:pt>
                <c:pt idx="150">
                  <c:v>0</c:v>
                </c:pt>
                <c:pt idx="151">
                  <c:v>3</c:v>
                </c:pt>
                <c:pt idx="152">
                  <c:v>-1</c:v>
                </c:pt>
                <c:pt idx="153">
                  <c:v>4</c:v>
                </c:pt>
                <c:pt idx="154">
                  <c:v>4</c:v>
                </c:pt>
                <c:pt idx="155">
                  <c:v>6</c:v>
                </c:pt>
                <c:pt idx="156">
                  <c:v>5</c:v>
                </c:pt>
                <c:pt idx="157">
                  <c:v>2</c:v>
                </c:pt>
                <c:pt idx="158">
                  <c:v>8</c:v>
                </c:pt>
                <c:pt idx="159">
                  <c:v>2</c:v>
                </c:pt>
                <c:pt idx="160">
                  <c:v>2</c:v>
                </c:pt>
                <c:pt idx="161">
                  <c:v>-1</c:v>
                </c:pt>
                <c:pt idx="162">
                  <c:v>1</c:v>
                </c:pt>
                <c:pt idx="163">
                  <c:v>-1</c:v>
                </c:pt>
                <c:pt idx="164">
                  <c:v>4</c:v>
                </c:pt>
                <c:pt idx="165">
                  <c:v>3</c:v>
                </c:pt>
                <c:pt idx="166">
                  <c:v>4</c:v>
                </c:pt>
                <c:pt idx="167">
                  <c:v>-1</c:v>
                </c:pt>
                <c:pt idx="168">
                  <c:v>4</c:v>
                </c:pt>
                <c:pt idx="169">
                  <c:v>14</c:v>
                </c:pt>
                <c:pt idx="170">
                  <c:v>5</c:v>
                </c:pt>
                <c:pt idx="171">
                  <c:v>6</c:v>
                </c:pt>
                <c:pt idx="172">
                  <c:v>7</c:v>
                </c:pt>
                <c:pt idx="173">
                  <c:v>0</c:v>
                </c:pt>
                <c:pt idx="174">
                  <c:v>2</c:v>
                </c:pt>
                <c:pt idx="175">
                  <c:v>2</c:v>
                </c:pt>
                <c:pt idx="176">
                  <c:v>2</c:v>
                </c:pt>
                <c:pt idx="177">
                  <c:v>-1</c:v>
                </c:pt>
                <c:pt idx="178">
                  <c:v>3</c:v>
                </c:pt>
                <c:pt idx="179">
                  <c:v>1</c:v>
                </c:pt>
                <c:pt idx="180">
                  <c:v>4</c:v>
                </c:pt>
                <c:pt idx="181">
                  <c:v>-2</c:v>
                </c:pt>
                <c:pt idx="182">
                  <c:v>1</c:v>
                </c:pt>
                <c:pt idx="183">
                  <c:v>-1</c:v>
                </c:pt>
                <c:pt idx="184">
                  <c:v>6</c:v>
                </c:pt>
                <c:pt idx="185">
                  <c:v>4</c:v>
                </c:pt>
                <c:pt idx="186">
                  <c:v>2</c:v>
                </c:pt>
                <c:pt idx="187">
                  <c:v>3</c:v>
                </c:pt>
                <c:pt idx="188">
                  <c:v>0</c:v>
                </c:pt>
                <c:pt idx="189">
                  <c:v>6</c:v>
                </c:pt>
                <c:pt idx="190">
                  <c:v>2</c:v>
                </c:pt>
                <c:pt idx="191">
                  <c:v>1</c:v>
                </c:pt>
                <c:pt idx="192">
                  <c:v>0</c:v>
                </c:pt>
                <c:pt idx="193">
                  <c:v>7</c:v>
                </c:pt>
                <c:pt idx="194">
                  <c:v>2</c:v>
                </c:pt>
                <c:pt idx="195">
                  <c:v>1</c:v>
                </c:pt>
                <c:pt idx="196">
                  <c:v>4</c:v>
                </c:pt>
                <c:pt idx="197">
                  <c:v>0</c:v>
                </c:pt>
                <c:pt idx="198">
                  <c:v>1</c:v>
                </c:pt>
                <c:pt idx="199">
                  <c:v>2</c:v>
                </c:pt>
                <c:pt idx="200">
                  <c:v>4</c:v>
                </c:pt>
                <c:pt idx="201">
                  <c:v>-2</c:v>
                </c:pt>
                <c:pt idx="202">
                  <c:v>0</c:v>
                </c:pt>
                <c:pt idx="203">
                  <c:v>1</c:v>
                </c:pt>
                <c:pt idx="204">
                  <c:v>-2</c:v>
                </c:pt>
                <c:pt idx="205">
                  <c:v>1</c:v>
                </c:pt>
                <c:pt idx="206">
                  <c:v>1</c:v>
                </c:pt>
                <c:pt idx="207">
                  <c:v>1</c:v>
                </c:pt>
                <c:pt idx="208">
                  <c:v>3</c:v>
                </c:pt>
                <c:pt idx="209">
                  <c:v>-1</c:v>
                </c:pt>
                <c:pt idx="210">
                  <c:v>2</c:v>
                </c:pt>
                <c:pt idx="211">
                  <c:v>1</c:v>
                </c:pt>
                <c:pt idx="212">
                  <c:v>-4</c:v>
                </c:pt>
                <c:pt idx="213">
                  <c:v>0</c:v>
                </c:pt>
                <c:pt idx="214">
                  <c:v>5</c:v>
                </c:pt>
                <c:pt idx="215">
                  <c:v>1</c:v>
                </c:pt>
                <c:pt idx="216">
                  <c:v>-2</c:v>
                </c:pt>
                <c:pt idx="217">
                  <c:v>3</c:v>
                </c:pt>
                <c:pt idx="218">
                  <c:v>-2</c:v>
                </c:pt>
                <c:pt idx="219">
                  <c:v>1</c:v>
                </c:pt>
                <c:pt idx="220">
                  <c:v>2</c:v>
                </c:pt>
                <c:pt idx="221">
                  <c:v>1</c:v>
                </c:pt>
                <c:pt idx="222">
                  <c:v>2</c:v>
                </c:pt>
                <c:pt idx="223">
                  <c:v>1</c:v>
                </c:pt>
                <c:pt idx="224">
                  <c:v>1</c:v>
                </c:pt>
                <c:pt idx="225">
                  <c:v>4</c:v>
                </c:pt>
                <c:pt idx="226">
                  <c:v>-1</c:v>
                </c:pt>
                <c:pt idx="227">
                  <c:v>1</c:v>
                </c:pt>
                <c:pt idx="228">
                  <c:v>1</c:v>
                </c:pt>
                <c:pt idx="229">
                  <c:v>1</c:v>
                </c:pt>
                <c:pt idx="230">
                  <c:v>-2</c:v>
                </c:pt>
                <c:pt idx="231">
                  <c:v>-2</c:v>
                </c:pt>
                <c:pt idx="232">
                  <c:v>4</c:v>
                </c:pt>
                <c:pt idx="233">
                  <c:v>2</c:v>
                </c:pt>
                <c:pt idx="234">
                  <c:v>0</c:v>
                </c:pt>
                <c:pt idx="235">
                  <c:v>-3</c:v>
                </c:pt>
                <c:pt idx="236">
                  <c:v>2</c:v>
                </c:pt>
                <c:pt idx="237">
                  <c:v>-4</c:v>
                </c:pt>
                <c:pt idx="238">
                  <c:v>-1</c:v>
                </c:pt>
                <c:pt idx="239">
                  <c:v>1</c:v>
                </c:pt>
                <c:pt idx="240">
                  <c:v>0</c:v>
                </c:pt>
                <c:pt idx="241">
                  <c:v>-5</c:v>
                </c:pt>
                <c:pt idx="242">
                  <c:v>1</c:v>
                </c:pt>
                <c:pt idx="243">
                  <c:v>0</c:v>
                </c:pt>
                <c:pt idx="244">
                  <c:v>-2</c:v>
                </c:pt>
                <c:pt idx="245">
                  <c:v>0</c:v>
                </c:pt>
                <c:pt idx="246">
                  <c:v>-2</c:v>
                </c:pt>
                <c:pt idx="247">
                  <c:v>0</c:v>
                </c:pt>
                <c:pt idx="248">
                  <c:v>3</c:v>
                </c:pt>
                <c:pt idx="249">
                  <c:v>1</c:v>
                </c:pt>
                <c:pt idx="250">
                  <c:v>3</c:v>
                </c:pt>
                <c:pt idx="251">
                  <c:v>5</c:v>
                </c:pt>
                <c:pt idx="252">
                  <c:v>0</c:v>
                </c:pt>
                <c:pt idx="253">
                  <c:v>4</c:v>
                </c:pt>
                <c:pt idx="254">
                  <c:v>-3</c:v>
                </c:pt>
                <c:pt idx="255">
                  <c:v>3</c:v>
                </c:pt>
                <c:pt idx="256">
                  <c:v>1</c:v>
                </c:pt>
                <c:pt idx="257">
                  <c:v>0</c:v>
                </c:pt>
                <c:pt idx="258">
                  <c:v>0</c:v>
                </c:pt>
                <c:pt idx="259">
                  <c:v>1</c:v>
                </c:pt>
                <c:pt idx="260">
                  <c:v>4</c:v>
                </c:pt>
                <c:pt idx="261">
                  <c:v>3</c:v>
                </c:pt>
                <c:pt idx="262">
                  <c:v>1</c:v>
                </c:pt>
                <c:pt idx="263">
                  <c:v>3</c:v>
                </c:pt>
                <c:pt idx="264">
                  <c:v>1</c:v>
                </c:pt>
                <c:pt idx="265">
                  <c:v>-2</c:v>
                </c:pt>
                <c:pt idx="266">
                  <c:v>1</c:v>
                </c:pt>
                <c:pt idx="267">
                  <c:v>-1</c:v>
                </c:pt>
                <c:pt idx="268">
                  <c:v>-2</c:v>
                </c:pt>
                <c:pt idx="269">
                  <c:v>0</c:v>
                </c:pt>
                <c:pt idx="270">
                  <c:v>-2</c:v>
                </c:pt>
                <c:pt idx="271">
                  <c:v>0</c:v>
                </c:pt>
                <c:pt idx="272">
                  <c:v>0</c:v>
                </c:pt>
                <c:pt idx="273">
                  <c:v>-2</c:v>
                </c:pt>
                <c:pt idx="274">
                  <c:v>-1</c:v>
                </c:pt>
                <c:pt idx="275">
                  <c:v>5</c:v>
                </c:pt>
                <c:pt idx="276">
                  <c:v>3</c:v>
                </c:pt>
                <c:pt idx="277">
                  <c:v>-1</c:v>
                </c:pt>
                <c:pt idx="278">
                  <c:v>1</c:v>
                </c:pt>
                <c:pt idx="279">
                  <c:v>-1</c:v>
                </c:pt>
                <c:pt idx="280">
                  <c:v>1</c:v>
                </c:pt>
                <c:pt idx="281">
                  <c:v>-5</c:v>
                </c:pt>
                <c:pt idx="282">
                  <c:v>2</c:v>
                </c:pt>
                <c:pt idx="283">
                  <c:v>3</c:v>
                </c:pt>
                <c:pt idx="284">
                  <c:v>-1</c:v>
                </c:pt>
                <c:pt idx="285">
                  <c:v>-1</c:v>
                </c:pt>
                <c:pt idx="286">
                  <c:v>-5</c:v>
                </c:pt>
                <c:pt idx="287">
                  <c:v>-1</c:v>
                </c:pt>
                <c:pt idx="288">
                  <c:v>2</c:v>
                </c:pt>
                <c:pt idx="289">
                  <c:v>-2</c:v>
                </c:pt>
                <c:pt idx="290">
                  <c:v>3</c:v>
                </c:pt>
                <c:pt idx="291">
                  <c:v>-2</c:v>
                </c:pt>
                <c:pt idx="292">
                  <c:v>0</c:v>
                </c:pt>
                <c:pt idx="293">
                  <c:v>1</c:v>
                </c:pt>
                <c:pt idx="294">
                  <c:v>3</c:v>
                </c:pt>
                <c:pt idx="295">
                  <c:v>0</c:v>
                </c:pt>
                <c:pt idx="296">
                  <c:v>2</c:v>
                </c:pt>
                <c:pt idx="297">
                  <c:v>2</c:v>
                </c:pt>
                <c:pt idx="298">
                  <c:v>3</c:v>
                </c:pt>
                <c:pt idx="299">
                  <c:v>1</c:v>
                </c:pt>
                <c:pt idx="300">
                  <c:v>2</c:v>
                </c:pt>
                <c:pt idx="301">
                  <c:v>-3</c:v>
                </c:pt>
                <c:pt idx="302">
                  <c:v>0</c:v>
                </c:pt>
                <c:pt idx="303">
                  <c:v>2</c:v>
                </c:pt>
                <c:pt idx="304">
                  <c:v>6</c:v>
                </c:pt>
                <c:pt idx="305">
                  <c:v>-2</c:v>
                </c:pt>
                <c:pt idx="306">
                  <c:v>0</c:v>
                </c:pt>
                <c:pt idx="307">
                  <c:v>1</c:v>
                </c:pt>
                <c:pt idx="308">
                  <c:v>0</c:v>
                </c:pt>
                <c:pt idx="309">
                  <c:v>4</c:v>
                </c:pt>
                <c:pt idx="310">
                  <c:v>1</c:v>
                </c:pt>
                <c:pt idx="311">
                  <c:v>5</c:v>
                </c:pt>
                <c:pt idx="312">
                  <c:v>3</c:v>
                </c:pt>
                <c:pt idx="313">
                  <c:v>-3</c:v>
                </c:pt>
                <c:pt idx="314">
                  <c:v>1</c:v>
                </c:pt>
                <c:pt idx="315">
                  <c:v>3</c:v>
                </c:pt>
                <c:pt idx="316">
                  <c:v>7</c:v>
                </c:pt>
                <c:pt idx="317">
                  <c:v>8</c:v>
                </c:pt>
                <c:pt idx="318">
                  <c:v>7</c:v>
                </c:pt>
                <c:pt idx="319">
                  <c:v>4</c:v>
                </c:pt>
                <c:pt idx="320">
                  <c:v>0</c:v>
                </c:pt>
                <c:pt idx="321">
                  <c:v>1</c:v>
                </c:pt>
                <c:pt idx="322">
                  <c:v>-1</c:v>
                </c:pt>
                <c:pt idx="323">
                  <c:v>4</c:v>
                </c:pt>
                <c:pt idx="324">
                  <c:v>2</c:v>
                </c:pt>
                <c:pt idx="325">
                  <c:v>2</c:v>
                </c:pt>
                <c:pt idx="326">
                  <c:v>2</c:v>
                </c:pt>
                <c:pt idx="327">
                  <c:v>0</c:v>
                </c:pt>
                <c:pt idx="328">
                  <c:v>4</c:v>
                </c:pt>
                <c:pt idx="329">
                  <c:v>1</c:v>
                </c:pt>
                <c:pt idx="330">
                  <c:v>-1</c:v>
                </c:pt>
                <c:pt idx="331">
                  <c:v>0</c:v>
                </c:pt>
                <c:pt idx="332">
                  <c:v>0</c:v>
                </c:pt>
                <c:pt idx="333">
                  <c:v>1</c:v>
                </c:pt>
                <c:pt idx="334">
                  <c:v>2</c:v>
                </c:pt>
                <c:pt idx="335">
                  <c:v>-3</c:v>
                </c:pt>
                <c:pt idx="336">
                  <c:v>2</c:v>
                </c:pt>
                <c:pt idx="337">
                  <c:v>2</c:v>
                </c:pt>
                <c:pt idx="338">
                  <c:v>0</c:v>
                </c:pt>
                <c:pt idx="339">
                  <c:v>2</c:v>
                </c:pt>
                <c:pt idx="340">
                  <c:v>2</c:v>
                </c:pt>
                <c:pt idx="341">
                  <c:v>3</c:v>
                </c:pt>
                <c:pt idx="342">
                  <c:v>2</c:v>
                </c:pt>
                <c:pt idx="343">
                  <c:v>5</c:v>
                </c:pt>
                <c:pt idx="344">
                  <c:v>1</c:v>
                </c:pt>
                <c:pt idx="345">
                  <c:v>-2</c:v>
                </c:pt>
                <c:pt idx="346">
                  <c:v>4</c:v>
                </c:pt>
                <c:pt idx="347">
                  <c:v>4</c:v>
                </c:pt>
                <c:pt idx="348">
                  <c:v>1</c:v>
                </c:pt>
                <c:pt idx="349">
                  <c:v>3</c:v>
                </c:pt>
                <c:pt idx="350">
                  <c:v>2</c:v>
                </c:pt>
                <c:pt idx="351">
                  <c:v>2</c:v>
                </c:pt>
                <c:pt idx="352">
                  <c:v>6</c:v>
                </c:pt>
                <c:pt idx="353">
                  <c:v>1</c:v>
                </c:pt>
                <c:pt idx="354">
                  <c:v>5</c:v>
                </c:pt>
                <c:pt idx="355">
                  <c:v>-2</c:v>
                </c:pt>
                <c:pt idx="356">
                  <c:v>0</c:v>
                </c:pt>
                <c:pt idx="357">
                  <c:v>0</c:v>
                </c:pt>
                <c:pt idx="358">
                  <c:v>0</c:v>
                </c:pt>
                <c:pt idx="359">
                  <c:v>-1</c:v>
                </c:pt>
                <c:pt idx="360">
                  <c:v>1</c:v>
                </c:pt>
                <c:pt idx="361">
                  <c:v>1</c:v>
                </c:pt>
                <c:pt idx="362">
                  <c:v>2</c:v>
                </c:pt>
                <c:pt idx="363">
                  <c:v>-2</c:v>
                </c:pt>
                <c:pt idx="364">
                  <c:v>-1</c:v>
                </c:pt>
                <c:pt idx="365">
                  <c:v>-2</c:v>
                </c:pt>
                <c:pt idx="366">
                  <c:v>-2</c:v>
                </c:pt>
                <c:pt idx="367">
                  <c:v>-1</c:v>
                </c:pt>
                <c:pt idx="368">
                  <c:v>-3</c:v>
                </c:pt>
                <c:pt idx="369">
                  <c:v>-1</c:v>
                </c:pt>
                <c:pt idx="370">
                  <c:v>-1</c:v>
                </c:pt>
                <c:pt idx="371">
                  <c:v>-3</c:v>
                </c:pt>
                <c:pt idx="372">
                  <c:v>4</c:v>
                </c:pt>
                <c:pt idx="373">
                  <c:v>8</c:v>
                </c:pt>
                <c:pt idx="374">
                  <c:v>4</c:v>
                </c:pt>
                <c:pt idx="375">
                  <c:v>-2</c:v>
                </c:pt>
                <c:pt idx="376">
                  <c:v>3</c:v>
                </c:pt>
                <c:pt idx="377">
                  <c:v>0</c:v>
                </c:pt>
                <c:pt idx="378">
                  <c:v>4</c:v>
                </c:pt>
                <c:pt idx="379">
                  <c:v>1</c:v>
                </c:pt>
                <c:pt idx="380">
                  <c:v>0</c:v>
                </c:pt>
                <c:pt idx="381">
                  <c:v>-3</c:v>
                </c:pt>
                <c:pt idx="382">
                  <c:v>1</c:v>
                </c:pt>
                <c:pt idx="383">
                  <c:v>3</c:v>
                </c:pt>
                <c:pt idx="384">
                  <c:v>0</c:v>
                </c:pt>
                <c:pt idx="385">
                  <c:v>2</c:v>
                </c:pt>
                <c:pt idx="386">
                  <c:v>1</c:v>
                </c:pt>
                <c:pt idx="387">
                  <c:v>-1</c:v>
                </c:pt>
                <c:pt idx="388">
                  <c:v>3</c:v>
                </c:pt>
                <c:pt idx="389">
                  <c:v>-3</c:v>
                </c:pt>
                <c:pt idx="390">
                  <c:v>5</c:v>
                </c:pt>
                <c:pt idx="391">
                  <c:v>-2</c:v>
                </c:pt>
                <c:pt idx="392">
                  <c:v>-1</c:v>
                </c:pt>
                <c:pt idx="393">
                  <c:v>2</c:v>
                </c:pt>
                <c:pt idx="394">
                  <c:v>-1</c:v>
                </c:pt>
                <c:pt idx="395">
                  <c:v>1</c:v>
                </c:pt>
                <c:pt idx="396">
                  <c:v>3</c:v>
                </c:pt>
                <c:pt idx="397">
                  <c:v>-1</c:v>
                </c:pt>
                <c:pt idx="398">
                  <c:v>0</c:v>
                </c:pt>
                <c:pt idx="399">
                  <c:v>1</c:v>
                </c:pt>
                <c:pt idx="400">
                  <c:v>2</c:v>
                </c:pt>
                <c:pt idx="401">
                  <c:v>2</c:v>
                </c:pt>
                <c:pt idx="402">
                  <c:v>5</c:v>
                </c:pt>
                <c:pt idx="403">
                  <c:v>4</c:v>
                </c:pt>
                <c:pt idx="404">
                  <c:v>2</c:v>
                </c:pt>
                <c:pt idx="405">
                  <c:v>-1</c:v>
                </c:pt>
                <c:pt idx="406">
                  <c:v>4</c:v>
                </c:pt>
                <c:pt idx="407">
                  <c:v>1</c:v>
                </c:pt>
                <c:pt idx="408">
                  <c:v>2</c:v>
                </c:pt>
                <c:pt idx="409">
                  <c:v>-3</c:v>
                </c:pt>
                <c:pt idx="410">
                  <c:v>2</c:v>
                </c:pt>
                <c:pt idx="411">
                  <c:v>3</c:v>
                </c:pt>
                <c:pt idx="412">
                  <c:v>6</c:v>
                </c:pt>
                <c:pt idx="413">
                  <c:v>2</c:v>
                </c:pt>
                <c:pt idx="414">
                  <c:v>0</c:v>
                </c:pt>
                <c:pt idx="415">
                  <c:v>-3</c:v>
                </c:pt>
                <c:pt idx="416">
                  <c:v>1</c:v>
                </c:pt>
                <c:pt idx="417">
                  <c:v>2</c:v>
                </c:pt>
                <c:pt idx="418">
                  <c:v>0</c:v>
                </c:pt>
                <c:pt idx="419">
                  <c:v>0</c:v>
                </c:pt>
                <c:pt idx="420">
                  <c:v>0</c:v>
                </c:pt>
                <c:pt idx="421">
                  <c:v>-1</c:v>
                </c:pt>
                <c:pt idx="422">
                  <c:v>13</c:v>
                </c:pt>
                <c:pt idx="423">
                  <c:v>5</c:v>
                </c:pt>
                <c:pt idx="424">
                  <c:v>9</c:v>
                </c:pt>
                <c:pt idx="425">
                  <c:v>2</c:v>
                </c:pt>
                <c:pt idx="426">
                  <c:v>1</c:v>
                </c:pt>
                <c:pt idx="427">
                  <c:v>6</c:v>
                </c:pt>
                <c:pt idx="428">
                  <c:v>1</c:v>
                </c:pt>
                <c:pt idx="429">
                  <c:v>-1</c:v>
                </c:pt>
                <c:pt idx="430">
                  <c:v>1</c:v>
                </c:pt>
                <c:pt idx="431">
                  <c:v>2</c:v>
                </c:pt>
                <c:pt idx="432">
                  <c:v>0</c:v>
                </c:pt>
                <c:pt idx="433">
                  <c:v>0</c:v>
                </c:pt>
                <c:pt idx="434">
                  <c:v>1</c:v>
                </c:pt>
                <c:pt idx="435">
                  <c:v>2</c:v>
                </c:pt>
                <c:pt idx="436">
                  <c:v>13</c:v>
                </c:pt>
                <c:pt idx="437">
                  <c:v>4</c:v>
                </c:pt>
                <c:pt idx="438">
                  <c:v>1</c:v>
                </c:pt>
                <c:pt idx="439">
                  <c:v>3</c:v>
                </c:pt>
                <c:pt idx="440">
                  <c:v>0</c:v>
                </c:pt>
                <c:pt idx="441">
                  <c:v>3</c:v>
                </c:pt>
                <c:pt idx="442">
                  <c:v>4</c:v>
                </c:pt>
                <c:pt idx="443">
                  <c:v>9</c:v>
                </c:pt>
                <c:pt idx="444">
                  <c:v>10</c:v>
                </c:pt>
                <c:pt idx="445">
                  <c:v>5</c:v>
                </c:pt>
                <c:pt idx="446">
                  <c:v>2</c:v>
                </c:pt>
                <c:pt idx="447">
                  <c:v>2</c:v>
                </c:pt>
                <c:pt idx="448">
                  <c:v>9</c:v>
                </c:pt>
                <c:pt idx="449">
                  <c:v>10</c:v>
                </c:pt>
                <c:pt idx="450">
                  <c:v>2</c:v>
                </c:pt>
                <c:pt idx="451">
                  <c:v>2</c:v>
                </c:pt>
                <c:pt idx="452">
                  <c:v>3</c:v>
                </c:pt>
                <c:pt idx="453">
                  <c:v>3</c:v>
                </c:pt>
                <c:pt idx="454">
                  <c:v>3</c:v>
                </c:pt>
                <c:pt idx="455">
                  <c:v>-1</c:v>
                </c:pt>
                <c:pt idx="456">
                  <c:v>2</c:v>
                </c:pt>
                <c:pt idx="457">
                  <c:v>3</c:v>
                </c:pt>
                <c:pt idx="458">
                  <c:v>6</c:v>
                </c:pt>
                <c:pt idx="459">
                  <c:v>2</c:v>
                </c:pt>
                <c:pt idx="460">
                  <c:v>-3</c:v>
                </c:pt>
                <c:pt idx="461">
                  <c:v>1</c:v>
                </c:pt>
                <c:pt idx="462">
                  <c:v>0</c:v>
                </c:pt>
                <c:pt idx="463">
                  <c:v>4</c:v>
                </c:pt>
                <c:pt idx="464">
                  <c:v>-1</c:v>
                </c:pt>
                <c:pt idx="465">
                  <c:v>-1</c:v>
                </c:pt>
                <c:pt idx="466">
                  <c:v>2</c:v>
                </c:pt>
                <c:pt idx="467">
                  <c:v>1</c:v>
                </c:pt>
                <c:pt idx="468">
                  <c:v>0</c:v>
                </c:pt>
                <c:pt idx="469">
                  <c:v>1</c:v>
                </c:pt>
                <c:pt idx="470">
                  <c:v>3</c:v>
                </c:pt>
                <c:pt idx="471">
                  <c:v>2</c:v>
                </c:pt>
                <c:pt idx="472">
                  <c:v>4</c:v>
                </c:pt>
                <c:pt idx="473">
                  <c:v>4</c:v>
                </c:pt>
                <c:pt idx="474">
                  <c:v>0</c:v>
                </c:pt>
                <c:pt idx="475">
                  <c:v>-4</c:v>
                </c:pt>
                <c:pt idx="476">
                  <c:v>0</c:v>
                </c:pt>
                <c:pt idx="477">
                  <c:v>1</c:v>
                </c:pt>
                <c:pt idx="478">
                  <c:v>3</c:v>
                </c:pt>
                <c:pt idx="479">
                  <c:v>4</c:v>
                </c:pt>
                <c:pt idx="480">
                  <c:v>1</c:v>
                </c:pt>
                <c:pt idx="481">
                  <c:v>-2</c:v>
                </c:pt>
                <c:pt idx="482">
                  <c:v>1</c:v>
                </c:pt>
                <c:pt idx="483">
                  <c:v>0</c:v>
                </c:pt>
                <c:pt idx="484">
                  <c:v>-2</c:v>
                </c:pt>
                <c:pt idx="485">
                  <c:v>1</c:v>
                </c:pt>
                <c:pt idx="486">
                  <c:v>1</c:v>
                </c:pt>
                <c:pt idx="487">
                  <c:v>0</c:v>
                </c:pt>
                <c:pt idx="488">
                  <c:v>0</c:v>
                </c:pt>
                <c:pt idx="489">
                  <c:v>2</c:v>
                </c:pt>
                <c:pt idx="490">
                  <c:v>1</c:v>
                </c:pt>
                <c:pt idx="491">
                  <c:v>3</c:v>
                </c:pt>
                <c:pt idx="492">
                  <c:v>0</c:v>
                </c:pt>
                <c:pt idx="493">
                  <c:v>1</c:v>
                </c:pt>
                <c:pt idx="494">
                  <c:v>1</c:v>
                </c:pt>
                <c:pt idx="495">
                  <c:v>5</c:v>
                </c:pt>
                <c:pt idx="496">
                  <c:v>-1</c:v>
                </c:pt>
                <c:pt idx="497">
                  <c:v>-2</c:v>
                </c:pt>
                <c:pt idx="498">
                  <c:v>0</c:v>
                </c:pt>
                <c:pt idx="499">
                  <c:v>-1</c:v>
                </c:pt>
                <c:pt idx="500">
                  <c:v>4</c:v>
                </c:pt>
                <c:pt idx="501">
                  <c:v>-2</c:v>
                </c:pt>
                <c:pt idx="502">
                  <c:v>2</c:v>
                </c:pt>
                <c:pt idx="503">
                  <c:v>-1</c:v>
                </c:pt>
                <c:pt idx="504">
                  <c:v>0</c:v>
                </c:pt>
                <c:pt idx="505">
                  <c:v>1</c:v>
                </c:pt>
                <c:pt idx="506">
                  <c:v>-2</c:v>
                </c:pt>
                <c:pt idx="507">
                  <c:v>1</c:v>
                </c:pt>
                <c:pt idx="508">
                  <c:v>-3</c:v>
                </c:pt>
                <c:pt idx="509">
                  <c:v>1</c:v>
                </c:pt>
                <c:pt idx="510">
                  <c:v>-3</c:v>
                </c:pt>
                <c:pt idx="511">
                  <c:v>0</c:v>
                </c:pt>
                <c:pt idx="512">
                  <c:v>0</c:v>
                </c:pt>
                <c:pt idx="513">
                  <c:v>1</c:v>
                </c:pt>
                <c:pt idx="514">
                  <c:v>6</c:v>
                </c:pt>
                <c:pt idx="515">
                  <c:v>2</c:v>
                </c:pt>
                <c:pt idx="516">
                  <c:v>1</c:v>
                </c:pt>
              </c:numCache>
            </c:numRef>
          </c:val>
          <c:smooth val="0"/>
          <c:extLst>
            <c:ext xmlns:c16="http://schemas.microsoft.com/office/drawing/2014/chart" uri="{C3380CC4-5D6E-409C-BE32-E72D297353CC}">
              <c16:uniqueId val="{00000003-0B52-4709-A8CF-6A8012615C86}"/>
            </c:ext>
          </c:extLst>
        </c:ser>
        <c:ser>
          <c:idx val="4"/>
          <c:order val="4"/>
          <c:tx>
            <c:strRef>
              <c:f>Sheet1!$F$1</c:f>
              <c:strCache>
                <c:ptCount val="1"/>
                <c:pt idx="0">
                  <c:v>teamueberground</c:v>
                </c:pt>
              </c:strCache>
            </c:strRef>
          </c:tx>
          <c:spPr>
            <a:ln w="28575" cap="rnd">
              <a:solidFill>
                <a:schemeClr val="accent5"/>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Sheet1!$F$2:$F$518</c:f>
              <c:numCache>
                <c:formatCode>General</c:formatCode>
                <c:ptCount val="517"/>
                <c:pt idx="93">
                  <c:v>1</c:v>
                </c:pt>
                <c:pt idx="94">
                  <c:v>0</c:v>
                </c:pt>
                <c:pt idx="95">
                  <c:v>0</c:v>
                </c:pt>
                <c:pt idx="96">
                  <c:v>-2</c:v>
                </c:pt>
                <c:pt idx="97">
                  <c:v>-1</c:v>
                </c:pt>
                <c:pt idx="98">
                  <c:v>2</c:v>
                </c:pt>
                <c:pt idx="99">
                  <c:v>1</c:v>
                </c:pt>
                <c:pt idx="100">
                  <c:v>1</c:v>
                </c:pt>
                <c:pt idx="101">
                  <c:v>4</c:v>
                </c:pt>
                <c:pt idx="102">
                  <c:v>1</c:v>
                </c:pt>
                <c:pt idx="103">
                  <c:v>-1</c:v>
                </c:pt>
                <c:pt idx="104">
                  <c:v>-1</c:v>
                </c:pt>
                <c:pt idx="105">
                  <c:v>-1</c:v>
                </c:pt>
                <c:pt idx="106">
                  <c:v>11</c:v>
                </c:pt>
                <c:pt idx="107">
                  <c:v>14</c:v>
                </c:pt>
                <c:pt idx="108">
                  <c:v>3</c:v>
                </c:pt>
                <c:pt idx="109">
                  <c:v>2</c:v>
                </c:pt>
                <c:pt idx="110">
                  <c:v>7</c:v>
                </c:pt>
                <c:pt idx="111">
                  <c:v>6</c:v>
                </c:pt>
                <c:pt idx="112">
                  <c:v>5</c:v>
                </c:pt>
                <c:pt idx="113">
                  <c:v>10</c:v>
                </c:pt>
                <c:pt idx="114">
                  <c:v>6</c:v>
                </c:pt>
                <c:pt idx="115">
                  <c:v>55</c:v>
                </c:pt>
                <c:pt idx="116">
                  <c:v>31</c:v>
                </c:pt>
                <c:pt idx="117">
                  <c:v>19</c:v>
                </c:pt>
                <c:pt idx="118">
                  <c:v>4</c:v>
                </c:pt>
                <c:pt idx="119">
                  <c:v>2</c:v>
                </c:pt>
                <c:pt idx="120">
                  <c:v>1</c:v>
                </c:pt>
                <c:pt idx="121">
                  <c:v>0</c:v>
                </c:pt>
                <c:pt idx="122">
                  <c:v>1</c:v>
                </c:pt>
                <c:pt idx="123">
                  <c:v>0</c:v>
                </c:pt>
                <c:pt idx="124">
                  <c:v>1</c:v>
                </c:pt>
                <c:pt idx="125">
                  <c:v>2</c:v>
                </c:pt>
                <c:pt idx="126">
                  <c:v>-1</c:v>
                </c:pt>
                <c:pt idx="127">
                  <c:v>3</c:v>
                </c:pt>
                <c:pt idx="128">
                  <c:v>2</c:v>
                </c:pt>
                <c:pt idx="129">
                  <c:v>-1</c:v>
                </c:pt>
                <c:pt idx="130">
                  <c:v>3</c:v>
                </c:pt>
                <c:pt idx="131">
                  <c:v>-1</c:v>
                </c:pt>
                <c:pt idx="132">
                  <c:v>0</c:v>
                </c:pt>
                <c:pt idx="133">
                  <c:v>0</c:v>
                </c:pt>
                <c:pt idx="134">
                  <c:v>3</c:v>
                </c:pt>
                <c:pt idx="135">
                  <c:v>-1</c:v>
                </c:pt>
                <c:pt idx="136">
                  <c:v>7</c:v>
                </c:pt>
                <c:pt idx="137">
                  <c:v>2</c:v>
                </c:pt>
                <c:pt idx="138">
                  <c:v>2</c:v>
                </c:pt>
                <c:pt idx="139">
                  <c:v>0</c:v>
                </c:pt>
                <c:pt idx="140">
                  <c:v>42</c:v>
                </c:pt>
                <c:pt idx="141">
                  <c:v>-38</c:v>
                </c:pt>
                <c:pt idx="142">
                  <c:v>-1</c:v>
                </c:pt>
                <c:pt idx="143">
                  <c:v>3</c:v>
                </c:pt>
                <c:pt idx="144">
                  <c:v>3</c:v>
                </c:pt>
                <c:pt idx="145">
                  <c:v>2</c:v>
                </c:pt>
                <c:pt idx="146">
                  <c:v>1</c:v>
                </c:pt>
                <c:pt idx="147">
                  <c:v>0</c:v>
                </c:pt>
                <c:pt idx="148">
                  <c:v>4</c:v>
                </c:pt>
                <c:pt idx="149">
                  <c:v>3</c:v>
                </c:pt>
                <c:pt idx="150">
                  <c:v>3</c:v>
                </c:pt>
                <c:pt idx="151">
                  <c:v>2</c:v>
                </c:pt>
                <c:pt idx="152">
                  <c:v>6</c:v>
                </c:pt>
                <c:pt idx="153">
                  <c:v>0</c:v>
                </c:pt>
                <c:pt idx="154">
                  <c:v>2</c:v>
                </c:pt>
                <c:pt idx="155">
                  <c:v>6</c:v>
                </c:pt>
                <c:pt idx="156">
                  <c:v>0</c:v>
                </c:pt>
                <c:pt idx="157">
                  <c:v>4</c:v>
                </c:pt>
                <c:pt idx="158">
                  <c:v>13</c:v>
                </c:pt>
                <c:pt idx="159">
                  <c:v>2</c:v>
                </c:pt>
                <c:pt idx="160">
                  <c:v>4</c:v>
                </c:pt>
                <c:pt idx="161">
                  <c:v>1</c:v>
                </c:pt>
                <c:pt idx="162">
                  <c:v>-1</c:v>
                </c:pt>
                <c:pt idx="163">
                  <c:v>2</c:v>
                </c:pt>
                <c:pt idx="164">
                  <c:v>-2</c:v>
                </c:pt>
                <c:pt idx="165">
                  <c:v>1</c:v>
                </c:pt>
                <c:pt idx="166">
                  <c:v>4</c:v>
                </c:pt>
                <c:pt idx="167">
                  <c:v>0</c:v>
                </c:pt>
                <c:pt idx="168">
                  <c:v>6</c:v>
                </c:pt>
                <c:pt idx="169">
                  <c:v>-3</c:v>
                </c:pt>
                <c:pt idx="170">
                  <c:v>1</c:v>
                </c:pt>
                <c:pt idx="171">
                  <c:v>3</c:v>
                </c:pt>
                <c:pt idx="172">
                  <c:v>-3</c:v>
                </c:pt>
                <c:pt idx="173">
                  <c:v>0</c:v>
                </c:pt>
                <c:pt idx="174">
                  <c:v>1</c:v>
                </c:pt>
                <c:pt idx="175">
                  <c:v>0</c:v>
                </c:pt>
                <c:pt idx="176">
                  <c:v>1</c:v>
                </c:pt>
                <c:pt idx="177">
                  <c:v>-1</c:v>
                </c:pt>
                <c:pt idx="178">
                  <c:v>2</c:v>
                </c:pt>
                <c:pt idx="179">
                  <c:v>1</c:v>
                </c:pt>
                <c:pt idx="180">
                  <c:v>2</c:v>
                </c:pt>
                <c:pt idx="181">
                  <c:v>0</c:v>
                </c:pt>
                <c:pt idx="182">
                  <c:v>0</c:v>
                </c:pt>
                <c:pt idx="183">
                  <c:v>45</c:v>
                </c:pt>
                <c:pt idx="184">
                  <c:v>83</c:v>
                </c:pt>
                <c:pt idx="185">
                  <c:v>51</c:v>
                </c:pt>
                <c:pt idx="186">
                  <c:v>77</c:v>
                </c:pt>
                <c:pt idx="187">
                  <c:v>37</c:v>
                </c:pt>
                <c:pt idx="188">
                  <c:v>57</c:v>
                </c:pt>
                <c:pt idx="189">
                  <c:v>35</c:v>
                </c:pt>
                <c:pt idx="190">
                  <c:v>36</c:v>
                </c:pt>
                <c:pt idx="191">
                  <c:v>52</c:v>
                </c:pt>
                <c:pt idx="192">
                  <c:v>67</c:v>
                </c:pt>
                <c:pt idx="193">
                  <c:v>54</c:v>
                </c:pt>
                <c:pt idx="194">
                  <c:v>32</c:v>
                </c:pt>
                <c:pt idx="195">
                  <c:v>28</c:v>
                </c:pt>
                <c:pt idx="196">
                  <c:v>35</c:v>
                </c:pt>
                <c:pt idx="197">
                  <c:v>34</c:v>
                </c:pt>
                <c:pt idx="198">
                  <c:v>22</c:v>
                </c:pt>
                <c:pt idx="199">
                  <c:v>20</c:v>
                </c:pt>
                <c:pt idx="200">
                  <c:v>12</c:v>
                </c:pt>
                <c:pt idx="201">
                  <c:v>12</c:v>
                </c:pt>
                <c:pt idx="202">
                  <c:v>15</c:v>
                </c:pt>
                <c:pt idx="203">
                  <c:v>19</c:v>
                </c:pt>
                <c:pt idx="204">
                  <c:v>16</c:v>
                </c:pt>
                <c:pt idx="205">
                  <c:v>8</c:v>
                </c:pt>
                <c:pt idx="206">
                  <c:v>2</c:v>
                </c:pt>
                <c:pt idx="207">
                  <c:v>0</c:v>
                </c:pt>
                <c:pt idx="208">
                  <c:v>0</c:v>
                </c:pt>
                <c:pt idx="209">
                  <c:v>0</c:v>
                </c:pt>
                <c:pt idx="210">
                  <c:v>1</c:v>
                </c:pt>
                <c:pt idx="211">
                  <c:v>1</c:v>
                </c:pt>
                <c:pt idx="212">
                  <c:v>0</c:v>
                </c:pt>
                <c:pt idx="213">
                  <c:v>-1</c:v>
                </c:pt>
                <c:pt idx="214">
                  <c:v>0</c:v>
                </c:pt>
                <c:pt idx="215">
                  <c:v>-2</c:v>
                </c:pt>
                <c:pt idx="216">
                  <c:v>-3</c:v>
                </c:pt>
                <c:pt idx="217">
                  <c:v>3</c:v>
                </c:pt>
                <c:pt idx="218">
                  <c:v>-1</c:v>
                </c:pt>
                <c:pt idx="219">
                  <c:v>-2</c:v>
                </c:pt>
                <c:pt idx="220">
                  <c:v>0</c:v>
                </c:pt>
                <c:pt idx="221">
                  <c:v>-1</c:v>
                </c:pt>
                <c:pt idx="222">
                  <c:v>0</c:v>
                </c:pt>
                <c:pt idx="223">
                  <c:v>-1</c:v>
                </c:pt>
                <c:pt idx="224">
                  <c:v>-1</c:v>
                </c:pt>
                <c:pt idx="225">
                  <c:v>3</c:v>
                </c:pt>
                <c:pt idx="226">
                  <c:v>-3</c:v>
                </c:pt>
                <c:pt idx="227">
                  <c:v>1</c:v>
                </c:pt>
                <c:pt idx="228">
                  <c:v>3</c:v>
                </c:pt>
                <c:pt idx="229">
                  <c:v>1</c:v>
                </c:pt>
                <c:pt idx="230">
                  <c:v>-1</c:v>
                </c:pt>
                <c:pt idx="231">
                  <c:v>-1</c:v>
                </c:pt>
                <c:pt idx="232">
                  <c:v>-1</c:v>
                </c:pt>
                <c:pt idx="233">
                  <c:v>0</c:v>
                </c:pt>
                <c:pt idx="234">
                  <c:v>2</c:v>
                </c:pt>
                <c:pt idx="235">
                  <c:v>0</c:v>
                </c:pt>
                <c:pt idx="236">
                  <c:v>-2</c:v>
                </c:pt>
                <c:pt idx="237">
                  <c:v>-2</c:v>
                </c:pt>
                <c:pt idx="238">
                  <c:v>-1</c:v>
                </c:pt>
                <c:pt idx="239">
                  <c:v>1</c:v>
                </c:pt>
                <c:pt idx="240">
                  <c:v>-1</c:v>
                </c:pt>
                <c:pt idx="241">
                  <c:v>9</c:v>
                </c:pt>
                <c:pt idx="242">
                  <c:v>26</c:v>
                </c:pt>
                <c:pt idx="243">
                  <c:v>6</c:v>
                </c:pt>
                <c:pt idx="244">
                  <c:v>-1</c:v>
                </c:pt>
                <c:pt idx="245">
                  <c:v>0</c:v>
                </c:pt>
                <c:pt idx="246">
                  <c:v>1</c:v>
                </c:pt>
                <c:pt idx="247">
                  <c:v>-1</c:v>
                </c:pt>
                <c:pt idx="248">
                  <c:v>-1</c:v>
                </c:pt>
                <c:pt idx="249">
                  <c:v>2</c:v>
                </c:pt>
                <c:pt idx="250">
                  <c:v>-1</c:v>
                </c:pt>
                <c:pt idx="251">
                  <c:v>-1</c:v>
                </c:pt>
                <c:pt idx="252">
                  <c:v>3</c:v>
                </c:pt>
                <c:pt idx="253">
                  <c:v>1</c:v>
                </c:pt>
                <c:pt idx="254">
                  <c:v>2</c:v>
                </c:pt>
                <c:pt idx="255">
                  <c:v>0</c:v>
                </c:pt>
                <c:pt idx="256">
                  <c:v>0</c:v>
                </c:pt>
                <c:pt idx="257">
                  <c:v>1</c:v>
                </c:pt>
                <c:pt idx="258">
                  <c:v>1</c:v>
                </c:pt>
                <c:pt idx="259">
                  <c:v>0</c:v>
                </c:pt>
                <c:pt idx="260">
                  <c:v>-1</c:v>
                </c:pt>
                <c:pt idx="261">
                  <c:v>0</c:v>
                </c:pt>
                <c:pt idx="262">
                  <c:v>2</c:v>
                </c:pt>
                <c:pt idx="263">
                  <c:v>1</c:v>
                </c:pt>
                <c:pt idx="264">
                  <c:v>-1</c:v>
                </c:pt>
                <c:pt idx="265">
                  <c:v>3</c:v>
                </c:pt>
                <c:pt idx="266">
                  <c:v>0</c:v>
                </c:pt>
                <c:pt idx="267">
                  <c:v>1</c:v>
                </c:pt>
                <c:pt idx="268">
                  <c:v>-2</c:v>
                </c:pt>
                <c:pt idx="269">
                  <c:v>0</c:v>
                </c:pt>
                <c:pt idx="270">
                  <c:v>-2</c:v>
                </c:pt>
                <c:pt idx="271">
                  <c:v>1</c:v>
                </c:pt>
                <c:pt idx="272">
                  <c:v>0</c:v>
                </c:pt>
                <c:pt idx="273">
                  <c:v>0</c:v>
                </c:pt>
                <c:pt idx="274">
                  <c:v>0</c:v>
                </c:pt>
                <c:pt idx="275">
                  <c:v>-1</c:v>
                </c:pt>
                <c:pt idx="276">
                  <c:v>1</c:v>
                </c:pt>
                <c:pt idx="277">
                  <c:v>1</c:v>
                </c:pt>
                <c:pt idx="278">
                  <c:v>0</c:v>
                </c:pt>
                <c:pt idx="279">
                  <c:v>2</c:v>
                </c:pt>
                <c:pt idx="280">
                  <c:v>0</c:v>
                </c:pt>
                <c:pt idx="281">
                  <c:v>0</c:v>
                </c:pt>
                <c:pt idx="282">
                  <c:v>-1</c:v>
                </c:pt>
                <c:pt idx="283">
                  <c:v>2</c:v>
                </c:pt>
                <c:pt idx="284">
                  <c:v>-2</c:v>
                </c:pt>
                <c:pt idx="285">
                  <c:v>3</c:v>
                </c:pt>
                <c:pt idx="286">
                  <c:v>-1</c:v>
                </c:pt>
                <c:pt idx="287">
                  <c:v>1</c:v>
                </c:pt>
                <c:pt idx="288">
                  <c:v>1</c:v>
                </c:pt>
                <c:pt idx="289">
                  <c:v>4</c:v>
                </c:pt>
                <c:pt idx="290">
                  <c:v>1</c:v>
                </c:pt>
                <c:pt idx="291">
                  <c:v>-1</c:v>
                </c:pt>
                <c:pt idx="292">
                  <c:v>-1</c:v>
                </c:pt>
                <c:pt idx="293">
                  <c:v>-1</c:v>
                </c:pt>
                <c:pt idx="294">
                  <c:v>2</c:v>
                </c:pt>
                <c:pt idx="295">
                  <c:v>0</c:v>
                </c:pt>
                <c:pt idx="296">
                  <c:v>-2</c:v>
                </c:pt>
                <c:pt idx="297">
                  <c:v>-2</c:v>
                </c:pt>
                <c:pt idx="298">
                  <c:v>0</c:v>
                </c:pt>
                <c:pt idx="299">
                  <c:v>0</c:v>
                </c:pt>
                <c:pt idx="300">
                  <c:v>-2</c:v>
                </c:pt>
                <c:pt idx="301">
                  <c:v>-1</c:v>
                </c:pt>
                <c:pt idx="302">
                  <c:v>-3</c:v>
                </c:pt>
                <c:pt idx="303">
                  <c:v>-3</c:v>
                </c:pt>
                <c:pt idx="304">
                  <c:v>-1</c:v>
                </c:pt>
                <c:pt idx="305">
                  <c:v>0</c:v>
                </c:pt>
                <c:pt idx="306">
                  <c:v>-3</c:v>
                </c:pt>
                <c:pt idx="307">
                  <c:v>-1</c:v>
                </c:pt>
                <c:pt idx="308">
                  <c:v>0</c:v>
                </c:pt>
                <c:pt idx="309">
                  <c:v>3</c:v>
                </c:pt>
                <c:pt idx="310">
                  <c:v>2</c:v>
                </c:pt>
                <c:pt idx="311">
                  <c:v>-1</c:v>
                </c:pt>
                <c:pt idx="312">
                  <c:v>-1</c:v>
                </c:pt>
                <c:pt idx="313">
                  <c:v>1</c:v>
                </c:pt>
                <c:pt idx="314">
                  <c:v>0</c:v>
                </c:pt>
                <c:pt idx="315">
                  <c:v>3</c:v>
                </c:pt>
                <c:pt idx="316">
                  <c:v>0</c:v>
                </c:pt>
                <c:pt idx="317">
                  <c:v>0</c:v>
                </c:pt>
                <c:pt idx="318">
                  <c:v>-1</c:v>
                </c:pt>
                <c:pt idx="319">
                  <c:v>3</c:v>
                </c:pt>
                <c:pt idx="320">
                  <c:v>-1</c:v>
                </c:pt>
                <c:pt idx="321">
                  <c:v>-1</c:v>
                </c:pt>
                <c:pt idx="322">
                  <c:v>-1</c:v>
                </c:pt>
                <c:pt idx="323">
                  <c:v>-1</c:v>
                </c:pt>
                <c:pt idx="324">
                  <c:v>2</c:v>
                </c:pt>
                <c:pt idx="325">
                  <c:v>1</c:v>
                </c:pt>
                <c:pt idx="326">
                  <c:v>3</c:v>
                </c:pt>
                <c:pt idx="327">
                  <c:v>1</c:v>
                </c:pt>
                <c:pt idx="328">
                  <c:v>0</c:v>
                </c:pt>
                <c:pt idx="329">
                  <c:v>1</c:v>
                </c:pt>
                <c:pt idx="330">
                  <c:v>0</c:v>
                </c:pt>
                <c:pt idx="331">
                  <c:v>1</c:v>
                </c:pt>
                <c:pt idx="332">
                  <c:v>-4</c:v>
                </c:pt>
                <c:pt idx="333">
                  <c:v>2</c:v>
                </c:pt>
                <c:pt idx="334">
                  <c:v>-1</c:v>
                </c:pt>
                <c:pt idx="335">
                  <c:v>0</c:v>
                </c:pt>
                <c:pt idx="336">
                  <c:v>-1</c:v>
                </c:pt>
                <c:pt idx="337">
                  <c:v>1</c:v>
                </c:pt>
                <c:pt idx="338">
                  <c:v>0</c:v>
                </c:pt>
                <c:pt idx="339">
                  <c:v>-1</c:v>
                </c:pt>
                <c:pt idx="340">
                  <c:v>0</c:v>
                </c:pt>
                <c:pt idx="341">
                  <c:v>0</c:v>
                </c:pt>
                <c:pt idx="342">
                  <c:v>1</c:v>
                </c:pt>
                <c:pt idx="343">
                  <c:v>2</c:v>
                </c:pt>
                <c:pt idx="344">
                  <c:v>1</c:v>
                </c:pt>
                <c:pt idx="345">
                  <c:v>1</c:v>
                </c:pt>
                <c:pt idx="346">
                  <c:v>3</c:v>
                </c:pt>
                <c:pt idx="347">
                  <c:v>-2</c:v>
                </c:pt>
                <c:pt idx="348">
                  <c:v>0</c:v>
                </c:pt>
                <c:pt idx="349">
                  <c:v>-2</c:v>
                </c:pt>
                <c:pt idx="350">
                  <c:v>-1</c:v>
                </c:pt>
                <c:pt idx="351">
                  <c:v>-5</c:v>
                </c:pt>
                <c:pt idx="352">
                  <c:v>1</c:v>
                </c:pt>
                <c:pt idx="353">
                  <c:v>-1</c:v>
                </c:pt>
                <c:pt idx="354">
                  <c:v>-2</c:v>
                </c:pt>
                <c:pt idx="355">
                  <c:v>0</c:v>
                </c:pt>
                <c:pt idx="356">
                  <c:v>-5</c:v>
                </c:pt>
                <c:pt idx="357">
                  <c:v>2</c:v>
                </c:pt>
                <c:pt idx="358">
                  <c:v>0</c:v>
                </c:pt>
                <c:pt idx="359">
                  <c:v>1</c:v>
                </c:pt>
                <c:pt idx="360">
                  <c:v>0</c:v>
                </c:pt>
                <c:pt idx="361">
                  <c:v>1</c:v>
                </c:pt>
                <c:pt idx="362">
                  <c:v>-1</c:v>
                </c:pt>
                <c:pt idx="363">
                  <c:v>2</c:v>
                </c:pt>
                <c:pt idx="364">
                  <c:v>-2</c:v>
                </c:pt>
                <c:pt idx="365">
                  <c:v>0</c:v>
                </c:pt>
                <c:pt idx="366">
                  <c:v>3</c:v>
                </c:pt>
                <c:pt idx="367">
                  <c:v>3</c:v>
                </c:pt>
                <c:pt idx="368">
                  <c:v>1</c:v>
                </c:pt>
                <c:pt idx="369">
                  <c:v>1</c:v>
                </c:pt>
                <c:pt idx="370">
                  <c:v>1</c:v>
                </c:pt>
                <c:pt idx="371">
                  <c:v>-2</c:v>
                </c:pt>
                <c:pt idx="372">
                  <c:v>-1</c:v>
                </c:pt>
                <c:pt idx="373">
                  <c:v>2</c:v>
                </c:pt>
                <c:pt idx="374">
                  <c:v>0</c:v>
                </c:pt>
                <c:pt idx="375">
                  <c:v>-1</c:v>
                </c:pt>
                <c:pt idx="376">
                  <c:v>-1</c:v>
                </c:pt>
                <c:pt idx="377">
                  <c:v>1</c:v>
                </c:pt>
                <c:pt idx="378">
                  <c:v>3</c:v>
                </c:pt>
                <c:pt idx="379">
                  <c:v>7</c:v>
                </c:pt>
                <c:pt idx="380">
                  <c:v>2</c:v>
                </c:pt>
                <c:pt idx="381">
                  <c:v>-1</c:v>
                </c:pt>
                <c:pt idx="382">
                  <c:v>3</c:v>
                </c:pt>
                <c:pt idx="383">
                  <c:v>2</c:v>
                </c:pt>
                <c:pt idx="384">
                  <c:v>0</c:v>
                </c:pt>
                <c:pt idx="385">
                  <c:v>5</c:v>
                </c:pt>
                <c:pt idx="386">
                  <c:v>-1</c:v>
                </c:pt>
                <c:pt idx="387">
                  <c:v>0</c:v>
                </c:pt>
                <c:pt idx="388">
                  <c:v>1</c:v>
                </c:pt>
                <c:pt idx="389">
                  <c:v>1</c:v>
                </c:pt>
                <c:pt idx="390">
                  <c:v>-1</c:v>
                </c:pt>
                <c:pt idx="391">
                  <c:v>1</c:v>
                </c:pt>
                <c:pt idx="392">
                  <c:v>1</c:v>
                </c:pt>
                <c:pt idx="393">
                  <c:v>-1</c:v>
                </c:pt>
                <c:pt idx="394">
                  <c:v>3</c:v>
                </c:pt>
                <c:pt idx="395">
                  <c:v>2</c:v>
                </c:pt>
                <c:pt idx="396">
                  <c:v>5</c:v>
                </c:pt>
                <c:pt idx="397">
                  <c:v>1</c:v>
                </c:pt>
                <c:pt idx="398">
                  <c:v>-1</c:v>
                </c:pt>
                <c:pt idx="399">
                  <c:v>1</c:v>
                </c:pt>
                <c:pt idx="400">
                  <c:v>3</c:v>
                </c:pt>
                <c:pt idx="401">
                  <c:v>12</c:v>
                </c:pt>
                <c:pt idx="402">
                  <c:v>2</c:v>
                </c:pt>
                <c:pt idx="403">
                  <c:v>6</c:v>
                </c:pt>
                <c:pt idx="404">
                  <c:v>1</c:v>
                </c:pt>
                <c:pt idx="405">
                  <c:v>0</c:v>
                </c:pt>
                <c:pt idx="406">
                  <c:v>2</c:v>
                </c:pt>
                <c:pt idx="407">
                  <c:v>0</c:v>
                </c:pt>
                <c:pt idx="408">
                  <c:v>5</c:v>
                </c:pt>
                <c:pt idx="409">
                  <c:v>2</c:v>
                </c:pt>
                <c:pt idx="410">
                  <c:v>5</c:v>
                </c:pt>
                <c:pt idx="411">
                  <c:v>-1</c:v>
                </c:pt>
                <c:pt idx="412">
                  <c:v>3</c:v>
                </c:pt>
                <c:pt idx="413">
                  <c:v>-1</c:v>
                </c:pt>
                <c:pt idx="414">
                  <c:v>1</c:v>
                </c:pt>
                <c:pt idx="415">
                  <c:v>3</c:v>
                </c:pt>
                <c:pt idx="416">
                  <c:v>1</c:v>
                </c:pt>
                <c:pt idx="417">
                  <c:v>3</c:v>
                </c:pt>
                <c:pt idx="418">
                  <c:v>0</c:v>
                </c:pt>
                <c:pt idx="419">
                  <c:v>3</c:v>
                </c:pt>
                <c:pt idx="420">
                  <c:v>-1</c:v>
                </c:pt>
                <c:pt idx="421">
                  <c:v>2</c:v>
                </c:pt>
                <c:pt idx="422">
                  <c:v>2</c:v>
                </c:pt>
                <c:pt idx="423">
                  <c:v>6</c:v>
                </c:pt>
                <c:pt idx="424">
                  <c:v>-2</c:v>
                </c:pt>
                <c:pt idx="425">
                  <c:v>4</c:v>
                </c:pt>
                <c:pt idx="426">
                  <c:v>0</c:v>
                </c:pt>
                <c:pt idx="427">
                  <c:v>3</c:v>
                </c:pt>
                <c:pt idx="428">
                  <c:v>1</c:v>
                </c:pt>
                <c:pt idx="429">
                  <c:v>0</c:v>
                </c:pt>
                <c:pt idx="430">
                  <c:v>4</c:v>
                </c:pt>
                <c:pt idx="431">
                  <c:v>0</c:v>
                </c:pt>
                <c:pt idx="432">
                  <c:v>2</c:v>
                </c:pt>
                <c:pt idx="433">
                  <c:v>4</c:v>
                </c:pt>
                <c:pt idx="434">
                  <c:v>-1</c:v>
                </c:pt>
                <c:pt idx="435">
                  <c:v>2</c:v>
                </c:pt>
                <c:pt idx="436">
                  <c:v>2</c:v>
                </c:pt>
                <c:pt idx="437">
                  <c:v>-1</c:v>
                </c:pt>
                <c:pt idx="438">
                  <c:v>2</c:v>
                </c:pt>
                <c:pt idx="439">
                  <c:v>-1</c:v>
                </c:pt>
                <c:pt idx="440">
                  <c:v>-3</c:v>
                </c:pt>
                <c:pt idx="441">
                  <c:v>5</c:v>
                </c:pt>
                <c:pt idx="442">
                  <c:v>1</c:v>
                </c:pt>
                <c:pt idx="443">
                  <c:v>1</c:v>
                </c:pt>
                <c:pt idx="444">
                  <c:v>2</c:v>
                </c:pt>
                <c:pt idx="445">
                  <c:v>8</c:v>
                </c:pt>
                <c:pt idx="446">
                  <c:v>1</c:v>
                </c:pt>
                <c:pt idx="447">
                  <c:v>5</c:v>
                </c:pt>
                <c:pt idx="448">
                  <c:v>2</c:v>
                </c:pt>
                <c:pt idx="449">
                  <c:v>1</c:v>
                </c:pt>
                <c:pt idx="450">
                  <c:v>0</c:v>
                </c:pt>
                <c:pt idx="451">
                  <c:v>1</c:v>
                </c:pt>
                <c:pt idx="452">
                  <c:v>6</c:v>
                </c:pt>
                <c:pt idx="453">
                  <c:v>1</c:v>
                </c:pt>
                <c:pt idx="454">
                  <c:v>2</c:v>
                </c:pt>
                <c:pt idx="455">
                  <c:v>8</c:v>
                </c:pt>
                <c:pt idx="456">
                  <c:v>3</c:v>
                </c:pt>
                <c:pt idx="457">
                  <c:v>2</c:v>
                </c:pt>
                <c:pt idx="458">
                  <c:v>7</c:v>
                </c:pt>
                <c:pt idx="459">
                  <c:v>1</c:v>
                </c:pt>
                <c:pt idx="460">
                  <c:v>-1</c:v>
                </c:pt>
                <c:pt idx="461">
                  <c:v>1</c:v>
                </c:pt>
                <c:pt idx="462">
                  <c:v>4</c:v>
                </c:pt>
                <c:pt idx="463">
                  <c:v>1</c:v>
                </c:pt>
                <c:pt idx="464">
                  <c:v>7</c:v>
                </c:pt>
                <c:pt idx="465">
                  <c:v>4</c:v>
                </c:pt>
                <c:pt idx="466">
                  <c:v>0</c:v>
                </c:pt>
                <c:pt idx="467">
                  <c:v>-2</c:v>
                </c:pt>
                <c:pt idx="468">
                  <c:v>0</c:v>
                </c:pt>
                <c:pt idx="469">
                  <c:v>-4</c:v>
                </c:pt>
                <c:pt idx="470">
                  <c:v>4</c:v>
                </c:pt>
                <c:pt idx="471">
                  <c:v>2</c:v>
                </c:pt>
                <c:pt idx="472">
                  <c:v>0</c:v>
                </c:pt>
                <c:pt idx="473">
                  <c:v>2</c:v>
                </c:pt>
                <c:pt idx="474">
                  <c:v>1</c:v>
                </c:pt>
                <c:pt idx="475">
                  <c:v>2</c:v>
                </c:pt>
                <c:pt idx="476">
                  <c:v>1</c:v>
                </c:pt>
                <c:pt idx="477">
                  <c:v>3</c:v>
                </c:pt>
                <c:pt idx="478">
                  <c:v>-2</c:v>
                </c:pt>
                <c:pt idx="479">
                  <c:v>-1</c:v>
                </c:pt>
                <c:pt idx="480">
                  <c:v>-1</c:v>
                </c:pt>
                <c:pt idx="481">
                  <c:v>2</c:v>
                </c:pt>
                <c:pt idx="482">
                  <c:v>-1</c:v>
                </c:pt>
                <c:pt idx="483">
                  <c:v>0</c:v>
                </c:pt>
                <c:pt idx="484">
                  <c:v>3</c:v>
                </c:pt>
                <c:pt idx="485">
                  <c:v>0</c:v>
                </c:pt>
                <c:pt idx="486">
                  <c:v>2</c:v>
                </c:pt>
                <c:pt idx="487">
                  <c:v>2</c:v>
                </c:pt>
                <c:pt idx="488">
                  <c:v>0</c:v>
                </c:pt>
                <c:pt idx="489">
                  <c:v>-4</c:v>
                </c:pt>
                <c:pt idx="490">
                  <c:v>6</c:v>
                </c:pt>
                <c:pt idx="491">
                  <c:v>2</c:v>
                </c:pt>
                <c:pt idx="492">
                  <c:v>-1</c:v>
                </c:pt>
                <c:pt idx="493">
                  <c:v>1</c:v>
                </c:pt>
                <c:pt idx="494">
                  <c:v>1</c:v>
                </c:pt>
                <c:pt idx="495">
                  <c:v>0</c:v>
                </c:pt>
                <c:pt idx="496">
                  <c:v>-1</c:v>
                </c:pt>
                <c:pt idx="497">
                  <c:v>1</c:v>
                </c:pt>
                <c:pt idx="498">
                  <c:v>1</c:v>
                </c:pt>
                <c:pt idx="499">
                  <c:v>0</c:v>
                </c:pt>
                <c:pt idx="500">
                  <c:v>-1</c:v>
                </c:pt>
                <c:pt idx="501">
                  <c:v>1</c:v>
                </c:pt>
                <c:pt idx="502">
                  <c:v>0</c:v>
                </c:pt>
                <c:pt idx="503">
                  <c:v>1</c:v>
                </c:pt>
                <c:pt idx="504">
                  <c:v>-2</c:v>
                </c:pt>
                <c:pt idx="505">
                  <c:v>-2</c:v>
                </c:pt>
                <c:pt idx="506">
                  <c:v>1</c:v>
                </c:pt>
                <c:pt idx="507">
                  <c:v>5</c:v>
                </c:pt>
                <c:pt idx="508">
                  <c:v>3</c:v>
                </c:pt>
                <c:pt idx="509">
                  <c:v>3</c:v>
                </c:pt>
                <c:pt idx="510">
                  <c:v>0</c:v>
                </c:pt>
                <c:pt idx="511">
                  <c:v>-1</c:v>
                </c:pt>
                <c:pt idx="512">
                  <c:v>1</c:v>
                </c:pt>
                <c:pt idx="513">
                  <c:v>1</c:v>
                </c:pt>
                <c:pt idx="514">
                  <c:v>4</c:v>
                </c:pt>
                <c:pt idx="515">
                  <c:v>3</c:v>
                </c:pt>
                <c:pt idx="516">
                  <c:v>0</c:v>
                </c:pt>
              </c:numCache>
            </c:numRef>
          </c:val>
          <c:smooth val="0"/>
          <c:extLst>
            <c:ext xmlns:c16="http://schemas.microsoft.com/office/drawing/2014/chart" uri="{C3380CC4-5D6E-409C-BE32-E72D297353CC}">
              <c16:uniqueId val="{00000004-0B52-4709-A8CF-6A8012615C86}"/>
            </c:ext>
          </c:extLst>
        </c:ser>
        <c:ser>
          <c:idx val="5"/>
          <c:order val="5"/>
          <c:tx>
            <c:strRef>
              <c:f>Sheet1!$G$1</c:f>
              <c:strCache>
                <c:ptCount val="1"/>
                <c:pt idx="0">
                  <c:v>davidundmartin</c:v>
                </c:pt>
              </c:strCache>
            </c:strRef>
          </c:tx>
          <c:spPr>
            <a:ln w="28575" cap="rnd">
              <a:solidFill>
                <a:schemeClr val="accent6"/>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Sheet1!$G$2:$G$518</c:f>
              <c:numCache>
                <c:formatCode>General</c:formatCode>
                <c:ptCount val="517"/>
                <c:pt idx="501">
                  <c:v>1</c:v>
                </c:pt>
                <c:pt idx="502">
                  <c:v>0</c:v>
                </c:pt>
                <c:pt idx="503">
                  <c:v>3</c:v>
                </c:pt>
                <c:pt idx="504">
                  <c:v>1</c:v>
                </c:pt>
                <c:pt idx="505">
                  <c:v>0</c:v>
                </c:pt>
                <c:pt idx="506">
                  <c:v>6</c:v>
                </c:pt>
                <c:pt idx="507">
                  <c:v>6</c:v>
                </c:pt>
                <c:pt idx="508">
                  <c:v>-2</c:v>
                </c:pt>
                <c:pt idx="509">
                  <c:v>2</c:v>
                </c:pt>
                <c:pt idx="510">
                  <c:v>4</c:v>
                </c:pt>
                <c:pt idx="511">
                  <c:v>2</c:v>
                </c:pt>
                <c:pt idx="512">
                  <c:v>5</c:v>
                </c:pt>
                <c:pt idx="513">
                  <c:v>2</c:v>
                </c:pt>
                <c:pt idx="514">
                  <c:v>0</c:v>
                </c:pt>
                <c:pt idx="515">
                  <c:v>1</c:v>
                </c:pt>
                <c:pt idx="516">
                  <c:v>-1</c:v>
                </c:pt>
              </c:numCache>
            </c:numRef>
          </c:val>
          <c:smooth val="0"/>
          <c:extLst>
            <c:ext xmlns:c16="http://schemas.microsoft.com/office/drawing/2014/chart" uri="{C3380CC4-5D6E-409C-BE32-E72D297353CC}">
              <c16:uniqueId val="{00000005-0B52-4709-A8CF-6A8012615C86}"/>
            </c:ext>
          </c:extLst>
        </c:ser>
        <c:dLbls>
          <c:showLegendKey val="0"/>
          <c:showVal val="0"/>
          <c:showCatName val="0"/>
          <c:showSerName val="0"/>
          <c:showPercent val="0"/>
          <c:showBubbleSize val="0"/>
        </c:dLbls>
        <c:smooth val="0"/>
        <c:axId val="521374344"/>
        <c:axId val="521373032"/>
      </c:lineChart>
      <c:dateAx>
        <c:axId val="521374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373032"/>
        <c:crosses val="autoZero"/>
        <c:auto val="1"/>
        <c:lblOffset val="100"/>
        <c:baseTimeUnit val="days"/>
      </c:dateAx>
      <c:valAx>
        <c:axId val="52137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37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@omg_fuse_germany</c:v>
                </c:pt>
              </c:strCache>
            </c:strRef>
          </c:tx>
          <c:spPr>
            <a:ln w="28575" cap="rnd">
              <a:solidFill>
                <a:schemeClr val="accent1"/>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Sheet1!$B$2:$B$518</c:f>
              <c:numCache>
                <c:formatCode>General</c:formatCode>
                <c:ptCount val="517"/>
                <c:pt idx="23">
                  <c:v>48</c:v>
                </c:pt>
                <c:pt idx="24">
                  <c:v>48</c:v>
                </c:pt>
                <c:pt idx="25">
                  <c:v>48</c:v>
                </c:pt>
                <c:pt idx="26">
                  <c:v>48</c:v>
                </c:pt>
                <c:pt idx="27">
                  <c:v>48</c:v>
                </c:pt>
                <c:pt idx="28">
                  <c:v>48</c:v>
                </c:pt>
                <c:pt idx="29">
                  <c:v>48</c:v>
                </c:pt>
                <c:pt idx="30">
                  <c:v>50</c:v>
                </c:pt>
                <c:pt idx="31">
                  <c:v>50</c:v>
                </c:pt>
                <c:pt idx="32">
                  <c:v>50</c:v>
                </c:pt>
                <c:pt idx="33">
                  <c:v>50</c:v>
                </c:pt>
                <c:pt idx="34">
                  <c:v>50</c:v>
                </c:pt>
                <c:pt idx="35">
                  <c:v>50</c:v>
                </c:pt>
                <c:pt idx="36">
                  <c:v>50</c:v>
                </c:pt>
                <c:pt idx="37">
                  <c:v>50</c:v>
                </c:pt>
                <c:pt idx="38">
                  <c:v>50</c:v>
                </c:pt>
                <c:pt idx="39">
                  <c:v>50</c:v>
                </c:pt>
                <c:pt idx="40">
                  <c:v>50</c:v>
                </c:pt>
                <c:pt idx="41">
                  <c:v>50</c:v>
                </c:pt>
                <c:pt idx="42">
                  <c:v>50</c:v>
                </c:pt>
                <c:pt idx="43">
                  <c:v>50</c:v>
                </c:pt>
                <c:pt idx="44">
                  <c:v>51</c:v>
                </c:pt>
                <c:pt idx="45">
                  <c:v>51</c:v>
                </c:pt>
                <c:pt idx="46">
                  <c:v>51</c:v>
                </c:pt>
                <c:pt idx="47">
                  <c:v>51</c:v>
                </c:pt>
                <c:pt idx="48">
                  <c:v>51</c:v>
                </c:pt>
                <c:pt idx="49">
                  <c:v>51</c:v>
                </c:pt>
                <c:pt idx="50">
                  <c:v>51</c:v>
                </c:pt>
                <c:pt idx="51">
                  <c:v>51</c:v>
                </c:pt>
                <c:pt idx="52">
                  <c:v>51</c:v>
                </c:pt>
                <c:pt idx="53">
                  <c:v>51</c:v>
                </c:pt>
                <c:pt idx="54">
                  <c:v>51</c:v>
                </c:pt>
                <c:pt idx="55">
                  <c:v>51</c:v>
                </c:pt>
                <c:pt idx="56">
                  <c:v>51</c:v>
                </c:pt>
                <c:pt idx="57">
                  <c:v>51</c:v>
                </c:pt>
                <c:pt idx="58">
                  <c:v>51</c:v>
                </c:pt>
                <c:pt idx="59">
                  <c:v>51</c:v>
                </c:pt>
                <c:pt idx="60">
                  <c:v>51</c:v>
                </c:pt>
                <c:pt idx="61">
                  <c:v>51</c:v>
                </c:pt>
                <c:pt idx="62">
                  <c:v>51</c:v>
                </c:pt>
                <c:pt idx="63">
                  <c:v>51</c:v>
                </c:pt>
                <c:pt idx="64">
                  <c:v>51</c:v>
                </c:pt>
                <c:pt idx="65">
                  <c:v>53</c:v>
                </c:pt>
                <c:pt idx="66">
                  <c:v>53</c:v>
                </c:pt>
                <c:pt idx="67">
                  <c:v>53</c:v>
                </c:pt>
                <c:pt idx="68">
                  <c:v>53</c:v>
                </c:pt>
                <c:pt idx="69">
                  <c:v>53</c:v>
                </c:pt>
                <c:pt idx="70">
                  <c:v>53</c:v>
                </c:pt>
                <c:pt idx="71">
                  <c:v>53</c:v>
                </c:pt>
                <c:pt idx="72">
                  <c:v>53</c:v>
                </c:pt>
                <c:pt idx="73">
                  <c:v>53</c:v>
                </c:pt>
                <c:pt idx="74">
                  <c:v>53</c:v>
                </c:pt>
                <c:pt idx="75">
                  <c:v>53</c:v>
                </c:pt>
                <c:pt idx="76">
                  <c:v>53</c:v>
                </c:pt>
                <c:pt idx="77">
                  <c:v>53</c:v>
                </c:pt>
                <c:pt idx="78">
                  <c:v>53</c:v>
                </c:pt>
                <c:pt idx="79">
                  <c:v>53</c:v>
                </c:pt>
                <c:pt idx="80">
                  <c:v>53</c:v>
                </c:pt>
                <c:pt idx="81">
                  <c:v>53</c:v>
                </c:pt>
                <c:pt idx="82">
                  <c:v>54</c:v>
                </c:pt>
                <c:pt idx="83">
                  <c:v>54</c:v>
                </c:pt>
                <c:pt idx="84">
                  <c:v>54</c:v>
                </c:pt>
                <c:pt idx="85">
                  <c:v>54</c:v>
                </c:pt>
                <c:pt idx="86">
                  <c:v>54</c:v>
                </c:pt>
                <c:pt idx="87">
                  <c:v>54</c:v>
                </c:pt>
                <c:pt idx="88">
                  <c:v>54</c:v>
                </c:pt>
                <c:pt idx="89">
                  <c:v>54</c:v>
                </c:pt>
                <c:pt idx="90">
                  <c:v>54</c:v>
                </c:pt>
                <c:pt idx="91">
                  <c:v>54</c:v>
                </c:pt>
                <c:pt idx="92">
                  <c:v>54</c:v>
                </c:pt>
                <c:pt idx="93">
                  <c:v>54</c:v>
                </c:pt>
                <c:pt idx="94">
                  <c:v>54</c:v>
                </c:pt>
                <c:pt idx="95">
                  <c:v>54</c:v>
                </c:pt>
                <c:pt idx="96">
                  <c:v>54</c:v>
                </c:pt>
                <c:pt idx="97">
                  <c:v>54</c:v>
                </c:pt>
                <c:pt idx="98">
                  <c:v>54</c:v>
                </c:pt>
                <c:pt idx="99">
                  <c:v>54</c:v>
                </c:pt>
                <c:pt idx="100">
                  <c:v>54</c:v>
                </c:pt>
                <c:pt idx="101">
                  <c:v>54</c:v>
                </c:pt>
                <c:pt idx="102">
                  <c:v>54</c:v>
                </c:pt>
                <c:pt idx="103">
                  <c:v>54</c:v>
                </c:pt>
                <c:pt idx="104">
                  <c:v>54</c:v>
                </c:pt>
                <c:pt idx="105">
                  <c:v>54</c:v>
                </c:pt>
                <c:pt idx="106">
                  <c:v>54</c:v>
                </c:pt>
                <c:pt idx="107">
                  <c:v>54</c:v>
                </c:pt>
                <c:pt idx="108">
                  <c:v>55</c:v>
                </c:pt>
                <c:pt idx="109">
                  <c:v>55</c:v>
                </c:pt>
                <c:pt idx="110">
                  <c:v>55</c:v>
                </c:pt>
                <c:pt idx="111">
                  <c:v>55</c:v>
                </c:pt>
                <c:pt idx="112">
                  <c:v>55</c:v>
                </c:pt>
                <c:pt idx="113">
                  <c:v>55</c:v>
                </c:pt>
                <c:pt idx="114">
                  <c:v>55</c:v>
                </c:pt>
                <c:pt idx="115">
                  <c:v>55</c:v>
                </c:pt>
                <c:pt idx="116">
                  <c:v>55</c:v>
                </c:pt>
                <c:pt idx="117">
                  <c:v>55</c:v>
                </c:pt>
                <c:pt idx="118">
                  <c:v>55</c:v>
                </c:pt>
                <c:pt idx="119">
                  <c:v>55</c:v>
                </c:pt>
                <c:pt idx="120">
                  <c:v>55</c:v>
                </c:pt>
                <c:pt idx="121">
                  <c:v>55</c:v>
                </c:pt>
                <c:pt idx="122">
                  <c:v>55</c:v>
                </c:pt>
                <c:pt idx="123">
                  <c:v>55</c:v>
                </c:pt>
                <c:pt idx="124">
                  <c:v>56</c:v>
                </c:pt>
                <c:pt idx="125">
                  <c:v>57</c:v>
                </c:pt>
                <c:pt idx="126">
                  <c:v>57</c:v>
                </c:pt>
                <c:pt idx="127">
                  <c:v>57</c:v>
                </c:pt>
                <c:pt idx="128">
                  <c:v>57</c:v>
                </c:pt>
                <c:pt idx="129">
                  <c:v>57</c:v>
                </c:pt>
                <c:pt idx="130">
                  <c:v>57</c:v>
                </c:pt>
                <c:pt idx="131">
                  <c:v>57</c:v>
                </c:pt>
                <c:pt idx="132">
                  <c:v>57</c:v>
                </c:pt>
                <c:pt idx="133">
                  <c:v>57</c:v>
                </c:pt>
                <c:pt idx="134">
                  <c:v>57</c:v>
                </c:pt>
                <c:pt idx="135">
                  <c:v>57</c:v>
                </c:pt>
                <c:pt idx="136">
                  <c:v>63</c:v>
                </c:pt>
                <c:pt idx="137">
                  <c:v>63</c:v>
                </c:pt>
                <c:pt idx="138">
                  <c:v>63</c:v>
                </c:pt>
                <c:pt idx="139">
                  <c:v>63</c:v>
                </c:pt>
                <c:pt idx="140">
                  <c:v>63</c:v>
                </c:pt>
                <c:pt idx="141">
                  <c:v>63</c:v>
                </c:pt>
                <c:pt idx="142">
                  <c:v>63</c:v>
                </c:pt>
                <c:pt idx="143">
                  <c:v>63</c:v>
                </c:pt>
                <c:pt idx="144">
                  <c:v>63</c:v>
                </c:pt>
                <c:pt idx="145">
                  <c:v>64</c:v>
                </c:pt>
                <c:pt idx="146">
                  <c:v>64</c:v>
                </c:pt>
                <c:pt idx="147">
                  <c:v>64</c:v>
                </c:pt>
                <c:pt idx="148">
                  <c:v>64</c:v>
                </c:pt>
                <c:pt idx="149">
                  <c:v>64</c:v>
                </c:pt>
                <c:pt idx="150">
                  <c:v>64</c:v>
                </c:pt>
                <c:pt idx="151">
                  <c:v>64</c:v>
                </c:pt>
                <c:pt idx="152">
                  <c:v>64</c:v>
                </c:pt>
                <c:pt idx="153">
                  <c:v>64</c:v>
                </c:pt>
                <c:pt idx="154">
                  <c:v>64</c:v>
                </c:pt>
                <c:pt idx="155">
                  <c:v>65</c:v>
                </c:pt>
                <c:pt idx="156">
                  <c:v>65</c:v>
                </c:pt>
                <c:pt idx="157">
                  <c:v>65</c:v>
                </c:pt>
                <c:pt idx="158">
                  <c:v>65</c:v>
                </c:pt>
                <c:pt idx="159">
                  <c:v>65</c:v>
                </c:pt>
                <c:pt idx="160">
                  <c:v>65</c:v>
                </c:pt>
                <c:pt idx="161">
                  <c:v>65</c:v>
                </c:pt>
                <c:pt idx="162">
                  <c:v>65</c:v>
                </c:pt>
                <c:pt idx="163">
                  <c:v>66</c:v>
                </c:pt>
                <c:pt idx="164">
                  <c:v>66</c:v>
                </c:pt>
                <c:pt idx="165">
                  <c:v>68</c:v>
                </c:pt>
                <c:pt idx="166">
                  <c:v>68</c:v>
                </c:pt>
                <c:pt idx="167">
                  <c:v>68</c:v>
                </c:pt>
                <c:pt idx="168">
                  <c:v>68</c:v>
                </c:pt>
                <c:pt idx="169">
                  <c:v>68</c:v>
                </c:pt>
                <c:pt idx="170">
                  <c:v>68</c:v>
                </c:pt>
                <c:pt idx="171">
                  <c:v>68</c:v>
                </c:pt>
                <c:pt idx="172">
                  <c:v>68</c:v>
                </c:pt>
                <c:pt idx="173">
                  <c:v>69</c:v>
                </c:pt>
                <c:pt idx="174">
                  <c:v>69</c:v>
                </c:pt>
                <c:pt idx="175">
                  <c:v>69</c:v>
                </c:pt>
                <c:pt idx="176">
                  <c:v>69</c:v>
                </c:pt>
                <c:pt idx="177">
                  <c:v>69</c:v>
                </c:pt>
                <c:pt idx="178">
                  <c:v>69</c:v>
                </c:pt>
                <c:pt idx="179">
                  <c:v>69</c:v>
                </c:pt>
                <c:pt idx="180">
                  <c:v>69</c:v>
                </c:pt>
                <c:pt idx="181">
                  <c:v>69</c:v>
                </c:pt>
                <c:pt idx="182">
                  <c:v>69</c:v>
                </c:pt>
                <c:pt idx="183">
                  <c:v>69</c:v>
                </c:pt>
                <c:pt idx="184">
                  <c:v>69</c:v>
                </c:pt>
                <c:pt idx="185">
                  <c:v>70</c:v>
                </c:pt>
                <c:pt idx="186">
                  <c:v>70</c:v>
                </c:pt>
                <c:pt idx="187">
                  <c:v>70</c:v>
                </c:pt>
                <c:pt idx="188">
                  <c:v>70</c:v>
                </c:pt>
                <c:pt idx="189">
                  <c:v>70</c:v>
                </c:pt>
                <c:pt idx="190">
                  <c:v>70</c:v>
                </c:pt>
                <c:pt idx="191">
                  <c:v>70</c:v>
                </c:pt>
                <c:pt idx="192">
                  <c:v>70</c:v>
                </c:pt>
                <c:pt idx="193">
                  <c:v>70</c:v>
                </c:pt>
                <c:pt idx="194">
                  <c:v>70</c:v>
                </c:pt>
                <c:pt idx="195">
                  <c:v>70</c:v>
                </c:pt>
                <c:pt idx="196">
                  <c:v>70</c:v>
                </c:pt>
                <c:pt idx="197">
                  <c:v>70</c:v>
                </c:pt>
                <c:pt idx="198">
                  <c:v>70</c:v>
                </c:pt>
                <c:pt idx="199">
                  <c:v>70</c:v>
                </c:pt>
                <c:pt idx="200">
                  <c:v>70</c:v>
                </c:pt>
                <c:pt idx="201">
                  <c:v>70</c:v>
                </c:pt>
                <c:pt idx="202">
                  <c:v>70</c:v>
                </c:pt>
                <c:pt idx="203">
                  <c:v>70</c:v>
                </c:pt>
                <c:pt idx="204">
                  <c:v>70</c:v>
                </c:pt>
                <c:pt idx="205">
                  <c:v>70</c:v>
                </c:pt>
                <c:pt idx="206">
                  <c:v>71</c:v>
                </c:pt>
                <c:pt idx="207">
                  <c:v>71</c:v>
                </c:pt>
                <c:pt idx="208">
                  <c:v>71</c:v>
                </c:pt>
                <c:pt idx="209">
                  <c:v>71</c:v>
                </c:pt>
                <c:pt idx="210">
                  <c:v>71</c:v>
                </c:pt>
                <c:pt idx="211">
                  <c:v>71</c:v>
                </c:pt>
                <c:pt idx="212">
                  <c:v>71</c:v>
                </c:pt>
                <c:pt idx="213">
                  <c:v>71</c:v>
                </c:pt>
                <c:pt idx="214">
                  <c:v>72</c:v>
                </c:pt>
                <c:pt idx="215">
                  <c:v>73</c:v>
                </c:pt>
                <c:pt idx="216">
                  <c:v>73</c:v>
                </c:pt>
                <c:pt idx="217">
                  <c:v>73</c:v>
                </c:pt>
                <c:pt idx="218">
                  <c:v>73</c:v>
                </c:pt>
                <c:pt idx="219">
                  <c:v>72</c:v>
                </c:pt>
                <c:pt idx="220">
                  <c:v>72</c:v>
                </c:pt>
                <c:pt idx="221">
                  <c:v>73</c:v>
                </c:pt>
                <c:pt idx="222">
                  <c:v>73</c:v>
                </c:pt>
                <c:pt idx="223">
                  <c:v>73</c:v>
                </c:pt>
                <c:pt idx="224">
                  <c:v>73</c:v>
                </c:pt>
                <c:pt idx="225">
                  <c:v>73</c:v>
                </c:pt>
                <c:pt idx="226">
                  <c:v>73</c:v>
                </c:pt>
                <c:pt idx="227">
                  <c:v>73</c:v>
                </c:pt>
                <c:pt idx="228">
                  <c:v>73</c:v>
                </c:pt>
                <c:pt idx="229">
                  <c:v>73</c:v>
                </c:pt>
                <c:pt idx="230">
                  <c:v>73</c:v>
                </c:pt>
                <c:pt idx="231">
                  <c:v>73</c:v>
                </c:pt>
                <c:pt idx="232">
                  <c:v>73</c:v>
                </c:pt>
                <c:pt idx="233">
                  <c:v>73</c:v>
                </c:pt>
                <c:pt idx="234">
                  <c:v>73</c:v>
                </c:pt>
                <c:pt idx="235">
                  <c:v>73</c:v>
                </c:pt>
                <c:pt idx="236">
                  <c:v>73</c:v>
                </c:pt>
                <c:pt idx="237">
                  <c:v>73</c:v>
                </c:pt>
                <c:pt idx="238">
                  <c:v>73</c:v>
                </c:pt>
                <c:pt idx="239">
                  <c:v>73</c:v>
                </c:pt>
                <c:pt idx="240">
                  <c:v>73</c:v>
                </c:pt>
                <c:pt idx="241">
                  <c:v>73</c:v>
                </c:pt>
                <c:pt idx="242">
                  <c:v>73</c:v>
                </c:pt>
                <c:pt idx="243">
                  <c:v>73</c:v>
                </c:pt>
                <c:pt idx="244">
                  <c:v>73</c:v>
                </c:pt>
                <c:pt idx="245">
                  <c:v>73</c:v>
                </c:pt>
                <c:pt idx="246">
                  <c:v>73</c:v>
                </c:pt>
                <c:pt idx="247">
                  <c:v>73</c:v>
                </c:pt>
                <c:pt idx="248">
                  <c:v>73</c:v>
                </c:pt>
                <c:pt idx="249">
                  <c:v>73</c:v>
                </c:pt>
                <c:pt idx="250">
                  <c:v>73</c:v>
                </c:pt>
                <c:pt idx="251">
                  <c:v>73</c:v>
                </c:pt>
                <c:pt idx="252">
                  <c:v>73</c:v>
                </c:pt>
                <c:pt idx="253">
                  <c:v>73</c:v>
                </c:pt>
                <c:pt idx="254">
                  <c:v>73</c:v>
                </c:pt>
                <c:pt idx="255">
                  <c:v>73</c:v>
                </c:pt>
                <c:pt idx="256">
                  <c:v>73</c:v>
                </c:pt>
                <c:pt idx="257">
                  <c:v>73</c:v>
                </c:pt>
                <c:pt idx="258">
                  <c:v>73</c:v>
                </c:pt>
                <c:pt idx="259">
                  <c:v>73</c:v>
                </c:pt>
                <c:pt idx="260">
                  <c:v>74</c:v>
                </c:pt>
                <c:pt idx="261">
                  <c:v>74</c:v>
                </c:pt>
                <c:pt idx="262">
                  <c:v>74</c:v>
                </c:pt>
                <c:pt idx="263">
                  <c:v>74</c:v>
                </c:pt>
                <c:pt idx="264">
                  <c:v>74</c:v>
                </c:pt>
                <c:pt idx="265">
                  <c:v>74</c:v>
                </c:pt>
                <c:pt idx="266">
                  <c:v>74</c:v>
                </c:pt>
                <c:pt idx="267">
                  <c:v>74</c:v>
                </c:pt>
                <c:pt idx="268">
                  <c:v>74</c:v>
                </c:pt>
                <c:pt idx="269">
                  <c:v>74</c:v>
                </c:pt>
                <c:pt idx="270">
                  <c:v>75</c:v>
                </c:pt>
                <c:pt idx="271">
                  <c:v>75</c:v>
                </c:pt>
                <c:pt idx="272">
                  <c:v>75</c:v>
                </c:pt>
                <c:pt idx="273">
                  <c:v>75</c:v>
                </c:pt>
                <c:pt idx="274">
                  <c:v>75</c:v>
                </c:pt>
                <c:pt idx="275">
                  <c:v>75</c:v>
                </c:pt>
                <c:pt idx="276">
                  <c:v>75</c:v>
                </c:pt>
                <c:pt idx="277">
                  <c:v>75</c:v>
                </c:pt>
                <c:pt idx="278">
                  <c:v>75</c:v>
                </c:pt>
                <c:pt idx="279">
                  <c:v>75</c:v>
                </c:pt>
                <c:pt idx="280">
                  <c:v>75</c:v>
                </c:pt>
                <c:pt idx="281">
                  <c:v>75</c:v>
                </c:pt>
                <c:pt idx="282">
                  <c:v>75</c:v>
                </c:pt>
                <c:pt idx="283">
                  <c:v>75</c:v>
                </c:pt>
                <c:pt idx="284">
                  <c:v>75</c:v>
                </c:pt>
                <c:pt idx="285">
                  <c:v>75</c:v>
                </c:pt>
                <c:pt idx="286">
                  <c:v>75</c:v>
                </c:pt>
                <c:pt idx="287">
                  <c:v>75</c:v>
                </c:pt>
                <c:pt idx="288">
                  <c:v>75</c:v>
                </c:pt>
                <c:pt idx="289">
                  <c:v>77</c:v>
                </c:pt>
                <c:pt idx="290">
                  <c:v>77</c:v>
                </c:pt>
                <c:pt idx="291">
                  <c:v>77</c:v>
                </c:pt>
                <c:pt idx="292">
                  <c:v>77</c:v>
                </c:pt>
                <c:pt idx="293">
                  <c:v>77</c:v>
                </c:pt>
                <c:pt idx="294">
                  <c:v>77</c:v>
                </c:pt>
                <c:pt idx="295">
                  <c:v>77</c:v>
                </c:pt>
                <c:pt idx="296">
                  <c:v>77</c:v>
                </c:pt>
                <c:pt idx="297">
                  <c:v>77</c:v>
                </c:pt>
                <c:pt idx="298">
                  <c:v>77</c:v>
                </c:pt>
                <c:pt idx="299">
                  <c:v>77</c:v>
                </c:pt>
                <c:pt idx="300">
                  <c:v>77</c:v>
                </c:pt>
                <c:pt idx="301">
                  <c:v>77</c:v>
                </c:pt>
                <c:pt idx="302">
                  <c:v>77</c:v>
                </c:pt>
                <c:pt idx="303">
                  <c:v>78</c:v>
                </c:pt>
                <c:pt idx="304">
                  <c:v>78</c:v>
                </c:pt>
                <c:pt idx="305">
                  <c:v>78</c:v>
                </c:pt>
                <c:pt idx="306">
                  <c:v>78</c:v>
                </c:pt>
                <c:pt idx="307">
                  <c:v>78</c:v>
                </c:pt>
                <c:pt idx="308">
                  <c:v>78</c:v>
                </c:pt>
                <c:pt idx="309">
                  <c:v>78</c:v>
                </c:pt>
                <c:pt idx="310">
                  <c:v>78</c:v>
                </c:pt>
                <c:pt idx="311">
                  <c:v>78</c:v>
                </c:pt>
                <c:pt idx="312">
                  <c:v>78</c:v>
                </c:pt>
                <c:pt idx="313">
                  <c:v>78</c:v>
                </c:pt>
                <c:pt idx="314">
                  <c:v>78</c:v>
                </c:pt>
                <c:pt idx="315">
                  <c:v>78</c:v>
                </c:pt>
                <c:pt idx="316">
                  <c:v>78</c:v>
                </c:pt>
                <c:pt idx="317">
                  <c:v>79</c:v>
                </c:pt>
                <c:pt idx="318">
                  <c:v>79</c:v>
                </c:pt>
                <c:pt idx="319">
                  <c:v>79</c:v>
                </c:pt>
                <c:pt idx="320">
                  <c:v>79</c:v>
                </c:pt>
                <c:pt idx="321">
                  <c:v>79</c:v>
                </c:pt>
                <c:pt idx="322">
                  <c:v>79</c:v>
                </c:pt>
                <c:pt idx="323">
                  <c:v>79</c:v>
                </c:pt>
                <c:pt idx="324">
                  <c:v>79</c:v>
                </c:pt>
                <c:pt idx="325">
                  <c:v>79</c:v>
                </c:pt>
                <c:pt idx="326">
                  <c:v>79</c:v>
                </c:pt>
                <c:pt idx="327">
                  <c:v>79</c:v>
                </c:pt>
                <c:pt idx="328">
                  <c:v>79</c:v>
                </c:pt>
                <c:pt idx="329">
                  <c:v>79</c:v>
                </c:pt>
                <c:pt idx="330">
                  <c:v>79</c:v>
                </c:pt>
                <c:pt idx="331">
                  <c:v>79</c:v>
                </c:pt>
                <c:pt idx="332">
                  <c:v>79</c:v>
                </c:pt>
                <c:pt idx="333">
                  <c:v>79</c:v>
                </c:pt>
                <c:pt idx="334">
                  <c:v>79</c:v>
                </c:pt>
                <c:pt idx="335">
                  <c:v>79</c:v>
                </c:pt>
                <c:pt idx="336">
                  <c:v>79</c:v>
                </c:pt>
                <c:pt idx="337">
                  <c:v>79</c:v>
                </c:pt>
                <c:pt idx="338">
                  <c:v>79</c:v>
                </c:pt>
                <c:pt idx="339">
                  <c:v>79</c:v>
                </c:pt>
                <c:pt idx="340">
                  <c:v>79</c:v>
                </c:pt>
                <c:pt idx="341">
                  <c:v>79</c:v>
                </c:pt>
                <c:pt idx="342">
                  <c:v>79</c:v>
                </c:pt>
                <c:pt idx="343">
                  <c:v>79</c:v>
                </c:pt>
                <c:pt idx="344">
                  <c:v>79</c:v>
                </c:pt>
                <c:pt idx="345">
                  <c:v>79</c:v>
                </c:pt>
                <c:pt idx="346">
                  <c:v>79</c:v>
                </c:pt>
                <c:pt idx="347">
                  <c:v>79</c:v>
                </c:pt>
                <c:pt idx="348">
                  <c:v>80</c:v>
                </c:pt>
                <c:pt idx="349">
                  <c:v>80</c:v>
                </c:pt>
                <c:pt idx="350">
                  <c:v>80</c:v>
                </c:pt>
                <c:pt idx="351">
                  <c:v>79</c:v>
                </c:pt>
                <c:pt idx="352">
                  <c:v>80</c:v>
                </c:pt>
                <c:pt idx="353">
                  <c:v>80</c:v>
                </c:pt>
                <c:pt idx="354">
                  <c:v>80</c:v>
                </c:pt>
                <c:pt idx="355">
                  <c:v>80</c:v>
                </c:pt>
                <c:pt idx="356">
                  <c:v>80</c:v>
                </c:pt>
                <c:pt idx="357">
                  <c:v>80</c:v>
                </c:pt>
                <c:pt idx="358">
                  <c:v>80</c:v>
                </c:pt>
                <c:pt idx="359">
                  <c:v>80</c:v>
                </c:pt>
                <c:pt idx="360">
                  <c:v>80</c:v>
                </c:pt>
                <c:pt idx="361">
                  <c:v>80</c:v>
                </c:pt>
                <c:pt idx="362">
                  <c:v>80</c:v>
                </c:pt>
                <c:pt idx="363">
                  <c:v>80</c:v>
                </c:pt>
                <c:pt idx="364">
                  <c:v>80</c:v>
                </c:pt>
                <c:pt idx="365">
                  <c:v>80</c:v>
                </c:pt>
                <c:pt idx="366">
                  <c:v>80</c:v>
                </c:pt>
                <c:pt idx="367">
                  <c:v>80</c:v>
                </c:pt>
                <c:pt idx="368">
                  <c:v>80</c:v>
                </c:pt>
                <c:pt idx="369">
                  <c:v>80</c:v>
                </c:pt>
                <c:pt idx="370">
                  <c:v>80</c:v>
                </c:pt>
                <c:pt idx="371">
                  <c:v>80</c:v>
                </c:pt>
                <c:pt idx="372">
                  <c:v>80</c:v>
                </c:pt>
                <c:pt idx="373">
                  <c:v>80</c:v>
                </c:pt>
                <c:pt idx="374">
                  <c:v>80</c:v>
                </c:pt>
                <c:pt idx="375">
                  <c:v>80</c:v>
                </c:pt>
                <c:pt idx="376">
                  <c:v>80</c:v>
                </c:pt>
                <c:pt idx="377">
                  <c:v>80</c:v>
                </c:pt>
                <c:pt idx="378">
                  <c:v>80</c:v>
                </c:pt>
                <c:pt idx="379">
                  <c:v>80</c:v>
                </c:pt>
                <c:pt idx="380">
                  <c:v>80</c:v>
                </c:pt>
                <c:pt idx="381">
                  <c:v>80</c:v>
                </c:pt>
                <c:pt idx="382">
                  <c:v>80</c:v>
                </c:pt>
                <c:pt idx="383">
                  <c:v>80</c:v>
                </c:pt>
                <c:pt idx="384">
                  <c:v>80</c:v>
                </c:pt>
                <c:pt idx="385">
                  <c:v>80</c:v>
                </c:pt>
                <c:pt idx="386">
                  <c:v>80</c:v>
                </c:pt>
                <c:pt idx="387">
                  <c:v>80</c:v>
                </c:pt>
                <c:pt idx="388">
                  <c:v>80</c:v>
                </c:pt>
                <c:pt idx="443">
                  <c:v>80</c:v>
                </c:pt>
                <c:pt idx="444">
                  <c:v>80</c:v>
                </c:pt>
                <c:pt idx="445">
                  <c:v>80</c:v>
                </c:pt>
                <c:pt idx="446">
                  <c:v>80</c:v>
                </c:pt>
                <c:pt idx="447">
                  <c:v>80</c:v>
                </c:pt>
                <c:pt idx="448">
                  <c:v>80</c:v>
                </c:pt>
                <c:pt idx="449">
                  <c:v>80</c:v>
                </c:pt>
                <c:pt idx="450">
                  <c:v>80</c:v>
                </c:pt>
                <c:pt idx="451">
                  <c:v>80</c:v>
                </c:pt>
                <c:pt idx="452">
                  <c:v>80</c:v>
                </c:pt>
                <c:pt idx="453">
                  <c:v>80</c:v>
                </c:pt>
                <c:pt idx="454">
                  <c:v>80</c:v>
                </c:pt>
                <c:pt idx="455">
                  <c:v>80</c:v>
                </c:pt>
                <c:pt idx="456">
                  <c:v>80</c:v>
                </c:pt>
                <c:pt idx="457">
                  <c:v>80</c:v>
                </c:pt>
                <c:pt idx="458">
                  <c:v>80</c:v>
                </c:pt>
                <c:pt idx="459">
                  <c:v>80</c:v>
                </c:pt>
                <c:pt idx="460">
                  <c:v>80</c:v>
                </c:pt>
                <c:pt idx="461">
                  <c:v>80</c:v>
                </c:pt>
                <c:pt idx="462">
                  <c:v>80</c:v>
                </c:pt>
                <c:pt idx="463">
                  <c:v>80</c:v>
                </c:pt>
                <c:pt idx="464">
                  <c:v>80</c:v>
                </c:pt>
                <c:pt idx="465">
                  <c:v>79</c:v>
                </c:pt>
                <c:pt idx="466">
                  <c:v>80</c:v>
                </c:pt>
                <c:pt idx="467">
                  <c:v>80</c:v>
                </c:pt>
                <c:pt idx="468">
                  <c:v>80</c:v>
                </c:pt>
                <c:pt idx="469">
                  <c:v>80</c:v>
                </c:pt>
                <c:pt idx="470">
                  <c:v>80</c:v>
                </c:pt>
                <c:pt idx="471">
                  <c:v>80</c:v>
                </c:pt>
                <c:pt idx="472">
                  <c:v>80</c:v>
                </c:pt>
                <c:pt idx="473">
                  <c:v>80</c:v>
                </c:pt>
                <c:pt idx="474">
                  <c:v>80</c:v>
                </c:pt>
                <c:pt idx="475">
                  <c:v>80</c:v>
                </c:pt>
                <c:pt idx="476">
                  <c:v>80</c:v>
                </c:pt>
                <c:pt idx="477">
                  <c:v>80</c:v>
                </c:pt>
                <c:pt idx="478">
                  <c:v>80</c:v>
                </c:pt>
                <c:pt idx="479">
                  <c:v>80</c:v>
                </c:pt>
                <c:pt idx="480">
                  <c:v>80</c:v>
                </c:pt>
                <c:pt idx="481">
                  <c:v>80</c:v>
                </c:pt>
                <c:pt idx="482">
                  <c:v>80</c:v>
                </c:pt>
                <c:pt idx="483">
                  <c:v>80</c:v>
                </c:pt>
                <c:pt idx="484">
                  <c:v>80</c:v>
                </c:pt>
                <c:pt idx="485">
                  <c:v>80</c:v>
                </c:pt>
                <c:pt idx="486">
                  <c:v>80</c:v>
                </c:pt>
                <c:pt idx="487">
                  <c:v>80</c:v>
                </c:pt>
                <c:pt idx="488">
                  <c:v>81</c:v>
                </c:pt>
                <c:pt idx="489">
                  <c:v>81</c:v>
                </c:pt>
                <c:pt idx="490">
                  <c:v>81</c:v>
                </c:pt>
                <c:pt idx="491">
                  <c:v>81</c:v>
                </c:pt>
                <c:pt idx="492">
                  <c:v>81</c:v>
                </c:pt>
                <c:pt idx="493">
                  <c:v>81</c:v>
                </c:pt>
                <c:pt idx="494">
                  <c:v>81</c:v>
                </c:pt>
                <c:pt idx="495">
                  <c:v>81</c:v>
                </c:pt>
                <c:pt idx="496">
                  <c:v>81</c:v>
                </c:pt>
                <c:pt idx="497">
                  <c:v>81</c:v>
                </c:pt>
                <c:pt idx="498">
                  <c:v>81</c:v>
                </c:pt>
                <c:pt idx="499">
                  <c:v>81</c:v>
                </c:pt>
                <c:pt idx="500">
                  <c:v>81</c:v>
                </c:pt>
                <c:pt idx="501">
                  <c:v>81</c:v>
                </c:pt>
                <c:pt idx="502">
                  <c:v>81</c:v>
                </c:pt>
                <c:pt idx="503">
                  <c:v>81</c:v>
                </c:pt>
                <c:pt idx="504">
                  <c:v>81</c:v>
                </c:pt>
                <c:pt idx="505">
                  <c:v>81</c:v>
                </c:pt>
                <c:pt idx="506">
                  <c:v>81</c:v>
                </c:pt>
                <c:pt idx="507">
                  <c:v>81</c:v>
                </c:pt>
                <c:pt idx="508">
                  <c:v>82</c:v>
                </c:pt>
                <c:pt idx="509">
                  <c:v>82</c:v>
                </c:pt>
                <c:pt idx="510">
                  <c:v>82</c:v>
                </c:pt>
                <c:pt idx="511">
                  <c:v>82</c:v>
                </c:pt>
                <c:pt idx="512">
                  <c:v>82</c:v>
                </c:pt>
                <c:pt idx="513">
                  <c:v>82</c:v>
                </c:pt>
                <c:pt idx="514">
                  <c:v>82</c:v>
                </c:pt>
                <c:pt idx="515">
                  <c:v>82</c:v>
                </c:pt>
                <c:pt idx="516">
                  <c:v>82</c:v>
                </c:pt>
              </c:numCache>
            </c:numRef>
          </c:val>
          <c:smooth val="0"/>
          <c:extLst>
            <c:ext xmlns:c16="http://schemas.microsoft.com/office/drawing/2014/chart" uri="{C3380CC4-5D6E-409C-BE32-E72D297353CC}">
              <c16:uniqueId val="{00000000-0C95-4545-A484-00367CA8D399}"/>
            </c:ext>
          </c:extLst>
        </c:ser>
        <c:dLbls>
          <c:showLegendKey val="0"/>
          <c:showVal val="0"/>
          <c:showCatName val="0"/>
          <c:showSerName val="0"/>
          <c:showPercent val="0"/>
          <c:showBubbleSize val="0"/>
        </c:dLbls>
        <c:smooth val="0"/>
        <c:axId val="779005496"/>
        <c:axId val="779007792"/>
      </c:lineChart>
      <c:dateAx>
        <c:axId val="779005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9007792"/>
        <c:crosses val="autoZero"/>
        <c:auto val="1"/>
        <c:lblOffset val="100"/>
        <c:baseTimeUnit val="days"/>
      </c:dateAx>
      <c:valAx>
        <c:axId val="77900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900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@omg_fuse_germany</c:v>
                </c:pt>
              </c:strCache>
            </c:strRef>
          </c:tx>
          <c:spPr>
            <a:ln w="28575" cap="rnd">
              <a:solidFill>
                <a:schemeClr val="accent1"/>
              </a:solidFill>
              <a:round/>
            </a:ln>
            <a:effectLst/>
          </c:spPr>
          <c:marker>
            <c:symbol val="none"/>
          </c:marker>
          <c:cat>
            <c:numRef>
              <c:f>Sheet1!$A$2:$A$518</c:f>
              <c:numCache>
                <c:formatCode>m/d/yyyy</c:formatCode>
                <c:ptCount val="517"/>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pt idx="31">
                  <c:v>45323</c:v>
                </c:pt>
                <c:pt idx="32">
                  <c:v>45324</c:v>
                </c:pt>
                <c:pt idx="33">
                  <c:v>45325</c:v>
                </c:pt>
                <c:pt idx="34">
                  <c:v>45326</c:v>
                </c:pt>
                <c:pt idx="35">
                  <c:v>45327</c:v>
                </c:pt>
                <c:pt idx="36">
                  <c:v>45328</c:v>
                </c:pt>
                <c:pt idx="37">
                  <c:v>45329</c:v>
                </c:pt>
                <c:pt idx="38">
                  <c:v>45330</c:v>
                </c:pt>
                <c:pt idx="39">
                  <c:v>45331</c:v>
                </c:pt>
                <c:pt idx="40">
                  <c:v>45332</c:v>
                </c:pt>
                <c:pt idx="41">
                  <c:v>45333</c:v>
                </c:pt>
                <c:pt idx="42">
                  <c:v>45334</c:v>
                </c:pt>
                <c:pt idx="43">
                  <c:v>45335</c:v>
                </c:pt>
                <c:pt idx="44">
                  <c:v>45336</c:v>
                </c:pt>
                <c:pt idx="45">
                  <c:v>45337</c:v>
                </c:pt>
                <c:pt idx="46">
                  <c:v>45338</c:v>
                </c:pt>
                <c:pt idx="47">
                  <c:v>45339</c:v>
                </c:pt>
                <c:pt idx="48">
                  <c:v>45340</c:v>
                </c:pt>
                <c:pt idx="49">
                  <c:v>45341</c:v>
                </c:pt>
                <c:pt idx="50">
                  <c:v>45342</c:v>
                </c:pt>
                <c:pt idx="51">
                  <c:v>45343</c:v>
                </c:pt>
                <c:pt idx="52">
                  <c:v>45344</c:v>
                </c:pt>
                <c:pt idx="53">
                  <c:v>45345</c:v>
                </c:pt>
                <c:pt idx="54">
                  <c:v>45346</c:v>
                </c:pt>
                <c:pt idx="55">
                  <c:v>45347</c:v>
                </c:pt>
                <c:pt idx="56">
                  <c:v>45348</c:v>
                </c:pt>
                <c:pt idx="57">
                  <c:v>45349</c:v>
                </c:pt>
                <c:pt idx="58">
                  <c:v>45350</c:v>
                </c:pt>
                <c:pt idx="59">
                  <c:v>45351</c:v>
                </c:pt>
                <c:pt idx="60">
                  <c:v>45352</c:v>
                </c:pt>
                <c:pt idx="61">
                  <c:v>45353</c:v>
                </c:pt>
                <c:pt idx="62">
                  <c:v>45354</c:v>
                </c:pt>
                <c:pt idx="63">
                  <c:v>45355</c:v>
                </c:pt>
                <c:pt idx="64">
                  <c:v>45356</c:v>
                </c:pt>
                <c:pt idx="65">
                  <c:v>45357</c:v>
                </c:pt>
                <c:pt idx="66">
                  <c:v>45358</c:v>
                </c:pt>
                <c:pt idx="67">
                  <c:v>45359</c:v>
                </c:pt>
                <c:pt idx="68">
                  <c:v>45360</c:v>
                </c:pt>
                <c:pt idx="69">
                  <c:v>45361</c:v>
                </c:pt>
                <c:pt idx="70">
                  <c:v>45362</c:v>
                </c:pt>
                <c:pt idx="71">
                  <c:v>45363</c:v>
                </c:pt>
                <c:pt idx="72">
                  <c:v>45364</c:v>
                </c:pt>
                <c:pt idx="73">
                  <c:v>45365</c:v>
                </c:pt>
                <c:pt idx="74">
                  <c:v>45366</c:v>
                </c:pt>
                <c:pt idx="75">
                  <c:v>45367</c:v>
                </c:pt>
                <c:pt idx="76">
                  <c:v>45368</c:v>
                </c:pt>
                <c:pt idx="77">
                  <c:v>45369</c:v>
                </c:pt>
                <c:pt idx="78">
                  <c:v>45370</c:v>
                </c:pt>
                <c:pt idx="79">
                  <c:v>45371</c:v>
                </c:pt>
                <c:pt idx="80">
                  <c:v>45372</c:v>
                </c:pt>
                <c:pt idx="81">
                  <c:v>45373</c:v>
                </c:pt>
                <c:pt idx="82">
                  <c:v>45374</c:v>
                </c:pt>
                <c:pt idx="83">
                  <c:v>45375</c:v>
                </c:pt>
                <c:pt idx="84">
                  <c:v>45376</c:v>
                </c:pt>
                <c:pt idx="85">
                  <c:v>45377</c:v>
                </c:pt>
                <c:pt idx="86">
                  <c:v>45378</c:v>
                </c:pt>
                <c:pt idx="87">
                  <c:v>45379</c:v>
                </c:pt>
                <c:pt idx="88">
                  <c:v>45380</c:v>
                </c:pt>
                <c:pt idx="89">
                  <c:v>45381</c:v>
                </c:pt>
                <c:pt idx="90">
                  <c:v>45382</c:v>
                </c:pt>
                <c:pt idx="91">
                  <c:v>45383</c:v>
                </c:pt>
                <c:pt idx="92">
                  <c:v>45384</c:v>
                </c:pt>
                <c:pt idx="93">
                  <c:v>45385</c:v>
                </c:pt>
                <c:pt idx="94">
                  <c:v>45386</c:v>
                </c:pt>
                <c:pt idx="95">
                  <c:v>45387</c:v>
                </c:pt>
                <c:pt idx="96">
                  <c:v>45388</c:v>
                </c:pt>
                <c:pt idx="97">
                  <c:v>45389</c:v>
                </c:pt>
                <c:pt idx="98">
                  <c:v>45390</c:v>
                </c:pt>
                <c:pt idx="99">
                  <c:v>45391</c:v>
                </c:pt>
                <c:pt idx="100">
                  <c:v>45392</c:v>
                </c:pt>
                <c:pt idx="101">
                  <c:v>45393</c:v>
                </c:pt>
                <c:pt idx="102">
                  <c:v>45394</c:v>
                </c:pt>
                <c:pt idx="103">
                  <c:v>45395</c:v>
                </c:pt>
                <c:pt idx="104">
                  <c:v>45396</c:v>
                </c:pt>
                <c:pt idx="105">
                  <c:v>45397</c:v>
                </c:pt>
                <c:pt idx="106">
                  <c:v>45398</c:v>
                </c:pt>
                <c:pt idx="107">
                  <c:v>45399</c:v>
                </c:pt>
                <c:pt idx="108">
                  <c:v>45400</c:v>
                </c:pt>
                <c:pt idx="109">
                  <c:v>45401</c:v>
                </c:pt>
                <c:pt idx="110">
                  <c:v>45402</c:v>
                </c:pt>
                <c:pt idx="111">
                  <c:v>45403</c:v>
                </c:pt>
                <c:pt idx="112">
                  <c:v>45404</c:v>
                </c:pt>
                <c:pt idx="113">
                  <c:v>45405</c:v>
                </c:pt>
                <c:pt idx="114">
                  <c:v>45406</c:v>
                </c:pt>
                <c:pt idx="115">
                  <c:v>45407</c:v>
                </c:pt>
                <c:pt idx="116">
                  <c:v>45408</c:v>
                </c:pt>
                <c:pt idx="117">
                  <c:v>45409</c:v>
                </c:pt>
                <c:pt idx="118">
                  <c:v>45410</c:v>
                </c:pt>
                <c:pt idx="119">
                  <c:v>45411</c:v>
                </c:pt>
                <c:pt idx="120">
                  <c:v>45412</c:v>
                </c:pt>
                <c:pt idx="121">
                  <c:v>45413</c:v>
                </c:pt>
                <c:pt idx="122">
                  <c:v>45414</c:v>
                </c:pt>
                <c:pt idx="123">
                  <c:v>45415</c:v>
                </c:pt>
                <c:pt idx="124">
                  <c:v>45416</c:v>
                </c:pt>
                <c:pt idx="125">
                  <c:v>45417</c:v>
                </c:pt>
                <c:pt idx="126">
                  <c:v>45418</c:v>
                </c:pt>
                <c:pt idx="127">
                  <c:v>45419</c:v>
                </c:pt>
                <c:pt idx="128">
                  <c:v>45420</c:v>
                </c:pt>
                <c:pt idx="129">
                  <c:v>45421</c:v>
                </c:pt>
                <c:pt idx="130">
                  <c:v>45422</c:v>
                </c:pt>
                <c:pt idx="131">
                  <c:v>45423</c:v>
                </c:pt>
                <c:pt idx="132">
                  <c:v>45424</c:v>
                </c:pt>
                <c:pt idx="133">
                  <c:v>45425</c:v>
                </c:pt>
                <c:pt idx="134">
                  <c:v>45426</c:v>
                </c:pt>
                <c:pt idx="135">
                  <c:v>45427</c:v>
                </c:pt>
                <c:pt idx="136">
                  <c:v>45428</c:v>
                </c:pt>
                <c:pt idx="137">
                  <c:v>45429</c:v>
                </c:pt>
                <c:pt idx="138">
                  <c:v>45430</c:v>
                </c:pt>
                <c:pt idx="139">
                  <c:v>45431</c:v>
                </c:pt>
                <c:pt idx="140">
                  <c:v>45432</c:v>
                </c:pt>
                <c:pt idx="141">
                  <c:v>45433</c:v>
                </c:pt>
                <c:pt idx="142">
                  <c:v>45434</c:v>
                </c:pt>
                <c:pt idx="143">
                  <c:v>45435</c:v>
                </c:pt>
                <c:pt idx="144">
                  <c:v>45436</c:v>
                </c:pt>
                <c:pt idx="145">
                  <c:v>45437</c:v>
                </c:pt>
                <c:pt idx="146">
                  <c:v>45438</c:v>
                </c:pt>
                <c:pt idx="147">
                  <c:v>45439</c:v>
                </c:pt>
                <c:pt idx="148">
                  <c:v>45440</c:v>
                </c:pt>
                <c:pt idx="149">
                  <c:v>45441</c:v>
                </c:pt>
                <c:pt idx="150">
                  <c:v>45442</c:v>
                </c:pt>
                <c:pt idx="151">
                  <c:v>45443</c:v>
                </c:pt>
                <c:pt idx="152">
                  <c:v>45444</c:v>
                </c:pt>
                <c:pt idx="153">
                  <c:v>45445</c:v>
                </c:pt>
                <c:pt idx="154">
                  <c:v>45446</c:v>
                </c:pt>
                <c:pt idx="155">
                  <c:v>45447</c:v>
                </c:pt>
                <c:pt idx="156">
                  <c:v>45448</c:v>
                </c:pt>
                <c:pt idx="157">
                  <c:v>45449</c:v>
                </c:pt>
                <c:pt idx="158">
                  <c:v>45450</c:v>
                </c:pt>
                <c:pt idx="159">
                  <c:v>45451</c:v>
                </c:pt>
                <c:pt idx="160">
                  <c:v>45452</c:v>
                </c:pt>
                <c:pt idx="161">
                  <c:v>45453</c:v>
                </c:pt>
                <c:pt idx="162">
                  <c:v>45454</c:v>
                </c:pt>
                <c:pt idx="163">
                  <c:v>45455</c:v>
                </c:pt>
                <c:pt idx="164">
                  <c:v>45456</c:v>
                </c:pt>
                <c:pt idx="165">
                  <c:v>45457</c:v>
                </c:pt>
                <c:pt idx="166">
                  <c:v>45458</c:v>
                </c:pt>
                <c:pt idx="167">
                  <c:v>45459</c:v>
                </c:pt>
                <c:pt idx="168">
                  <c:v>45460</c:v>
                </c:pt>
                <c:pt idx="169">
                  <c:v>45461</c:v>
                </c:pt>
                <c:pt idx="170">
                  <c:v>45462</c:v>
                </c:pt>
                <c:pt idx="171">
                  <c:v>45463</c:v>
                </c:pt>
                <c:pt idx="172">
                  <c:v>45464</c:v>
                </c:pt>
                <c:pt idx="173">
                  <c:v>45465</c:v>
                </c:pt>
                <c:pt idx="174">
                  <c:v>45466</c:v>
                </c:pt>
                <c:pt idx="175">
                  <c:v>45467</c:v>
                </c:pt>
                <c:pt idx="176">
                  <c:v>45468</c:v>
                </c:pt>
                <c:pt idx="177">
                  <c:v>45469</c:v>
                </c:pt>
                <c:pt idx="178">
                  <c:v>45470</c:v>
                </c:pt>
                <c:pt idx="179">
                  <c:v>45471</c:v>
                </c:pt>
                <c:pt idx="180">
                  <c:v>45472</c:v>
                </c:pt>
                <c:pt idx="181">
                  <c:v>45473</c:v>
                </c:pt>
                <c:pt idx="182">
                  <c:v>45474</c:v>
                </c:pt>
                <c:pt idx="183">
                  <c:v>45475</c:v>
                </c:pt>
                <c:pt idx="184">
                  <c:v>45476</c:v>
                </c:pt>
                <c:pt idx="185">
                  <c:v>45477</c:v>
                </c:pt>
                <c:pt idx="186">
                  <c:v>45478</c:v>
                </c:pt>
                <c:pt idx="187">
                  <c:v>45479</c:v>
                </c:pt>
                <c:pt idx="188">
                  <c:v>45480</c:v>
                </c:pt>
                <c:pt idx="189">
                  <c:v>45481</c:v>
                </c:pt>
                <c:pt idx="190">
                  <c:v>45482</c:v>
                </c:pt>
                <c:pt idx="191">
                  <c:v>45483</c:v>
                </c:pt>
                <c:pt idx="192">
                  <c:v>45484</c:v>
                </c:pt>
                <c:pt idx="193">
                  <c:v>45485</c:v>
                </c:pt>
                <c:pt idx="194">
                  <c:v>45486</c:v>
                </c:pt>
                <c:pt idx="195">
                  <c:v>45487</c:v>
                </c:pt>
                <c:pt idx="196">
                  <c:v>45488</c:v>
                </c:pt>
                <c:pt idx="197">
                  <c:v>45489</c:v>
                </c:pt>
                <c:pt idx="198">
                  <c:v>45490</c:v>
                </c:pt>
                <c:pt idx="199">
                  <c:v>45491</c:v>
                </c:pt>
                <c:pt idx="200">
                  <c:v>45492</c:v>
                </c:pt>
                <c:pt idx="201">
                  <c:v>45493</c:v>
                </c:pt>
                <c:pt idx="202">
                  <c:v>45494</c:v>
                </c:pt>
                <c:pt idx="203">
                  <c:v>45495</c:v>
                </c:pt>
                <c:pt idx="204">
                  <c:v>45496</c:v>
                </c:pt>
                <c:pt idx="205">
                  <c:v>45497</c:v>
                </c:pt>
                <c:pt idx="206">
                  <c:v>45498</c:v>
                </c:pt>
                <c:pt idx="207">
                  <c:v>45499</c:v>
                </c:pt>
                <c:pt idx="208">
                  <c:v>45500</c:v>
                </c:pt>
                <c:pt idx="209">
                  <c:v>45501</c:v>
                </c:pt>
                <c:pt idx="210">
                  <c:v>45502</c:v>
                </c:pt>
                <c:pt idx="211">
                  <c:v>45503</c:v>
                </c:pt>
                <c:pt idx="212">
                  <c:v>45504</c:v>
                </c:pt>
                <c:pt idx="213">
                  <c:v>45505</c:v>
                </c:pt>
                <c:pt idx="214">
                  <c:v>45506</c:v>
                </c:pt>
                <c:pt idx="215">
                  <c:v>45507</c:v>
                </c:pt>
                <c:pt idx="216">
                  <c:v>45508</c:v>
                </c:pt>
                <c:pt idx="217">
                  <c:v>45509</c:v>
                </c:pt>
                <c:pt idx="218">
                  <c:v>45510</c:v>
                </c:pt>
                <c:pt idx="219">
                  <c:v>45511</c:v>
                </c:pt>
                <c:pt idx="220">
                  <c:v>45512</c:v>
                </c:pt>
                <c:pt idx="221">
                  <c:v>45513</c:v>
                </c:pt>
                <c:pt idx="222">
                  <c:v>45514</c:v>
                </c:pt>
                <c:pt idx="223">
                  <c:v>45515</c:v>
                </c:pt>
                <c:pt idx="224">
                  <c:v>45516</c:v>
                </c:pt>
                <c:pt idx="225">
                  <c:v>45517</c:v>
                </c:pt>
                <c:pt idx="226">
                  <c:v>45518</c:v>
                </c:pt>
                <c:pt idx="227">
                  <c:v>45519</c:v>
                </c:pt>
                <c:pt idx="228">
                  <c:v>45520</c:v>
                </c:pt>
                <c:pt idx="229">
                  <c:v>45521</c:v>
                </c:pt>
                <c:pt idx="230">
                  <c:v>45522</c:v>
                </c:pt>
                <c:pt idx="231">
                  <c:v>45523</c:v>
                </c:pt>
                <c:pt idx="232">
                  <c:v>45524</c:v>
                </c:pt>
                <c:pt idx="233">
                  <c:v>45525</c:v>
                </c:pt>
                <c:pt idx="234">
                  <c:v>45526</c:v>
                </c:pt>
                <c:pt idx="235">
                  <c:v>45527</c:v>
                </c:pt>
                <c:pt idx="236">
                  <c:v>45528</c:v>
                </c:pt>
                <c:pt idx="237">
                  <c:v>45529</c:v>
                </c:pt>
                <c:pt idx="238">
                  <c:v>45530</c:v>
                </c:pt>
                <c:pt idx="239">
                  <c:v>45531</c:v>
                </c:pt>
                <c:pt idx="240">
                  <c:v>45532</c:v>
                </c:pt>
                <c:pt idx="241">
                  <c:v>45533</c:v>
                </c:pt>
                <c:pt idx="242">
                  <c:v>45534</c:v>
                </c:pt>
                <c:pt idx="243">
                  <c:v>45535</c:v>
                </c:pt>
                <c:pt idx="244">
                  <c:v>45536</c:v>
                </c:pt>
                <c:pt idx="245">
                  <c:v>45537</c:v>
                </c:pt>
                <c:pt idx="246">
                  <c:v>45538</c:v>
                </c:pt>
                <c:pt idx="247">
                  <c:v>45539</c:v>
                </c:pt>
                <c:pt idx="248">
                  <c:v>45540</c:v>
                </c:pt>
                <c:pt idx="249">
                  <c:v>45541</c:v>
                </c:pt>
                <c:pt idx="250">
                  <c:v>45542</c:v>
                </c:pt>
                <c:pt idx="251">
                  <c:v>45543</c:v>
                </c:pt>
                <c:pt idx="252">
                  <c:v>45544</c:v>
                </c:pt>
                <c:pt idx="253">
                  <c:v>45545</c:v>
                </c:pt>
                <c:pt idx="254">
                  <c:v>45546</c:v>
                </c:pt>
                <c:pt idx="255">
                  <c:v>45547</c:v>
                </c:pt>
                <c:pt idx="256">
                  <c:v>45548</c:v>
                </c:pt>
                <c:pt idx="257">
                  <c:v>45549</c:v>
                </c:pt>
                <c:pt idx="258">
                  <c:v>45550</c:v>
                </c:pt>
                <c:pt idx="259">
                  <c:v>45551</c:v>
                </c:pt>
                <c:pt idx="260">
                  <c:v>45552</c:v>
                </c:pt>
                <c:pt idx="261">
                  <c:v>45553</c:v>
                </c:pt>
                <c:pt idx="262">
                  <c:v>45554</c:v>
                </c:pt>
                <c:pt idx="263">
                  <c:v>45555</c:v>
                </c:pt>
                <c:pt idx="264">
                  <c:v>45556</c:v>
                </c:pt>
                <c:pt idx="265">
                  <c:v>45557</c:v>
                </c:pt>
                <c:pt idx="266">
                  <c:v>45558</c:v>
                </c:pt>
                <c:pt idx="267">
                  <c:v>45559</c:v>
                </c:pt>
                <c:pt idx="268">
                  <c:v>45560</c:v>
                </c:pt>
                <c:pt idx="269">
                  <c:v>45561</c:v>
                </c:pt>
                <c:pt idx="270">
                  <c:v>45562</c:v>
                </c:pt>
                <c:pt idx="271">
                  <c:v>45563</c:v>
                </c:pt>
                <c:pt idx="272">
                  <c:v>45564</c:v>
                </c:pt>
                <c:pt idx="273">
                  <c:v>45565</c:v>
                </c:pt>
                <c:pt idx="274">
                  <c:v>45566</c:v>
                </c:pt>
                <c:pt idx="275">
                  <c:v>45567</c:v>
                </c:pt>
                <c:pt idx="276">
                  <c:v>45568</c:v>
                </c:pt>
                <c:pt idx="277">
                  <c:v>45569</c:v>
                </c:pt>
                <c:pt idx="278">
                  <c:v>45570</c:v>
                </c:pt>
                <c:pt idx="279">
                  <c:v>45571</c:v>
                </c:pt>
                <c:pt idx="280">
                  <c:v>45572</c:v>
                </c:pt>
                <c:pt idx="281">
                  <c:v>45573</c:v>
                </c:pt>
                <c:pt idx="282">
                  <c:v>45574</c:v>
                </c:pt>
                <c:pt idx="283">
                  <c:v>45575</c:v>
                </c:pt>
                <c:pt idx="284">
                  <c:v>45576</c:v>
                </c:pt>
                <c:pt idx="285">
                  <c:v>45577</c:v>
                </c:pt>
                <c:pt idx="286">
                  <c:v>45578</c:v>
                </c:pt>
                <c:pt idx="287">
                  <c:v>45579</c:v>
                </c:pt>
                <c:pt idx="288">
                  <c:v>45580</c:v>
                </c:pt>
                <c:pt idx="289">
                  <c:v>45581</c:v>
                </c:pt>
                <c:pt idx="290">
                  <c:v>45582</c:v>
                </c:pt>
                <c:pt idx="291">
                  <c:v>45583</c:v>
                </c:pt>
                <c:pt idx="292">
                  <c:v>45584</c:v>
                </c:pt>
                <c:pt idx="293">
                  <c:v>45585</c:v>
                </c:pt>
                <c:pt idx="294">
                  <c:v>45586</c:v>
                </c:pt>
                <c:pt idx="295">
                  <c:v>45587</c:v>
                </c:pt>
                <c:pt idx="296">
                  <c:v>45588</c:v>
                </c:pt>
                <c:pt idx="297">
                  <c:v>45589</c:v>
                </c:pt>
                <c:pt idx="298">
                  <c:v>45590</c:v>
                </c:pt>
                <c:pt idx="299">
                  <c:v>45591</c:v>
                </c:pt>
                <c:pt idx="300">
                  <c:v>45592</c:v>
                </c:pt>
                <c:pt idx="301">
                  <c:v>45593</c:v>
                </c:pt>
                <c:pt idx="302">
                  <c:v>45594</c:v>
                </c:pt>
                <c:pt idx="303">
                  <c:v>45595</c:v>
                </c:pt>
                <c:pt idx="304">
                  <c:v>45596</c:v>
                </c:pt>
                <c:pt idx="305">
                  <c:v>45597</c:v>
                </c:pt>
                <c:pt idx="306">
                  <c:v>45598</c:v>
                </c:pt>
                <c:pt idx="307">
                  <c:v>45599</c:v>
                </c:pt>
                <c:pt idx="308">
                  <c:v>45600</c:v>
                </c:pt>
                <c:pt idx="309">
                  <c:v>45601</c:v>
                </c:pt>
                <c:pt idx="310">
                  <c:v>45602</c:v>
                </c:pt>
                <c:pt idx="311">
                  <c:v>45603</c:v>
                </c:pt>
                <c:pt idx="312">
                  <c:v>45604</c:v>
                </c:pt>
                <c:pt idx="313">
                  <c:v>45605</c:v>
                </c:pt>
                <c:pt idx="314">
                  <c:v>45606</c:v>
                </c:pt>
                <c:pt idx="315">
                  <c:v>45607</c:v>
                </c:pt>
                <c:pt idx="316">
                  <c:v>45608</c:v>
                </c:pt>
                <c:pt idx="317">
                  <c:v>45609</c:v>
                </c:pt>
                <c:pt idx="318">
                  <c:v>45610</c:v>
                </c:pt>
                <c:pt idx="319">
                  <c:v>45611</c:v>
                </c:pt>
                <c:pt idx="320">
                  <c:v>45612</c:v>
                </c:pt>
                <c:pt idx="321">
                  <c:v>45613</c:v>
                </c:pt>
                <c:pt idx="322">
                  <c:v>45614</c:v>
                </c:pt>
                <c:pt idx="323">
                  <c:v>45615</c:v>
                </c:pt>
                <c:pt idx="324">
                  <c:v>45616</c:v>
                </c:pt>
                <c:pt idx="325">
                  <c:v>45617</c:v>
                </c:pt>
                <c:pt idx="326">
                  <c:v>45618</c:v>
                </c:pt>
                <c:pt idx="327">
                  <c:v>45619</c:v>
                </c:pt>
                <c:pt idx="328">
                  <c:v>45620</c:v>
                </c:pt>
                <c:pt idx="329">
                  <c:v>45621</c:v>
                </c:pt>
                <c:pt idx="330">
                  <c:v>45622</c:v>
                </c:pt>
                <c:pt idx="331">
                  <c:v>45623</c:v>
                </c:pt>
                <c:pt idx="332">
                  <c:v>45624</c:v>
                </c:pt>
                <c:pt idx="333">
                  <c:v>45625</c:v>
                </c:pt>
                <c:pt idx="334">
                  <c:v>45626</c:v>
                </c:pt>
                <c:pt idx="335">
                  <c:v>45627</c:v>
                </c:pt>
                <c:pt idx="336">
                  <c:v>45628</c:v>
                </c:pt>
                <c:pt idx="337">
                  <c:v>45629</c:v>
                </c:pt>
                <c:pt idx="338">
                  <c:v>45630</c:v>
                </c:pt>
                <c:pt idx="339">
                  <c:v>45631</c:v>
                </c:pt>
                <c:pt idx="340">
                  <c:v>45632</c:v>
                </c:pt>
                <c:pt idx="341">
                  <c:v>45633</c:v>
                </c:pt>
                <c:pt idx="342">
                  <c:v>45634</c:v>
                </c:pt>
                <c:pt idx="343">
                  <c:v>45635</c:v>
                </c:pt>
                <c:pt idx="344">
                  <c:v>45636</c:v>
                </c:pt>
                <c:pt idx="345">
                  <c:v>45637</c:v>
                </c:pt>
                <c:pt idx="346">
                  <c:v>45638</c:v>
                </c:pt>
                <c:pt idx="347">
                  <c:v>45639</c:v>
                </c:pt>
                <c:pt idx="348">
                  <c:v>45640</c:v>
                </c:pt>
                <c:pt idx="349">
                  <c:v>45641</c:v>
                </c:pt>
                <c:pt idx="350">
                  <c:v>45642</c:v>
                </c:pt>
                <c:pt idx="351">
                  <c:v>45643</c:v>
                </c:pt>
                <c:pt idx="352">
                  <c:v>45644</c:v>
                </c:pt>
                <c:pt idx="353">
                  <c:v>45645</c:v>
                </c:pt>
                <c:pt idx="354">
                  <c:v>45646</c:v>
                </c:pt>
                <c:pt idx="355">
                  <c:v>45647</c:v>
                </c:pt>
                <c:pt idx="356">
                  <c:v>45648</c:v>
                </c:pt>
                <c:pt idx="357">
                  <c:v>45649</c:v>
                </c:pt>
                <c:pt idx="358">
                  <c:v>45650</c:v>
                </c:pt>
                <c:pt idx="359">
                  <c:v>45651</c:v>
                </c:pt>
                <c:pt idx="360">
                  <c:v>45652</c:v>
                </c:pt>
                <c:pt idx="361">
                  <c:v>45653</c:v>
                </c:pt>
                <c:pt idx="362">
                  <c:v>45654</c:v>
                </c:pt>
                <c:pt idx="363">
                  <c:v>45655</c:v>
                </c:pt>
                <c:pt idx="364">
                  <c:v>45656</c:v>
                </c:pt>
                <c:pt idx="365">
                  <c:v>45657</c:v>
                </c:pt>
                <c:pt idx="366">
                  <c:v>45658</c:v>
                </c:pt>
                <c:pt idx="367">
                  <c:v>45659</c:v>
                </c:pt>
                <c:pt idx="368">
                  <c:v>45660</c:v>
                </c:pt>
                <c:pt idx="369">
                  <c:v>45661</c:v>
                </c:pt>
                <c:pt idx="370">
                  <c:v>45662</c:v>
                </c:pt>
                <c:pt idx="371">
                  <c:v>45663</c:v>
                </c:pt>
                <c:pt idx="372">
                  <c:v>45664</c:v>
                </c:pt>
                <c:pt idx="373">
                  <c:v>45665</c:v>
                </c:pt>
                <c:pt idx="374">
                  <c:v>45666</c:v>
                </c:pt>
                <c:pt idx="375">
                  <c:v>45667</c:v>
                </c:pt>
                <c:pt idx="376">
                  <c:v>45668</c:v>
                </c:pt>
                <c:pt idx="377">
                  <c:v>45669</c:v>
                </c:pt>
                <c:pt idx="378">
                  <c:v>45670</c:v>
                </c:pt>
                <c:pt idx="379">
                  <c:v>45671</c:v>
                </c:pt>
                <c:pt idx="380">
                  <c:v>45672</c:v>
                </c:pt>
                <c:pt idx="381">
                  <c:v>45673</c:v>
                </c:pt>
                <c:pt idx="382">
                  <c:v>45674</c:v>
                </c:pt>
                <c:pt idx="383">
                  <c:v>45675</c:v>
                </c:pt>
                <c:pt idx="384">
                  <c:v>45676</c:v>
                </c:pt>
                <c:pt idx="385">
                  <c:v>45677</c:v>
                </c:pt>
                <c:pt idx="386">
                  <c:v>45678</c:v>
                </c:pt>
                <c:pt idx="387">
                  <c:v>45679</c:v>
                </c:pt>
                <c:pt idx="388">
                  <c:v>45680</c:v>
                </c:pt>
                <c:pt idx="389">
                  <c:v>45681</c:v>
                </c:pt>
                <c:pt idx="390">
                  <c:v>45682</c:v>
                </c:pt>
                <c:pt idx="391">
                  <c:v>45683</c:v>
                </c:pt>
                <c:pt idx="392">
                  <c:v>45684</c:v>
                </c:pt>
                <c:pt idx="393">
                  <c:v>45685</c:v>
                </c:pt>
                <c:pt idx="394">
                  <c:v>45686</c:v>
                </c:pt>
                <c:pt idx="395">
                  <c:v>45687</c:v>
                </c:pt>
                <c:pt idx="396">
                  <c:v>45688</c:v>
                </c:pt>
                <c:pt idx="397">
                  <c:v>45689</c:v>
                </c:pt>
                <c:pt idx="398">
                  <c:v>45690</c:v>
                </c:pt>
                <c:pt idx="399">
                  <c:v>45691</c:v>
                </c:pt>
                <c:pt idx="400">
                  <c:v>45692</c:v>
                </c:pt>
                <c:pt idx="401">
                  <c:v>45693</c:v>
                </c:pt>
                <c:pt idx="402">
                  <c:v>45694</c:v>
                </c:pt>
                <c:pt idx="403">
                  <c:v>45695</c:v>
                </c:pt>
                <c:pt idx="404">
                  <c:v>45696</c:v>
                </c:pt>
                <c:pt idx="405">
                  <c:v>45697</c:v>
                </c:pt>
                <c:pt idx="406">
                  <c:v>45698</c:v>
                </c:pt>
                <c:pt idx="407">
                  <c:v>45699</c:v>
                </c:pt>
                <c:pt idx="408">
                  <c:v>45700</c:v>
                </c:pt>
                <c:pt idx="409">
                  <c:v>45701</c:v>
                </c:pt>
                <c:pt idx="410">
                  <c:v>45702</c:v>
                </c:pt>
                <c:pt idx="411">
                  <c:v>45703</c:v>
                </c:pt>
                <c:pt idx="412">
                  <c:v>45704</c:v>
                </c:pt>
                <c:pt idx="413">
                  <c:v>45705</c:v>
                </c:pt>
                <c:pt idx="414">
                  <c:v>45706</c:v>
                </c:pt>
                <c:pt idx="415">
                  <c:v>45707</c:v>
                </c:pt>
                <c:pt idx="416">
                  <c:v>45708</c:v>
                </c:pt>
                <c:pt idx="417">
                  <c:v>45709</c:v>
                </c:pt>
                <c:pt idx="418">
                  <c:v>45710</c:v>
                </c:pt>
                <c:pt idx="419">
                  <c:v>45711</c:v>
                </c:pt>
                <c:pt idx="420">
                  <c:v>45712</c:v>
                </c:pt>
                <c:pt idx="421">
                  <c:v>45713</c:v>
                </c:pt>
                <c:pt idx="422">
                  <c:v>45714</c:v>
                </c:pt>
                <c:pt idx="423">
                  <c:v>45715</c:v>
                </c:pt>
                <c:pt idx="424">
                  <c:v>45716</c:v>
                </c:pt>
                <c:pt idx="425">
                  <c:v>45717</c:v>
                </c:pt>
                <c:pt idx="426">
                  <c:v>45718</c:v>
                </c:pt>
                <c:pt idx="427">
                  <c:v>45719</c:v>
                </c:pt>
                <c:pt idx="428">
                  <c:v>45720</c:v>
                </c:pt>
                <c:pt idx="429">
                  <c:v>45721</c:v>
                </c:pt>
                <c:pt idx="430">
                  <c:v>45722</c:v>
                </c:pt>
                <c:pt idx="431">
                  <c:v>45723</c:v>
                </c:pt>
                <c:pt idx="432">
                  <c:v>45724</c:v>
                </c:pt>
                <c:pt idx="433">
                  <c:v>45725</c:v>
                </c:pt>
                <c:pt idx="434">
                  <c:v>45726</c:v>
                </c:pt>
                <c:pt idx="435">
                  <c:v>45727</c:v>
                </c:pt>
                <c:pt idx="436">
                  <c:v>45728</c:v>
                </c:pt>
                <c:pt idx="437">
                  <c:v>45729</c:v>
                </c:pt>
                <c:pt idx="438">
                  <c:v>45730</c:v>
                </c:pt>
                <c:pt idx="439">
                  <c:v>45731</c:v>
                </c:pt>
                <c:pt idx="440">
                  <c:v>45732</c:v>
                </c:pt>
                <c:pt idx="441">
                  <c:v>45733</c:v>
                </c:pt>
                <c:pt idx="442">
                  <c:v>45734</c:v>
                </c:pt>
                <c:pt idx="443">
                  <c:v>45735</c:v>
                </c:pt>
                <c:pt idx="444">
                  <c:v>45736</c:v>
                </c:pt>
                <c:pt idx="445">
                  <c:v>45737</c:v>
                </c:pt>
                <c:pt idx="446">
                  <c:v>45738</c:v>
                </c:pt>
                <c:pt idx="447">
                  <c:v>45739</c:v>
                </c:pt>
                <c:pt idx="448">
                  <c:v>45740</c:v>
                </c:pt>
                <c:pt idx="449">
                  <c:v>45741</c:v>
                </c:pt>
                <c:pt idx="450">
                  <c:v>45742</c:v>
                </c:pt>
                <c:pt idx="451">
                  <c:v>45743</c:v>
                </c:pt>
                <c:pt idx="452">
                  <c:v>45744</c:v>
                </c:pt>
                <c:pt idx="453">
                  <c:v>45745</c:v>
                </c:pt>
                <c:pt idx="454">
                  <c:v>45746</c:v>
                </c:pt>
                <c:pt idx="455">
                  <c:v>45747</c:v>
                </c:pt>
                <c:pt idx="456">
                  <c:v>45748</c:v>
                </c:pt>
                <c:pt idx="457">
                  <c:v>45749</c:v>
                </c:pt>
                <c:pt idx="458">
                  <c:v>45750</c:v>
                </c:pt>
                <c:pt idx="459">
                  <c:v>45751</c:v>
                </c:pt>
                <c:pt idx="460">
                  <c:v>45752</c:v>
                </c:pt>
                <c:pt idx="461">
                  <c:v>45753</c:v>
                </c:pt>
                <c:pt idx="462">
                  <c:v>45754</c:v>
                </c:pt>
                <c:pt idx="463">
                  <c:v>45755</c:v>
                </c:pt>
                <c:pt idx="464">
                  <c:v>45756</c:v>
                </c:pt>
                <c:pt idx="465">
                  <c:v>45757</c:v>
                </c:pt>
                <c:pt idx="466">
                  <c:v>45758</c:v>
                </c:pt>
                <c:pt idx="467">
                  <c:v>45759</c:v>
                </c:pt>
                <c:pt idx="468">
                  <c:v>45760</c:v>
                </c:pt>
                <c:pt idx="469">
                  <c:v>45761</c:v>
                </c:pt>
                <c:pt idx="470">
                  <c:v>45762</c:v>
                </c:pt>
                <c:pt idx="471">
                  <c:v>45763</c:v>
                </c:pt>
                <c:pt idx="472">
                  <c:v>45764</c:v>
                </c:pt>
                <c:pt idx="473">
                  <c:v>45765</c:v>
                </c:pt>
                <c:pt idx="474">
                  <c:v>45766</c:v>
                </c:pt>
                <c:pt idx="475">
                  <c:v>45767</c:v>
                </c:pt>
                <c:pt idx="476">
                  <c:v>45768</c:v>
                </c:pt>
                <c:pt idx="477">
                  <c:v>45769</c:v>
                </c:pt>
                <c:pt idx="478">
                  <c:v>45770</c:v>
                </c:pt>
                <c:pt idx="479">
                  <c:v>45771</c:v>
                </c:pt>
                <c:pt idx="480">
                  <c:v>45772</c:v>
                </c:pt>
                <c:pt idx="481">
                  <c:v>45773</c:v>
                </c:pt>
                <c:pt idx="482">
                  <c:v>45774</c:v>
                </c:pt>
                <c:pt idx="483">
                  <c:v>45775</c:v>
                </c:pt>
                <c:pt idx="484">
                  <c:v>45776</c:v>
                </c:pt>
                <c:pt idx="485">
                  <c:v>45777</c:v>
                </c:pt>
                <c:pt idx="486">
                  <c:v>45778</c:v>
                </c:pt>
                <c:pt idx="487">
                  <c:v>45779</c:v>
                </c:pt>
                <c:pt idx="488">
                  <c:v>45780</c:v>
                </c:pt>
                <c:pt idx="489">
                  <c:v>45781</c:v>
                </c:pt>
                <c:pt idx="490">
                  <c:v>45782</c:v>
                </c:pt>
                <c:pt idx="491">
                  <c:v>45783</c:v>
                </c:pt>
                <c:pt idx="492">
                  <c:v>45784</c:v>
                </c:pt>
                <c:pt idx="493">
                  <c:v>45785</c:v>
                </c:pt>
                <c:pt idx="494">
                  <c:v>45786</c:v>
                </c:pt>
                <c:pt idx="495">
                  <c:v>45787</c:v>
                </c:pt>
                <c:pt idx="496">
                  <c:v>45788</c:v>
                </c:pt>
                <c:pt idx="497">
                  <c:v>45789</c:v>
                </c:pt>
                <c:pt idx="498">
                  <c:v>45790</c:v>
                </c:pt>
                <c:pt idx="499">
                  <c:v>45791</c:v>
                </c:pt>
                <c:pt idx="500">
                  <c:v>45792</c:v>
                </c:pt>
                <c:pt idx="501">
                  <c:v>45793</c:v>
                </c:pt>
                <c:pt idx="502">
                  <c:v>45794</c:v>
                </c:pt>
                <c:pt idx="503">
                  <c:v>45795</c:v>
                </c:pt>
                <c:pt idx="504">
                  <c:v>45796</c:v>
                </c:pt>
                <c:pt idx="505">
                  <c:v>45797</c:v>
                </c:pt>
                <c:pt idx="506">
                  <c:v>45798</c:v>
                </c:pt>
                <c:pt idx="507">
                  <c:v>45799</c:v>
                </c:pt>
                <c:pt idx="508">
                  <c:v>45800</c:v>
                </c:pt>
                <c:pt idx="509">
                  <c:v>45801</c:v>
                </c:pt>
                <c:pt idx="510">
                  <c:v>45802</c:v>
                </c:pt>
                <c:pt idx="511">
                  <c:v>45803</c:v>
                </c:pt>
                <c:pt idx="512">
                  <c:v>45804</c:v>
                </c:pt>
                <c:pt idx="513">
                  <c:v>45805</c:v>
                </c:pt>
                <c:pt idx="514">
                  <c:v>45806</c:v>
                </c:pt>
                <c:pt idx="515">
                  <c:v>45807</c:v>
                </c:pt>
                <c:pt idx="516">
                  <c:v>45808</c:v>
                </c:pt>
              </c:numCache>
            </c:numRef>
          </c:cat>
          <c:val>
            <c:numRef>
              <c:f>Sheet1!$B$2:$B$518</c:f>
              <c:numCache>
                <c:formatCode>General</c:formatCode>
                <c:ptCount val="517"/>
                <c:pt idx="24">
                  <c:v>0</c:v>
                </c:pt>
                <c:pt idx="25">
                  <c:v>0</c:v>
                </c:pt>
                <c:pt idx="26">
                  <c:v>0</c:v>
                </c:pt>
                <c:pt idx="27">
                  <c:v>0</c:v>
                </c:pt>
                <c:pt idx="28">
                  <c:v>0</c:v>
                </c:pt>
                <c:pt idx="29">
                  <c:v>0</c:v>
                </c:pt>
                <c:pt idx="30">
                  <c:v>2</c:v>
                </c:pt>
                <c:pt idx="31">
                  <c:v>0</c:v>
                </c:pt>
                <c:pt idx="32">
                  <c:v>0</c:v>
                </c:pt>
                <c:pt idx="33">
                  <c:v>0</c:v>
                </c:pt>
                <c:pt idx="34">
                  <c:v>0</c:v>
                </c:pt>
                <c:pt idx="35">
                  <c:v>0</c:v>
                </c:pt>
                <c:pt idx="36">
                  <c:v>0</c:v>
                </c:pt>
                <c:pt idx="37">
                  <c:v>0</c:v>
                </c:pt>
                <c:pt idx="38">
                  <c:v>0</c:v>
                </c:pt>
                <c:pt idx="39">
                  <c:v>0</c:v>
                </c:pt>
                <c:pt idx="40">
                  <c:v>0</c:v>
                </c:pt>
                <c:pt idx="41">
                  <c:v>0</c:v>
                </c:pt>
                <c:pt idx="42">
                  <c:v>0</c:v>
                </c:pt>
                <c:pt idx="43">
                  <c:v>0</c:v>
                </c:pt>
                <c:pt idx="44">
                  <c:v>1</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2</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1</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1</c:v>
                </c:pt>
                <c:pt idx="125">
                  <c:v>1</c:v>
                </c:pt>
                <c:pt idx="126">
                  <c:v>0</c:v>
                </c:pt>
                <c:pt idx="127">
                  <c:v>0</c:v>
                </c:pt>
                <c:pt idx="128">
                  <c:v>0</c:v>
                </c:pt>
                <c:pt idx="129">
                  <c:v>0</c:v>
                </c:pt>
                <c:pt idx="130">
                  <c:v>0</c:v>
                </c:pt>
                <c:pt idx="131">
                  <c:v>0</c:v>
                </c:pt>
                <c:pt idx="132">
                  <c:v>0</c:v>
                </c:pt>
                <c:pt idx="133">
                  <c:v>0</c:v>
                </c:pt>
                <c:pt idx="134">
                  <c:v>0</c:v>
                </c:pt>
                <c:pt idx="135">
                  <c:v>0</c:v>
                </c:pt>
                <c:pt idx="136">
                  <c:v>6</c:v>
                </c:pt>
                <c:pt idx="137">
                  <c:v>0</c:v>
                </c:pt>
                <c:pt idx="138">
                  <c:v>0</c:v>
                </c:pt>
                <c:pt idx="139">
                  <c:v>0</c:v>
                </c:pt>
                <c:pt idx="140">
                  <c:v>0</c:v>
                </c:pt>
                <c:pt idx="141">
                  <c:v>0</c:v>
                </c:pt>
                <c:pt idx="142">
                  <c:v>0</c:v>
                </c:pt>
                <c:pt idx="143">
                  <c:v>0</c:v>
                </c:pt>
                <c:pt idx="144">
                  <c:v>0</c:v>
                </c:pt>
                <c:pt idx="145">
                  <c:v>1</c:v>
                </c:pt>
                <c:pt idx="146">
                  <c:v>0</c:v>
                </c:pt>
                <c:pt idx="147">
                  <c:v>0</c:v>
                </c:pt>
                <c:pt idx="148">
                  <c:v>0</c:v>
                </c:pt>
                <c:pt idx="149">
                  <c:v>0</c:v>
                </c:pt>
                <c:pt idx="150">
                  <c:v>0</c:v>
                </c:pt>
                <c:pt idx="151">
                  <c:v>0</c:v>
                </c:pt>
                <c:pt idx="152">
                  <c:v>0</c:v>
                </c:pt>
                <c:pt idx="153">
                  <c:v>0</c:v>
                </c:pt>
                <c:pt idx="154">
                  <c:v>0</c:v>
                </c:pt>
                <c:pt idx="155">
                  <c:v>1</c:v>
                </c:pt>
                <c:pt idx="156">
                  <c:v>0</c:v>
                </c:pt>
                <c:pt idx="157">
                  <c:v>0</c:v>
                </c:pt>
                <c:pt idx="158">
                  <c:v>0</c:v>
                </c:pt>
                <c:pt idx="159">
                  <c:v>0</c:v>
                </c:pt>
                <c:pt idx="160">
                  <c:v>0</c:v>
                </c:pt>
                <c:pt idx="161">
                  <c:v>0</c:v>
                </c:pt>
                <c:pt idx="162">
                  <c:v>0</c:v>
                </c:pt>
                <c:pt idx="163">
                  <c:v>1</c:v>
                </c:pt>
                <c:pt idx="164">
                  <c:v>0</c:v>
                </c:pt>
                <c:pt idx="165">
                  <c:v>2</c:v>
                </c:pt>
                <c:pt idx="166">
                  <c:v>0</c:v>
                </c:pt>
                <c:pt idx="167">
                  <c:v>0</c:v>
                </c:pt>
                <c:pt idx="168">
                  <c:v>0</c:v>
                </c:pt>
                <c:pt idx="169">
                  <c:v>0</c:v>
                </c:pt>
                <c:pt idx="170">
                  <c:v>0</c:v>
                </c:pt>
                <c:pt idx="171">
                  <c:v>0</c:v>
                </c:pt>
                <c:pt idx="172">
                  <c:v>0</c:v>
                </c:pt>
                <c:pt idx="173">
                  <c:v>1</c:v>
                </c:pt>
                <c:pt idx="174">
                  <c:v>0</c:v>
                </c:pt>
                <c:pt idx="175">
                  <c:v>0</c:v>
                </c:pt>
                <c:pt idx="176">
                  <c:v>0</c:v>
                </c:pt>
                <c:pt idx="177">
                  <c:v>0</c:v>
                </c:pt>
                <c:pt idx="178">
                  <c:v>0</c:v>
                </c:pt>
                <c:pt idx="179">
                  <c:v>0</c:v>
                </c:pt>
                <c:pt idx="180">
                  <c:v>0</c:v>
                </c:pt>
                <c:pt idx="181">
                  <c:v>0</c:v>
                </c:pt>
                <c:pt idx="182">
                  <c:v>0</c:v>
                </c:pt>
                <c:pt idx="183">
                  <c:v>0</c:v>
                </c:pt>
                <c:pt idx="184">
                  <c:v>0</c:v>
                </c:pt>
                <c:pt idx="185">
                  <c:v>1</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1</c:v>
                </c:pt>
                <c:pt idx="207">
                  <c:v>0</c:v>
                </c:pt>
                <c:pt idx="208">
                  <c:v>0</c:v>
                </c:pt>
                <c:pt idx="209">
                  <c:v>0</c:v>
                </c:pt>
                <c:pt idx="210">
                  <c:v>0</c:v>
                </c:pt>
                <c:pt idx="211">
                  <c:v>0</c:v>
                </c:pt>
                <c:pt idx="212">
                  <c:v>0</c:v>
                </c:pt>
                <c:pt idx="213">
                  <c:v>0</c:v>
                </c:pt>
                <c:pt idx="214">
                  <c:v>1</c:v>
                </c:pt>
                <c:pt idx="215">
                  <c:v>1</c:v>
                </c:pt>
                <c:pt idx="216">
                  <c:v>0</c:v>
                </c:pt>
                <c:pt idx="217">
                  <c:v>0</c:v>
                </c:pt>
                <c:pt idx="218">
                  <c:v>0</c:v>
                </c:pt>
                <c:pt idx="219">
                  <c:v>-1</c:v>
                </c:pt>
                <c:pt idx="220">
                  <c:v>0</c:v>
                </c:pt>
                <c:pt idx="221">
                  <c:v>1</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1</c:v>
                </c:pt>
                <c:pt idx="261">
                  <c:v>0</c:v>
                </c:pt>
                <c:pt idx="262">
                  <c:v>0</c:v>
                </c:pt>
                <c:pt idx="263">
                  <c:v>0</c:v>
                </c:pt>
                <c:pt idx="264">
                  <c:v>0</c:v>
                </c:pt>
                <c:pt idx="265">
                  <c:v>0</c:v>
                </c:pt>
                <c:pt idx="266">
                  <c:v>0</c:v>
                </c:pt>
                <c:pt idx="267">
                  <c:v>0</c:v>
                </c:pt>
                <c:pt idx="268">
                  <c:v>0</c:v>
                </c:pt>
                <c:pt idx="269">
                  <c:v>0</c:v>
                </c:pt>
                <c:pt idx="270">
                  <c:v>1</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2</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1</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1</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1</c:v>
                </c:pt>
                <c:pt idx="349">
                  <c:v>0</c:v>
                </c:pt>
                <c:pt idx="350">
                  <c:v>0</c:v>
                </c:pt>
                <c:pt idx="351">
                  <c:v>-1</c:v>
                </c:pt>
                <c:pt idx="352">
                  <c:v>1</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-1</c:v>
                </c:pt>
                <c:pt idx="466">
                  <c:v>1</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1</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1</c:v>
                </c:pt>
                <c:pt idx="509">
                  <c:v>0</c:v>
                </c:pt>
                <c:pt idx="510">
                  <c:v>0</c:v>
                </c:pt>
                <c:pt idx="511">
                  <c:v>0</c:v>
                </c:pt>
                <c:pt idx="512">
                  <c:v>0</c:v>
                </c:pt>
                <c:pt idx="513">
                  <c:v>0</c:v>
                </c:pt>
                <c:pt idx="514">
                  <c:v>0</c:v>
                </c:pt>
                <c:pt idx="515">
                  <c:v>0</c:v>
                </c:pt>
                <c:pt idx="516">
                  <c:v>0</c:v>
                </c:pt>
              </c:numCache>
            </c:numRef>
          </c:val>
          <c:smooth val="0"/>
          <c:extLst>
            <c:ext xmlns:c16="http://schemas.microsoft.com/office/drawing/2014/chart" uri="{C3380CC4-5D6E-409C-BE32-E72D297353CC}">
              <c16:uniqueId val="{00000000-64A5-4FE2-AA4F-119FEDD1E6AA}"/>
            </c:ext>
          </c:extLst>
        </c:ser>
        <c:dLbls>
          <c:showLegendKey val="0"/>
          <c:showVal val="0"/>
          <c:showCatName val="0"/>
          <c:showSerName val="0"/>
          <c:showPercent val="0"/>
          <c:showBubbleSize val="0"/>
        </c:dLbls>
        <c:smooth val="0"/>
        <c:axId val="779006480"/>
        <c:axId val="779011400"/>
      </c:lineChart>
      <c:dateAx>
        <c:axId val="77900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9011400"/>
        <c:crosses val="autoZero"/>
        <c:auto val="1"/>
        <c:lblOffset val="100"/>
        <c:baseTimeUnit val="days"/>
      </c:dateAx>
      <c:valAx>
        <c:axId val="77901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900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6D83C-BEED-42FA-9E6E-9540AF766565}"/>
              </a:ext>
            </a:extLst>
          </p:cNvPr>
          <p:cNvSpPr>
            <a:spLocks noGrp="1"/>
          </p:cNvSpPr>
          <p:nvPr>
            <p:ph type="ctrTitle"/>
          </p:nvPr>
        </p:nvSpPr>
        <p:spPr/>
        <p:txBody>
          <a:bodyPr/>
          <a:lstStyle/>
          <a:p>
            <a:r>
              <a:rPr lang="en-US"/>
              <a:t>OMG FUSE Owned Channels</a:t>
            </a:r>
          </a:p>
        </p:txBody>
      </p:sp>
      <p:sp>
        <p:nvSpPr>
          <p:cNvPr id="3" name="Subtitle 2">
            <a:extLst>
              <a:ext uri="{FF2B5EF4-FFF2-40B4-BE49-F238E27FC236}">
                <a16:creationId xmlns:a16="http://schemas.microsoft.com/office/drawing/2014/main" id="{F968F942-9D0C-4062-8027-B5E8C98F3C8E}"/>
              </a:ext>
            </a:extLst>
          </p:cNvPr>
          <p:cNvSpPr>
            <a:spLocks noGrp="1"/>
          </p:cNvSpPr>
          <p:nvPr>
            <p:ph type="subTitle" idx="1"/>
          </p:nvPr>
        </p:nvSpPr>
        <p:spPr/>
        <p:txBody>
          <a:bodyPr/>
          <a:lstStyle/>
          <a:p>
            <a:r>
              <a:rPr lang="en-US"/>
              <a:t>Omnicom Media Group Germany GmbH</a:t>
            </a:r>
          </a:p>
        </p:txBody>
      </p:sp>
    </p:spTree>
    <p:extLst>
      <p:ext uri="{BB962C8B-B14F-4D97-AF65-F5344CB8AC3E}">
        <p14:creationId xmlns:p14="http://schemas.microsoft.com/office/powerpoint/2010/main" val="625872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7C673-D6BD-41C9-8F39-37AF0A427CF0}"/>
              </a:ext>
            </a:extLst>
          </p:cNvPr>
          <p:cNvSpPr>
            <a:spLocks noGrp="1"/>
          </p:cNvSpPr>
          <p:nvPr>
            <p:ph type="title"/>
          </p:nvPr>
        </p:nvSpPr>
        <p:spPr/>
        <p:txBody>
          <a:bodyPr/>
          <a:lstStyle/>
          <a:p>
            <a:r>
              <a:rPr lang="en-US"/>
              <a:t>LinkedIn Followers Total | OMG FUSE COMPETITORS</a:t>
            </a:r>
          </a:p>
        </p:txBody>
      </p:sp>
      <p:graphicFrame>
        <p:nvGraphicFramePr>
          <p:cNvPr id="6" name="Chart Placeholder 5">
            <a:extLst>
              <a:ext uri="{FF2B5EF4-FFF2-40B4-BE49-F238E27FC236}">
                <a16:creationId xmlns:a16="http://schemas.microsoft.com/office/drawing/2014/main" id="{5A06EA97-247E-4729-9105-C45F6D56D8CB}"/>
              </a:ext>
            </a:extLst>
          </p:cNvPr>
          <p:cNvGraphicFramePr>
            <a:graphicFrameLocks noGrp="1"/>
          </p:cNvGraphicFramePr>
          <p:nvPr>
            <p:ph type="chart" sz="quarter" idx="13"/>
            <p:extLst>
              <p:ext uri="{D42A27DB-BD31-4B8C-83A1-F6EECF244321}">
                <p14:modId xmlns:p14="http://schemas.microsoft.com/office/powerpoint/2010/main" val="457946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12B7C4-783F-4FFE-8CF7-6DE84CBEDF1B}"/>
              </a:ext>
            </a:extLst>
          </p:cNvPr>
          <p:cNvSpPr>
            <a:spLocks noGrp="1"/>
          </p:cNvSpPr>
          <p:nvPr>
            <p:ph type="body" sz="quarter" idx="14"/>
          </p:nvPr>
        </p:nvSpPr>
        <p:spPr/>
        <p:txBody>
          <a:bodyPr/>
          <a:lstStyle/>
          <a:p>
            <a:r>
              <a:rPr lang="en-US"/>
              <a:t>01/01/2024 - 05/31/2025</a:t>
            </a:r>
          </a:p>
        </p:txBody>
      </p:sp>
      <p:sp>
        <p:nvSpPr>
          <p:cNvPr id="5" name="Footer Placeholder 4">
            <a:extLst>
              <a:ext uri="{FF2B5EF4-FFF2-40B4-BE49-F238E27FC236}">
                <a16:creationId xmlns:a16="http://schemas.microsoft.com/office/drawing/2014/main" id="{B6B15232-3033-4B28-9D61-CDD23159FB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4713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6335D-5FDF-4C2D-89F1-EB01A9FF14E2}"/>
              </a:ext>
            </a:extLst>
          </p:cNvPr>
          <p:cNvSpPr>
            <a:spLocks noGrp="1"/>
          </p:cNvSpPr>
          <p:nvPr>
            <p:ph type="title"/>
          </p:nvPr>
        </p:nvSpPr>
        <p:spPr/>
        <p:txBody>
          <a:bodyPr/>
          <a:lstStyle/>
          <a:p>
            <a:r>
              <a:rPr lang="en-US"/>
              <a:t>LinkedIn Followers Change | OMG FUSE COMPETITORS</a:t>
            </a:r>
          </a:p>
        </p:txBody>
      </p:sp>
      <p:graphicFrame>
        <p:nvGraphicFramePr>
          <p:cNvPr id="6" name="Chart Placeholder 5">
            <a:extLst>
              <a:ext uri="{FF2B5EF4-FFF2-40B4-BE49-F238E27FC236}">
                <a16:creationId xmlns:a16="http://schemas.microsoft.com/office/drawing/2014/main" id="{4774C179-E54E-41C9-B1FC-7455038F06B4}"/>
              </a:ext>
            </a:extLst>
          </p:cNvPr>
          <p:cNvGraphicFramePr>
            <a:graphicFrameLocks noGrp="1"/>
          </p:cNvGraphicFramePr>
          <p:nvPr>
            <p:ph type="chart" sz="quarter" idx="13"/>
            <p:extLst>
              <p:ext uri="{D42A27DB-BD31-4B8C-83A1-F6EECF244321}">
                <p14:modId xmlns:p14="http://schemas.microsoft.com/office/powerpoint/2010/main" val="2584902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2BBBBF-BB5C-4362-892E-F5F14AA2BC9B}"/>
              </a:ext>
            </a:extLst>
          </p:cNvPr>
          <p:cNvSpPr>
            <a:spLocks noGrp="1"/>
          </p:cNvSpPr>
          <p:nvPr>
            <p:ph type="body" sz="quarter" idx="14"/>
          </p:nvPr>
        </p:nvSpPr>
        <p:spPr/>
        <p:txBody>
          <a:bodyPr/>
          <a:lstStyle/>
          <a:p>
            <a:r>
              <a:rPr lang="en-US"/>
              <a:t>01/01/2024 - 05/31/2025</a:t>
            </a:r>
          </a:p>
        </p:txBody>
      </p:sp>
      <p:sp>
        <p:nvSpPr>
          <p:cNvPr id="5" name="Footer Placeholder 4">
            <a:extLst>
              <a:ext uri="{FF2B5EF4-FFF2-40B4-BE49-F238E27FC236}">
                <a16:creationId xmlns:a16="http://schemas.microsoft.com/office/drawing/2014/main" id="{47536395-C059-4465-854A-304596E898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2960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E7E46-9A0E-4367-AE86-1211E58A2804}"/>
              </a:ext>
            </a:extLst>
          </p:cNvPr>
          <p:cNvSpPr>
            <a:spLocks noGrp="1"/>
          </p:cNvSpPr>
          <p:nvPr>
            <p:ph type="title"/>
          </p:nvPr>
        </p:nvSpPr>
        <p:spPr/>
        <p:txBody>
          <a:bodyPr/>
          <a:lstStyle/>
          <a:p>
            <a:r>
              <a:rPr lang="en-US"/>
              <a:t>LinkedIn Posts Table | OMG FUSE COMPETITORS - 1 of 5</a:t>
            </a:r>
          </a:p>
        </p:txBody>
      </p:sp>
      <p:graphicFrame>
        <p:nvGraphicFramePr>
          <p:cNvPr id="5" name="Table Placeholder 4">
            <a:extLst>
              <a:ext uri="{FF2B5EF4-FFF2-40B4-BE49-F238E27FC236}">
                <a16:creationId xmlns:a16="http://schemas.microsoft.com/office/drawing/2014/main" id="{63FF8347-CC03-46B5-B557-EE9B627F0C67}"/>
              </a:ext>
            </a:extLst>
          </p:cNvPr>
          <p:cNvGraphicFramePr>
            <a:graphicFrameLocks noGrp="1"/>
          </p:cNvGraphicFramePr>
          <p:nvPr>
            <p:ph type="tbl" sz="quarter" idx="13"/>
            <p:extLst>
              <p:ext uri="{D42A27DB-BD31-4B8C-83A1-F6EECF244321}">
                <p14:modId xmlns:p14="http://schemas.microsoft.com/office/powerpoint/2010/main" val="1718090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99526735"/>
                    </a:ext>
                  </a:extLst>
                </a:gridCol>
                <a:gridCol w="740664">
                  <a:extLst>
                    <a:ext uri="{9D8B030D-6E8A-4147-A177-3AD203B41FA5}">
                      <a16:colId xmlns:a16="http://schemas.microsoft.com/office/drawing/2014/main" val="2837503239"/>
                    </a:ext>
                  </a:extLst>
                </a:gridCol>
                <a:gridCol w="1399032">
                  <a:extLst>
                    <a:ext uri="{9D8B030D-6E8A-4147-A177-3AD203B41FA5}">
                      <a16:colId xmlns:a16="http://schemas.microsoft.com/office/drawing/2014/main" val="474727755"/>
                    </a:ext>
                  </a:extLst>
                </a:gridCol>
                <a:gridCol w="493776">
                  <a:extLst>
                    <a:ext uri="{9D8B030D-6E8A-4147-A177-3AD203B41FA5}">
                      <a16:colId xmlns:a16="http://schemas.microsoft.com/office/drawing/2014/main" val="397289292"/>
                    </a:ext>
                  </a:extLst>
                </a:gridCol>
                <a:gridCol w="493776">
                  <a:extLst>
                    <a:ext uri="{9D8B030D-6E8A-4147-A177-3AD203B41FA5}">
                      <a16:colId xmlns:a16="http://schemas.microsoft.com/office/drawing/2014/main" val="1224143930"/>
                    </a:ext>
                  </a:extLst>
                </a:gridCol>
                <a:gridCol w="493776">
                  <a:extLst>
                    <a:ext uri="{9D8B030D-6E8A-4147-A177-3AD203B41FA5}">
                      <a16:colId xmlns:a16="http://schemas.microsoft.com/office/drawing/2014/main" val="3632169452"/>
                    </a:ext>
                  </a:extLst>
                </a:gridCol>
                <a:gridCol w="493776">
                  <a:extLst>
                    <a:ext uri="{9D8B030D-6E8A-4147-A177-3AD203B41FA5}">
                      <a16:colId xmlns:a16="http://schemas.microsoft.com/office/drawing/2014/main" val="4259866691"/>
                    </a:ext>
                  </a:extLst>
                </a:gridCol>
                <a:gridCol w="493776">
                  <a:extLst>
                    <a:ext uri="{9D8B030D-6E8A-4147-A177-3AD203B41FA5}">
                      <a16:colId xmlns:a16="http://schemas.microsoft.com/office/drawing/2014/main" val="2597060564"/>
                    </a:ext>
                  </a:extLst>
                </a:gridCol>
                <a:gridCol w="493776">
                  <a:extLst>
                    <a:ext uri="{9D8B030D-6E8A-4147-A177-3AD203B41FA5}">
                      <a16:colId xmlns:a16="http://schemas.microsoft.com/office/drawing/2014/main" val="1699450920"/>
                    </a:ext>
                  </a:extLst>
                </a:gridCol>
                <a:gridCol w="493776">
                  <a:extLst>
                    <a:ext uri="{9D8B030D-6E8A-4147-A177-3AD203B41FA5}">
                      <a16:colId xmlns:a16="http://schemas.microsoft.com/office/drawing/2014/main" val="969001493"/>
                    </a:ext>
                  </a:extLst>
                </a:gridCol>
                <a:gridCol w="493776">
                  <a:extLst>
                    <a:ext uri="{9D8B030D-6E8A-4147-A177-3AD203B41FA5}">
                      <a16:colId xmlns:a16="http://schemas.microsoft.com/office/drawing/2014/main" val="422201780"/>
                    </a:ext>
                  </a:extLst>
                </a:gridCol>
                <a:gridCol w="493776">
                  <a:extLst>
                    <a:ext uri="{9D8B030D-6E8A-4147-A177-3AD203B41FA5}">
                      <a16:colId xmlns:a16="http://schemas.microsoft.com/office/drawing/2014/main" val="1068440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0934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05/22/2025 14:50:44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05/22/2025 14:50:44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7.8064288237372 %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3352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05/09/2025 18:26:00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05/09/2025 18:26:00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10.364752618274 %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86514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05/02/2025 15:44:04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05/02/2025 15:44:04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7.6408787010506 %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31734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04/23/2025 16:29:00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04/23/2025 16:29:00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9.683995922528 %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43986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16:39:04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16:39:04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9.4564408041698 %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05473676"/>
                  </a:ext>
                </a:extLst>
              </a:tr>
            </a:tbl>
          </a:graphicData>
        </a:graphic>
      </p:graphicFrame>
      <p:sp>
        <p:nvSpPr>
          <p:cNvPr id="4" name="Text Placeholder 3">
            <a:extLst>
              <a:ext uri="{FF2B5EF4-FFF2-40B4-BE49-F238E27FC236}">
                <a16:creationId xmlns:a16="http://schemas.microsoft.com/office/drawing/2014/main" id="{6040453E-C3A0-4151-B453-BFC636A87583}"/>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712787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EAD5A-2B9A-41BB-AADA-9DDAB73AF7BB}"/>
              </a:ext>
            </a:extLst>
          </p:cNvPr>
          <p:cNvSpPr>
            <a:spLocks noGrp="1"/>
          </p:cNvSpPr>
          <p:nvPr>
            <p:ph type="title"/>
          </p:nvPr>
        </p:nvSpPr>
        <p:spPr/>
        <p:txBody>
          <a:bodyPr/>
          <a:lstStyle/>
          <a:p>
            <a:r>
              <a:rPr lang="en-US"/>
              <a:t>LinkedIn Posts Table | OMG FUSE COMPETITORS - 2 of 5</a:t>
            </a:r>
          </a:p>
        </p:txBody>
      </p:sp>
      <p:graphicFrame>
        <p:nvGraphicFramePr>
          <p:cNvPr id="5" name="Table Placeholder 4">
            <a:extLst>
              <a:ext uri="{FF2B5EF4-FFF2-40B4-BE49-F238E27FC236}">
                <a16:creationId xmlns:a16="http://schemas.microsoft.com/office/drawing/2014/main" id="{28D5B1C6-3D8A-428E-A11B-B0966D55C3DF}"/>
              </a:ext>
            </a:extLst>
          </p:cNvPr>
          <p:cNvGraphicFramePr>
            <a:graphicFrameLocks noGrp="1"/>
          </p:cNvGraphicFramePr>
          <p:nvPr>
            <p:ph type="tbl" sz="quarter" idx="13"/>
            <p:extLst>
              <p:ext uri="{D42A27DB-BD31-4B8C-83A1-F6EECF244321}">
                <p14:modId xmlns:p14="http://schemas.microsoft.com/office/powerpoint/2010/main" val="1994257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4424763"/>
                    </a:ext>
                  </a:extLst>
                </a:gridCol>
                <a:gridCol w="740664">
                  <a:extLst>
                    <a:ext uri="{9D8B030D-6E8A-4147-A177-3AD203B41FA5}">
                      <a16:colId xmlns:a16="http://schemas.microsoft.com/office/drawing/2014/main" val="310176852"/>
                    </a:ext>
                  </a:extLst>
                </a:gridCol>
                <a:gridCol w="1399032">
                  <a:extLst>
                    <a:ext uri="{9D8B030D-6E8A-4147-A177-3AD203B41FA5}">
                      <a16:colId xmlns:a16="http://schemas.microsoft.com/office/drawing/2014/main" val="3915539213"/>
                    </a:ext>
                  </a:extLst>
                </a:gridCol>
                <a:gridCol w="493776">
                  <a:extLst>
                    <a:ext uri="{9D8B030D-6E8A-4147-A177-3AD203B41FA5}">
                      <a16:colId xmlns:a16="http://schemas.microsoft.com/office/drawing/2014/main" val="3640075991"/>
                    </a:ext>
                  </a:extLst>
                </a:gridCol>
                <a:gridCol w="493776">
                  <a:extLst>
                    <a:ext uri="{9D8B030D-6E8A-4147-A177-3AD203B41FA5}">
                      <a16:colId xmlns:a16="http://schemas.microsoft.com/office/drawing/2014/main" val="3906045140"/>
                    </a:ext>
                  </a:extLst>
                </a:gridCol>
                <a:gridCol w="493776">
                  <a:extLst>
                    <a:ext uri="{9D8B030D-6E8A-4147-A177-3AD203B41FA5}">
                      <a16:colId xmlns:a16="http://schemas.microsoft.com/office/drawing/2014/main" val="1292493149"/>
                    </a:ext>
                  </a:extLst>
                </a:gridCol>
                <a:gridCol w="493776">
                  <a:extLst>
                    <a:ext uri="{9D8B030D-6E8A-4147-A177-3AD203B41FA5}">
                      <a16:colId xmlns:a16="http://schemas.microsoft.com/office/drawing/2014/main" val="2759085410"/>
                    </a:ext>
                  </a:extLst>
                </a:gridCol>
                <a:gridCol w="493776">
                  <a:extLst>
                    <a:ext uri="{9D8B030D-6E8A-4147-A177-3AD203B41FA5}">
                      <a16:colId xmlns:a16="http://schemas.microsoft.com/office/drawing/2014/main" val="4031155059"/>
                    </a:ext>
                  </a:extLst>
                </a:gridCol>
                <a:gridCol w="493776">
                  <a:extLst>
                    <a:ext uri="{9D8B030D-6E8A-4147-A177-3AD203B41FA5}">
                      <a16:colId xmlns:a16="http://schemas.microsoft.com/office/drawing/2014/main" val="4250099089"/>
                    </a:ext>
                  </a:extLst>
                </a:gridCol>
                <a:gridCol w="493776">
                  <a:extLst>
                    <a:ext uri="{9D8B030D-6E8A-4147-A177-3AD203B41FA5}">
                      <a16:colId xmlns:a16="http://schemas.microsoft.com/office/drawing/2014/main" val="3179905684"/>
                    </a:ext>
                  </a:extLst>
                </a:gridCol>
                <a:gridCol w="493776">
                  <a:extLst>
                    <a:ext uri="{9D8B030D-6E8A-4147-A177-3AD203B41FA5}">
                      <a16:colId xmlns:a16="http://schemas.microsoft.com/office/drawing/2014/main" val="3569402035"/>
                    </a:ext>
                  </a:extLst>
                </a:gridCol>
                <a:gridCol w="493776">
                  <a:extLst>
                    <a:ext uri="{9D8B030D-6E8A-4147-A177-3AD203B41FA5}">
                      <a16:colId xmlns:a16="http://schemas.microsoft.com/office/drawing/2014/main" val="2771249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1104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03/21/2025 15:44:39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03/21/2025 15:44:39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20.160929816719 %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8399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02/21/2025 15:59:33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02/21/2025 15:59:33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4.7214353163362 %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extLst>
                  <a:ext uri="{0D108BD9-81ED-4DB2-BD59-A6C34878D82A}">
                    <a16:rowId xmlns:a16="http://schemas.microsoft.com/office/drawing/2014/main" val="666673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02/20/2025 16:43:22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02/20/2025 16:43:22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5.4263565891473 %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9149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01/10/2025 17:39:39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01/10/2025 17:39:39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11.302442078898 %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69445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12/31/2024 11:45:01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12/31/2024 11:45:01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6.0081466395112 %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60278074"/>
                  </a:ext>
                </a:extLst>
              </a:tr>
            </a:tbl>
          </a:graphicData>
        </a:graphic>
      </p:graphicFrame>
      <p:sp>
        <p:nvSpPr>
          <p:cNvPr id="4" name="Text Placeholder 3">
            <a:extLst>
              <a:ext uri="{FF2B5EF4-FFF2-40B4-BE49-F238E27FC236}">
                <a16:creationId xmlns:a16="http://schemas.microsoft.com/office/drawing/2014/main" id="{60B7456E-2045-4516-A688-73D4C98D220C}"/>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165900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7B9C-9D85-49A2-8BBC-370BFC378AE5}"/>
              </a:ext>
            </a:extLst>
          </p:cNvPr>
          <p:cNvSpPr>
            <a:spLocks noGrp="1"/>
          </p:cNvSpPr>
          <p:nvPr>
            <p:ph type="title"/>
          </p:nvPr>
        </p:nvSpPr>
        <p:spPr/>
        <p:txBody>
          <a:bodyPr/>
          <a:lstStyle/>
          <a:p>
            <a:r>
              <a:rPr lang="en-US"/>
              <a:t>LinkedIn Posts Table | OMG FUSE COMPETITORS - 3 of 5</a:t>
            </a:r>
          </a:p>
        </p:txBody>
      </p:sp>
      <p:graphicFrame>
        <p:nvGraphicFramePr>
          <p:cNvPr id="5" name="Table Placeholder 4">
            <a:extLst>
              <a:ext uri="{FF2B5EF4-FFF2-40B4-BE49-F238E27FC236}">
                <a16:creationId xmlns:a16="http://schemas.microsoft.com/office/drawing/2014/main" id="{B8D389FB-DC8F-461A-905C-F12BCBC66684}"/>
              </a:ext>
            </a:extLst>
          </p:cNvPr>
          <p:cNvGraphicFramePr>
            <a:graphicFrameLocks noGrp="1"/>
          </p:cNvGraphicFramePr>
          <p:nvPr>
            <p:ph type="tbl" sz="quarter" idx="13"/>
            <p:extLst>
              <p:ext uri="{D42A27DB-BD31-4B8C-83A1-F6EECF244321}">
                <p14:modId xmlns:p14="http://schemas.microsoft.com/office/powerpoint/2010/main" val="812949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76390530"/>
                    </a:ext>
                  </a:extLst>
                </a:gridCol>
                <a:gridCol w="740664">
                  <a:extLst>
                    <a:ext uri="{9D8B030D-6E8A-4147-A177-3AD203B41FA5}">
                      <a16:colId xmlns:a16="http://schemas.microsoft.com/office/drawing/2014/main" val="3523198949"/>
                    </a:ext>
                  </a:extLst>
                </a:gridCol>
                <a:gridCol w="1399032">
                  <a:extLst>
                    <a:ext uri="{9D8B030D-6E8A-4147-A177-3AD203B41FA5}">
                      <a16:colId xmlns:a16="http://schemas.microsoft.com/office/drawing/2014/main" val="1544093671"/>
                    </a:ext>
                  </a:extLst>
                </a:gridCol>
                <a:gridCol w="493776">
                  <a:extLst>
                    <a:ext uri="{9D8B030D-6E8A-4147-A177-3AD203B41FA5}">
                      <a16:colId xmlns:a16="http://schemas.microsoft.com/office/drawing/2014/main" val="2182965584"/>
                    </a:ext>
                  </a:extLst>
                </a:gridCol>
                <a:gridCol w="493776">
                  <a:extLst>
                    <a:ext uri="{9D8B030D-6E8A-4147-A177-3AD203B41FA5}">
                      <a16:colId xmlns:a16="http://schemas.microsoft.com/office/drawing/2014/main" val="3616804986"/>
                    </a:ext>
                  </a:extLst>
                </a:gridCol>
                <a:gridCol w="493776">
                  <a:extLst>
                    <a:ext uri="{9D8B030D-6E8A-4147-A177-3AD203B41FA5}">
                      <a16:colId xmlns:a16="http://schemas.microsoft.com/office/drawing/2014/main" val="730946026"/>
                    </a:ext>
                  </a:extLst>
                </a:gridCol>
                <a:gridCol w="493776">
                  <a:extLst>
                    <a:ext uri="{9D8B030D-6E8A-4147-A177-3AD203B41FA5}">
                      <a16:colId xmlns:a16="http://schemas.microsoft.com/office/drawing/2014/main" val="4138037153"/>
                    </a:ext>
                  </a:extLst>
                </a:gridCol>
                <a:gridCol w="493776">
                  <a:extLst>
                    <a:ext uri="{9D8B030D-6E8A-4147-A177-3AD203B41FA5}">
                      <a16:colId xmlns:a16="http://schemas.microsoft.com/office/drawing/2014/main" val="35990882"/>
                    </a:ext>
                  </a:extLst>
                </a:gridCol>
                <a:gridCol w="493776">
                  <a:extLst>
                    <a:ext uri="{9D8B030D-6E8A-4147-A177-3AD203B41FA5}">
                      <a16:colId xmlns:a16="http://schemas.microsoft.com/office/drawing/2014/main" val="1862872577"/>
                    </a:ext>
                  </a:extLst>
                </a:gridCol>
                <a:gridCol w="493776">
                  <a:extLst>
                    <a:ext uri="{9D8B030D-6E8A-4147-A177-3AD203B41FA5}">
                      <a16:colId xmlns:a16="http://schemas.microsoft.com/office/drawing/2014/main" val="2037907591"/>
                    </a:ext>
                  </a:extLst>
                </a:gridCol>
                <a:gridCol w="493776">
                  <a:extLst>
                    <a:ext uri="{9D8B030D-6E8A-4147-A177-3AD203B41FA5}">
                      <a16:colId xmlns:a16="http://schemas.microsoft.com/office/drawing/2014/main" val="1366251104"/>
                    </a:ext>
                  </a:extLst>
                </a:gridCol>
                <a:gridCol w="493776">
                  <a:extLst>
                    <a:ext uri="{9D8B030D-6E8A-4147-A177-3AD203B41FA5}">
                      <a16:colId xmlns:a16="http://schemas.microsoft.com/office/drawing/2014/main" val="1589348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8904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12/24/2024 12:45:01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12/24/2024 12:45:01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5.989110707804 %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0111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12/19/2024 15:00:19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12/19/2024 15:00:19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22.57636122178 %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08134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12/06/2024 16:10:36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12/06/2024 16:10:36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7.6726342710997 %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60957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12/05/2024 17:06:48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12/05/2024 17:06:48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9.2526690391459 %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91971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11/26/2024 17:45:50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11/26/2024 17:45:50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5.3333333333333 %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45111146"/>
                  </a:ext>
                </a:extLst>
              </a:tr>
            </a:tbl>
          </a:graphicData>
        </a:graphic>
      </p:graphicFrame>
      <p:sp>
        <p:nvSpPr>
          <p:cNvPr id="4" name="Text Placeholder 3">
            <a:extLst>
              <a:ext uri="{FF2B5EF4-FFF2-40B4-BE49-F238E27FC236}">
                <a16:creationId xmlns:a16="http://schemas.microsoft.com/office/drawing/2014/main" id="{9307AD31-FF92-4473-AB23-68430A9DE197}"/>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23838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67712-6624-434A-A7D8-8DEF8E9F0242}"/>
              </a:ext>
            </a:extLst>
          </p:cNvPr>
          <p:cNvSpPr>
            <a:spLocks noGrp="1"/>
          </p:cNvSpPr>
          <p:nvPr>
            <p:ph type="title"/>
          </p:nvPr>
        </p:nvSpPr>
        <p:spPr/>
        <p:txBody>
          <a:bodyPr/>
          <a:lstStyle/>
          <a:p>
            <a:r>
              <a:rPr lang="en-US"/>
              <a:t>LinkedIn Posts Table | OMG FUSE COMPETITORS - 4 of 5</a:t>
            </a:r>
          </a:p>
        </p:txBody>
      </p:sp>
      <p:graphicFrame>
        <p:nvGraphicFramePr>
          <p:cNvPr id="5" name="Table Placeholder 4">
            <a:extLst>
              <a:ext uri="{FF2B5EF4-FFF2-40B4-BE49-F238E27FC236}">
                <a16:creationId xmlns:a16="http://schemas.microsoft.com/office/drawing/2014/main" id="{51CC0D42-FE37-46E8-8452-717714D2EA13}"/>
              </a:ext>
            </a:extLst>
          </p:cNvPr>
          <p:cNvGraphicFramePr>
            <a:graphicFrameLocks noGrp="1"/>
          </p:cNvGraphicFramePr>
          <p:nvPr>
            <p:ph type="tbl" sz="quarter" idx="13"/>
            <p:extLst>
              <p:ext uri="{D42A27DB-BD31-4B8C-83A1-F6EECF244321}">
                <p14:modId xmlns:p14="http://schemas.microsoft.com/office/powerpoint/2010/main" val="3952125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71063924"/>
                    </a:ext>
                  </a:extLst>
                </a:gridCol>
                <a:gridCol w="740664">
                  <a:extLst>
                    <a:ext uri="{9D8B030D-6E8A-4147-A177-3AD203B41FA5}">
                      <a16:colId xmlns:a16="http://schemas.microsoft.com/office/drawing/2014/main" val="1489367222"/>
                    </a:ext>
                  </a:extLst>
                </a:gridCol>
                <a:gridCol w="1399032">
                  <a:extLst>
                    <a:ext uri="{9D8B030D-6E8A-4147-A177-3AD203B41FA5}">
                      <a16:colId xmlns:a16="http://schemas.microsoft.com/office/drawing/2014/main" val="2112172984"/>
                    </a:ext>
                  </a:extLst>
                </a:gridCol>
                <a:gridCol w="493776">
                  <a:extLst>
                    <a:ext uri="{9D8B030D-6E8A-4147-A177-3AD203B41FA5}">
                      <a16:colId xmlns:a16="http://schemas.microsoft.com/office/drawing/2014/main" val="4137070434"/>
                    </a:ext>
                  </a:extLst>
                </a:gridCol>
                <a:gridCol w="493776">
                  <a:extLst>
                    <a:ext uri="{9D8B030D-6E8A-4147-A177-3AD203B41FA5}">
                      <a16:colId xmlns:a16="http://schemas.microsoft.com/office/drawing/2014/main" val="2735536000"/>
                    </a:ext>
                  </a:extLst>
                </a:gridCol>
                <a:gridCol w="493776">
                  <a:extLst>
                    <a:ext uri="{9D8B030D-6E8A-4147-A177-3AD203B41FA5}">
                      <a16:colId xmlns:a16="http://schemas.microsoft.com/office/drawing/2014/main" val="3338801398"/>
                    </a:ext>
                  </a:extLst>
                </a:gridCol>
                <a:gridCol w="493776">
                  <a:extLst>
                    <a:ext uri="{9D8B030D-6E8A-4147-A177-3AD203B41FA5}">
                      <a16:colId xmlns:a16="http://schemas.microsoft.com/office/drawing/2014/main" val="23235983"/>
                    </a:ext>
                  </a:extLst>
                </a:gridCol>
                <a:gridCol w="493776">
                  <a:extLst>
                    <a:ext uri="{9D8B030D-6E8A-4147-A177-3AD203B41FA5}">
                      <a16:colId xmlns:a16="http://schemas.microsoft.com/office/drawing/2014/main" val="3491259246"/>
                    </a:ext>
                  </a:extLst>
                </a:gridCol>
                <a:gridCol w="493776">
                  <a:extLst>
                    <a:ext uri="{9D8B030D-6E8A-4147-A177-3AD203B41FA5}">
                      <a16:colId xmlns:a16="http://schemas.microsoft.com/office/drawing/2014/main" val="3939227047"/>
                    </a:ext>
                  </a:extLst>
                </a:gridCol>
                <a:gridCol w="493776">
                  <a:extLst>
                    <a:ext uri="{9D8B030D-6E8A-4147-A177-3AD203B41FA5}">
                      <a16:colId xmlns:a16="http://schemas.microsoft.com/office/drawing/2014/main" val="509537269"/>
                    </a:ext>
                  </a:extLst>
                </a:gridCol>
                <a:gridCol w="493776">
                  <a:extLst>
                    <a:ext uri="{9D8B030D-6E8A-4147-A177-3AD203B41FA5}">
                      <a16:colId xmlns:a16="http://schemas.microsoft.com/office/drawing/2014/main" val="3242938097"/>
                    </a:ext>
                  </a:extLst>
                </a:gridCol>
                <a:gridCol w="493776">
                  <a:extLst>
                    <a:ext uri="{9D8B030D-6E8A-4147-A177-3AD203B41FA5}">
                      <a16:colId xmlns:a16="http://schemas.microsoft.com/office/drawing/2014/main" val="1942856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2847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11/21/2024 12:22:07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11/21/2024 12:22:07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5.7096247960848 %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6462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11/06/2024 16:53:32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11/06/2024 16:53:32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9.479305740988 %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85137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10/25/2024 17:38:20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10/25/2024 17:38:20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9.6466973886329 %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83924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10/18/2024 17:14:42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10/18/2024 17:14:42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4.4014084507042 %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445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10/11/2024 15:27:16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10/11/2024 15:27:16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25.029185150595 %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28716990"/>
                  </a:ext>
                </a:extLst>
              </a:tr>
            </a:tbl>
          </a:graphicData>
        </a:graphic>
      </p:graphicFrame>
      <p:sp>
        <p:nvSpPr>
          <p:cNvPr id="4" name="Text Placeholder 3">
            <a:extLst>
              <a:ext uri="{FF2B5EF4-FFF2-40B4-BE49-F238E27FC236}">
                <a16:creationId xmlns:a16="http://schemas.microsoft.com/office/drawing/2014/main" id="{BE18871D-C92C-49CD-9443-4DE5778233B6}"/>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928818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9F59-D1C2-4378-BC05-6DA152AD9E63}"/>
              </a:ext>
            </a:extLst>
          </p:cNvPr>
          <p:cNvSpPr>
            <a:spLocks noGrp="1"/>
          </p:cNvSpPr>
          <p:nvPr>
            <p:ph type="title"/>
          </p:nvPr>
        </p:nvSpPr>
        <p:spPr/>
        <p:txBody>
          <a:bodyPr/>
          <a:lstStyle/>
          <a:p>
            <a:r>
              <a:rPr lang="en-US"/>
              <a:t>LinkedIn Posts Table | OMG FUSE COMPETITORS - 5 of 5</a:t>
            </a:r>
          </a:p>
        </p:txBody>
      </p:sp>
      <p:graphicFrame>
        <p:nvGraphicFramePr>
          <p:cNvPr id="5" name="Table Placeholder 4">
            <a:extLst>
              <a:ext uri="{FF2B5EF4-FFF2-40B4-BE49-F238E27FC236}">
                <a16:creationId xmlns:a16="http://schemas.microsoft.com/office/drawing/2014/main" id="{A6706D7F-1450-485C-AA40-6F4FC9EAC906}"/>
              </a:ext>
            </a:extLst>
          </p:cNvPr>
          <p:cNvGraphicFramePr>
            <a:graphicFrameLocks noGrp="1"/>
          </p:cNvGraphicFramePr>
          <p:nvPr>
            <p:ph type="tbl" sz="quarter" idx="13"/>
            <p:extLst>
              <p:ext uri="{D42A27DB-BD31-4B8C-83A1-F6EECF244321}">
                <p14:modId xmlns:p14="http://schemas.microsoft.com/office/powerpoint/2010/main" val="2204687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55409207"/>
                    </a:ext>
                  </a:extLst>
                </a:gridCol>
                <a:gridCol w="740664">
                  <a:extLst>
                    <a:ext uri="{9D8B030D-6E8A-4147-A177-3AD203B41FA5}">
                      <a16:colId xmlns:a16="http://schemas.microsoft.com/office/drawing/2014/main" val="3345973862"/>
                    </a:ext>
                  </a:extLst>
                </a:gridCol>
                <a:gridCol w="1399032">
                  <a:extLst>
                    <a:ext uri="{9D8B030D-6E8A-4147-A177-3AD203B41FA5}">
                      <a16:colId xmlns:a16="http://schemas.microsoft.com/office/drawing/2014/main" val="1319280663"/>
                    </a:ext>
                  </a:extLst>
                </a:gridCol>
                <a:gridCol w="493776">
                  <a:extLst>
                    <a:ext uri="{9D8B030D-6E8A-4147-A177-3AD203B41FA5}">
                      <a16:colId xmlns:a16="http://schemas.microsoft.com/office/drawing/2014/main" val="3418225557"/>
                    </a:ext>
                  </a:extLst>
                </a:gridCol>
                <a:gridCol w="493776">
                  <a:extLst>
                    <a:ext uri="{9D8B030D-6E8A-4147-A177-3AD203B41FA5}">
                      <a16:colId xmlns:a16="http://schemas.microsoft.com/office/drawing/2014/main" val="1337648200"/>
                    </a:ext>
                  </a:extLst>
                </a:gridCol>
                <a:gridCol w="493776">
                  <a:extLst>
                    <a:ext uri="{9D8B030D-6E8A-4147-A177-3AD203B41FA5}">
                      <a16:colId xmlns:a16="http://schemas.microsoft.com/office/drawing/2014/main" val="2353699839"/>
                    </a:ext>
                  </a:extLst>
                </a:gridCol>
                <a:gridCol w="493776">
                  <a:extLst>
                    <a:ext uri="{9D8B030D-6E8A-4147-A177-3AD203B41FA5}">
                      <a16:colId xmlns:a16="http://schemas.microsoft.com/office/drawing/2014/main" val="72325916"/>
                    </a:ext>
                  </a:extLst>
                </a:gridCol>
                <a:gridCol w="493776">
                  <a:extLst>
                    <a:ext uri="{9D8B030D-6E8A-4147-A177-3AD203B41FA5}">
                      <a16:colId xmlns:a16="http://schemas.microsoft.com/office/drawing/2014/main" val="360605711"/>
                    </a:ext>
                  </a:extLst>
                </a:gridCol>
                <a:gridCol w="493776">
                  <a:extLst>
                    <a:ext uri="{9D8B030D-6E8A-4147-A177-3AD203B41FA5}">
                      <a16:colId xmlns:a16="http://schemas.microsoft.com/office/drawing/2014/main" val="4268669657"/>
                    </a:ext>
                  </a:extLst>
                </a:gridCol>
                <a:gridCol w="493776">
                  <a:extLst>
                    <a:ext uri="{9D8B030D-6E8A-4147-A177-3AD203B41FA5}">
                      <a16:colId xmlns:a16="http://schemas.microsoft.com/office/drawing/2014/main" val="1058601766"/>
                    </a:ext>
                  </a:extLst>
                </a:gridCol>
                <a:gridCol w="493776">
                  <a:extLst>
                    <a:ext uri="{9D8B030D-6E8A-4147-A177-3AD203B41FA5}">
                      <a16:colId xmlns:a16="http://schemas.microsoft.com/office/drawing/2014/main" val="1202580937"/>
                    </a:ext>
                  </a:extLst>
                </a:gridCol>
                <a:gridCol w="493776">
                  <a:extLst>
                    <a:ext uri="{9D8B030D-6E8A-4147-A177-3AD203B41FA5}">
                      <a16:colId xmlns:a16="http://schemas.microsoft.com/office/drawing/2014/main" val="4171992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36280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10/04/2024 13:15:01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10/04/2024 13:15:01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4.5023696682464 %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5493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09/26/2024 17:01:02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09/26/2024 17:01:02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9.3382352941176 %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1969</a:t>
                      </a:r>
                    </a:p>
                  </a:txBody>
                  <a:tcPr/>
                </a:tc>
                <a:extLst>
                  <a:ext uri="{0D108BD9-81ED-4DB2-BD59-A6C34878D82A}">
                    <a16:rowId xmlns:a16="http://schemas.microsoft.com/office/drawing/2014/main" val="3369273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17:30:01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17:30:01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4.56570155902 %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02257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09/11/2024 12:11:56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09/11/2024 12:11:56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3.7848605577689 %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151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09/06/2024 16:13:43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09/06/2024 16:13:43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6.6279069767442 %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extLst>
                  <a:ext uri="{0D108BD9-81ED-4DB2-BD59-A6C34878D82A}">
                    <a16:rowId xmlns:a16="http://schemas.microsoft.com/office/drawing/2014/main" val="1530696287"/>
                  </a:ext>
                </a:extLst>
              </a:tr>
            </a:tbl>
          </a:graphicData>
        </a:graphic>
      </p:graphicFrame>
      <p:sp>
        <p:nvSpPr>
          <p:cNvPr id="4" name="Text Placeholder 3">
            <a:extLst>
              <a:ext uri="{FF2B5EF4-FFF2-40B4-BE49-F238E27FC236}">
                <a16:creationId xmlns:a16="http://schemas.microsoft.com/office/drawing/2014/main" id="{C878A69B-A1F4-4CA0-A93F-759B8485C8FA}"/>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031310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7AFA8-78E2-40BD-97E0-96BE14ED413A}"/>
              </a:ext>
            </a:extLst>
          </p:cNvPr>
          <p:cNvSpPr>
            <a:spLocks noGrp="1"/>
          </p:cNvSpPr>
          <p:nvPr>
            <p:ph type="title"/>
          </p:nvPr>
        </p:nvSpPr>
        <p:spPr/>
        <p:txBody>
          <a:bodyPr/>
          <a:lstStyle/>
          <a:p>
            <a:r>
              <a:rPr lang="en-US"/>
              <a:t>Instagram Followers Total | OMG FUSE COMPETITORS</a:t>
            </a:r>
          </a:p>
        </p:txBody>
      </p:sp>
      <p:graphicFrame>
        <p:nvGraphicFramePr>
          <p:cNvPr id="6" name="Chart Placeholder 5">
            <a:extLst>
              <a:ext uri="{FF2B5EF4-FFF2-40B4-BE49-F238E27FC236}">
                <a16:creationId xmlns:a16="http://schemas.microsoft.com/office/drawing/2014/main" id="{DC4D8C03-7CF0-42C2-8885-C159AD922F8E}"/>
              </a:ext>
            </a:extLst>
          </p:cNvPr>
          <p:cNvGraphicFramePr>
            <a:graphicFrameLocks noGrp="1"/>
          </p:cNvGraphicFramePr>
          <p:nvPr>
            <p:ph type="chart" sz="quarter" idx="13"/>
            <p:extLst>
              <p:ext uri="{D42A27DB-BD31-4B8C-83A1-F6EECF244321}">
                <p14:modId xmlns:p14="http://schemas.microsoft.com/office/powerpoint/2010/main" val="1511872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6C21C4-BB34-41BD-9E4D-7052CC53C597}"/>
              </a:ext>
            </a:extLst>
          </p:cNvPr>
          <p:cNvSpPr>
            <a:spLocks noGrp="1"/>
          </p:cNvSpPr>
          <p:nvPr>
            <p:ph type="body" sz="quarter" idx="14"/>
          </p:nvPr>
        </p:nvSpPr>
        <p:spPr/>
        <p:txBody>
          <a:bodyPr/>
          <a:lstStyle/>
          <a:p>
            <a:r>
              <a:rPr lang="en-US"/>
              <a:t>01/01/2024 - 05/31/2025</a:t>
            </a:r>
          </a:p>
        </p:txBody>
      </p:sp>
      <p:sp>
        <p:nvSpPr>
          <p:cNvPr id="5" name="Footer Placeholder 4">
            <a:extLst>
              <a:ext uri="{FF2B5EF4-FFF2-40B4-BE49-F238E27FC236}">
                <a16:creationId xmlns:a16="http://schemas.microsoft.com/office/drawing/2014/main" id="{CAA455E2-39D1-4CF9-BBFE-03FF4D9727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1200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84DC4-A208-4406-A8E4-A3EE292C50AB}"/>
              </a:ext>
            </a:extLst>
          </p:cNvPr>
          <p:cNvSpPr>
            <a:spLocks noGrp="1"/>
          </p:cNvSpPr>
          <p:nvPr>
            <p:ph type="title"/>
          </p:nvPr>
        </p:nvSpPr>
        <p:spPr/>
        <p:txBody>
          <a:bodyPr/>
          <a:lstStyle/>
          <a:p>
            <a:r>
              <a:rPr lang="en-US"/>
              <a:t>Instagram Followers Change | OMG FUSE COMPETITORS</a:t>
            </a:r>
          </a:p>
        </p:txBody>
      </p:sp>
      <p:graphicFrame>
        <p:nvGraphicFramePr>
          <p:cNvPr id="6" name="Chart Placeholder 5">
            <a:extLst>
              <a:ext uri="{FF2B5EF4-FFF2-40B4-BE49-F238E27FC236}">
                <a16:creationId xmlns:a16="http://schemas.microsoft.com/office/drawing/2014/main" id="{9814B76D-078F-4316-A8AD-8F66923D6A11}"/>
              </a:ext>
            </a:extLst>
          </p:cNvPr>
          <p:cNvGraphicFramePr>
            <a:graphicFrameLocks noGrp="1"/>
          </p:cNvGraphicFramePr>
          <p:nvPr>
            <p:ph type="chart" sz="quarter" idx="13"/>
            <p:extLst>
              <p:ext uri="{D42A27DB-BD31-4B8C-83A1-F6EECF244321}">
                <p14:modId xmlns:p14="http://schemas.microsoft.com/office/powerpoint/2010/main" val="3088445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98CB39-6632-4B78-B25A-B60FE3F98139}"/>
              </a:ext>
            </a:extLst>
          </p:cNvPr>
          <p:cNvSpPr>
            <a:spLocks noGrp="1"/>
          </p:cNvSpPr>
          <p:nvPr>
            <p:ph type="body" sz="quarter" idx="14"/>
          </p:nvPr>
        </p:nvSpPr>
        <p:spPr/>
        <p:txBody>
          <a:bodyPr/>
          <a:lstStyle/>
          <a:p>
            <a:r>
              <a:rPr lang="en-US"/>
              <a:t>01/01/2024 - 05/31/2025</a:t>
            </a:r>
          </a:p>
        </p:txBody>
      </p:sp>
      <p:sp>
        <p:nvSpPr>
          <p:cNvPr id="5" name="Footer Placeholder 4">
            <a:extLst>
              <a:ext uri="{FF2B5EF4-FFF2-40B4-BE49-F238E27FC236}">
                <a16:creationId xmlns:a16="http://schemas.microsoft.com/office/drawing/2014/main" id="{674AE815-6FAD-40D8-B1AB-4614EFD63F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4751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65F9F-93F5-44FE-89A2-57B74C41AFF2}"/>
              </a:ext>
            </a:extLst>
          </p:cNvPr>
          <p:cNvSpPr>
            <a:spLocks noGrp="1"/>
          </p:cNvSpPr>
          <p:nvPr>
            <p:ph type="title"/>
          </p:nvPr>
        </p:nvSpPr>
        <p:spPr/>
        <p:txBody>
          <a:bodyPr/>
          <a:lstStyle/>
          <a:p>
            <a:r>
              <a:rPr lang="en-US"/>
              <a:t>Instagram Posts Table | OMG FUSE COMPETITORS - 1 of 26</a:t>
            </a:r>
          </a:p>
        </p:txBody>
      </p:sp>
      <p:graphicFrame>
        <p:nvGraphicFramePr>
          <p:cNvPr id="5" name="Table Placeholder 4">
            <a:extLst>
              <a:ext uri="{FF2B5EF4-FFF2-40B4-BE49-F238E27FC236}">
                <a16:creationId xmlns:a16="http://schemas.microsoft.com/office/drawing/2014/main" id="{AAEAFDDB-DE8E-40FA-A57D-DF509CA19E5D}"/>
              </a:ext>
            </a:extLst>
          </p:cNvPr>
          <p:cNvGraphicFramePr>
            <a:graphicFrameLocks noGrp="1"/>
          </p:cNvGraphicFramePr>
          <p:nvPr>
            <p:ph type="tbl" sz="quarter" idx="13"/>
            <p:extLst>
              <p:ext uri="{D42A27DB-BD31-4B8C-83A1-F6EECF244321}">
                <p14:modId xmlns:p14="http://schemas.microsoft.com/office/powerpoint/2010/main" val="3267719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322180910"/>
                    </a:ext>
                  </a:extLst>
                </a:gridCol>
                <a:gridCol w="576072">
                  <a:extLst>
                    <a:ext uri="{9D8B030D-6E8A-4147-A177-3AD203B41FA5}">
                      <a16:colId xmlns:a16="http://schemas.microsoft.com/office/drawing/2014/main" val="445893029"/>
                    </a:ext>
                  </a:extLst>
                </a:gridCol>
                <a:gridCol w="822961">
                  <a:extLst>
                    <a:ext uri="{9D8B030D-6E8A-4147-A177-3AD203B41FA5}">
                      <a16:colId xmlns:a16="http://schemas.microsoft.com/office/drawing/2014/main" val="848152843"/>
                    </a:ext>
                  </a:extLst>
                </a:gridCol>
                <a:gridCol w="246888">
                  <a:extLst>
                    <a:ext uri="{9D8B030D-6E8A-4147-A177-3AD203B41FA5}">
                      <a16:colId xmlns:a16="http://schemas.microsoft.com/office/drawing/2014/main" val="4153868926"/>
                    </a:ext>
                  </a:extLst>
                </a:gridCol>
                <a:gridCol w="246888">
                  <a:extLst>
                    <a:ext uri="{9D8B030D-6E8A-4147-A177-3AD203B41FA5}">
                      <a16:colId xmlns:a16="http://schemas.microsoft.com/office/drawing/2014/main" val="2579307741"/>
                    </a:ext>
                  </a:extLst>
                </a:gridCol>
                <a:gridCol w="246888">
                  <a:extLst>
                    <a:ext uri="{9D8B030D-6E8A-4147-A177-3AD203B41FA5}">
                      <a16:colId xmlns:a16="http://schemas.microsoft.com/office/drawing/2014/main" val="999321730"/>
                    </a:ext>
                  </a:extLst>
                </a:gridCol>
                <a:gridCol w="246888">
                  <a:extLst>
                    <a:ext uri="{9D8B030D-6E8A-4147-A177-3AD203B41FA5}">
                      <a16:colId xmlns:a16="http://schemas.microsoft.com/office/drawing/2014/main" val="941524840"/>
                    </a:ext>
                  </a:extLst>
                </a:gridCol>
                <a:gridCol w="246888">
                  <a:extLst>
                    <a:ext uri="{9D8B030D-6E8A-4147-A177-3AD203B41FA5}">
                      <a16:colId xmlns:a16="http://schemas.microsoft.com/office/drawing/2014/main" val="3272681741"/>
                    </a:ext>
                  </a:extLst>
                </a:gridCol>
                <a:gridCol w="246888">
                  <a:extLst>
                    <a:ext uri="{9D8B030D-6E8A-4147-A177-3AD203B41FA5}">
                      <a16:colId xmlns:a16="http://schemas.microsoft.com/office/drawing/2014/main" val="1867942691"/>
                    </a:ext>
                  </a:extLst>
                </a:gridCol>
                <a:gridCol w="246888">
                  <a:extLst>
                    <a:ext uri="{9D8B030D-6E8A-4147-A177-3AD203B41FA5}">
                      <a16:colId xmlns:a16="http://schemas.microsoft.com/office/drawing/2014/main" val="547935444"/>
                    </a:ext>
                  </a:extLst>
                </a:gridCol>
                <a:gridCol w="246888">
                  <a:extLst>
                    <a:ext uri="{9D8B030D-6E8A-4147-A177-3AD203B41FA5}">
                      <a16:colId xmlns:a16="http://schemas.microsoft.com/office/drawing/2014/main" val="3225227021"/>
                    </a:ext>
                  </a:extLst>
                </a:gridCol>
                <a:gridCol w="246888">
                  <a:extLst>
                    <a:ext uri="{9D8B030D-6E8A-4147-A177-3AD203B41FA5}">
                      <a16:colId xmlns:a16="http://schemas.microsoft.com/office/drawing/2014/main" val="2830220943"/>
                    </a:ext>
                  </a:extLst>
                </a:gridCol>
                <a:gridCol w="246888">
                  <a:extLst>
                    <a:ext uri="{9D8B030D-6E8A-4147-A177-3AD203B41FA5}">
                      <a16:colId xmlns:a16="http://schemas.microsoft.com/office/drawing/2014/main" val="1055056613"/>
                    </a:ext>
                  </a:extLst>
                </a:gridCol>
                <a:gridCol w="246888">
                  <a:extLst>
                    <a:ext uri="{9D8B030D-6E8A-4147-A177-3AD203B41FA5}">
                      <a16:colId xmlns:a16="http://schemas.microsoft.com/office/drawing/2014/main" val="1129099012"/>
                    </a:ext>
                  </a:extLst>
                </a:gridCol>
                <a:gridCol w="246888">
                  <a:extLst>
                    <a:ext uri="{9D8B030D-6E8A-4147-A177-3AD203B41FA5}">
                      <a16:colId xmlns:a16="http://schemas.microsoft.com/office/drawing/2014/main" val="999868536"/>
                    </a:ext>
                  </a:extLst>
                </a:gridCol>
                <a:gridCol w="246888">
                  <a:extLst>
                    <a:ext uri="{9D8B030D-6E8A-4147-A177-3AD203B41FA5}">
                      <a16:colId xmlns:a16="http://schemas.microsoft.com/office/drawing/2014/main" val="2511654625"/>
                    </a:ext>
                  </a:extLst>
                </a:gridCol>
                <a:gridCol w="246888">
                  <a:extLst>
                    <a:ext uri="{9D8B030D-6E8A-4147-A177-3AD203B41FA5}">
                      <a16:colId xmlns:a16="http://schemas.microsoft.com/office/drawing/2014/main" val="1426047095"/>
                    </a:ext>
                  </a:extLst>
                </a:gridCol>
                <a:gridCol w="246888">
                  <a:extLst>
                    <a:ext uri="{9D8B030D-6E8A-4147-A177-3AD203B41FA5}">
                      <a16:colId xmlns:a16="http://schemas.microsoft.com/office/drawing/2014/main" val="3400876943"/>
                    </a:ext>
                  </a:extLst>
                </a:gridCol>
                <a:gridCol w="246888">
                  <a:extLst>
                    <a:ext uri="{9D8B030D-6E8A-4147-A177-3AD203B41FA5}">
                      <a16:colId xmlns:a16="http://schemas.microsoft.com/office/drawing/2014/main" val="1021896011"/>
                    </a:ext>
                  </a:extLst>
                </a:gridCol>
                <a:gridCol w="246888">
                  <a:extLst>
                    <a:ext uri="{9D8B030D-6E8A-4147-A177-3AD203B41FA5}">
                      <a16:colId xmlns:a16="http://schemas.microsoft.com/office/drawing/2014/main" val="2181761707"/>
                    </a:ext>
                  </a:extLst>
                </a:gridCol>
                <a:gridCol w="246888">
                  <a:extLst>
                    <a:ext uri="{9D8B030D-6E8A-4147-A177-3AD203B41FA5}">
                      <a16:colId xmlns:a16="http://schemas.microsoft.com/office/drawing/2014/main" val="1474780153"/>
                    </a:ext>
                  </a:extLst>
                </a:gridCol>
                <a:gridCol w="246888">
                  <a:extLst>
                    <a:ext uri="{9D8B030D-6E8A-4147-A177-3AD203B41FA5}">
                      <a16:colId xmlns:a16="http://schemas.microsoft.com/office/drawing/2014/main" val="3620389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002228602"/>
                  </a:ext>
                </a:extLst>
              </a:tr>
            </a:tbl>
          </a:graphicData>
        </a:graphic>
      </p:graphicFrame>
      <p:sp>
        <p:nvSpPr>
          <p:cNvPr id="4" name="Text Placeholder 3">
            <a:extLst>
              <a:ext uri="{FF2B5EF4-FFF2-40B4-BE49-F238E27FC236}">
                <a16:creationId xmlns:a16="http://schemas.microsoft.com/office/drawing/2014/main" id="{DC881691-E398-4433-BD63-228425EEA995}"/>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066048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66626-3ADF-4B2B-AA7C-803F32B34121}"/>
              </a:ext>
            </a:extLst>
          </p:cNvPr>
          <p:cNvSpPr>
            <a:spLocks noGrp="1"/>
          </p:cNvSpPr>
          <p:nvPr>
            <p:ph type="title"/>
          </p:nvPr>
        </p:nvSpPr>
        <p:spPr/>
        <p:txBody>
          <a:bodyPr/>
          <a:lstStyle/>
          <a:p>
            <a:r>
              <a:rPr lang="en-US"/>
              <a:t>Instagram Posts Table | OMG FUSE COMPETITORS - 2 of 26</a:t>
            </a:r>
          </a:p>
        </p:txBody>
      </p:sp>
      <p:graphicFrame>
        <p:nvGraphicFramePr>
          <p:cNvPr id="5" name="Table Placeholder 4">
            <a:extLst>
              <a:ext uri="{FF2B5EF4-FFF2-40B4-BE49-F238E27FC236}">
                <a16:creationId xmlns:a16="http://schemas.microsoft.com/office/drawing/2014/main" id="{FFC06938-2C9F-4402-8965-2F0C732FD1D6}"/>
              </a:ext>
            </a:extLst>
          </p:cNvPr>
          <p:cNvGraphicFramePr>
            <a:graphicFrameLocks noGrp="1"/>
          </p:cNvGraphicFramePr>
          <p:nvPr>
            <p:ph type="tbl" sz="quarter" idx="13"/>
            <p:extLst>
              <p:ext uri="{D42A27DB-BD31-4B8C-83A1-F6EECF244321}">
                <p14:modId xmlns:p14="http://schemas.microsoft.com/office/powerpoint/2010/main" val="4213376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539543279"/>
                    </a:ext>
                  </a:extLst>
                </a:gridCol>
                <a:gridCol w="576072">
                  <a:extLst>
                    <a:ext uri="{9D8B030D-6E8A-4147-A177-3AD203B41FA5}">
                      <a16:colId xmlns:a16="http://schemas.microsoft.com/office/drawing/2014/main" val="778670673"/>
                    </a:ext>
                  </a:extLst>
                </a:gridCol>
                <a:gridCol w="822961">
                  <a:extLst>
                    <a:ext uri="{9D8B030D-6E8A-4147-A177-3AD203B41FA5}">
                      <a16:colId xmlns:a16="http://schemas.microsoft.com/office/drawing/2014/main" val="2299458881"/>
                    </a:ext>
                  </a:extLst>
                </a:gridCol>
                <a:gridCol w="246888">
                  <a:extLst>
                    <a:ext uri="{9D8B030D-6E8A-4147-A177-3AD203B41FA5}">
                      <a16:colId xmlns:a16="http://schemas.microsoft.com/office/drawing/2014/main" val="2907174879"/>
                    </a:ext>
                  </a:extLst>
                </a:gridCol>
                <a:gridCol w="246888">
                  <a:extLst>
                    <a:ext uri="{9D8B030D-6E8A-4147-A177-3AD203B41FA5}">
                      <a16:colId xmlns:a16="http://schemas.microsoft.com/office/drawing/2014/main" val="2633795042"/>
                    </a:ext>
                  </a:extLst>
                </a:gridCol>
                <a:gridCol w="246888">
                  <a:extLst>
                    <a:ext uri="{9D8B030D-6E8A-4147-A177-3AD203B41FA5}">
                      <a16:colId xmlns:a16="http://schemas.microsoft.com/office/drawing/2014/main" val="2529939173"/>
                    </a:ext>
                  </a:extLst>
                </a:gridCol>
                <a:gridCol w="246888">
                  <a:extLst>
                    <a:ext uri="{9D8B030D-6E8A-4147-A177-3AD203B41FA5}">
                      <a16:colId xmlns:a16="http://schemas.microsoft.com/office/drawing/2014/main" val="2658139709"/>
                    </a:ext>
                  </a:extLst>
                </a:gridCol>
                <a:gridCol w="246888">
                  <a:extLst>
                    <a:ext uri="{9D8B030D-6E8A-4147-A177-3AD203B41FA5}">
                      <a16:colId xmlns:a16="http://schemas.microsoft.com/office/drawing/2014/main" val="4125415883"/>
                    </a:ext>
                  </a:extLst>
                </a:gridCol>
                <a:gridCol w="246888">
                  <a:extLst>
                    <a:ext uri="{9D8B030D-6E8A-4147-A177-3AD203B41FA5}">
                      <a16:colId xmlns:a16="http://schemas.microsoft.com/office/drawing/2014/main" val="4171834756"/>
                    </a:ext>
                  </a:extLst>
                </a:gridCol>
                <a:gridCol w="246888">
                  <a:extLst>
                    <a:ext uri="{9D8B030D-6E8A-4147-A177-3AD203B41FA5}">
                      <a16:colId xmlns:a16="http://schemas.microsoft.com/office/drawing/2014/main" val="1666273596"/>
                    </a:ext>
                  </a:extLst>
                </a:gridCol>
                <a:gridCol w="246888">
                  <a:extLst>
                    <a:ext uri="{9D8B030D-6E8A-4147-A177-3AD203B41FA5}">
                      <a16:colId xmlns:a16="http://schemas.microsoft.com/office/drawing/2014/main" val="3400947126"/>
                    </a:ext>
                  </a:extLst>
                </a:gridCol>
                <a:gridCol w="246888">
                  <a:extLst>
                    <a:ext uri="{9D8B030D-6E8A-4147-A177-3AD203B41FA5}">
                      <a16:colId xmlns:a16="http://schemas.microsoft.com/office/drawing/2014/main" val="265645439"/>
                    </a:ext>
                  </a:extLst>
                </a:gridCol>
                <a:gridCol w="246888">
                  <a:extLst>
                    <a:ext uri="{9D8B030D-6E8A-4147-A177-3AD203B41FA5}">
                      <a16:colId xmlns:a16="http://schemas.microsoft.com/office/drawing/2014/main" val="476151517"/>
                    </a:ext>
                  </a:extLst>
                </a:gridCol>
                <a:gridCol w="246888">
                  <a:extLst>
                    <a:ext uri="{9D8B030D-6E8A-4147-A177-3AD203B41FA5}">
                      <a16:colId xmlns:a16="http://schemas.microsoft.com/office/drawing/2014/main" val="3115552820"/>
                    </a:ext>
                  </a:extLst>
                </a:gridCol>
                <a:gridCol w="246888">
                  <a:extLst>
                    <a:ext uri="{9D8B030D-6E8A-4147-A177-3AD203B41FA5}">
                      <a16:colId xmlns:a16="http://schemas.microsoft.com/office/drawing/2014/main" val="3442237078"/>
                    </a:ext>
                  </a:extLst>
                </a:gridCol>
                <a:gridCol w="246888">
                  <a:extLst>
                    <a:ext uri="{9D8B030D-6E8A-4147-A177-3AD203B41FA5}">
                      <a16:colId xmlns:a16="http://schemas.microsoft.com/office/drawing/2014/main" val="3344780019"/>
                    </a:ext>
                  </a:extLst>
                </a:gridCol>
                <a:gridCol w="246888">
                  <a:extLst>
                    <a:ext uri="{9D8B030D-6E8A-4147-A177-3AD203B41FA5}">
                      <a16:colId xmlns:a16="http://schemas.microsoft.com/office/drawing/2014/main" val="544334763"/>
                    </a:ext>
                  </a:extLst>
                </a:gridCol>
                <a:gridCol w="246888">
                  <a:extLst>
                    <a:ext uri="{9D8B030D-6E8A-4147-A177-3AD203B41FA5}">
                      <a16:colId xmlns:a16="http://schemas.microsoft.com/office/drawing/2014/main" val="2868714853"/>
                    </a:ext>
                  </a:extLst>
                </a:gridCol>
                <a:gridCol w="246888">
                  <a:extLst>
                    <a:ext uri="{9D8B030D-6E8A-4147-A177-3AD203B41FA5}">
                      <a16:colId xmlns:a16="http://schemas.microsoft.com/office/drawing/2014/main" val="3001416847"/>
                    </a:ext>
                  </a:extLst>
                </a:gridCol>
                <a:gridCol w="246888">
                  <a:extLst>
                    <a:ext uri="{9D8B030D-6E8A-4147-A177-3AD203B41FA5}">
                      <a16:colId xmlns:a16="http://schemas.microsoft.com/office/drawing/2014/main" val="3789932743"/>
                    </a:ext>
                  </a:extLst>
                </a:gridCol>
                <a:gridCol w="246888">
                  <a:extLst>
                    <a:ext uri="{9D8B030D-6E8A-4147-A177-3AD203B41FA5}">
                      <a16:colId xmlns:a16="http://schemas.microsoft.com/office/drawing/2014/main" val="2758322050"/>
                    </a:ext>
                  </a:extLst>
                </a:gridCol>
                <a:gridCol w="246888">
                  <a:extLst>
                    <a:ext uri="{9D8B030D-6E8A-4147-A177-3AD203B41FA5}">
                      <a16:colId xmlns:a16="http://schemas.microsoft.com/office/drawing/2014/main" val="665432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116429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05/22/2025 15:00:06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05/22/2025 15:00:06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7980124"/>
                  </a:ext>
                </a:extLst>
              </a:tr>
            </a:tbl>
          </a:graphicData>
        </a:graphic>
      </p:graphicFrame>
      <p:sp>
        <p:nvSpPr>
          <p:cNvPr id="4" name="Text Placeholder 3">
            <a:extLst>
              <a:ext uri="{FF2B5EF4-FFF2-40B4-BE49-F238E27FC236}">
                <a16:creationId xmlns:a16="http://schemas.microsoft.com/office/drawing/2014/main" id="{E45D39DC-D848-483D-AA39-D196CD5D12E3}"/>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473255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C1F28-8A3F-4248-9D00-BA178EA7BEDB}"/>
              </a:ext>
            </a:extLst>
          </p:cNvPr>
          <p:cNvSpPr>
            <a:spLocks noGrp="1"/>
          </p:cNvSpPr>
          <p:nvPr>
            <p:ph type="title"/>
          </p:nvPr>
        </p:nvSpPr>
        <p:spPr/>
        <p:txBody>
          <a:bodyPr/>
          <a:lstStyle/>
          <a:p>
            <a:r>
              <a:rPr lang="en-US"/>
              <a:t>Instagram Posts Table | OMG FUSE COMPETITORS - 3 of 26</a:t>
            </a:r>
          </a:p>
        </p:txBody>
      </p:sp>
      <p:graphicFrame>
        <p:nvGraphicFramePr>
          <p:cNvPr id="5" name="Table Placeholder 4">
            <a:extLst>
              <a:ext uri="{FF2B5EF4-FFF2-40B4-BE49-F238E27FC236}">
                <a16:creationId xmlns:a16="http://schemas.microsoft.com/office/drawing/2014/main" id="{C8381E37-AF77-43A7-A2FA-7B2E5BF8BB9F}"/>
              </a:ext>
            </a:extLst>
          </p:cNvPr>
          <p:cNvGraphicFramePr>
            <a:graphicFrameLocks noGrp="1"/>
          </p:cNvGraphicFramePr>
          <p:nvPr>
            <p:ph type="tbl" sz="quarter" idx="13"/>
            <p:extLst>
              <p:ext uri="{D42A27DB-BD31-4B8C-83A1-F6EECF244321}">
                <p14:modId xmlns:p14="http://schemas.microsoft.com/office/powerpoint/2010/main" val="2538974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675377308"/>
                    </a:ext>
                  </a:extLst>
                </a:gridCol>
                <a:gridCol w="576072">
                  <a:extLst>
                    <a:ext uri="{9D8B030D-6E8A-4147-A177-3AD203B41FA5}">
                      <a16:colId xmlns:a16="http://schemas.microsoft.com/office/drawing/2014/main" val="3238772949"/>
                    </a:ext>
                  </a:extLst>
                </a:gridCol>
                <a:gridCol w="822961">
                  <a:extLst>
                    <a:ext uri="{9D8B030D-6E8A-4147-A177-3AD203B41FA5}">
                      <a16:colId xmlns:a16="http://schemas.microsoft.com/office/drawing/2014/main" val="2389149443"/>
                    </a:ext>
                  </a:extLst>
                </a:gridCol>
                <a:gridCol w="246888">
                  <a:extLst>
                    <a:ext uri="{9D8B030D-6E8A-4147-A177-3AD203B41FA5}">
                      <a16:colId xmlns:a16="http://schemas.microsoft.com/office/drawing/2014/main" val="2613248344"/>
                    </a:ext>
                  </a:extLst>
                </a:gridCol>
                <a:gridCol w="246888">
                  <a:extLst>
                    <a:ext uri="{9D8B030D-6E8A-4147-A177-3AD203B41FA5}">
                      <a16:colId xmlns:a16="http://schemas.microsoft.com/office/drawing/2014/main" val="295117291"/>
                    </a:ext>
                  </a:extLst>
                </a:gridCol>
                <a:gridCol w="246888">
                  <a:extLst>
                    <a:ext uri="{9D8B030D-6E8A-4147-A177-3AD203B41FA5}">
                      <a16:colId xmlns:a16="http://schemas.microsoft.com/office/drawing/2014/main" val="2298057804"/>
                    </a:ext>
                  </a:extLst>
                </a:gridCol>
                <a:gridCol w="246888">
                  <a:extLst>
                    <a:ext uri="{9D8B030D-6E8A-4147-A177-3AD203B41FA5}">
                      <a16:colId xmlns:a16="http://schemas.microsoft.com/office/drawing/2014/main" val="1858337161"/>
                    </a:ext>
                  </a:extLst>
                </a:gridCol>
                <a:gridCol w="246888">
                  <a:extLst>
                    <a:ext uri="{9D8B030D-6E8A-4147-A177-3AD203B41FA5}">
                      <a16:colId xmlns:a16="http://schemas.microsoft.com/office/drawing/2014/main" val="2652027574"/>
                    </a:ext>
                  </a:extLst>
                </a:gridCol>
                <a:gridCol w="246888">
                  <a:extLst>
                    <a:ext uri="{9D8B030D-6E8A-4147-A177-3AD203B41FA5}">
                      <a16:colId xmlns:a16="http://schemas.microsoft.com/office/drawing/2014/main" val="446752210"/>
                    </a:ext>
                  </a:extLst>
                </a:gridCol>
                <a:gridCol w="246888">
                  <a:extLst>
                    <a:ext uri="{9D8B030D-6E8A-4147-A177-3AD203B41FA5}">
                      <a16:colId xmlns:a16="http://schemas.microsoft.com/office/drawing/2014/main" val="3855877617"/>
                    </a:ext>
                  </a:extLst>
                </a:gridCol>
                <a:gridCol w="246888">
                  <a:extLst>
                    <a:ext uri="{9D8B030D-6E8A-4147-A177-3AD203B41FA5}">
                      <a16:colId xmlns:a16="http://schemas.microsoft.com/office/drawing/2014/main" val="2940326453"/>
                    </a:ext>
                  </a:extLst>
                </a:gridCol>
                <a:gridCol w="246888">
                  <a:extLst>
                    <a:ext uri="{9D8B030D-6E8A-4147-A177-3AD203B41FA5}">
                      <a16:colId xmlns:a16="http://schemas.microsoft.com/office/drawing/2014/main" val="368447761"/>
                    </a:ext>
                  </a:extLst>
                </a:gridCol>
                <a:gridCol w="246888">
                  <a:extLst>
                    <a:ext uri="{9D8B030D-6E8A-4147-A177-3AD203B41FA5}">
                      <a16:colId xmlns:a16="http://schemas.microsoft.com/office/drawing/2014/main" val="678119833"/>
                    </a:ext>
                  </a:extLst>
                </a:gridCol>
                <a:gridCol w="246888">
                  <a:extLst>
                    <a:ext uri="{9D8B030D-6E8A-4147-A177-3AD203B41FA5}">
                      <a16:colId xmlns:a16="http://schemas.microsoft.com/office/drawing/2014/main" val="193416062"/>
                    </a:ext>
                  </a:extLst>
                </a:gridCol>
                <a:gridCol w="246888">
                  <a:extLst>
                    <a:ext uri="{9D8B030D-6E8A-4147-A177-3AD203B41FA5}">
                      <a16:colId xmlns:a16="http://schemas.microsoft.com/office/drawing/2014/main" val="1071723342"/>
                    </a:ext>
                  </a:extLst>
                </a:gridCol>
                <a:gridCol w="246888">
                  <a:extLst>
                    <a:ext uri="{9D8B030D-6E8A-4147-A177-3AD203B41FA5}">
                      <a16:colId xmlns:a16="http://schemas.microsoft.com/office/drawing/2014/main" val="994106582"/>
                    </a:ext>
                  </a:extLst>
                </a:gridCol>
                <a:gridCol w="246888">
                  <a:extLst>
                    <a:ext uri="{9D8B030D-6E8A-4147-A177-3AD203B41FA5}">
                      <a16:colId xmlns:a16="http://schemas.microsoft.com/office/drawing/2014/main" val="841642503"/>
                    </a:ext>
                  </a:extLst>
                </a:gridCol>
                <a:gridCol w="246888">
                  <a:extLst>
                    <a:ext uri="{9D8B030D-6E8A-4147-A177-3AD203B41FA5}">
                      <a16:colId xmlns:a16="http://schemas.microsoft.com/office/drawing/2014/main" val="1308471907"/>
                    </a:ext>
                  </a:extLst>
                </a:gridCol>
                <a:gridCol w="246888">
                  <a:extLst>
                    <a:ext uri="{9D8B030D-6E8A-4147-A177-3AD203B41FA5}">
                      <a16:colId xmlns:a16="http://schemas.microsoft.com/office/drawing/2014/main" val="1158948257"/>
                    </a:ext>
                  </a:extLst>
                </a:gridCol>
                <a:gridCol w="246888">
                  <a:extLst>
                    <a:ext uri="{9D8B030D-6E8A-4147-A177-3AD203B41FA5}">
                      <a16:colId xmlns:a16="http://schemas.microsoft.com/office/drawing/2014/main" val="4157070887"/>
                    </a:ext>
                  </a:extLst>
                </a:gridCol>
                <a:gridCol w="246888">
                  <a:extLst>
                    <a:ext uri="{9D8B030D-6E8A-4147-A177-3AD203B41FA5}">
                      <a16:colId xmlns:a16="http://schemas.microsoft.com/office/drawing/2014/main" val="1685367926"/>
                    </a:ext>
                  </a:extLst>
                </a:gridCol>
                <a:gridCol w="246888">
                  <a:extLst>
                    <a:ext uri="{9D8B030D-6E8A-4147-A177-3AD203B41FA5}">
                      <a16:colId xmlns:a16="http://schemas.microsoft.com/office/drawing/2014/main" val="3834645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353398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05/09/2025 18:23:40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05/09/2025 18:23:40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39604340"/>
                  </a:ext>
                </a:extLst>
              </a:tr>
            </a:tbl>
          </a:graphicData>
        </a:graphic>
      </p:graphicFrame>
      <p:sp>
        <p:nvSpPr>
          <p:cNvPr id="4" name="Text Placeholder 3">
            <a:extLst>
              <a:ext uri="{FF2B5EF4-FFF2-40B4-BE49-F238E27FC236}">
                <a16:creationId xmlns:a16="http://schemas.microsoft.com/office/drawing/2014/main" id="{355C98AB-D537-4745-BB47-F50EAFAEE3EA}"/>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298239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BA699-4C9A-4566-BFD8-2AABB98AC68A}"/>
              </a:ext>
            </a:extLst>
          </p:cNvPr>
          <p:cNvSpPr>
            <a:spLocks noGrp="1"/>
          </p:cNvSpPr>
          <p:nvPr>
            <p:ph type="title"/>
          </p:nvPr>
        </p:nvSpPr>
        <p:spPr/>
        <p:txBody>
          <a:bodyPr/>
          <a:lstStyle/>
          <a:p>
            <a:r>
              <a:rPr lang="en-US"/>
              <a:t>Instagram Posts Table | OMG FUSE COMPETITORS - 4 of 26</a:t>
            </a:r>
          </a:p>
        </p:txBody>
      </p:sp>
      <p:graphicFrame>
        <p:nvGraphicFramePr>
          <p:cNvPr id="5" name="Table Placeholder 4">
            <a:extLst>
              <a:ext uri="{FF2B5EF4-FFF2-40B4-BE49-F238E27FC236}">
                <a16:creationId xmlns:a16="http://schemas.microsoft.com/office/drawing/2014/main" id="{47BAEF2E-AF90-4227-9434-49AE99B43A9F}"/>
              </a:ext>
            </a:extLst>
          </p:cNvPr>
          <p:cNvGraphicFramePr>
            <a:graphicFrameLocks noGrp="1"/>
          </p:cNvGraphicFramePr>
          <p:nvPr>
            <p:ph type="tbl" sz="quarter" idx="13"/>
            <p:extLst>
              <p:ext uri="{D42A27DB-BD31-4B8C-83A1-F6EECF244321}">
                <p14:modId xmlns:p14="http://schemas.microsoft.com/office/powerpoint/2010/main" val="2712351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279601206"/>
                    </a:ext>
                  </a:extLst>
                </a:gridCol>
                <a:gridCol w="576072">
                  <a:extLst>
                    <a:ext uri="{9D8B030D-6E8A-4147-A177-3AD203B41FA5}">
                      <a16:colId xmlns:a16="http://schemas.microsoft.com/office/drawing/2014/main" val="2556698728"/>
                    </a:ext>
                  </a:extLst>
                </a:gridCol>
                <a:gridCol w="822961">
                  <a:extLst>
                    <a:ext uri="{9D8B030D-6E8A-4147-A177-3AD203B41FA5}">
                      <a16:colId xmlns:a16="http://schemas.microsoft.com/office/drawing/2014/main" val="230041536"/>
                    </a:ext>
                  </a:extLst>
                </a:gridCol>
                <a:gridCol w="246888">
                  <a:extLst>
                    <a:ext uri="{9D8B030D-6E8A-4147-A177-3AD203B41FA5}">
                      <a16:colId xmlns:a16="http://schemas.microsoft.com/office/drawing/2014/main" val="943664210"/>
                    </a:ext>
                  </a:extLst>
                </a:gridCol>
                <a:gridCol w="246888">
                  <a:extLst>
                    <a:ext uri="{9D8B030D-6E8A-4147-A177-3AD203B41FA5}">
                      <a16:colId xmlns:a16="http://schemas.microsoft.com/office/drawing/2014/main" val="3736044442"/>
                    </a:ext>
                  </a:extLst>
                </a:gridCol>
                <a:gridCol w="246888">
                  <a:extLst>
                    <a:ext uri="{9D8B030D-6E8A-4147-A177-3AD203B41FA5}">
                      <a16:colId xmlns:a16="http://schemas.microsoft.com/office/drawing/2014/main" val="1477455682"/>
                    </a:ext>
                  </a:extLst>
                </a:gridCol>
                <a:gridCol w="246888">
                  <a:extLst>
                    <a:ext uri="{9D8B030D-6E8A-4147-A177-3AD203B41FA5}">
                      <a16:colId xmlns:a16="http://schemas.microsoft.com/office/drawing/2014/main" val="4067691675"/>
                    </a:ext>
                  </a:extLst>
                </a:gridCol>
                <a:gridCol w="246888">
                  <a:extLst>
                    <a:ext uri="{9D8B030D-6E8A-4147-A177-3AD203B41FA5}">
                      <a16:colId xmlns:a16="http://schemas.microsoft.com/office/drawing/2014/main" val="2921214740"/>
                    </a:ext>
                  </a:extLst>
                </a:gridCol>
                <a:gridCol w="246888">
                  <a:extLst>
                    <a:ext uri="{9D8B030D-6E8A-4147-A177-3AD203B41FA5}">
                      <a16:colId xmlns:a16="http://schemas.microsoft.com/office/drawing/2014/main" val="1030144320"/>
                    </a:ext>
                  </a:extLst>
                </a:gridCol>
                <a:gridCol w="246888">
                  <a:extLst>
                    <a:ext uri="{9D8B030D-6E8A-4147-A177-3AD203B41FA5}">
                      <a16:colId xmlns:a16="http://schemas.microsoft.com/office/drawing/2014/main" val="3217541457"/>
                    </a:ext>
                  </a:extLst>
                </a:gridCol>
                <a:gridCol w="246888">
                  <a:extLst>
                    <a:ext uri="{9D8B030D-6E8A-4147-A177-3AD203B41FA5}">
                      <a16:colId xmlns:a16="http://schemas.microsoft.com/office/drawing/2014/main" val="850574315"/>
                    </a:ext>
                  </a:extLst>
                </a:gridCol>
                <a:gridCol w="246888">
                  <a:extLst>
                    <a:ext uri="{9D8B030D-6E8A-4147-A177-3AD203B41FA5}">
                      <a16:colId xmlns:a16="http://schemas.microsoft.com/office/drawing/2014/main" val="3569524519"/>
                    </a:ext>
                  </a:extLst>
                </a:gridCol>
                <a:gridCol w="246888">
                  <a:extLst>
                    <a:ext uri="{9D8B030D-6E8A-4147-A177-3AD203B41FA5}">
                      <a16:colId xmlns:a16="http://schemas.microsoft.com/office/drawing/2014/main" val="2034297391"/>
                    </a:ext>
                  </a:extLst>
                </a:gridCol>
                <a:gridCol w="246888">
                  <a:extLst>
                    <a:ext uri="{9D8B030D-6E8A-4147-A177-3AD203B41FA5}">
                      <a16:colId xmlns:a16="http://schemas.microsoft.com/office/drawing/2014/main" val="2592260660"/>
                    </a:ext>
                  </a:extLst>
                </a:gridCol>
                <a:gridCol w="246888">
                  <a:extLst>
                    <a:ext uri="{9D8B030D-6E8A-4147-A177-3AD203B41FA5}">
                      <a16:colId xmlns:a16="http://schemas.microsoft.com/office/drawing/2014/main" val="356539559"/>
                    </a:ext>
                  </a:extLst>
                </a:gridCol>
                <a:gridCol w="246888">
                  <a:extLst>
                    <a:ext uri="{9D8B030D-6E8A-4147-A177-3AD203B41FA5}">
                      <a16:colId xmlns:a16="http://schemas.microsoft.com/office/drawing/2014/main" val="3779473367"/>
                    </a:ext>
                  </a:extLst>
                </a:gridCol>
                <a:gridCol w="246888">
                  <a:extLst>
                    <a:ext uri="{9D8B030D-6E8A-4147-A177-3AD203B41FA5}">
                      <a16:colId xmlns:a16="http://schemas.microsoft.com/office/drawing/2014/main" val="4171002905"/>
                    </a:ext>
                  </a:extLst>
                </a:gridCol>
                <a:gridCol w="246888">
                  <a:extLst>
                    <a:ext uri="{9D8B030D-6E8A-4147-A177-3AD203B41FA5}">
                      <a16:colId xmlns:a16="http://schemas.microsoft.com/office/drawing/2014/main" val="3323027619"/>
                    </a:ext>
                  </a:extLst>
                </a:gridCol>
                <a:gridCol w="246888">
                  <a:extLst>
                    <a:ext uri="{9D8B030D-6E8A-4147-A177-3AD203B41FA5}">
                      <a16:colId xmlns:a16="http://schemas.microsoft.com/office/drawing/2014/main" val="3747836839"/>
                    </a:ext>
                  </a:extLst>
                </a:gridCol>
                <a:gridCol w="246888">
                  <a:extLst>
                    <a:ext uri="{9D8B030D-6E8A-4147-A177-3AD203B41FA5}">
                      <a16:colId xmlns:a16="http://schemas.microsoft.com/office/drawing/2014/main" val="1679301973"/>
                    </a:ext>
                  </a:extLst>
                </a:gridCol>
                <a:gridCol w="246888">
                  <a:extLst>
                    <a:ext uri="{9D8B030D-6E8A-4147-A177-3AD203B41FA5}">
                      <a16:colId xmlns:a16="http://schemas.microsoft.com/office/drawing/2014/main" val="236928142"/>
                    </a:ext>
                  </a:extLst>
                </a:gridCol>
                <a:gridCol w="246888">
                  <a:extLst>
                    <a:ext uri="{9D8B030D-6E8A-4147-A177-3AD203B41FA5}">
                      <a16:colId xmlns:a16="http://schemas.microsoft.com/office/drawing/2014/main" val="3139385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75129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05/02/2025 15:46:26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05/02/2025 15:46:26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76830143"/>
                  </a:ext>
                </a:extLst>
              </a:tr>
            </a:tbl>
          </a:graphicData>
        </a:graphic>
      </p:graphicFrame>
      <p:sp>
        <p:nvSpPr>
          <p:cNvPr id="4" name="Text Placeholder 3">
            <a:extLst>
              <a:ext uri="{FF2B5EF4-FFF2-40B4-BE49-F238E27FC236}">
                <a16:creationId xmlns:a16="http://schemas.microsoft.com/office/drawing/2014/main" id="{F97676A5-021A-47B0-B373-0D8C2D65F263}"/>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662566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6C38E-851E-44D5-835D-98F0155551BC}"/>
              </a:ext>
            </a:extLst>
          </p:cNvPr>
          <p:cNvSpPr>
            <a:spLocks noGrp="1"/>
          </p:cNvSpPr>
          <p:nvPr>
            <p:ph type="title"/>
          </p:nvPr>
        </p:nvSpPr>
        <p:spPr/>
        <p:txBody>
          <a:bodyPr/>
          <a:lstStyle/>
          <a:p>
            <a:r>
              <a:rPr lang="en-US"/>
              <a:t>Instagram Posts Table | OMG FUSE COMPETITORS - 5 of 26</a:t>
            </a:r>
          </a:p>
        </p:txBody>
      </p:sp>
      <p:graphicFrame>
        <p:nvGraphicFramePr>
          <p:cNvPr id="5" name="Table Placeholder 4">
            <a:extLst>
              <a:ext uri="{FF2B5EF4-FFF2-40B4-BE49-F238E27FC236}">
                <a16:creationId xmlns:a16="http://schemas.microsoft.com/office/drawing/2014/main" id="{17A1A334-90F6-4254-800E-22CEBC16DEA4}"/>
              </a:ext>
            </a:extLst>
          </p:cNvPr>
          <p:cNvGraphicFramePr>
            <a:graphicFrameLocks noGrp="1"/>
          </p:cNvGraphicFramePr>
          <p:nvPr>
            <p:ph type="tbl" sz="quarter" idx="13"/>
            <p:extLst>
              <p:ext uri="{D42A27DB-BD31-4B8C-83A1-F6EECF244321}">
                <p14:modId xmlns:p14="http://schemas.microsoft.com/office/powerpoint/2010/main" val="1239454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283644210"/>
                    </a:ext>
                  </a:extLst>
                </a:gridCol>
                <a:gridCol w="576072">
                  <a:extLst>
                    <a:ext uri="{9D8B030D-6E8A-4147-A177-3AD203B41FA5}">
                      <a16:colId xmlns:a16="http://schemas.microsoft.com/office/drawing/2014/main" val="118089224"/>
                    </a:ext>
                  </a:extLst>
                </a:gridCol>
                <a:gridCol w="822961">
                  <a:extLst>
                    <a:ext uri="{9D8B030D-6E8A-4147-A177-3AD203B41FA5}">
                      <a16:colId xmlns:a16="http://schemas.microsoft.com/office/drawing/2014/main" val="1097610224"/>
                    </a:ext>
                  </a:extLst>
                </a:gridCol>
                <a:gridCol w="246888">
                  <a:extLst>
                    <a:ext uri="{9D8B030D-6E8A-4147-A177-3AD203B41FA5}">
                      <a16:colId xmlns:a16="http://schemas.microsoft.com/office/drawing/2014/main" val="4069304530"/>
                    </a:ext>
                  </a:extLst>
                </a:gridCol>
                <a:gridCol w="246888">
                  <a:extLst>
                    <a:ext uri="{9D8B030D-6E8A-4147-A177-3AD203B41FA5}">
                      <a16:colId xmlns:a16="http://schemas.microsoft.com/office/drawing/2014/main" val="3724178446"/>
                    </a:ext>
                  </a:extLst>
                </a:gridCol>
                <a:gridCol w="246888">
                  <a:extLst>
                    <a:ext uri="{9D8B030D-6E8A-4147-A177-3AD203B41FA5}">
                      <a16:colId xmlns:a16="http://schemas.microsoft.com/office/drawing/2014/main" val="120392101"/>
                    </a:ext>
                  </a:extLst>
                </a:gridCol>
                <a:gridCol w="246888">
                  <a:extLst>
                    <a:ext uri="{9D8B030D-6E8A-4147-A177-3AD203B41FA5}">
                      <a16:colId xmlns:a16="http://schemas.microsoft.com/office/drawing/2014/main" val="3513882574"/>
                    </a:ext>
                  </a:extLst>
                </a:gridCol>
                <a:gridCol w="246888">
                  <a:extLst>
                    <a:ext uri="{9D8B030D-6E8A-4147-A177-3AD203B41FA5}">
                      <a16:colId xmlns:a16="http://schemas.microsoft.com/office/drawing/2014/main" val="3988660856"/>
                    </a:ext>
                  </a:extLst>
                </a:gridCol>
                <a:gridCol w="246888">
                  <a:extLst>
                    <a:ext uri="{9D8B030D-6E8A-4147-A177-3AD203B41FA5}">
                      <a16:colId xmlns:a16="http://schemas.microsoft.com/office/drawing/2014/main" val="755810342"/>
                    </a:ext>
                  </a:extLst>
                </a:gridCol>
                <a:gridCol w="246888">
                  <a:extLst>
                    <a:ext uri="{9D8B030D-6E8A-4147-A177-3AD203B41FA5}">
                      <a16:colId xmlns:a16="http://schemas.microsoft.com/office/drawing/2014/main" val="1219704873"/>
                    </a:ext>
                  </a:extLst>
                </a:gridCol>
                <a:gridCol w="246888">
                  <a:extLst>
                    <a:ext uri="{9D8B030D-6E8A-4147-A177-3AD203B41FA5}">
                      <a16:colId xmlns:a16="http://schemas.microsoft.com/office/drawing/2014/main" val="1243857168"/>
                    </a:ext>
                  </a:extLst>
                </a:gridCol>
                <a:gridCol w="246888">
                  <a:extLst>
                    <a:ext uri="{9D8B030D-6E8A-4147-A177-3AD203B41FA5}">
                      <a16:colId xmlns:a16="http://schemas.microsoft.com/office/drawing/2014/main" val="519858471"/>
                    </a:ext>
                  </a:extLst>
                </a:gridCol>
                <a:gridCol w="246888">
                  <a:extLst>
                    <a:ext uri="{9D8B030D-6E8A-4147-A177-3AD203B41FA5}">
                      <a16:colId xmlns:a16="http://schemas.microsoft.com/office/drawing/2014/main" val="223255855"/>
                    </a:ext>
                  </a:extLst>
                </a:gridCol>
                <a:gridCol w="246888">
                  <a:extLst>
                    <a:ext uri="{9D8B030D-6E8A-4147-A177-3AD203B41FA5}">
                      <a16:colId xmlns:a16="http://schemas.microsoft.com/office/drawing/2014/main" val="3470038345"/>
                    </a:ext>
                  </a:extLst>
                </a:gridCol>
                <a:gridCol w="246888">
                  <a:extLst>
                    <a:ext uri="{9D8B030D-6E8A-4147-A177-3AD203B41FA5}">
                      <a16:colId xmlns:a16="http://schemas.microsoft.com/office/drawing/2014/main" val="2029829562"/>
                    </a:ext>
                  </a:extLst>
                </a:gridCol>
                <a:gridCol w="246888">
                  <a:extLst>
                    <a:ext uri="{9D8B030D-6E8A-4147-A177-3AD203B41FA5}">
                      <a16:colId xmlns:a16="http://schemas.microsoft.com/office/drawing/2014/main" val="3166453077"/>
                    </a:ext>
                  </a:extLst>
                </a:gridCol>
                <a:gridCol w="246888">
                  <a:extLst>
                    <a:ext uri="{9D8B030D-6E8A-4147-A177-3AD203B41FA5}">
                      <a16:colId xmlns:a16="http://schemas.microsoft.com/office/drawing/2014/main" val="1479840734"/>
                    </a:ext>
                  </a:extLst>
                </a:gridCol>
                <a:gridCol w="246888">
                  <a:extLst>
                    <a:ext uri="{9D8B030D-6E8A-4147-A177-3AD203B41FA5}">
                      <a16:colId xmlns:a16="http://schemas.microsoft.com/office/drawing/2014/main" val="3719714087"/>
                    </a:ext>
                  </a:extLst>
                </a:gridCol>
                <a:gridCol w="246888">
                  <a:extLst>
                    <a:ext uri="{9D8B030D-6E8A-4147-A177-3AD203B41FA5}">
                      <a16:colId xmlns:a16="http://schemas.microsoft.com/office/drawing/2014/main" val="961218368"/>
                    </a:ext>
                  </a:extLst>
                </a:gridCol>
                <a:gridCol w="246888">
                  <a:extLst>
                    <a:ext uri="{9D8B030D-6E8A-4147-A177-3AD203B41FA5}">
                      <a16:colId xmlns:a16="http://schemas.microsoft.com/office/drawing/2014/main" val="1444424010"/>
                    </a:ext>
                  </a:extLst>
                </a:gridCol>
                <a:gridCol w="246888">
                  <a:extLst>
                    <a:ext uri="{9D8B030D-6E8A-4147-A177-3AD203B41FA5}">
                      <a16:colId xmlns:a16="http://schemas.microsoft.com/office/drawing/2014/main" val="1363115022"/>
                    </a:ext>
                  </a:extLst>
                </a:gridCol>
                <a:gridCol w="246888">
                  <a:extLst>
                    <a:ext uri="{9D8B030D-6E8A-4147-A177-3AD203B41FA5}">
                      <a16:colId xmlns:a16="http://schemas.microsoft.com/office/drawing/2014/main" val="2250095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7835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04/23/2025 16:27:49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04/23/2025 16:27:49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57583882"/>
                  </a:ext>
                </a:extLst>
              </a:tr>
            </a:tbl>
          </a:graphicData>
        </a:graphic>
      </p:graphicFrame>
      <p:sp>
        <p:nvSpPr>
          <p:cNvPr id="4" name="Text Placeholder 3">
            <a:extLst>
              <a:ext uri="{FF2B5EF4-FFF2-40B4-BE49-F238E27FC236}">
                <a16:creationId xmlns:a16="http://schemas.microsoft.com/office/drawing/2014/main" id="{9F326DE0-B368-4824-960E-070FA0DDADE3}"/>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011085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6D222-0DEB-4584-864F-E05C16E7EF8A}"/>
              </a:ext>
            </a:extLst>
          </p:cNvPr>
          <p:cNvSpPr>
            <a:spLocks noGrp="1"/>
          </p:cNvSpPr>
          <p:nvPr>
            <p:ph type="title"/>
          </p:nvPr>
        </p:nvSpPr>
        <p:spPr/>
        <p:txBody>
          <a:bodyPr/>
          <a:lstStyle/>
          <a:p>
            <a:r>
              <a:rPr lang="en-US"/>
              <a:t>Instagram Posts Table | OMG FUSE COMPETITORS - 6 of 26</a:t>
            </a:r>
          </a:p>
        </p:txBody>
      </p:sp>
      <p:graphicFrame>
        <p:nvGraphicFramePr>
          <p:cNvPr id="5" name="Table Placeholder 4">
            <a:extLst>
              <a:ext uri="{FF2B5EF4-FFF2-40B4-BE49-F238E27FC236}">
                <a16:creationId xmlns:a16="http://schemas.microsoft.com/office/drawing/2014/main" id="{51DC2AB2-50B6-4B66-8516-BEE75002E0B3}"/>
              </a:ext>
            </a:extLst>
          </p:cNvPr>
          <p:cNvGraphicFramePr>
            <a:graphicFrameLocks noGrp="1"/>
          </p:cNvGraphicFramePr>
          <p:nvPr>
            <p:ph type="tbl" sz="quarter" idx="13"/>
            <p:extLst>
              <p:ext uri="{D42A27DB-BD31-4B8C-83A1-F6EECF244321}">
                <p14:modId xmlns:p14="http://schemas.microsoft.com/office/powerpoint/2010/main" val="3456135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015602364"/>
                    </a:ext>
                  </a:extLst>
                </a:gridCol>
                <a:gridCol w="576072">
                  <a:extLst>
                    <a:ext uri="{9D8B030D-6E8A-4147-A177-3AD203B41FA5}">
                      <a16:colId xmlns:a16="http://schemas.microsoft.com/office/drawing/2014/main" val="1917689036"/>
                    </a:ext>
                  </a:extLst>
                </a:gridCol>
                <a:gridCol w="822961">
                  <a:extLst>
                    <a:ext uri="{9D8B030D-6E8A-4147-A177-3AD203B41FA5}">
                      <a16:colId xmlns:a16="http://schemas.microsoft.com/office/drawing/2014/main" val="668551912"/>
                    </a:ext>
                  </a:extLst>
                </a:gridCol>
                <a:gridCol w="246888">
                  <a:extLst>
                    <a:ext uri="{9D8B030D-6E8A-4147-A177-3AD203B41FA5}">
                      <a16:colId xmlns:a16="http://schemas.microsoft.com/office/drawing/2014/main" val="2901061696"/>
                    </a:ext>
                  </a:extLst>
                </a:gridCol>
                <a:gridCol w="246888">
                  <a:extLst>
                    <a:ext uri="{9D8B030D-6E8A-4147-A177-3AD203B41FA5}">
                      <a16:colId xmlns:a16="http://schemas.microsoft.com/office/drawing/2014/main" val="1443009106"/>
                    </a:ext>
                  </a:extLst>
                </a:gridCol>
                <a:gridCol w="246888">
                  <a:extLst>
                    <a:ext uri="{9D8B030D-6E8A-4147-A177-3AD203B41FA5}">
                      <a16:colId xmlns:a16="http://schemas.microsoft.com/office/drawing/2014/main" val="1945790999"/>
                    </a:ext>
                  </a:extLst>
                </a:gridCol>
                <a:gridCol w="246888">
                  <a:extLst>
                    <a:ext uri="{9D8B030D-6E8A-4147-A177-3AD203B41FA5}">
                      <a16:colId xmlns:a16="http://schemas.microsoft.com/office/drawing/2014/main" val="2996946632"/>
                    </a:ext>
                  </a:extLst>
                </a:gridCol>
                <a:gridCol w="246888">
                  <a:extLst>
                    <a:ext uri="{9D8B030D-6E8A-4147-A177-3AD203B41FA5}">
                      <a16:colId xmlns:a16="http://schemas.microsoft.com/office/drawing/2014/main" val="2406751066"/>
                    </a:ext>
                  </a:extLst>
                </a:gridCol>
                <a:gridCol w="246888">
                  <a:extLst>
                    <a:ext uri="{9D8B030D-6E8A-4147-A177-3AD203B41FA5}">
                      <a16:colId xmlns:a16="http://schemas.microsoft.com/office/drawing/2014/main" val="752953268"/>
                    </a:ext>
                  </a:extLst>
                </a:gridCol>
                <a:gridCol w="246888">
                  <a:extLst>
                    <a:ext uri="{9D8B030D-6E8A-4147-A177-3AD203B41FA5}">
                      <a16:colId xmlns:a16="http://schemas.microsoft.com/office/drawing/2014/main" val="745362515"/>
                    </a:ext>
                  </a:extLst>
                </a:gridCol>
                <a:gridCol w="246888">
                  <a:extLst>
                    <a:ext uri="{9D8B030D-6E8A-4147-A177-3AD203B41FA5}">
                      <a16:colId xmlns:a16="http://schemas.microsoft.com/office/drawing/2014/main" val="3449924428"/>
                    </a:ext>
                  </a:extLst>
                </a:gridCol>
                <a:gridCol w="246888">
                  <a:extLst>
                    <a:ext uri="{9D8B030D-6E8A-4147-A177-3AD203B41FA5}">
                      <a16:colId xmlns:a16="http://schemas.microsoft.com/office/drawing/2014/main" val="3699447399"/>
                    </a:ext>
                  </a:extLst>
                </a:gridCol>
                <a:gridCol w="246888">
                  <a:extLst>
                    <a:ext uri="{9D8B030D-6E8A-4147-A177-3AD203B41FA5}">
                      <a16:colId xmlns:a16="http://schemas.microsoft.com/office/drawing/2014/main" val="1578231385"/>
                    </a:ext>
                  </a:extLst>
                </a:gridCol>
                <a:gridCol w="246888">
                  <a:extLst>
                    <a:ext uri="{9D8B030D-6E8A-4147-A177-3AD203B41FA5}">
                      <a16:colId xmlns:a16="http://schemas.microsoft.com/office/drawing/2014/main" val="1892099896"/>
                    </a:ext>
                  </a:extLst>
                </a:gridCol>
                <a:gridCol w="246888">
                  <a:extLst>
                    <a:ext uri="{9D8B030D-6E8A-4147-A177-3AD203B41FA5}">
                      <a16:colId xmlns:a16="http://schemas.microsoft.com/office/drawing/2014/main" val="2552967770"/>
                    </a:ext>
                  </a:extLst>
                </a:gridCol>
                <a:gridCol w="246888">
                  <a:extLst>
                    <a:ext uri="{9D8B030D-6E8A-4147-A177-3AD203B41FA5}">
                      <a16:colId xmlns:a16="http://schemas.microsoft.com/office/drawing/2014/main" val="267934658"/>
                    </a:ext>
                  </a:extLst>
                </a:gridCol>
                <a:gridCol w="246888">
                  <a:extLst>
                    <a:ext uri="{9D8B030D-6E8A-4147-A177-3AD203B41FA5}">
                      <a16:colId xmlns:a16="http://schemas.microsoft.com/office/drawing/2014/main" val="1320000162"/>
                    </a:ext>
                  </a:extLst>
                </a:gridCol>
                <a:gridCol w="246888">
                  <a:extLst>
                    <a:ext uri="{9D8B030D-6E8A-4147-A177-3AD203B41FA5}">
                      <a16:colId xmlns:a16="http://schemas.microsoft.com/office/drawing/2014/main" val="218469299"/>
                    </a:ext>
                  </a:extLst>
                </a:gridCol>
                <a:gridCol w="246888">
                  <a:extLst>
                    <a:ext uri="{9D8B030D-6E8A-4147-A177-3AD203B41FA5}">
                      <a16:colId xmlns:a16="http://schemas.microsoft.com/office/drawing/2014/main" val="2786914144"/>
                    </a:ext>
                  </a:extLst>
                </a:gridCol>
                <a:gridCol w="246888">
                  <a:extLst>
                    <a:ext uri="{9D8B030D-6E8A-4147-A177-3AD203B41FA5}">
                      <a16:colId xmlns:a16="http://schemas.microsoft.com/office/drawing/2014/main" val="1376049528"/>
                    </a:ext>
                  </a:extLst>
                </a:gridCol>
                <a:gridCol w="246888">
                  <a:extLst>
                    <a:ext uri="{9D8B030D-6E8A-4147-A177-3AD203B41FA5}">
                      <a16:colId xmlns:a16="http://schemas.microsoft.com/office/drawing/2014/main" val="3571393032"/>
                    </a:ext>
                  </a:extLst>
                </a:gridCol>
                <a:gridCol w="246888">
                  <a:extLst>
                    <a:ext uri="{9D8B030D-6E8A-4147-A177-3AD203B41FA5}">
                      <a16:colId xmlns:a16="http://schemas.microsoft.com/office/drawing/2014/main" val="1079263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7573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16:36:43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16:36:43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46606635"/>
                  </a:ext>
                </a:extLst>
              </a:tr>
            </a:tbl>
          </a:graphicData>
        </a:graphic>
      </p:graphicFrame>
      <p:sp>
        <p:nvSpPr>
          <p:cNvPr id="4" name="Text Placeholder 3">
            <a:extLst>
              <a:ext uri="{FF2B5EF4-FFF2-40B4-BE49-F238E27FC236}">
                <a16:creationId xmlns:a16="http://schemas.microsoft.com/office/drawing/2014/main" id="{6CAA761D-1C36-4A4C-8495-290AC6E95220}"/>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713835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D0731-E2D3-4A63-937A-407A49AB4221}"/>
              </a:ext>
            </a:extLst>
          </p:cNvPr>
          <p:cNvSpPr>
            <a:spLocks noGrp="1"/>
          </p:cNvSpPr>
          <p:nvPr>
            <p:ph type="title"/>
          </p:nvPr>
        </p:nvSpPr>
        <p:spPr/>
        <p:txBody>
          <a:bodyPr/>
          <a:lstStyle/>
          <a:p>
            <a:r>
              <a:rPr lang="en-US"/>
              <a:t>Instagram Posts Table | OMG FUSE COMPETITORS - 7 of 26</a:t>
            </a:r>
          </a:p>
        </p:txBody>
      </p:sp>
      <p:graphicFrame>
        <p:nvGraphicFramePr>
          <p:cNvPr id="5" name="Table Placeholder 4">
            <a:extLst>
              <a:ext uri="{FF2B5EF4-FFF2-40B4-BE49-F238E27FC236}">
                <a16:creationId xmlns:a16="http://schemas.microsoft.com/office/drawing/2014/main" id="{C82D7051-F5B0-4A2D-9DBF-5C5559F34593}"/>
              </a:ext>
            </a:extLst>
          </p:cNvPr>
          <p:cNvGraphicFramePr>
            <a:graphicFrameLocks noGrp="1"/>
          </p:cNvGraphicFramePr>
          <p:nvPr>
            <p:ph type="tbl" sz="quarter" idx="13"/>
            <p:extLst>
              <p:ext uri="{D42A27DB-BD31-4B8C-83A1-F6EECF244321}">
                <p14:modId xmlns:p14="http://schemas.microsoft.com/office/powerpoint/2010/main" val="146054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800545610"/>
                    </a:ext>
                  </a:extLst>
                </a:gridCol>
                <a:gridCol w="576072">
                  <a:extLst>
                    <a:ext uri="{9D8B030D-6E8A-4147-A177-3AD203B41FA5}">
                      <a16:colId xmlns:a16="http://schemas.microsoft.com/office/drawing/2014/main" val="3946435883"/>
                    </a:ext>
                  </a:extLst>
                </a:gridCol>
                <a:gridCol w="822961">
                  <a:extLst>
                    <a:ext uri="{9D8B030D-6E8A-4147-A177-3AD203B41FA5}">
                      <a16:colId xmlns:a16="http://schemas.microsoft.com/office/drawing/2014/main" val="228293197"/>
                    </a:ext>
                  </a:extLst>
                </a:gridCol>
                <a:gridCol w="246888">
                  <a:extLst>
                    <a:ext uri="{9D8B030D-6E8A-4147-A177-3AD203B41FA5}">
                      <a16:colId xmlns:a16="http://schemas.microsoft.com/office/drawing/2014/main" val="3682188878"/>
                    </a:ext>
                  </a:extLst>
                </a:gridCol>
                <a:gridCol w="246888">
                  <a:extLst>
                    <a:ext uri="{9D8B030D-6E8A-4147-A177-3AD203B41FA5}">
                      <a16:colId xmlns:a16="http://schemas.microsoft.com/office/drawing/2014/main" val="1971054801"/>
                    </a:ext>
                  </a:extLst>
                </a:gridCol>
                <a:gridCol w="246888">
                  <a:extLst>
                    <a:ext uri="{9D8B030D-6E8A-4147-A177-3AD203B41FA5}">
                      <a16:colId xmlns:a16="http://schemas.microsoft.com/office/drawing/2014/main" val="2298061106"/>
                    </a:ext>
                  </a:extLst>
                </a:gridCol>
                <a:gridCol w="246888">
                  <a:extLst>
                    <a:ext uri="{9D8B030D-6E8A-4147-A177-3AD203B41FA5}">
                      <a16:colId xmlns:a16="http://schemas.microsoft.com/office/drawing/2014/main" val="2047553978"/>
                    </a:ext>
                  </a:extLst>
                </a:gridCol>
                <a:gridCol w="246888">
                  <a:extLst>
                    <a:ext uri="{9D8B030D-6E8A-4147-A177-3AD203B41FA5}">
                      <a16:colId xmlns:a16="http://schemas.microsoft.com/office/drawing/2014/main" val="1717351173"/>
                    </a:ext>
                  </a:extLst>
                </a:gridCol>
                <a:gridCol w="246888">
                  <a:extLst>
                    <a:ext uri="{9D8B030D-6E8A-4147-A177-3AD203B41FA5}">
                      <a16:colId xmlns:a16="http://schemas.microsoft.com/office/drawing/2014/main" val="259040513"/>
                    </a:ext>
                  </a:extLst>
                </a:gridCol>
                <a:gridCol w="246888">
                  <a:extLst>
                    <a:ext uri="{9D8B030D-6E8A-4147-A177-3AD203B41FA5}">
                      <a16:colId xmlns:a16="http://schemas.microsoft.com/office/drawing/2014/main" val="1705983494"/>
                    </a:ext>
                  </a:extLst>
                </a:gridCol>
                <a:gridCol w="246888">
                  <a:extLst>
                    <a:ext uri="{9D8B030D-6E8A-4147-A177-3AD203B41FA5}">
                      <a16:colId xmlns:a16="http://schemas.microsoft.com/office/drawing/2014/main" val="3445117986"/>
                    </a:ext>
                  </a:extLst>
                </a:gridCol>
                <a:gridCol w="246888">
                  <a:extLst>
                    <a:ext uri="{9D8B030D-6E8A-4147-A177-3AD203B41FA5}">
                      <a16:colId xmlns:a16="http://schemas.microsoft.com/office/drawing/2014/main" val="3480155109"/>
                    </a:ext>
                  </a:extLst>
                </a:gridCol>
                <a:gridCol w="246888">
                  <a:extLst>
                    <a:ext uri="{9D8B030D-6E8A-4147-A177-3AD203B41FA5}">
                      <a16:colId xmlns:a16="http://schemas.microsoft.com/office/drawing/2014/main" val="894616404"/>
                    </a:ext>
                  </a:extLst>
                </a:gridCol>
                <a:gridCol w="246888">
                  <a:extLst>
                    <a:ext uri="{9D8B030D-6E8A-4147-A177-3AD203B41FA5}">
                      <a16:colId xmlns:a16="http://schemas.microsoft.com/office/drawing/2014/main" val="43838154"/>
                    </a:ext>
                  </a:extLst>
                </a:gridCol>
                <a:gridCol w="246888">
                  <a:extLst>
                    <a:ext uri="{9D8B030D-6E8A-4147-A177-3AD203B41FA5}">
                      <a16:colId xmlns:a16="http://schemas.microsoft.com/office/drawing/2014/main" val="2096864640"/>
                    </a:ext>
                  </a:extLst>
                </a:gridCol>
                <a:gridCol w="246888">
                  <a:extLst>
                    <a:ext uri="{9D8B030D-6E8A-4147-A177-3AD203B41FA5}">
                      <a16:colId xmlns:a16="http://schemas.microsoft.com/office/drawing/2014/main" val="3857607841"/>
                    </a:ext>
                  </a:extLst>
                </a:gridCol>
                <a:gridCol w="246888">
                  <a:extLst>
                    <a:ext uri="{9D8B030D-6E8A-4147-A177-3AD203B41FA5}">
                      <a16:colId xmlns:a16="http://schemas.microsoft.com/office/drawing/2014/main" val="1233423229"/>
                    </a:ext>
                  </a:extLst>
                </a:gridCol>
                <a:gridCol w="246888">
                  <a:extLst>
                    <a:ext uri="{9D8B030D-6E8A-4147-A177-3AD203B41FA5}">
                      <a16:colId xmlns:a16="http://schemas.microsoft.com/office/drawing/2014/main" val="3798305838"/>
                    </a:ext>
                  </a:extLst>
                </a:gridCol>
                <a:gridCol w="246888">
                  <a:extLst>
                    <a:ext uri="{9D8B030D-6E8A-4147-A177-3AD203B41FA5}">
                      <a16:colId xmlns:a16="http://schemas.microsoft.com/office/drawing/2014/main" val="151481987"/>
                    </a:ext>
                  </a:extLst>
                </a:gridCol>
                <a:gridCol w="246888">
                  <a:extLst>
                    <a:ext uri="{9D8B030D-6E8A-4147-A177-3AD203B41FA5}">
                      <a16:colId xmlns:a16="http://schemas.microsoft.com/office/drawing/2014/main" val="3821476378"/>
                    </a:ext>
                  </a:extLst>
                </a:gridCol>
                <a:gridCol w="246888">
                  <a:extLst>
                    <a:ext uri="{9D8B030D-6E8A-4147-A177-3AD203B41FA5}">
                      <a16:colId xmlns:a16="http://schemas.microsoft.com/office/drawing/2014/main" val="1424604320"/>
                    </a:ext>
                  </a:extLst>
                </a:gridCol>
                <a:gridCol w="246888">
                  <a:extLst>
                    <a:ext uri="{9D8B030D-6E8A-4147-A177-3AD203B41FA5}">
                      <a16:colId xmlns:a16="http://schemas.microsoft.com/office/drawing/2014/main" val="3030384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7678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03/21/2025 15:43:45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03/21/2025 15:43:45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11702424"/>
                  </a:ext>
                </a:extLst>
              </a:tr>
            </a:tbl>
          </a:graphicData>
        </a:graphic>
      </p:graphicFrame>
      <p:sp>
        <p:nvSpPr>
          <p:cNvPr id="4" name="Text Placeholder 3">
            <a:extLst>
              <a:ext uri="{FF2B5EF4-FFF2-40B4-BE49-F238E27FC236}">
                <a16:creationId xmlns:a16="http://schemas.microsoft.com/office/drawing/2014/main" id="{5D6E1755-600A-4749-BABF-4BC4260D2621}"/>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447489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B52FD-8952-4DE4-91A4-AB39DE59F8E6}"/>
              </a:ext>
            </a:extLst>
          </p:cNvPr>
          <p:cNvSpPr>
            <a:spLocks noGrp="1"/>
          </p:cNvSpPr>
          <p:nvPr>
            <p:ph type="title"/>
          </p:nvPr>
        </p:nvSpPr>
        <p:spPr/>
        <p:txBody>
          <a:bodyPr/>
          <a:lstStyle/>
          <a:p>
            <a:r>
              <a:rPr lang="en-US"/>
              <a:t>Instagram Posts Table | OMG FUSE COMPETITORS - 8 of 26</a:t>
            </a:r>
          </a:p>
        </p:txBody>
      </p:sp>
      <p:graphicFrame>
        <p:nvGraphicFramePr>
          <p:cNvPr id="5" name="Table Placeholder 4">
            <a:extLst>
              <a:ext uri="{FF2B5EF4-FFF2-40B4-BE49-F238E27FC236}">
                <a16:creationId xmlns:a16="http://schemas.microsoft.com/office/drawing/2014/main" id="{AC250D4F-788B-4224-92C1-98106CD6BA09}"/>
              </a:ext>
            </a:extLst>
          </p:cNvPr>
          <p:cNvGraphicFramePr>
            <a:graphicFrameLocks noGrp="1"/>
          </p:cNvGraphicFramePr>
          <p:nvPr>
            <p:ph type="tbl" sz="quarter" idx="13"/>
            <p:extLst>
              <p:ext uri="{D42A27DB-BD31-4B8C-83A1-F6EECF244321}">
                <p14:modId xmlns:p14="http://schemas.microsoft.com/office/powerpoint/2010/main" val="3477285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678254072"/>
                    </a:ext>
                  </a:extLst>
                </a:gridCol>
                <a:gridCol w="576072">
                  <a:extLst>
                    <a:ext uri="{9D8B030D-6E8A-4147-A177-3AD203B41FA5}">
                      <a16:colId xmlns:a16="http://schemas.microsoft.com/office/drawing/2014/main" val="2064956989"/>
                    </a:ext>
                  </a:extLst>
                </a:gridCol>
                <a:gridCol w="822961">
                  <a:extLst>
                    <a:ext uri="{9D8B030D-6E8A-4147-A177-3AD203B41FA5}">
                      <a16:colId xmlns:a16="http://schemas.microsoft.com/office/drawing/2014/main" val="3963661544"/>
                    </a:ext>
                  </a:extLst>
                </a:gridCol>
                <a:gridCol w="246888">
                  <a:extLst>
                    <a:ext uri="{9D8B030D-6E8A-4147-A177-3AD203B41FA5}">
                      <a16:colId xmlns:a16="http://schemas.microsoft.com/office/drawing/2014/main" val="2864198547"/>
                    </a:ext>
                  </a:extLst>
                </a:gridCol>
                <a:gridCol w="246888">
                  <a:extLst>
                    <a:ext uri="{9D8B030D-6E8A-4147-A177-3AD203B41FA5}">
                      <a16:colId xmlns:a16="http://schemas.microsoft.com/office/drawing/2014/main" val="4011241922"/>
                    </a:ext>
                  </a:extLst>
                </a:gridCol>
                <a:gridCol w="246888">
                  <a:extLst>
                    <a:ext uri="{9D8B030D-6E8A-4147-A177-3AD203B41FA5}">
                      <a16:colId xmlns:a16="http://schemas.microsoft.com/office/drawing/2014/main" val="582001729"/>
                    </a:ext>
                  </a:extLst>
                </a:gridCol>
                <a:gridCol w="246888">
                  <a:extLst>
                    <a:ext uri="{9D8B030D-6E8A-4147-A177-3AD203B41FA5}">
                      <a16:colId xmlns:a16="http://schemas.microsoft.com/office/drawing/2014/main" val="2504605611"/>
                    </a:ext>
                  </a:extLst>
                </a:gridCol>
                <a:gridCol w="246888">
                  <a:extLst>
                    <a:ext uri="{9D8B030D-6E8A-4147-A177-3AD203B41FA5}">
                      <a16:colId xmlns:a16="http://schemas.microsoft.com/office/drawing/2014/main" val="949076001"/>
                    </a:ext>
                  </a:extLst>
                </a:gridCol>
                <a:gridCol w="246888">
                  <a:extLst>
                    <a:ext uri="{9D8B030D-6E8A-4147-A177-3AD203B41FA5}">
                      <a16:colId xmlns:a16="http://schemas.microsoft.com/office/drawing/2014/main" val="3611552140"/>
                    </a:ext>
                  </a:extLst>
                </a:gridCol>
                <a:gridCol w="246888">
                  <a:extLst>
                    <a:ext uri="{9D8B030D-6E8A-4147-A177-3AD203B41FA5}">
                      <a16:colId xmlns:a16="http://schemas.microsoft.com/office/drawing/2014/main" val="3819686929"/>
                    </a:ext>
                  </a:extLst>
                </a:gridCol>
                <a:gridCol w="246888">
                  <a:extLst>
                    <a:ext uri="{9D8B030D-6E8A-4147-A177-3AD203B41FA5}">
                      <a16:colId xmlns:a16="http://schemas.microsoft.com/office/drawing/2014/main" val="1560516238"/>
                    </a:ext>
                  </a:extLst>
                </a:gridCol>
                <a:gridCol w="246888">
                  <a:extLst>
                    <a:ext uri="{9D8B030D-6E8A-4147-A177-3AD203B41FA5}">
                      <a16:colId xmlns:a16="http://schemas.microsoft.com/office/drawing/2014/main" val="1156042549"/>
                    </a:ext>
                  </a:extLst>
                </a:gridCol>
                <a:gridCol w="246888">
                  <a:extLst>
                    <a:ext uri="{9D8B030D-6E8A-4147-A177-3AD203B41FA5}">
                      <a16:colId xmlns:a16="http://schemas.microsoft.com/office/drawing/2014/main" val="3986943719"/>
                    </a:ext>
                  </a:extLst>
                </a:gridCol>
                <a:gridCol w="246888">
                  <a:extLst>
                    <a:ext uri="{9D8B030D-6E8A-4147-A177-3AD203B41FA5}">
                      <a16:colId xmlns:a16="http://schemas.microsoft.com/office/drawing/2014/main" val="1708846417"/>
                    </a:ext>
                  </a:extLst>
                </a:gridCol>
                <a:gridCol w="246888">
                  <a:extLst>
                    <a:ext uri="{9D8B030D-6E8A-4147-A177-3AD203B41FA5}">
                      <a16:colId xmlns:a16="http://schemas.microsoft.com/office/drawing/2014/main" val="476486194"/>
                    </a:ext>
                  </a:extLst>
                </a:gridCol>
                <a:gridCol w="246888">
                  <a:extLst>
                    <a:ext uri="{9D8B030D-6E8A-4147-A177-3AD203B41FA5}">
                      <a16:colId xmlns:a16="http://schemas.microsoft.com/office/drawing/2014/main" val="1346861433"/>
                    </a:ext>
                  </a:extLst>
                </a:gridCol>
                <a:gridCol w="246888">
                  <a:extLst>
                    <a:ext uri="{9D8B030D-6E8A-4147-A177-3AD203B41FA5}">
                      <a16:colId xmlns:a16="http://schemas.microsoft.com/office/drawing/2014/main" val="1206024917"/>
                    </a:ext>
                  </a:extLst>
                </a:gridCol>
                <a:gridCol w="246888">
                  <a:extLst>
                    <a:ext uri="{9D8B030D-6E8A-4147-A177-3AD203B41FA5}">
                      <a16:colId xmlns:a16="http://schemas.microsoft.com/office/drawing/2014/main" val="1746223461"/>
                    </a:ext>
                  </a:extLst>
                </a:gridCol>
                <a:gridCol w="246888">
                  <a:extLst>
                    <a:ext uri="{9D8B030D-6E8A-4147-A177-3AD203B41FA5}">
                      <a16:colId xmlns:a16="http://schemas.microsoft.com/office/drawing/2014/main" val="1647716353"/>
                    </a:ext>
                  </a:extLst>
                </a:gridCol>
                <a:gridCol w="246888">
                  <a:extLst>
                    <a:ext uri="{9D8B030D-6E8A-4147-A177-3AD203B41FA5}">
                      <a16:colId xmlns:a16="http://schemas.microsoft.com/office/drawing/2014/main" val="950287372"/>
                    </a:ext>
                  </a:extLst>
                </a:gridCol>
                <a:gridCol w="246888">
                  <a:extLst>
                    <a:ext uri="{9D8B030D-6E8A-4147-A177-3AD203B41FA5}">
                      <a16:colId xmlns:a16="http://schemas.microsoft.com/office/drawing/2014/main" val="1944617570"/>
                    </a:ext>
                  </a:extLst>
                </a:gridCol>
                <a:gridCol w="246888">
                  <a:extLst>
                    <a:ext uri="{9D8B030D-6E8A-4147-A177-3AD203B41FA5}">
                      <a16:colId xmlns:a16="http://schemas.microsoft.com/office/drawing/2014/main" val="2534883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06873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02/20/2025 16:42:46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02/20/2025 16:42:46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90080780"/>
                  </a:ext>
                </a:extLst>
              </a:tr>
            </a:tbl>
          </a:graphicData>
        </a:graphic>
      </p:graphicFrame>
      <p:sp>
        <p:nvSpPr>
          <p:cNvPr id="4" name="Text Placeholder 3">
            <a:extLst>
              <a:ext uri="{FF2B5EF4-FFF2-40B4-BE49-F238E27FC236}">
                <a16:creationId xmlns:a16="http://schemas.microsoft.com/office/drawing/2014/main" id="{26F75A8A-8EEA-4551-BECE-8D97878480C9}"/>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090423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1921-84B9-41FA-9FF3-B4CD29A44671}"/>
              </a:ext>
            </a:extLst>
          </p:cNvPr>
          <p:cNvSpPr>
            <a:spLocks noGrp="1"/>
          </p:cNvSpPr>
          <p:nvPr>
            <p:ph type="title"/>
          </p:nvPr>
        </p:nvSpPr>
        <p:spPr/>
        <p:txBody>
          <a:bodyPr/>
          <a:lstStyle/>
          <a:p>
            <a:r>
              <a:rPr lang="en-US"/>
              <a:t>Instagram Posts Table | OMG FUSE COMPETITORS - 9 of 26</a:t>
            </a:r>
          </a:p>
        </p:txBody>
      </p:sp>
      <p:graphicFrame>
        <p:nvGraphicFramePr>
          <p:cNvPr id="5" name="Table Placeholder 4">
            <a:extLst>
              <a:ext uri="{FF2B5EF4-FFF2-40B4-BE49-F238E27FC236}">
                <a16:creationId xmlns:a16="http://schemas.microsoft.com/office/drawing/2014/main" id="{A0ED4186-1BED-4057-8212-F9BBF37BFFA4}"/>
              </a:ext>
            </a:extLst>
          </p:cNvPr>
          <p:cNvGraphicFramePr>
            <a:graphicFrameLocks noGrp="1"/>
          </p:cNvGraphicFramePr>
          <p:nvPr>
            <p:ph type="tbl" sz="quarter" idx="13"/>
            <p:extLst>
              <p:ext uri="{D42A27DB-BD31-4B8C-83A1-F6EECF244321}">
                <p14:modId xmlns:p14="http://schemas.microsoft.com/office/powerpoint/2010/main" val="1198542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909616753"/>
                    </a:ext>
                  </a:extLst>
                </a:gridCol>
                <a:gridCol w="576072">
                  <a:extLst>
                    <a:ext uri="{9D8B030D-6E8A-4147-A177-3AD203B41FA5}">
                      <a16:colId xmlns:a16="http://schemas.microsoft.com/office/drawing/2014/main" val="3531052032"/>
                    </a:ext>
                  </a:extLst>
                </a:gridCol>
                <a:gridCol w="822961">
                  <a:extLst>
                    <a:ext uri="{9D8B030D-6E8A-4147-A177-3AD203B41FA5}">
                      <a16:colId xmlns:a16="http://schemas.microsoft.com/office/drawing/2014/main" val="1925416256"/>
                    </a:ext>
                  </a:extLst>
                </a:gridCol>
                <a:gridCol w="246888">
                  <a:extLst>
                    <a:ext uri="{9D8B030D-6E8A-4147-A177-3AD203B41FA5}">
                      <a16:colId xmlns:a16="http://schemas.microsoft.com/office/drawing/2014/main" val="3008785200"/>
                    </a:ext>
                  </a:extLst>
                </a:gridCol>
                <a:gridCol w="246888">
                  <a:extLst>
                    <a:ext uri="{9D8B030D-6E8A-4147-A177-3AD203B41FA5}">
                      <a16:colId xmlns:a16="http://schemas.microsoft.com/office/drawing/2014/main" val="3948214487"/>
                    </a:ext>
                  </a:extLst>
                </a:gridCol>
                <a:gridCol w="246888">
                  <a:extLst>
                    <a:ext uri="{9D8B030D-6E8A-4147-A177-3AD203B41FA5}">
                      <a16:colId xmlns:a16="http://schemas.microsoft.com/office/drawing/2014/main" val="2597202926"/>
                    </a:ext>
                  </a:extLst>
                </a:gridCol>
                <a:gridCol w="246888">
                  <a:extLst>
                    <a:ext uri="{9D8B030D-6E8A-4147-A177-3AD203B41FA5}">
                      <a16:colId xmlns:a16="http://schemas.microsoft.com/office/drawing/2014/main" val="214203879"/>
                    </a:ext>
                  </a:extLst>
                </a:gridCol>
                <a:gridCol w="246888">
                  <a:extLst>
                    <a:ext uri="{9D8B030D-6E8A-4147-A177-3AD203B41FA5}">
                      <a16:colId xmlns:a16="http://schemas.microsoft.com/office/drawing/2014/main" val="3651189671"/>
                    </a:ext>
                  </a:extLst>
                </a:gridCol>
                <a:gridCol w="246888">
                  <a:extLst>
                    <a:ext uri="{9D8B030D-6E8A-4147-A177-3AD203B41FA5}">
                      <a16:colId xmlns:a16="http://schemas.microsoft.com/office/drawing/2014/main" val="864343993"/>
                    </a:ext>
                  </a:extLst>
                </a:gridCol>
                <a:gridCol w="246888">
                  <a:extLst>
                    <a:ext uri="{9D8B030D-6E8A-4147-A177-3AD203B41FA5}">
                      <a16:colId xmlns:a16="http://schemas.microsoft.com/office/drawing/2014/main" val="2015775477"/>
                    </a:ext>
                  </a:extLst>
                </a:gridCol>
                <a:gridCol w="246888">
                  <a:extLst>
                    <a:ext uri="{9D8B030D-6E8A-4147-A177-3AD203B41FA5}">
                      <a16:colId xmlns:a16="http://schemas.microsoft.com/office/drawing/2014/main" val="3432357039"/>
                    </a:ext>
                  </a:extLst>
                </a:gridCol>
                <a:gridCol w="246888">
                  <a:extLst>
                    <a:ext uri="{9D8B030D-6E8A-4147-A177-3AD203B41FA5}">
                      <a16:colId xmlns:a16="http://schemas.microsoft.com/office/drawing/2014/main" val="3456613329"/>
                    </a:ext>
                  </a:extLst>
                </a:gridCol>
                <a:gridCol w="246888">
                  <a:extLst>
                    <a:ext uri="{9D8B030D-6E8A-4147-A177-3AD203B41FA5}">
                      <a16:colId xmlns:a16="http://schemas.microsoft.com/office/drawing/2014/main" val="398321222"/>
                    </a:ext>
                  </a:extLst>
                </a:gridCol>
                <a:gridCol w="246888">
                  <a:extLst>
                    <a:ext uri="{9D8B030D-6E8A-4147-A177-3AD203B41FA5}">
                      <a16:colId xmlns:a16="http://schemas.microsoft.com/office/drawing/2014/main" val="3408812138"/>
                    </a:ext>
                  </a:extLst>
                </a:gridCol>
                <a:gridCol w="246888">
                  <a:extLst>
                    <a:ext uri="{9D8B030D-6E8A-4147-A177-3AD203B41FA5}">
                      <a16:colId xmlns:a16="http://schemas.microsoft.com/office/drawing/2014/main" val="2626042334"/>
                    </a:ext>
                  </a:extLst>
                </a:gridCol>
                <a:gridCol w="246888">
                  <a:extLst>
                    <a:ext uri="{9D8B030D-6E8A-4147-A177-3AD203B41FA5}">
                      <a16:colId xmlns:a16="http://schemas.microsoft.com/office/drawing/2014/main" val="2214850025"/>
                    </a:ext>
                  </a:extLst>
                </a:gridCol>
                <a:gridCol w="246888">
                  <a:extLst>
                    <a:ext uri="{9D8B030D-6E8A-4147-A177-3AD203B41FA5}">
                      <a16:colId xmlns:a16="http://schemas.microsoft.com/office/drawing/2014/main" val="1944478146"/>
                    </a:ext>
                  </a:extLst>
                </a:gridCol>
                <a:gridCol w="246888">
                  <a:extLst>
                    <a:ext uri="{9D8B030D-6E8A-4147-A177-3AD203B41FA5}">
                      <a16:colId xmlns:a16="http://schemas.microsoft.com/office/drawing/2014/main" val="3392297638"/>
                    </a:ext>
                  </a:extLst>
                </a:gridCol>
                <a:gridCol w="246888">
                  <a:extLst>
                    <a:ext uri="{9D8B030D-6E8A-4147-A177-3AD203B41FA5}">
                      <a16:colId xmlns:a16="http://schemas.microsoft.com/office/drawing/2014/main" val="2006567033"/>
                    </a:ext>
                  </a:extLst>
                </a:gridCol>
                <a:gridCol w="246888">
                  <a:extLst>
                    <a:ext uri="{9D8B030D-6E8A-4147-A177-3AD203B41FA5}">
                      <a16:colId xmlns:a16="http://schemas.microsoft.com/office/drawing/2014/main" val="4229707012"/>
                    </a:ext>
                  </a:extLst>
                </a:gridCol>
                <a:gridCol w="246888">
                  <a:extLst>
                    <a:ext uri="{9D8B030D-6E8A-4147-A177-3AD203B41FA5}">
                      <a16:colId xmlns:a16="http://schemas.microsoft.com/office/drawing/2014/main" val="2884472675"/>
                    </a:ext>
                  </a:extLst>
                </a:gridCol>
                <a:gridCol w="246888">
                  <a:extLst>
                    <a:ext uri="{9D8B030D-6E8A-4147-A177-3AD203B41FA5}">
                      <a16:colId xmlns:a16="http://schemas.microsoft.com/office/drawing/2014/main" val="640435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63429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01/10/2025 17:37:59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01/10/2025 17:37:59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45639701"/>
                  </a:ext>
                </a:extLst>
              </a:tr>
            </a:tbl>
          </a:graphicData>
        </a:graphic>
      </p:graphicFrame>
      <p:sp>
        <p:nvSpPr>
          <p:cNvPr id="4" name="Text Placeholder 3">
            <a:extLst>
              <a:ext uri="{FF2B5EF4-FFF2-40B4-BE49-F238E27FC236}">
                <a16:creationId xmlns:a16="http://schemas.microsoft.com/office/drawing/2014/main" id="{33DFA085-1C69-4BD5-96CE-1AF10C7A2BF1}"/>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618673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43E94-04EF-43CD-8239-996FF350960D}"/>
              </a:ext>
            </a:extLst>
          </p:cNvPr>
          <p:cNvSpPr>
            <a:spLocks noGrp="1"/>
          </p:cNvSpPr>
          <p:nvPr>
            <p:ph type="title"/>
          </p:nvPr>
        </p:nvSpPr>
        <p:spPr/>
        <p:txBody>
          <a:bodyPr/>
          <a:lstStyle/>
          <a:p>
            <a:r>
              <a:rPr lang="en-US"/>
              <a:t>Instagram Posts Table | OMG FUSE COMPETITORS - 10 of 26</a:t>
            </a:r>
          </a:p>
        </p:txBody>
      </p:sp>
      <p:graphicFrame>
        <p:nvGraphicFramePr>
          <p:cNvPr id="5" name="Table Placeholder 4">
            <a:extLst>
              <a:ext uri="{FF2B5EF4-FFF2-40B4-BE49-F238E27FC236}">
                <a16:creationId xmlns:a16="http://schemas.microsoft.com/office/drawing/2014/main" id="{4DEE98E7-0279-4699-9E3A-EA23958E1A0B}"/>
              </a:ext>
            </a:extLst>
          </p:cNvPr>
          <p:cNvGraphicFramePr>
            <a:graphicFrameLocks noGrp="1"/>
          </p:cNvGraphicFramePr>
          <p:nvPr>
            <p:ph type="tbl" sz="quarter" idx="13"/>
            <p:extLst>
              <p:ext uri="{D42A27DB-BD31-4B8C-83A1-F6EECF244321}">
                <p14:modId xmlns:p14="http://schemas.microsoft.com/office/powerpoint/2010/main" val="3439939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451476853"/>
                    </a:ext>
                  </a:extLst>
                </a:gridCol>
                <a:gridCol w="576072">
                  <a:extLst>
                    <a:ext uri="{9D8B030D-6E8A-4147-A177-3AD203B41FA5}">
                      <a16:colId xmlns:a16="http://schemas.microsoft.com/office/drawing/2014/main" val="2478713378"/>
                    </a:ext>
                  </a:extLst>
                </a:gridCol>
                <a:gridCol w="822961">
                  <a:extLst>
                    <a:ext uri="{9D8B030D-6E8A-4147-A177-3AD203B41FA5}">
                      <a16:colId xmlns:a16="http://schemas.microsoft.com/office/drawing/2014/main" val="3044225957"/>
                    </a:ext>
                  </a:extLst>
                </a:gridCol>
                <a:gridCol w="246888">
                  <a:extLst>
                    <a:ext uri="{9D8B030D-6E8A-4147-A177-3AD203B41FA5}">
                      <a16:colId xmlns:a16="http://schemas.microsoft.com/office/drawing/2014/main" val="62509121"/>
                    </a:ext>
                  </a:extLst>
                </a:gridCol>
                <a:gridCol w="246888">
                  <a:extLst>
                    <a:ext uri="{9D8B030D-6E8A-4147-A177-3AD203B41FA5}">
                      <a16:colId xmlns:a16="http://schemas.microsoft.com/office/drawing/2014/main" val="1791702771"/>
                    </a:ext>
                  </a:extLst>
                </a:gridCol>
                <a:gridCol w="246888">
                  <a:extLst>
                    <a:ext uri="{9D8B030D-6E8A-4147-A177-3AD203B41FA5}">
                      <a16:colId xmlns:a16="http://schemas.microsoft.com/office/drawing/2014/main" val="2260910883"/>
                    </a:ext>
                  </a:extLst>
                </a:gridCol>
                <a:gridCol w="246888">
                  <a:extLst>
                    <a:ext uri="{9D8B030D-6E8A-4147-A177-3AD203B41FA5}">
                      <a16:colId xmlns:a16="http://schemas.microsoft.com/office/drawing/2014/main" val="3733256457"/>
                    </a:ext>
                  </a:extLst>
                </a:gridCol>
                <a:gridCol w="246888">
                  <a:extLst>
                    <a:ext uri="{9D8B030D-6E8A-4147-A177-3AD203B41FA5}">
                      <a16:colId xmlns:a16="http://schemas.microsoft.com/office/drawing/2014/main" val="2221335008"/>
                    </a:ext>
                  </a:extLst>
                </a:gridCol>
                <a:gridCol w="246888">
                  <a:extLst>
                    <a:ext uri="{9D8B030D-6E8A-4147-A177-3AD203B41FA5}">
                      <a16:colId xmlns:a16="http://schemas.microsoft.com/office/drawing/2014/main" val="4247232672"/>
                    </a:ext>
                  </a:extLst>
                </a:gridCol>
                <a:gridCol w="246888">
                  <a:extLst>
                    <a:ext uri="{9D8B030D-6E8A-4147-A177-3AD203B41FA5}">
                      <a16:colId xmlns:a16="http://schemas.microsoft.com/office/drawing/2014/main" val="3443203718"/>
                    </a:ext>
                  </a:extLst>
                </a:gridCol>
                <a:gridCol w="246888">
                  <a:extLst>
                    <a:ext uri="{9D8B030D-6E8A-4147-A177-3AD203B41FA5}">
                      <a16:colId xmlns:a16="http://schemas.microsoft.com/office/drawing/2014/main" val="536082255"/>
                    </a:ext>
                  </a:extLst>
                </a:gridCol>
                <a:gridCol w="246888">
                  <a:extLst>
                    <a:ext uri="{9D8B030D-6E8A-4147-A177-3AD203B41FA5}">
                      <a16:colId xmlns:a16="http://schemas.microsoft.com/office/drawing/2014/main" val="3078405726"/>
                    </a:ext>
                  </a:extLst>
                </a:gridCol>
                <a:gridCol w="246888">
                  <a:extLst>
                    <a:ext uri="{9D8B030D-6E8A-4147-A177-3AD203B41FA5}">
                      <a16:colId xmlns:a16="http://schemas.microsoft.com/office/drawing/2014/main" val="935848766"/>
                    </a:ext>
                  </a:extLst>
                </a:gridCol>
                <a:gridCol w="246888">
                  <a:extLst>
                    <a:ext uri="{9D8B030D-6E8A-4147-A177-3AD203B41FA5}">
                      <a16:colId xmlns:a16="http://schemas.microsoft.com/office/drawing/2014/main" val="3178623540"/>
                    </a:ext>
                  </a:extLst>
                </a:gridCol>
                <a:gridCol w="246888">
                  <a:extLst>
                    <a:ext uri="{9D8B030D-6E8A-4147-A177-3AD203B41FA5}">
                      <a16:colId xmlns:a16="http://schemas.microsoft.com/office/drawing/2014/main" val="269288582"/>
                    </a:ext>
                  </a:extLst>
                </a:gridCol>
                <a:gridCol w="246888">
                  <a:extLst>
                    <a:ext uri="{9D8B030D-6E8A-4147-A177-3AD203B41FA5}">
                      <a16:colId xmlns:a16="http://schemas.microsoft.com/office/drawing/2014/main" val="2467143686"/>
                    </a:ext>
                  </a:extLst>
                </a:gridCol>
                <a:gridCol w="246888">
                  <a:extLst>
                    <a:ext uri="{9D8B030D-6E8A-4147-A177-3AD203B41FA5}">
                      <a16:colId xmlns:a16="http://schemas.microsoft.com/office/drawing/2014/main" val="1130214851"/>
                    </a:ext>
                  </a:extLst>
                </a:gridCol>
                <a:gridCol w="246888">
                  <a:extLst>
                    <a:ext uri="{9D8B030D-6E8A-4147-A177-3AD203B41FA5}">
                      <a16:colId xmlns:a16="http://schemas.microsoft.com/office/drawing/2014/main" val="823942780"/>
                    </a:ext>
                  </a:extLst>
                </a:gridCol>
                <a:gridCol w="246888">
                  <a:extLst>
                    <a:ext uri="{9D8B030D-6E8A-4147-A177-3AD203B41FA5}">
                      <a16:colId xmlns:a16="http://schemas.microsoft.com/office/drawing/2014/main" val="3108021461"/>
                    </a:ext>
                  </a:extLst>
                </a:gridCol>
                <a:gridCol w="246888">
                  <a:extLst>
                    <a:ext uri="{9D8B030D-6E8A-4147-A177-3AD203B41FA5}">
                      <a16:colId xmlns:a16="http://schemas.microsoft.com/office/drawing/2014/main" val="956534219"/>
                    </a:ext>
                  </a:extLst>
                </a:gridCol>
                <a:gridCol w="246888">
                  <a:extLst>
                    <a:ext uri="{9D8B030D-6E8A-4147-A177-3AD203B41FA5}">
                      <a16:colId xmlns:a16="http://schemas.microsoft.com/office/drawing/2014/main" val="3508361359"/>
                    </a:ext>
                  </a:extLst>
                </a:gridCol>
                <a:gridCol w="246888">
                  <a:extLst>
                    <a:ext uri="{9D8B030D-6E8A-4147-A177-3AD203B41FA5}">
                      <a16:colId xmlns:a16="http://schemas.microsoft.com/office/drawing/2014/main" val="1715295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305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12/31/2024 11:45:09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12/31/2024 11:45:09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83330283"/>
                  </a:ext>
                </a:extLst>
              </a:tr>
            </a:tbl>
          </a:graphicData>
        </a:graphic>
      </p:graphicFrame>
      <p:sp>
        <p:nvSpPr>
          <p:cNvPr id="4" name="Text Placeholder 3">
            <a:extLst>
              <a:ext uri="{FF2B5EF4-FFF2-40B4-BE49-F238E27FC236}">
                <a16:creationId xmlns:a16="http://schemas.microsoft.com/office/drawing/2014/main" id="{A07041C7-8FD6-4732-B022-01AABEAB9705}"/>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796349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D725E-96B1-4E15-8A9B-688BDE6F2148}"/>
              </a:ext>
            </a:extLst>
          </p:cNvPr>
          <p:cNvSpPr>
            <a:spLocks noGrp="1"/>
          </p:cNvSpPr>
          <p:nvPr>
            <p:ph type="title"/>
          </p:nvPr>
        </p:nvSpPr>
        <p:spPr/>
        <p:txBody>
          <a:bodyPr/>
          <a:lstStyle/>
          <a:p>
            <a:r>
              <a:rPr lang="en-US"/>
              <a:t>Instagram Posts Table | OMG FUSE COMPETITORS - 11 of 26</a:t>
            </a:r>
          </a:p>
        </p:txBody>
      </p:sp>
      <p:graphicFrame>
        <p:nvGraphicFramePr>
          <p:cNvPr id="5" name="Table Placeholder 4">
            <a:extLst>
              <a:ext uri="{FF2B5EF4-FFF2-40B4-BE49-F238E27FC236}">
                <a16:creationId xmlns:a16="http://schemas.microsoft.com/office/drawing/2014/main" id="{07385168-1A38-43E1-80ED-65A7A577B846}"/>
              </a:ext>
            </a:extLst>
          </p:cNvPr>
          <p:cNvGraphicFramePr>
            <a:graphicFrameLocks noGrp="1"/>
          </p:cNvGraphicFramePr>
          <p:nvPr>
            <p:ph type="tbl" sz="quarter" idx="13"/>
            <p:extLst>
              <p:ext uri="{D42A27DB-BD31-4B8C-83A1-F6EECF244321}">
                <p14:modId xmlns:p14="http://schemas.microsoft.com/office/powerpoint/2010/main" val="753937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824742129"/>
                    </a:ext>
                  </a:extLst>
                </a:gridCol>
                <a:gridCol w="576072">
                  <a:extLst>
                    <a:ext uri="{9D8B030D-6E8A-4147-A177-3AD203B41FA5}">
                      <a16:colId xmlns:a16="http://schemas.microsoft.com/office/drawing/2014/main" val="3419568412"/>
                    </a:ext>
                  </a:extLst>
                </a:gridCol>
                <a:gridCol w="822961">
                  <a:extLst>
                    <a:ext uri="{9D8B030D-6E8A-4147-A177-3AD203B41FA5}">
                      <a16:colId xmlns:a16="http://schemas.microsoft.com/office/drawing/2014/main" val="1406691622"/>
                    </a:ext>
                  </a:extLst>
                </a:gridCol>
                <a:gridCol w="246888">
                  <a:extLst>
                    <a:ext uri="{9D8B030D-6E8A-4147-A177-3AD203B41FA5}">
                      <a16:colId xmlns:a16="http://schemas.microsoft.com/office/drawing/2014/main" val="3054633865"/>
                    </a:ext>
                  </a:extLst>
                </a:gridCol>
                <a:gridCol w="246888">
                  <a:extLst>
                    <a:ext uri="{9D8B030D-6E8A-4147-A177-3AD203B41FA5}">
                      <a16:colId xmlns:a16="http://schemas.microsoft.com/office/drawing/2014/main" val="4087023080"/>
                    </a:ext>
                  </a:extLst>
                </a:gridCol>
                <a:gridCol w="246888">
                  <a:extLst>
                    <a:ext uri="{9D8B030D-6E8A-4147-A177-3AD203B41FA5}">
                      <a16:colId xmlns:a16="http://schemas.microsoft.com/office/drawing/2014/main" val="97807760"/>
                    </a:ext>
                  </a:extLst>
                </a:gridCol>
                <a:gridCol w="246888">
                  <a:extLst>
                    <a:ext uri="{9D8B030D-6E8A-4147-A177-3AD203B41FA5}">
                      <a16:colId xmlns:a16="http://schemas.microsoft.com/office/drawing/2014/main" val="4165306832"/>
                    </a:ext>
                  </a:extLst>
                </a:gridCol>
                <a:gridCol w="246888">
                  <a:extLst>
                    <a:ext uri="{9D8B030D-6E8A-4147-A177-3AD203B41FA5}">
                      <a16:colId xmlns:a16="http://schemas.microsoft.com/office/drawing/2014/main" val="2299534803"/>
                    </a:ext>
                  </a:extLst>
                </a:gridCol>
                <a:gridCol w="246888">
                  <a:extLst>
                    <a:ext uri="{9D8B030D-6E8A-4147-A177-3AD203B41FA5}">
                      <a16:colId xmlns:a16="http://schemas.microsoft.com/office/drawing/2014/main" val="1616981847"/>
                    </a:ext>
                  </a:extLst>
                </a:gridCol>
                <a:gridCol w="246888">
                  <a:extLst>
                    <a:ext uri="{9D8B030D-6E8A-4147-A177-3AD203B41FA5}">
                      <a16:colId xmlns:a16="http://schemas.microsoft.com/office/drawing/2014/main" val="658861005"/>
                    </a:ext>
                  </a:extLst>
                </a:gridCol>
                <a:gridCol w="246888">
                  <a:extLst>
                    <a:ext uri="{9D8B030D-6E8A-4147-A177-3AD203B41FA5}">
                      <a16:colId xmlns:a16="http://schemas.microsoft.com/office/drawing/2014/main" val="3645605684"/>
                    </a:ext>
                  </a:extLst>
                </a:gridCol>
                <a:gridCol w="246888">
                  <a:extLst>
                    <a:ext uri="{9D8B030D-6E8A-4147-A177-3AD203B41FA5}">
                      <a16:colId xmlns:a16="http://schemas.microsoft.com/office/drawing/2014/main" val="1997983475"/>
                    </a:ext>
                  </a:extLst>
                </a:gridCol>
                <a:gridCol w="246888">
                  <a:extLst>
                    <a:ext uri="{9D8B030D-6E8A-4147-A177-3AD203B41FA5}">
                      <a16:colId xmlns:a16="http://schemas.microsoft.com/office/drawing/2014/main" val="3170836289"/>
                    </a:ext>
                  </a:extLst>
                </a:gridCol>
                <a:gridCol w="246888">
                  <a:extLst>
                    <a:ext uri="{9D8B030D-6E8A-4147-A177-3AD203B41FA5}">
                      <a16:colId xmlns:a16="http://schemas.microsoft.com/office/drawing/2014/main" val="2744376855"/>
                    </a:ext>
                  </a:extLst>
                </a:gridCol>
                <a:gridCol w="246888">
                  <a:extLst>
                    <a:ext uri="{9D8B030D-6E8A-4147-A177-3AD203B41FA5}">
                      <a16:colId xmlns:a16="http://schemas.microsoft.com/office/drawing/2014/main" val="140212666"/>
                    </a:ext>
                  </a:extLst>
                </a:gridCol>
                <a:gridCol w="246888">
                  <a:extLst>
                    <a:ext uri="{9D8B030D-6E8A-4147-A177-3AD203B41FA5}">
                      <a16:colId xmlns:a16="http://schemas.microsoft.com/office/drawing/2014/main" val="4064310835"/>
                    </a:ext>
                  </a:extLst>
                </a:gridCol>
                <a:gridCol w="246888">
                  <a:extLst>
                    <a:ext uri="{9D8B030D-6E8A-4147-A177-3AD203B41FA5}">
                      <a16:colId xmlns:a16="http://schemas.microsoft.com/office/drawing/2014/main" val="1817496116"/>
                    </a:ext>
                  </a:extLst>
                </a:gridCol>
                <a:gridCol w="246888">
                  <a:extLst>
                    <a:ext uri="{9D8B030D-6E8A-4147-A177-3AD203B41FA5}">
                      <a16:colId xmlns:a16="http://schemas.microsoft.com/office/drawing/2014/main" val="2954347384"/>
                    </a:ext>
                  </a:extLst>
                </a:gridCol>
                <a:gridCol w="246888">
                  <a:extLst>
                    <a:ext uri="{9D8B030D-6E8A-4147-A177-3AD203B41FA5}">
                      <a16:colId xmlns:a16="http://schemas.microsoft.com/office/drawing/2014/main" val="3454240914"/>
                    </a:ext>
                  </a:extLst>
                </a:gridCol>
                <a:gridCol w="246888">
                  <a:extLst>
                    <a:ext uri="{9D8B030D-6E8A-4147-A177-3AD203B41FA5}">
                      <a16:colId xmlns:a16="http://schemas.microsoft.com/office/drawing/2014/main" val="327327358"/>
                    </a:ext>
                  </a:extLst>
                </a:gridCol>
                <a:gridCol w="246888">
                  <a:extLst>
                    <a:ext uri="{9D8B030D-6E8A-4147-A177-3AD203B41FA5}">
                      <a16:colId xmlns:a16="http://schemas.microsoft.com/office/drawing/2014/main" val="379183465"/>
                    </a:ext>
                  </a:extLst>
                </a:gridCol>
                <a:gridCol w="246888">
                  <a:extLst>
                    <a:ext uri="{9D8B030D-6E8A-4147-A177-3AD203B41FA5}">
                      <a16:colId xmlns:a16="http://schemas.microsoft.com/office/drawing/2014/main" val="2696168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499780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12/24/2024 12:45:07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12/24/2024 12:45:07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43875981"/>
                  </a:ext>
                </a:extLst>
              </a:tr>
            </a:tbl>
          </a:graphicData>
        </a:graphic>
      </p:graphicFrame>
      <p:sp>
        <p:nvSpPr>
          <p:cNvPr id="4" name="Text Placeholder 3">
            <a:extLst>
              <a:ext uri="{FF2B5EF4-FFF2-40B4-BE49-F238E27FC236}">
                <a16:creationId xmlns:a16="http://schemas.microsoft.com/office/drawing/2014/main" id="{FA02CD04-A4AA-470A-BE79-BA78F5B3D044}"/>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134558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C4243-1825-4660-A7A6-5C706C87244D}"/>
              </a:ext>
            </a:extLst>
          </p:cNvPr>
          <p:cNvSpPr>
            <a:spLocks noGrp="1"/>
          </p:cNvSpPr>
          <p:nvPr>
            <p:ph type="title"/>
          </p:nvPr>
        </p:nvSpPr>
        <p:spPr/>
        <p:txBody>
          <a:bodyPr/>
          <a:lstStyle/>
          <a:p>
            <a:r>
              <a:rPr lang="en-US"/>
              <a:t>Instagram Posts Table | OMG FUSE COMPETITORS - 12 of 26</a:t>
            </a:r>
          </a:p>
        </p:txBody>
      </p:sp>
      <p:graphicFrame>
        <p:nvGraphicFramePr>
          <p:cNvPr id="5" name="Table Placeholder 4">
            <a:extLst>
              <a:ext uri="{FF2B5EF4-FFF2-40B4-BE49-F238E27FC236}">
                <a16:creationId xmlns:a16="http://schemas.microsoft.com/office/drawing/2014/main" id="{5CFEBBE7-0105-465A-8B1F-EE6A1BA7D279}"/>
              </a:ext>
            </a:extLst>
          </p:cNvPr>
          <p:cNvGraphicFramePr>
            <a:graphicFrameLocks noGrp="1"/>
          </p:cNvGraphicFramePr>
          <p:nvPr>
            <p:ph type="tbl" sz="quarter" idx="13"/>
            <p:extLst>
              <p:ext uri="{D42A27DB-BD31-4B8C-83A1-F6EECF244321}">
                <p14:modId xmlns:p14="http://schemas.microsoft.com/office/powerpoint/2010/main" val="576192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77147138"/>
                    </a:ext>
                  </a:extLst>
                </a:gridCol>
                <a:gridCol w="576072">
                  <a:extLst>
                    <a:ext uri="{9D8B030D-6E8A-4147-A177-3AD203B41FA5}">
                      <a16:colId xmlns:a16="http://schemas.microsoft.com/office/drawing/2014/main" val="1458770899"/>
                    </a:ext>
                  </a:extLst>
                </a:gridCol>
                <a:gridCol w="822961">
                  <a:extLst>
                    <a:ext uri="{9D8B030D-6E8A-4147-A177-3AD203B41FA5}">
                      <a16:colId xmlns:a16="http://schemas.microsoft.com/office/drawing/2014/main" val="1563862302"/>
                    </a:ext>
                  </a:extLst>
                </a:gridCol>
                <a:gridCol w="246888">
                  <a:extLst>
                    <a:ext uri="{9D8B030D-6E8A-4147-A177-3AD203B41FA5}">
                      <a16:colId xmlns:a16="http://schemas.microsoft.com/office/drawing/2014/main" val="559808398"/>
                    </a:ext>
                  </a:extLst>
                </a:gridCol>
                <a:gridCol w="246888">
                  <a:extLst>
                    <a:ext uri="{9D8B030D-6E8A-4147-A177-3AD203B41FA5}">
                      <a16:colId xmlns:a16="http://schemas.microsoft.com/office/drawing/2014/main" val="1302988058"/>
                    </a:ext>
                  </a:extLst>
                </a:gridCol>
                <a:gridCol w="246888">
                  <a:extLst>
                    <a:ext uri="{9D8B030D-6E8A-4147-A177-3AD203B41FA5}">
                      <a16:colId xmlns:a16="http://schemas.microsoft.com/office/drawing/2014/main" val="40128831"/>
                    </a:ext>
                  </a:extLst>
                </a:gridCol>
                <a:gridCol w="246888">
                  <a:extLst>
                    <a:ext uri="{9D8B030D-6E8A-4147-A177-3AD203B41FA5}">
                      <a16:colId xmlns:a16="http://schemas.microsoft.com/office/drawing/2014/main" val="3617562200"/>
                    </a:ext>
                  </a:extLst>
                </a:gridCol>
                <a:gridCol w="246888">
                  <a:extLst>
                    <a:ext uri="{9D8B030D-6E8A-4147-A177-3AD203B41FA5}">
                      <a16:colId xmlns:a16="http://schemas.microsoft.com/office/drawing/2014/main" val="2681098275"/>
                    </a:ext>
                  </a:extLst>
                </a:gridCol>
                <a:gridCol w="246888">
                  <a:extLst>
                    <a:ext uri="{9D8B030D-6E8A-4147-A177-3AD203B41FA5}">
                      <a16:colId xmlns:a16="http://schemas.microsoft.com/office/drawing/2014/main" val="3131777715"/>
                    </a:ext>
                  </a:extLst>
                </a:gridCol>
                <a:gridCol w="246888">
                  <a:extLst>
                    <a:ext uri="{9D8B030D-6E8A-4147-A177-3AD203B41FA5}">
                      <a16:colId xmlns:a16="http://schemas.microsoft.com/office/drawing/2014/main" val="471088012"/>
                    </a:ext>
                  </a:extLst>
                </a:gridCol>
                <a:gridCol w="246888">
                  <a:extLst>
                    <a:ext uri="{9D8B030D-6E8A-4147-A177-3AD203B41FA5}">
                      <a16:colId xmlns:a16="http://schemas.microsoft.com/office/drawing/2014/main" val="1894648520"/>
                    </a:ext>
                  </a:extLst>
                </a:gridCol>
                <a:gridCol w="246888">
                  <a:extLst>
                    <a:ext uri="{9D8B030D-6E8A-4147-A177-3AD203B41FA5}">
                      <a16:colId xmlns:a16="http://schemas.microsoft.com/office/drawing/2014/main" val="687619234"/>
                    </a:ext>
                  </a:extLst>
                </a:gridCol>
                <a:gridCol w="246888">
                  <a:extLst>
                    <a:ext uri="{9D8B030D-6E8A-4147-A177-3AD203B41FA5}">
                      <a16:colId xmlns:a16="http://schemas.microsoft.com/office/drawing/2014/main" val="3453367454"/>
                    </a:ext>
                  </a:extLst>
                </a:gridCol>
                <a:gridCol w="246888">
                  <a:extLst>
                    <a:ext uri="{9D8B030D-6E8A-4147-A177-3AD203B41FA5}">
                      <a16:colId xmlns:a16="http://schemas.microsoft.com/office/drawing/2014/main" val="2422662471"/>
                    </a:ext>
                  </a:extLst>
                </a:gridCol>
                <a:gridCol w="246888">
                  <a:extLst>
                    <a:ext uri="{9D8B030D-6E8A-4147-A177-3AD203B41FA5}">
                      <a16:colId xmlns:a16="http://schemas.microsoft.com/office/drawing/2014/main" val="693404505"/>
                    </a:ext>
                  </a:extLst>
                </a:gridCol>
                <a:gridCol w="246888">
                  <a:extLst>
                    <a:ext uri="{9D8B030D-6E8A-4147-A177-3AD203B41FA5}">
                      <a16:colId xmlns:a16="http://schemas.microsoft.com/office/drawing/2014/main" val="414004369"/>
                    </a:ext>
                  </a:extLst>
                </a:gridCol>
                <a:gridCol w="246888">
                  <a:extLst>
                    <a:ext uri="{9D8B030D-6E8A-4147-A177-3AD203B41FA5}">
                      <a16:colId xmlns:a16="http://schemas.microsoft.com/office/drawing/2014/main" val="2149597397"/>
                    </a:ext>
                  </a:extLst>
                </a:gridCol>
                <a:gridCol w="246888">
                  <a:extLst>
                    <a:ext uri="{9D8B030D-6E8A-4147-A177-3AD203B41FA5}">
                      <a16:colId xmlns:a16="http://schemas.microsoft.com/office/drawing/2014/main" val="469610415"/>
                    </a:ext>
                  </a:extLst>
                </a:gridCol>
                <a:gridCol w="246888">
                  <a:extLst>
                    <a:ext uri="{9D8B030D-6E8A-4147-A177-3AD203B41FA5}">
                      <a16:colId xmlns:a16="http://schemas.microsoft.com/office/drawing/2014/main" val="3005072809"/>
                    </a:ext>
                  </a:extLst>
                </a:gridCol>
                <a:gridCol w="246888">
                  <a:extLst>
                    <a:ext uri="{9D8B030D-6E8A-4147-A177-3AD203B41FA5}">
                      <a16:colId xmlns:a16="http://schemas.microsoft.com/office/drawing/2014/main" val="1605770199"/>
                    </a:ext>
                  </a:extLst>
                </a:gridCol>
                <a:gridCol w="246888">
                  <a:extLst>
                    <a:ext uri="{9D8B030D-6E8A-4147-A177-3AD203B41FA5}">
                      <a16:colId xmlns:a16="http://schemas.microsoft.com/office/drawing/2014/main" val="822719804"/>
                    </a:ext>
                  </a:extLst>
                </a:gridCol>
                <a:gridCol w="246888">
                  <a:extLst>
                    <a:ext uri="{9D8B030D-6E8A-4147-A177-3AD203B41FA5}">
                      <a16:colId xmlns:a16="http://schemas.microsoft.com/office/drawing/2014/main" val="4054067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17347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12/19/2024 15:00:22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12/19/2024 15:00:22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88513981"/>
                  </a:ext>
                </a:extLst>
              </a:tr>
            </a:tbl>
          </a:graphicData>
        </a:graphic>
      </p:graphicFrame>
      <p:sp>
        <p:nvSpPr>
          <p:cNvPr id="4" name="Text Placeholder 3">
            <a:extLst>
              <a:ext uri="{FF2B5EF4-FFF2-40B4-BE49-F238E27FC236}">
                <a16:creationId xmlns:a16="http://schemas.microsoft.com/office/drawing/2014/main" id="{C3145D5F-537E-4CE9-81E4-62E0827ECEC9}"/>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42690207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4389C-6870-4FF4-A6D2-4E92F02F7135}"/>
              </a:ext>
            </a:extLst>
          </p:cNvPr>
          <p:cNvSpPr>
            <a:spLocks noGrp="1"/>
          </p:cNvSpPr>
          <p:nvPr>
            <p:ph type="title"/>
          </p:nvPr>
        </p:nvSpPr>
        <p:spPr/>
        <p:txBody>
          <a:bodyPr/>
          <a:lstStyle/>
          <a:p>
            <a:r>
              <a:rPr lang="en-US"/>
              <a:t>Instagram Posts Table | OMG FUSE COMPETITORS - 13 of 26</a:t>
            </a:r>
          </a:p>
        </p:txBody>
      </p:sp>
      <p:graphicFrame>
        <p:nvGraphicFramePr>
          <p:cNvPr id="5" name="Table Placeholder 4">
            <a:extLst>
              <a:ext uri="{FF2B5EF4-FFF2-40B4-BE49-F238E27FC236}">
                <a16:creationId xmlns:a16="http://schemas.microsoft.com/office/drawing/2014/main" id="{ACC7A805-EA0B-4DC5-B840-3B1F5C4F7B50}"/>
              </a:ext>
            </a:extLst>
          </p:cNvPr>
          <p:cNvGraphicFramePr>
            <a:graphicFrameLocks noGrp="1"/>
          </p:cNvGraphicFramePr>
          <p:nvPr>
            <p:ph type="tbl" sz="quarter" idx="13"/>
            <p:extLst>
              <p:ext uri="{D42A27DB-BD31-4B8C-83A1-F6EECF244321}">
                <p14:modId xmlns:p14="http://schemas.microsoft.com/office/powerpoint/2010/main" val="1946890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4127944946"/>
                    </a:ext>
                  </a:extLst>
                </a:gridCol>
                <a:gridCol w="576072">
                  <a:extLst>
                    <a:ext uri="{9D8B030D-6E8A-4147-A177-3AD203B41FA5}">
                      <a16:colId xmlns:a16="http://schemas.microsoft.com/office/drawing/2014/main" val="3833456499"/>
                    </a:ext>
                  </a:extLst>
                </a:gridCol>
                <a:gridCol w="822961">
                  <a:extLst>
                    <a:ext uri="{9D8B030D-6E8A-4147-A177-3AD203B41FA5}">
                      <a16:colId xmlns:a16="http://schemas.microsoft.com/office/drawing/2014/main" val="819494246"/>
                    </a:ext>
                  </a:extLst>
                </a:gridCol>
                <a:gridCol w="246888">
                  <a:extLst>
                    <a:ext uri="{9D8B030D-6E8A-4147-A177-3AD203B41FA5}">
                      <a16:colId xmlns:a16="http://schemas.microsoft.com/office/drawing/2014/main" val="1257196673"/>
                    </a:ext>
                  </a:extLst>
                </a:gridCol>
                <a:gridCol w="246888">
                  <a:extLst>
                    <a:ext uri="{9D8B030D-6E8A-4147-A177-3AD203B41FA5}">
                      <a16:colId xmlns:a16="http://schemas.microsoft.com/office/drawing/2014/main" val="2759943941"/>
                    </a:ext>
                  </a:extLst>
                </a:gridCol>
                <a:gridCol w="246888">
                  <a:extLst>
                    <a:ext uri="{9D8B030D-6E8A-4147-A177-3AD203B41FA5}">
                      <a16:colId xmlns:a16="http://schemas.microsoft.com/office/drawing/2014/main" val="2798332572"/>
                    </a:ext>
                  </a:extLst>
                </a:gridCol>
                <a:gridCol w="246888">
                  <a:extLst>
                    <a:ext uri="{9D8B030D-6E8A-4147-A177-3AD203B41FA5}">
                      <a16:colId xmlns:a16="http://schemas.microsoft.com/office/drawing/2014/main" val="883812061"/>
                    </a:ext>
                  </a:extLst>
                </a:gridCol>
                <a:gridCol w="246888">
                  <a:extLst>
                    <a:ext uri="{9D8B030D-6E8A-4147-A177-3AD203B41FA5}">
                      <a16:colId xmlns:a16="http://schemas.microsoft.com/office/drawing/2014/main" val="3987033810"/>
                    </a:ext>
                  </a:extLst>
                </a:gridCol>
                <a:gridCol w="246888">
                  <a:extLst>
                    <a:ext uri="{9D8B030D-6E8A-4147-A177-3AD203B41FA5}">
                      <a16:colId xmlns:a16="http://schemas.microsoft.com/office/drawing/2014/main" val="1913396448"/>
                    </a:ext>
                  </a:extLst>
                </a:gridCol>
                <a:gridCol w="246888">
                  <a:extLst>
                    <a:ext uri="{9D8B030D-6E8A-4147-A177-3AD203B41FA5}">
                      <a16:colId xmlns:a16="http://schemas.microsoft.com/office/drawing/2014/main" val="1082251694"/>
                    </a:ext>
                  </a:extLst>
                </a:gridCol>
                <a:gridCol w="246888">
                  <a:extLst>
                    <a:ext uri="{9D8B030D-6E8A-4147-A177-3AD203B41FA5}">
                      <a16:colId xmlns:a16="http://schemas.microsoft.com/office/drawing/2014/main" val="4152218284"/>
                    </a:ext>
                  </a:extLst>
                </a:gridCol>
                <a:gridCol w="246888">
                  <a:extLst>
                    <a:ext uri="{9D8B030D-6E8A-4147-A177-3AD203B41FA5}">
                      <a16:colId xmlns:a16="http://schemas.microsoft.com/office/drawing/2014/main" val="2645310395"/>
                    </a:ext>
                  </a:extLst>
                </a:gridCol>
                <a:gridCol w="246888">
                  <a:extLst>
                    <a:ext uri="{9D8B030D-6E8A-4147-A177-3AD203B41FA5}">
                      <a16:colId xmlns:a16="http://schemas.microsoft.com/office/drawing/2014/main" val="1489342553"/>
                    </a:ext>
                  </a:extLst>
                </a:gridCol>
                <a:gridCol w="246888">
                  <a:extLst>
                    <a:ext uri="{9D8B030D-6E8A-4147-A177-3AD203B41FA5}">
                      <a16:colId xmlns:a16="http://schemas.microsoft.com/office/drawing/2014/main" val="2552076945"/>
                    </a:ext>
                  </a:extLst>
                </a:gridCol>
                <a:gridCol w="246888">
                  <a:extLst>
                    <a:ext uri="{9D8B030D-6E8A-4147-A177-3AD203B41FA5}">
                      <a16:colId xmlns:a16="http://schemas.microsoft.com/office/drawing/2014/main" val="1935232718"/>
                    </a:ext>
                  </a:extLst>
                </a:gridCol>
                <a:gridCol w="246888">
                  <a:extLst>
                    <a:ext uri="{9D8B030D-6E8A-4147-A177-3AD203B41FA5}">
                      <a16:colId xmlns:a16="http://schemas.microsoft.com/office/drawing/2014/main" val="1484684789"/>
                    </a:ext>
                  </a:extLst>
                </a:gridCol>
                <a:gridCol w="246888">
                  <a:extLst>
                    <a:ext uri="{9D8B030D-6E8A-4147-A177-3AD203B41FA5}">
                      <a16:colId xmlns:a16="http://schemas.microsoft.com/office/drawing/2014/main" val="3191900983"/>
                    </a:ext>
                  </a:extLst>
                </a:gridCol>
                <a:gridCol w="246888">
                  <a:extLst>
                    <a:ext uri="{9D8B030D-6E8A-4147-A177-3AD203B41FA5}">
                      <a16:colId xmlns:a16="http://schemas.microsoft.com/office/drawing/2014/main" val="757613985"/>
                    </a:ext>
                  </a:extLst>
                </a:gridCol>
                <a:gridCol w="246888">
                  <a:extLst>
                    <a:ext uri="{9D8B030D-6E8A-4147-A177-3AD203B41FA5}">
                      <a16:colId xmlns:a16="http://schemas.microsoft.com/office/drawing/2014/main" val="3010879640"/>
                    </a:ext>
                  </a:extLst>
                </a:gridCol>
                <a:gridCol w="246888">
                  <a:extLst>
                    <a:ext uri="{9D8B030D-6E8A-4147-A177-3AD203B41FA5}">
                      <a16:colId xmlns:a16="http://schemas.microsoft.com/office/drawing/2014/main" val="818517108"/>
                    </a:ext>
                  </a:extLst>
                </a:gridCol>
                <a:gridCol w="246888">
                  <a:extLst>
                    <a:ext uri="{9D8B030D-6E8A-4147-A177-3AD203B41FA5}">
                      <a16:colId xmlns:a16="http://schemas.microsoft.com/office/drawing/2014/main" val="1104893804"/>
                    </a:ext>
                  </a:extLst>
                </a:gridCol>
                <a:gridCol w="246888">
                  <a:extLst>
                    <a:ext uri="{9D8B030D-6E8A-4147-A177-3AD203B41FA5}">
                      <a16:colId xmlns:a16="http://schemas.microsoft.com/office/drawing/2014/main" val="424868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9347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12/06/2024 16:08:32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12/06/2024 16:08:32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67574706"/>
                  </a:ext>
                </a:extLst>
              </a:tr>
            </a:tbl>
          </a:graphicData>
        </a:graphic>
      </p:graphicFrame>
      <p:sp>
        <p:nvSpPr>
          <p:cNvPr id="4" name="Text Placeholder 3">
            <a:extLst>
              <a:ext uri="{FF2B5EF4-FFF2-40B4-BE49-F238E27FC236}">
                <a16:creationId xmlns:a16="http://schemas.microsoft.com/office/drawing/2014/main" id="{FA9A5D16-7B5E-43DD-8572-4655AB47357C}"/>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40976048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A08CA-C1A9-4482-91B3-72791F4D043D}"/>
              </a:ext>
            </a:extLst>
          </p:cNvPr>
          <p:cNvSpPr>
            <a:spLocks noGrp="1"/>
          </p:cNvSpPr>
          <p:nvPr>
            <p:ph type="title"/>
          </p:nvPr>
        </p:nvSpPr>
        <p:spPr/>
        <p:txBody>
          <a:bodyPr/>
          <a:lstStyle/>
          <a:p>
            <a:r>
              <a:rPr lang="en-US"/>
              <a:t>Instagram Posts Table | OMG FUSE COMPETITORS - 14 of 26</a:t>
            </a:r>
          </a:p>
        </p:txBody>
      </p:sp>
      <p:graphicFrame>
        <p:nvGraphicFramePr>
          <p:cNvPr id="5" name="Table Placeholder 4">
            <a:extLst>
              <a:ext uri="{FF2B5EF4-FFF2-40B4-BE49-F238E27FC236}">
                <a16:creationId xmlns:a16="http://schemas.microsoft.com/office/drawing/2014/main" id="{CCFE3976-8401-489E-912F-DEAAC6EEAB3F}"/>
              </a:ext>
            </a:extLst>
          </p:cNvPr>
          <p:cNvGraphicFramePr>
            <a:graphicFrameLocks noGrp="1"/>
          </p:cNvGraphicFramePr>
          <p:nvPr>
            <p:ph type="tbl" sz="quarter" idx="13"/>
            <p:extLst>
              <p:ext uri="{D42A27DB-BD31-4B8C-83A1-F6EECF244321}">
                <p14:modId xmlns:p14="http://schemas.microsoft.com/office/powerpoint/2010/main" val="1571668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748607507"/>
                    </a:ext>
                  </a:extLst>
                </a:gridCol>
                <a:gridCol w="576072">
                  <a:extLst>
                    <a:ext uri="{9D8B030D-6E8A-4147-A177-3AD203B41FA5}">
                      <a16:colId xmlns:a16="http://schemas.microsoft.com/office/drawing/2014/main" val="1567491582"/>
                    </a:ext>
                  </a:extLst>
                </a:gridCol>
                <a:gridCol w="822961">
                  <a:extLst>
                    <a:ext uri="{9D8B030D-6E8A-4147-A177-3AD203B41FA5}">
                      <a16:colId xmlns:a16="http://schemas.microsoft.com/office/drawing/2014/main" val="3357836524"/>
                    </a:ext>
                  </a:extLst>
                </a:gridCol>
                <a:gridCol w="246888">
                  <a:extLst>
                    <a:ext uri="{9D8B030D-6E8A-4147-A177-3AD203B41FA5}">
                      <a16:colId xmlns:a16="http://schemas.microsoft.com/office/drawing/2014/main" val="2236663705"/>
                    </a:ext>
                  </a:extLst>
                </a:gridCol>
                <a:gridCol w="246888">
                  <a:extLst>
                    <a:ext uri="{9D8B030D-6E8A-4147-A177-3AD203B41FA5}">
                      <a16:colId xmlns:a16="http://schemas.microsoft.com/office/drawing/2014/main" val="683414770"/>
                    </a:ext>
                  </a:extLst>
                </a:gridCol>
                <a:gridCol w="246888">
                  <a:extLst>
                    <a:ext uri="{9D8B030D-6E8A-4147-A177-3AD203B41FA5}">
                      <a16:colId xmlns:a16="http://schemas.microsoft.com/office/drawing/2014/main" val="1165092386"/>
                    </a:ext>
                  </a:extLst>
                </a:gridCol>
                <a:gridCol w="246888">
                  <a:extLst>
                    <a:ext uri="{9D8B030D-6E8A-4147-A177-3AD203B41FA5}">
                      <a16:colId xmlns:a16="http://schemas.microsoft.com/office/drawing/2014/main" val="2687336383"/>
                    </a:ext>
                  </a:extLst>
                </a:gridCol>
                <a:gridCol w="246888">
                  <a:extLst>
                    <a:ext uri="{9D8B030D-6E8A-4147-A177-3AD203B41FA5}">
                      <a16:colId xmlns:a16="http://schemas.microsoft.com/office/drawing/2014/main" val="1670580546"/>
                    </a:ext>
                  </a:extLst>
                </a:gridCol>
                <a:gridCol w="246888">
                  <a:extLst>
                    <a:ext uri="{9D8B030D-6E8A-4147-A177-3AD203B41FA5}">
                      <a16:colId xmlns:a16="http://schemas.microsoft.com/office/drawing/2014/main" val="2271398134"/>
                    </a:ext>
                  </a:extLst>
                </a:gridCol>
                <a:gridCol w="246888">
                  <a:extLst>
                    <a:ext uri="{9D8B030D-6E8A-4147-A177-3AD203B41FA5}">
                      <a16:colId xmlns:a16="http://schemas.microsoft.com/office/drawing/2014/main" val="3905405172"/>
                    </a:ext>
                  </a:extLst>
                </a:gridCol>
                <a:gridCol w="246888">
                  <a:extLst>
                    <a:ext uri="{9D8B030D-6E8A-4147-A177-3AD203B41FA5}">
                      <a16:colId xmlns:a16="http://schemas.microsoft.com/office/drawing/2014/main" val="1623307232"/>
                    </a:ext>
                  </a:extLst>
                </a:gridCol>
                <a:gridCol w="246888">
                  <a:extLst>
                    <a:ext uri="{9D8B030D-6E8A-4147-A177-3AD203B41FA5}">
                      <a16:colId xmlns:a16="http://schemas.microsoft.com/office/drawing/2014/main" val="896830876"/>
                    </a:ext>
                  </a:extLst>
                </a:gridCol>
                <a:gridCol w="246888">
                  <a:extLst>
                    <a:ext uri="{9D8B030D-6E8A-4147-A177-3AD203B41FA5}">
                      <a16:colId xmlns:a16="http://schemas.microsoft.com/office/drawing/2014/main" val="801370362"/>
                    </a:ext>
                  </a:extLst>
                </a:gridCol>
                <a:gridCol w="246888">
                  <a:extLst>
                    <a:ext uri="{9D8B030D-6E8A-4147-A177-3AD203B41FA5}">
                      <a16:colId xmlns:a16="http://schemas.microsoft.com/office/drawing/2014/main" val="1530995100"/>
                    </a:ext>
                  </a:extLst>
                </a:gridCol>
                <a:gridCol w="246888">
                  <a:extLst>
                    <a:ext uri="{9D8B030D-6E8A-4147-A177-3AD203B41FA5}">
                      <a16:colId xmlns:a16="http://schemas.microsoft.com/office/drawing/2014/main" val="4192749687"/>
                    </a:ext>
                  </a:extLst>
                </a:gridCol>
                <a:gridCol w="246888">
                  <a:extLst>
                    <a:ext uri="{9D8B030D-6E8A-4147-A177-3AD203B41FA5}">
                      <a16:colId xmlns:a16="http://schemas.microsoft.com/office/drawing/2014/main" val="46932625"/>
                    </a:ext>
                  </a:extLst>
                </a:gridCol>
                <a:gridCol w="246888">
                  <a:extLst>
                    <a:ext uri="{9D8B030D-6E8A-4147-A177-3AD203B41FA5}">
                      <a16:colId xmlns:a16="http://schemas.microsoft.com/office/drawing/2014/main" val="3290713594"/>
                    </a:ext>
                  </a:extLst>
                </a:gridCol>
                <a:gridCol w="246888">
                  <a:extLst>
                    <a:ext uri="{9D8B030D-6E8A-4147-A177-3AD203B41FA5}">
                      <a16:colId xmlns:a16="http://schemas.microsoft.com/office/drawing/2014/main" val="657795433"/>
                    </a:ext>
                  </a:extLst>
                </a:gridCol>
                <a:gridCol w="246888">
                  <a:extLst>
                    <a:ext uri="{9D8B030D-6E8A-4147-A177-3AD203B41FA5}">
                      <a16:colId xmlns:a16="http://schemas.microsoft.com/office/drawing/2014/main" val="2093764473"/>
                    </a:ext>
                  </a:extLst>
                </a:gridCol>
                <a:gridCol w="246888">
                  <a:extLst>
                    <a:ext uri="{9D8B030D-6E8A-4147-A177-3AD203B41FA5}">
                      <a16:colId xmlns:a16="http://schemas.microsoft.com/office/drawing/2014/main" val="3907566646"/>
                    </a:ext>
                  </a:extLst>
                </a:gridCol>
                <a:gridCol w="246888">
                  <a:extLst>
                    <a:ext uri="{9D8B030D-6E8A-4147-A177-3AD203B41FA5}">
                      <a16:colId xmlns:a16="http://schemas.microsoft.com/office/drawing/2014/main" val="2647646896"/>
                    </a:ext>
                  </a:extLst>
                </a:gridCol>
                <a:gridCol w="246888">
                  <a:extLst>
                    <a:ext uri="{9D8B030D-6E8A-4147-A177-3AD203B41FA5}">
                      <a16:colId xmlns:a16="http://schemas.microsoft.com/office/drawing/2014/main" val="3346273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614916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11/06/2024 16:54:59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11/06/2024 16:54:59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84195293"/>
                  </a:ext>
                </a:extLst>
              </a:tr>
            </a:tbl>
          </a:graphicData>
        </a:graphic>
      </p:graphicFrame>
      <p:sp>
        <p:nvSpPr>
          <p:cNvPr id="4" name="Text Placeholder 3">
            <a:extLst>
              <a:ext uri="{FF2B5EF4-FFF2-40B4-BE49-F238E27FC236}">
                <a16:creationId xmlns:a16="http://schemas.microsoft.com/office/drawing/2014/main" id="{3780014B-E11C-4D1A-B9CF-61E17FCE5434}"/>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80532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29E5A-4689-48D5-9699-03E9B27E5EB2}"/>
              </a:ext>
            </a:extLst>
          </p:cNvPr>
          <p:cNvSpPr>
            <a:spLocks noGrp="1"/>
          </p:cNvSpPr>
          <p:nvPr>
            <p:ph type="title"/>
          </p:nvPr>
        </p:nvSpPr>
        <p:spPr/>
        <p:txBody>
          <a:bodyPr/>
          <a:lstStyle/>
          <a:p>
            <a:r>
              <a:rPr lang="en-US"/>
              <a:t>Instagram Posts Table | OMG FUSE COMPETITORS - 15 of 26</a:t>
            </a:r>
          </a:p>
        </p:txBody>
      </p:sp>
      <p:graphicFrame>
        <p:nvGraphicFramePr>
          <p:cNvPr id="5" name="Table Placeholder 4">
            <a:extLst>
              <a:ext uri="{FF2B5EF4-FFF2-40B4-BE49-F238E27FC236}">
                <a16:creationId xmlns:a16="http://schemas.microsoft.com/office/drawing/2014/main" id="{A1624D28-BBAD-43FA-B5B5-05A10173491C}"/>
              </a:ext>
            </a:extLst>
          </p:cNvPr>
          <p:cNvGraphicFramePr>
            <a:graphicFrameLocks noGrp="1"/>
          </p:cNvGraphicFramePr>
          <p:nvPr>
            <p:ph type="tbl" sz="quarter" idx="13"/>
            <p:extLst>
              <p:ext uri="{D42A27DB-BD31-4B8C-83A1-F6EECF244321}">
                <p14:modId xmlns:p14="http://schemas.microsoft.com/office/powerpoint/2010/main" val="2970270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4176577286"/>
                    </a:ext>
                  </a:extLst>
                </a:gridCol>
                <a:gridCol w="576072">
                  <a:extLst>
                    <a:ext uri="{9D8B030D-6E8A-4147-A177-3AD203B41FA5}">
                      <a16:colId xmlns:a16="http://schemas.microsoft.com/office/drawing/2014/main" val="2964773928"/>
                    </a:ext>
                  </a:extLst>
                </a:gridCol>
                <a:gridCol w="822961">
                  <a:extLst>
                    <a:ext uri="{9D8B030D-6E8A-4147-A177-3AD203B41FA5}">
                      <a16:colId xmlns:a16="http://schemas.microsoft.com/office/drawing/2014/main" val="2088245667"/>
                    </a:ext>
                  </a:extLst>
                </a:gridCol>
                <a:gridCol w="246888">
                  <a:extLst>
                    <a:ext uri="{9D8B030D-6E8A-4147-A177-3AD203B41FA5}">
                      <a16:colId xmlns:a16="http://schemas.microsoft.com/office/drawing/2014/main" val="2303851548"/>
                    </a:ext>
                  </a:extLst>
                </a:gridCol>
                <a:gridCol w="246888">
                  <a:extLst>
                    <a:ext uri="{9D8B030D-6E8A-4147-A177-3AD203B41FA5}">
                      <a16:colId xmlns:a16="http://schemas.microsoft.com/office/drawing/2014/main" val="827834881"/>
                    </a:ext>
                  </a:extLst>
                </a:gridCol>
                <a:gridCol w="246888">
                  <a:extLst>
                    <a:ext uri="{9D8B030D-6E8A-4147-A177-3AD203B41FA5}">
                      <a16:colId xmlns:a16="http://schemas.microsoft.com/office/drawing/2014/main" val="969928655"/>
                    </a:ext>
                  </a:extLst>
                </a:gridCol>
                <a:gridCol w="246888">
                  <a:extLst>
                    <a:ext uri="{9D8B030D-6E8A-4147-A177-3AD203B41FA5}">
                      <a16:colId xmlns:a16="http://schemas.microsoft.com/office/drawing/2014/main" val="933660626"/>
                    </a:ext>
                  </a:extLst>
                </a:gridCol>
                <a:gridCol w="246888">
                  <a:extLst>
                    <a:ext uri="{9D8B030D-6E8A-4147-A177-3AD203B41FA5}">
                      <a16:colId xmlns:a16="http://schemas.microsoft.com/office/drawing/2014/main" val="3869730875"/>
                    </a:ext>
                  </a:extLst>
                </a:gridCol>
                <a:gridCol w="246888">
                  <a:extLst>
                    <a:ext uri="{9D8B030D-6E8A-4147-A177-3AD203B41FA5}">
                      <a16:colId xmlns:a16="http://schemas.microsoft.com/office/drawing/2014/main" val="1865047345"/>
                    </a:ext>
                  </a:extLst>
                </a:gridCol>
                <a:gridCol w="246888">
                  <a:extLst>
                    <a:ext uri="{9D8B030D-6E8A-4147-A177-3AD203B41FA5}">
                      <a16:colId xmlns:a16="http://schemas.microsoft.com/office/drawing/2014/main" val="4107783628"/>
                    </a:ext>
                  </a:extLst>
                </a:gridCol>
                <a:gridCol w="246888">
                  <a:extLst>
                    <a:ext uri="{9D8B030D-6E8A-4147-A177-3AD203B41FA5}">
                      <a16:colId xmlns:a16="http://schemas.microsoft.com/office/drawing/2014/main" val="3403480105"/>
                    </a:ext>
                  </a:extLst>
                </a:gridCol>
                <a:gridCol w="246888">
                  <a:extLst>
                    <a:ext uri="{9D8B030D-6E8A-4147-A177-3AD203B41FA5}">
                      <a16:colId xmlns:a16="http://schemas.microsoft.com/office/drawing/2014/main" val="1518172500"/>
                    </a:ext>
                  </a:extLst>
                </a:gridCol>
                <a:gridCol w="246888">
                  <a:extLst>
                    <a:ext uri="{9D8B030D-6E8A-4147-A177-3AD203B41FA5}">
                      <a16:colId xmlns:a16="http://schemas.microsoft.com/office/drawing/2014/main" val="1274736225"/>
                    </a:ext>
                  </a:extLst>
                </a:gridCol>
                <a:gridCol w="246888">
                  <a:extLst>
                    <a:ext uri="{9D8B030D-6E8A-4147-A177-3AD203B41FA5}">
                      <a16:colId xmlns:a16="http://schemas.microsoft.com/office/drawing/2014/main" val="783378760"/>
                    </a:ext>
                  </a:extLst>
                </a:gridCol>
                <a:gridCol w="246888">
                  <a:extLst>
                    <a:ext uri="{9D8B030D-6E8A-4147-A177-3AD203B41FA5}">
                      <a16:colId xmlns:a16="http://schemas.microsoft.com/office/drawing/2014/main" val="242058509"/>
                    </a:ext>
                  </a:extLst>
                </a:gridCol>
                <a:gridCol w="246888">
                  <a:extLst>
                    <a:ext uri="{9D8B030D-6E8A-4147-A177-3AD203B41FA5}">
                      <a16:colId xmlns:a16="http://schemas.microsoft.com/office/drawing/2014/main" val="3997562917"/>
                    </a:ext>
                  </a:extLst>
                </a:gridCol>
                <a:gridCol w="246888">
                  <a:extLst>
                    <a:ext uri="{9D8B030D-6E8A-4147-A177-3AD203B41FA5}">
                      <a16:colId xmlns:a16="http://schemas.microsoft.com/office/drawing/2014/main" val="2104267141"/>
                    </a:ext>
                  </a:extLst>
                </a:gridCol>
                <a:gridCol w="246888">
                  <a:extLst>
                    <a:ext uri="{9D8B030D-6E8A-4147-A177-3AD203B41FA5}">
                      <a16:colId xmlns:a16="http://schemas.microsoft.com/office/drawing/2014/main" val="1341040965"/>
                    </a:ext>
                  </a:extLst>
                </a:gridCol>
                <a:gridCol w="246888">
                  <a:extLst>
                    <a:ext uri="{9D8B030D-6E8A-4147-A177-3AD203B41FA5}">
                      <a16:colId xmlns:a16="http://schemas.microsoft.com/office/drawing/2014/main" val="1253177214"/>
                    </a:ext>
                  </a:extLst>
                </a:gridCol>
                <a:gridCol w="246888">
                  <a:extLst>
                    <a:ext uri="{9D8B030D-6E8A-4147-A177-3AD203B41FA5}">
                      <a16:colId xmlns:a16="http://schemas.microsoft.com/office/drawing/2014/main" val="3750885703"/>
                    </a:ext>
                  </a:extLst>
                </a:gridCol>
                <a:gridCol w="246888">
                  <a:extLst>
                    <a:ext uri="{9D8B030D-6E8A-4147-A177-3AD203B41FA5}">
                      <a16:colId xmlns:a16="http://schemas.microsoft.com/office/drawing/2014/main" val="491412204"/>
                    </a:ext>
                  </a:extLst>
                </a:gridCol>
                <a:gridCol w="246888">
                  <a:extLst>
                    <a:ext uri="{9D8B030D-6E8A-4147-A177-3AD203B41FA5}">
                      <a16:colId xmlns:a16="http://schemas.microsoft.com/office/drawing/2014/main" val="4164117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515350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10/25/2024 17:37:20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10/25/2024 17:37:20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54937543"/>
                  </a:ext>
                </a:extLst>
              </a:tr>
            </a:tbl>
          </a:graphicData>
        </a:graphic>
      </p:graphicFrame>
      <p:sp>
        <p:nvSpPr>
          <p:cNvPr id="4" name="Text Placeholder 3">
            <a:extLst>
              <a:ext uri="{FF2B5EF4-FFF2-40B4-BE49-F238E27FC236}">
                <a16:creationId xmlns:a16="http://schemas.microsoft.com/office/drawing/2014/main" id="{6C171CA7-98DB-46C1-9D97-7F054B11D6F7}"/>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483378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38678-CBAE-40EC-AA97-AC21C54638F6}"/>
              </a:ext>
            </a:extLst>
          </p:cNvPr>
          <p:cNvSpPr>
            <a:spLocks noGrp="1"/>
          </p:cNvSpPr>
          <p:nvPr>
            <p:ph type="title"/>
          </p:nvPr>
        </p:nvSpPr>
        <p:spPr/>
        <p:txBody>
          <a:bodyPr/>
          <a:lstStyle/>
          <a:p>
            <a:r>
              <a:rPr lang="en-US"/>
              <a:t>Instagram Posts Table | OMG FUSE COMPETITORS - 16 of 26</a:t>
            </a:r>
          </a:p>
        </p:txBody>
      </p:sp>
      <p:graphicFrame>
        <p:nvGraphicFramePr>
          <p:cNvPr id="5" name="Table Placeholder 4">
            <a:extLst>
              <a:ext uri="{FF2B5EF4-FFF2-40B4-BE49-F238E27FC236}">
                <a16:creationId xmlns:a16="http://schemas.microsoft.com/office/drawing/2014/main" id="{1F2C0C7C-751F-458C-BE93-1056746C8A1F}"/>
              </a:ext>
            </a:extLst>
          </p:cNvPr>
          <p:cNvGraphicFramePr>
            <a:graphicFrameLocks noGrp="1"/>
          </p:cNvGraphicFramePr>
          <p:nvPr>
            <p:ph type="tbl" sz="quarter" idx="13"/>
            <p:extLst>
              <p:ext uri="{D42A27DB-BD31-4B8C-83A1-F6EECF244321}">
                <p14:modId xmlns:p14="http://schemas.microsoft.com/office/powerpoint/2010/main" val="3439989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955063298"/>
                    </a:ext>
                  </a:extLst>
                </a:gridCol>
                <a:gridCol w="576072">
                  <a:extLst>
                    <a:ext uri="{9D8B030D-6E8A-4147-A177-3AD203B41FA5}">
                      <a16:colId xmlns:a16="http://schemas.microsoft.com/office/drawing/2014/main" val="3607909288"/>
                    </a:ext>
                  </a:extLst>
                </a:gridCol>
                <a:gridCol w="822961">
                  <a:extLst>
                    <a:ext uri="{9D8B030D-6E8A-4147-A177-3AD203B41FA5}">
                      <a16:colId xmlns:a16="http://schemas.microsoft.com/office/drawing/2014/main" val="147945720"/>
                    </a:ext>
                  </a:extLst>
                </a:gridCol>
                <a:gridCol w="246888">
                  <a:extLst>
                    <a:ext uri="{9D8B030D-6E8A-4147-A177-3AD203B41FA5}">
                      <a16:colId xmlns:a16="http://schemas.microsoft.com/office/drawing/2014/main" val="289823473"/>
                    </a:ext>
                  </a:extLst>
                </a:gridCol>
                <a:gridCol w="246888">
                  <a:extLst>
                    <a:ext uri="{9D8B030D-6E8A-4147-A177-3AD203B41FA5}">
                      <a16:colId xmlns:a16="http://schemas.microsoft.com/office/drawing/2014/main" val="1867156799"/>
                    </a:ext>
                  </a:extLst>
                </a:gridCol>
                <a:gridCol w="246888">
                  <a:extLst>
                    <a:ext uri="{9D8B030D-6E8A-4147-A177-3AD203B41FA5}">
                      <a16:colId xmlns:a16="http://schemas.microsoft.com/office/drawing/2014/main" val="59681092"/>
                    </a:ext>
                  </a:extLst>
                </a:gridCol>
                <a:gridCol w="246888">
                  <a:extLst>
                    <a:ext uri="{9D8B030D-6E8A-4147-A177-3AD203B41FA5}">
                      <a16:colId xmlns:a16="http://schemas.microsoft.com/office/drawing/2014/main" val="2004522899"/>
                    </a:ext>
                  </a:extLst>
                </a:gridCol>
                <a:gridCol w="246888">
                  <a:extLst>
                    <a:ext uri="{9D8B030D-6E8A-4147-A177-3AD203B41FA5}">
                      <a16:colId xmlns:a16="http://schemas.microsoft.com/office/drawing/2014/main" val="3575053054"/>
                    </a:ext>
                  </a:extLst>
                </a:gridCol>
                <a:gridCol w="246888">
                  <a:extLst>
                    <a:ext uri="{9D8B030D-6E8A-4147-A177-3AD203B41FA5}">
                      <a16:colId xmlns:a16="http://schemas.microsoft.com/office/drawing/2014/main" val="2803226891"/>
                    </a:ext>
                  </a:extLst>
                </a:gridCol>
                <a:gridCol w="246888">
                  <a:extLst>
                    <a:ext uri="{9D8B030D-6E8A-4147-A177-3AD203B41FA5}">
                      <a16:colId xmlns:a16="http://schemas.microsoft.com/office/drawing/2014/main" val="3856782046"/>
                    </a:ext>
                  </a:extLst>
                </a:gridCol>
                <a:gridCol w="246888">
                  <a:extLst>
                    <a:ext uri="{9D8B030D-6E8A-4147-A177-3AD203B41FA5}">
                      <a16:colId xmlns:a16="http://schemas.microsoft.com/office/drawing/2014/main" val="3011815686"/>
                    </a:ext>
                  </a:extLst>
                </a:gridCol>
                <a:gridCol w="246888">
                  <a:extLst>
                    <a:ext uri="{9D8B030D-6E8A-4147-A177-3AD203B41FA5}">
                      <a16:colId xmlns:a16="http://schemas.microsoft.com/office/drawing/2014/main" val="1229206605"/>
                    </a:ext>
                  </a:extLst>
                </a:gridCol>
                <a:gridCol w="246888">
                  <a:extLst>
                    <a:ext uri="{9D8B030D-6E8A-4147-A177-3AD203B41FA5}">
                      <a16:colId xmlns:a16="http://schemas.microsoft.com/office/drawing/2014/main" val="2000232576"/>
                    </a:ext>
                  </a:extLst>
                </a:gridCol>
                <a:gridCol w="246888">
                  <a:extLst>
                    <a:ext uri="{9D8B030D-6E8A-4147-A177-3AD203B41FA5}">
                      <a16:colId xmlns:a16="http://schemas.microsoft.com/office/drawing/2014/main" val="3232418080"/>
                    </a:ext>
                  </a:extLst>
                </a:gridCol>
                <a:gridCol w="246888">
                  <a:extLst>
                    <a:ext uri="{9D8B030D-6E8A-4147-A177-3AD203B41FA5}">
                      <a16:colId xmlns:a16="http://schemas.microsoft.com/office/drawing/2014/main" val="740301987"/>
                    </a:ext>
                  </a:extLst>
                </a:gridCol>
                <a:gridCol w="246888">
                  <a:extLst>
                    <a:ext uri="{9D8B030D-6E8A-4147-A177-3AD203B41FA5}">
                      <a16:colId xmlns:a16="http://schemas.microsoft.com/office/drawing/2014/main" val="2242363455"/>
                    </a:ext>
                  </a:extLst>
                </a:gridCol>
                <a:gridCol w="246888">
                  <a:extLst>
                    <a:ext uri="{9D8B030D-6E8A-4147-A177-3AD203B41FA5}">
                      <a16:colId xmlns:a16="http://schemas.microsoft.com/office/drawing/2014/main" val="3036924605"/>
                    </a:ext>
                  </a:extLst>
                </a:gridCol>
                <a:gridCol w="246888">
                  <a:extLst>
                    <a:ext uri="{9D8B030D-6E8A-4147-A177-3AD203B41FA5}">
                      <a16:colId xmlns:a16="http://schemas.microsoft.com/office/drawing/2014/main" val="446922027"/>
                    </a:ext>
                  </a:extLst>
                </a:gridCol>
                <a:gridCol w="246888">
                  <a:extLst>
                    <a:ext uri="{9D8B030D-6E8A-4147-A177-3AD203B41FA5}">
                      <a16:colId xmlns:a16="http://schemas.microsoft.com/office/drawing/2014/main" val="2376507170"/>
                    </a:ext>
                  </a:extLst>
                </a:gridCol>
                <a:gridCol w="246888">
                  <a:extLst>
                    <a:ext uri="{9D8B030D-6E8A-4147-A177-3AD203B41FA5}">
                      <a16:colId xmlns:a16="http://schemas.microsoft.com/office/drawing/2014/main" val="4223697378"/>
                    </a:ext>
                  </a:extLst>
                </a:gridCol>
                <a:gridCol w="246888">
                  <a:extLst>
                    <a:ext uri="{9D8B030D-6E8A-4147-A177-3AD203B41FA5}">
                      <a16:colId xmlns:a16="http://schemas.microsoft.com/office/drawing/2014/main" val="2632151897"/>
                    </a:ext>
                  </a:extLst>
                </a:gridCol>
                <a:gridCol w="246888">
                  <a:extLst>
                    <a:ext uri="{9D8B030D-6E8A-4147-A177-3AD203B41FA5}">
                      <a16:colId xmlns:a16="http://schemas.microsoft.com/office/drawing/2014/main" val="2734718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606436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10/18/2024 17:20:19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10/18/2024 17:20:19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21415416"/>
                  </a:ext>
                </a:extLst>
              </a:tr>
            </a:tbl>
          </a:graphicData>
        </a:graphic>
      </p:graphicFrame>
      <p:sp>
        <p:nvSpPr>
          <p:cNvPr id="4" name="Text Placeholder 3">
            <a:extLst>
              <a:ext uri="{FF2B5EF4-FFF2-40B4-BE49-F238E27FC236}">
                <a16:creationId xmlns:a16="http://schemas.microsoft.com/office/drawing/2014/main" id="{0E91ACEC-A093-4696-B02C-DD45F412ADE2}"/>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683398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249AC-EEC1-4545-9070-248EE3819C40}"/>
              </a:ext>
            </a:extLst>
          </p:cNvPr>
          <p:cNvSpPr>
            <a:spLocks noGrp="1"/>
          </p:cNvSpPr>
          <p:nvPr>
            <p:ph type="title"/>
          </p:nvPr>
        </p:nvSpPr>
        <p:spPr/>
        <p:txBody>
          <a:bodyPr/>
          <a:lstStyle/>
          <a:p>
            <a:r>
              <a:rPr lang="en-US"/>
              <a:t>Instagram Posts Table | OMG FUSE COMPETITORS - 17 of 26</a:t>
            </a:r>
          </a:p>
        </p:txBody>
      </p:sp>
      <p:graphicFrame>
        <p:nvGraphicFramePr>
          <p:cNvPr id="5" name="Table Placeholder 4">
            <a:extLst>
              <a:ext uri="{FF2B5EF4-FFF2-40B4-BE49-F238E27FC236}">
                <a16:creationId xmlns:a16="http://schemas.microsoft.com/office/drawing/2014/main" id="{03DDD2AA-243C-4E48-BBFE-AD894C7BB13F}"/>
              </a:ext>
            </a:extLst>
          </p:cNvPr>
          <p:cNvGraphicFramePr>
            <a:graphicFrameLocks noGrp="1"/>
          </p:cNvGraphicFramePr>
          <p:nvPr>
            <p:ph type="tbl" sz="quarter" idx="13"/>
            <p:extLst>
              <p:ext uri="{D42A27DB-BD31-4B8C-83A1-F6EECF244321}">
                <p14:modId xmlns:p14="http://schemas.microsoft.com/office/powerpoint/2010/main" val="1731094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005232774"/>
                    </a:ext>
                  </a:extLst>
                </a:gridCol>
                <a:gridCol w="576072">
                  <a:extLst>
                    <a:ext uri="{9D8B030D-6E8A-4147-A177-3AD203B41FA5}">
                      <a16:colId xmlns:a16="http://schemas.microsoft.com/office/drawing/2014/main" val="2656063567"/>
                    </a:ext>
                  </a:extLst>
                </a:gridCol>
                <a:gridCol w="822961">
                  <a:extLst>
                    <a:ext uri="{9D8B030D-6E8A-4147-A177-3AD203B41FA5}">
                      <a16:colId xmlns:a16="http://schemas.microsoft.com/office/drawing/2014/main" val="178303040"/>
                    </a:ext>
                  </a:extLst>
                </a:gridCol>
                <a:gridCol w="246888">
                  <a:extLst>
                    <a:ext uri="{9D8B030D-6E8A-4147-A177-3AD203B41FA5}">
                      <a16:colId xmlns:a16="http://schemas.microsoft.com/office/drawing/2014/main" val="2043334892"/>
                    </a:ext>
                  </a:extLst>
                </a:gridCol>
                <a:gridCol w="246888">
                  <a:extLst>
                    <a:ext uri="{9D8B030D-6E8A-4147-A177-3AD203B41FA5}">
                      <a16:colId xmlns:a16="http://schemas.microsoft.com/office/drawing/2014/main" val="2723809198"/>
                    </a:ext>
                  </a:extLst>
                </a:gridCol>
                <a:gridCol w="246888">
                  <a:extLst>
                    <a:ext uri="{9D8B030D-6E8A-4147-A177-3AD203B41FA5}">
                      <a16:colId xmlns:a16="http://schemas.microsoft.com/office/drawing/2014/main" val="2963345070"/>
                    </a:ext>
                  </a:extLst>
                </a:gridCol>
                <a:gridCol w="246888">
                  <a:extLst>
                    <a:ext uri="{9D8B030D-6E8A-4147-A177-3AD203B41FA5}">
                      <a16:colId xmlns:a16="http://schemas.microsoft.com/office/drawing/2014/main" val="3406733698"/>
                    </a:ext>
                  </a:extLst>
                </a:gridCol>
                <a:gridCol w="246888">
                  <a:extLst>
                    <a:ext uri="{9D8B030D-6E8A-4147-A177-3AD203B41FA5}">
                      <a16:colId xmlns:a16="http://schemas.microsoft.com/office/drawing/2014/main" val="1765132433"/>
                    </a:ext>
                  </a:extLst>
                </a:gridCol>
                <a:gridCol w="246888">
                  <a:extLst>
                    <a:ext uri="{9D8B030D-6E8A-4147-A177-3AD203B41FA5}">
                      <a16:colId xmlns:a16="http://schemas.microsoft.com/office/drawing/2014/main" val="4152624538"/>
                    </a:ext>
                  </a:extLst>
                </a:gridCol>
                <a:gridCol w="246888">
                  <a:extLst>
                    <a:ext uri="{9D8B030D-6E8A-4147-A177-3AD203B41FA5}">
                      <a16:colId xmlns:a16="http://schemas.microsoft.com/office/drawing/2014/main" val="3479077921"/>
                    </a:ext>
                  </a:extLst>
                </a:gridCol>
                <a:gridCol w="246888">
                  <a:extLst>
                    <a:ext uri="{9D8B030D-6E8A-4147-A177-3AD203B41FA5}">
                      <a16:colId xmlns:a16="http://schemas.microsoft.com/office/drawing/2014/main" val="1842555869"/>
                    </a:ext>
                  </a:extLst>
                </a:gridCol>
                <a:gridCol w="246888">
                  <a:extLst>
                    <a:ext uri="{9D8B030D-6E8A-4147-A177-3AD203B41FA5}">
                      <a16:colId xmlns:a16="http://schemas.microsoft.com/office/drawing/2014/main" val="3296698095"/>
                    </a:ext>
                  </a:extLst>
                </a:gridCol>
                <a:gridCol w="246888">
                  <a:extLst>
                    <a:ext uri="{9D8B030D-6E8A-4147-A177-3AD203B41FA5}">
                      <a16:colId xmlns:a16="http://schemas.microsoft.com/office/drawing/2014/main" val="3274890553"/>
                    </a:ext>
                  </a:extLst>
                </a:gridCol>
                <a:gridCol w="246888">
                  <a:extLst>
                    <a:ext uri="{9D8B030D-6E8A-4147-A177-3AD203B41FA5}">
                      <a16:colId xmlns:a16="http://schemas.microsoft.com/office/drawing/2014/main" val="2978850869"/>
                    </a:ext>
                  </a:extLst>
                </a:gridCol>
                <a:gridCol w="246888">
                  <a:extLst>
                    <a:ext uri="{9D8B030D-6E8A-4147-A177-3AD203B41FA5}">
                      <a16:colId xmlns:a16="http://schemas.microsoft.com/office/drawing/2014/main" val="2328546167"/>
                    </a:ext>
                  </a:extLst>
                </a:gridCol>
                <a:gridCol w="246888">
                  <a:extLst>
                    <a:ext uri="{9D8B030D-6E8A-4147-A177-3AD203B41FA5}">
                      <a16:colId xmlns:a16="http://schemas.microsoft.com/office/drawing/2014/main" val="1623496704"/>
                    </a:ext>
                  </a:extLst>
                </a:gridCol>
                <a:gridCol w="246888">
                  <a:extLst>
                    <a:ext uri="{9D8B030D-6E8A-4147-A177-3AD203B41FA5}">
                      <a16:colId xmlns:a16="http://schemas.microsoft.com/office/drawing/2014/main" val="562317723"/>
                    </a:ext>
                  </a:extLst>
                </a:gridCol>
                <a:gridCol w="246888">
                  <a:extLst>
                    <a:ext uri="{9D8B030D-6E8A-4147-A177-3AD203B41FA5}">
                      <a16:colId xmlns:a16="http://schemas.microsoft.com/office/drawing/2014/main" val="2297047591"/>
                    </a:ext>
                  </a:extLst>
                </a:gridCol>
                <a:gridCol w="246888">
                  <a:extLst>
                    <a:ext uri="{9D8B030D-6E8A-4147-A177-3AD203B41FA5}">
                      <a16:colId xmlns:a16="http://schemas.microsoft.com/office/drawing/2014/main" val="939823011"/>
                    </a:ext>
                  </a:extLst>
                </a:gridCol>
                <a:gridCol w="246888">
                  <a:extLst>
                    <a:ext uri="{9D8B030D-6E8A-4147-A177-3AD203B41FA5}">
                      <a16:colId xmlns:a16="http://schemas.microsoft.com/office/drawing/2014/main" val="1348799388"/>
                    </a:ext>
                  </a:extLst>
                </a:gridCol>
                <a:gridCol w="246888">
                  <a:extLst>
                    <a:ext uri="{9D8B030D-6E8A-4147-A177-3AD203B41FA5}">
                      <a16:colId xmlns:a16="http://schemas.microsoft.com/office/drawing/2014/main" val="2089163509"/>
                    </a:ext>
                  </a:extLst>
                </a:gridCol>
                <a:gridCol w="246888">
                  <a:extLst>
                    <a:ext uri="{9D8B030D-6E8A-4147-A177-3AD203B41FA5}">
                      <a16:colId xmlns:a16="http://schemas.microsoft.com/office/drawing/2014/main" val="956390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817285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10/11/2024 15:30:38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10/11/2024 15:30:38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32009126"/>
                  </a:ext>
                </a:extLst>
              </a:tr>
            </a:tbl>
          </a:graphicData>
        </a:graphic>
      </p:graphicFrame>
      <p:sp>
        <p:nvSpPr>
          <p:cNvPr id="4" name="Text Placeholder 3">
            <a:extLst>
              <a:ext uri="{FF2B5EF4-FFF2-40B4-BE49-F238E27FC236}">
                <a16:creationId xmlns:a16="http://schemas.microsoft.com/office/drawing/2014/main" id="{40A6910B-CD47-4660-8FE8-0BD05170AF70}"/>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94007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46314-903A-4E73-A3D2-297CA6455D27}"/>
              </a:ext>
            </a:extLst>
          </p:cNvPr>
          <p:cNvSpPr>
            <a:spLocks noGrp="1"/>
          </p:cNvSpPr>
          <p:nvPr>
            <p:ph type="title"/>
          </p:nvPr>
        </p:nvSpPr>
        <p:spPr/>
        <p:txBody>
          <a:bodyPr/>
          <a:lstStyle/>
          <a:p>
            <a:r>
              <a:rPr lang="en-US"/>
              <a:t>Instagram Posts Table | OMG FUSE COMPETITORS - 18 of 26</a:t>
            </a:r>
          </a:p>
        </p:txBody>
      </p:sp>
      <p:graphicFrame>
        <p:nvGraphicFramePr>
          <p:cNvPr id="5" name="Table Placeholder 4">
            <a:extLst>
              <a:ext uri="{FF2B5EF4-FFF2-40B4-BE49-F238E27FC236}">
                <a16:creationId xmlns:a16="http://schemas.microsoft.com/office/drawing/2014/main" id="{3DB190D4-674D-41B0-8E7A-940F67D0F3D9}"/>
              </a:ext>
            </a:extLst>
          </p:cNvPr>
          <p:cNvGraphicFramePr>
            <a:graphicFrameLocks noGrp="1"/>
          </p:cNvGraphicFramePr>
          <p:nvPr>
            <p:ph type="tbl" sz="quarter" idx="13"/>
            <p:extLst>
              <p:ext uri="{D42A27DB-BD31-4B8C-83A1-F6EECF244321}">
                <p14:modId xmlns:p14="http://schemas.microsoft.com/office/powerpoint/2010/main" val="4112078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460196339"/>
                    </a:ext>
                  </a:extLst>
                </a:gridCol>
                <a:gridCol w="576072">
                  <a:extLst>
                    <a:ext uri="{9D8B030D-6E8A-4147-A177-3AD203B41FA5}">
                      <a16:colId xmlns:a16="http://schemas.microsoft.com/office/drawing/2014/main" val="1506961415"/>
                    </a:ext>
                  </a:extLst>
                </a:gridCol>
                <a:gridCol w="822961">
                  <a:extLst>
                    <a:ext uri="{9D8B030D-6E8A-4147-A177-3AD203B41FA5}">
                      <a16:colId xmlns:a16="http://schemas.microsoft.com/office/drawing/2014/main" val="1564417596"/>
                    </a:ext>
                  </a:extLst>
                </a:gridCol>
                <a:gridCol w="246888">
                  <a:extLst>
                    <a:ext uri="{9D8B030D-6E8A-4147-A177-3AD203B41FA5}">
                      <a16:colId xmlns:a16="http://schemas.microsoft.com/office/drawing/2014/main" val="3162751164"/>
                    </a:ext>
                  </a:extLst>
                </a:gridCol>
                <a:gridCol w="246888">
                  <a:extLst>
                    <a:ext uri="{9D8B030D-6E8A-4147-A177-3AD203B41FA5}">
                      <a16:colId xmlns:a16="http://schemas.microsoft.com/office/drawing/2014/main" val="2534640489"/>
                    </a:ext>
                  </a:extLst>
                </a:gridCol>
                <a:gridCol w="246888">
                  <a:extLst>
                    <a:ext uri="{9D8B030D-6E8A-4147-A177-3AD203B41FA5}">
                      <a16:colId xmlns:a16="http://schemas.microsoft.com/office/drawing/2014/main" val="2588229199"/>
                    </a:ext>
                  </a:extLst>
                </a:gridCol>
                <a:gridCol w="246888">
                  <a:extLst>
                    <a:ext uri="{9D8B030D-6E8A-4147-A177-3AD203B41FA5}">
                      <a16:colId xmlns:a16="http://schemas.microsoft.com/office/drawing/2014/main" val="480803506"/>
                    </a:ext>
                  </a:extLst>
                </a:gridCol>
                <a:gridCol w="246888">
                  <a:extLst>
                    <a:ext uri="{9D8B030D-6E8A-4147-A177-3AD203B41FA5}">
                      <a16:colId xmlns:a16="http://schemas.microsoft.com/office/drawing/2014/main" val="225513800"/>
                    </a:ext>
                  </a:extLst>
                </a:gridCol>
                <a:gridCol w="246888">
                  <a:extLst>
                    <a:ext uri="{9D8B030D-6E8A-4147-A177-3AD203B41FA5}">
                      <a16:colId xmlns:a16="http://schemas.microsoft.com/office/drawing/2014/main" val="3727800096"/>
                    </a:ext>
                  </a:extLst>
                </a:gridCol>
                <a:gridCol w="246888">
                  <a:extLst>
                    <a:ext uri="{9D8B030D-6E8A-4147-A177-3AD203B41FA5}">
                      <a16:colId xmlns:a16="http://schemas.microsoft.com/office/drawing/2014/main" val="3514319420"/>
                    </a:ext>
                  </a:extLst>
                </a:gridCol>
                <a:gridCol w="246888">
                  <a:extLst>
                    <a:ext uri="{9D8B030D-6E8A-4147-A177-3AD203B41FA5}">
                      <a16:colId xmlns:a16="http://schemas.microsoft.com/office/drawing/2014/main" val="3929075936"/>
                    </a:ext>
                  </a:extLst>
                </a:gridCol>
                <a:gridCol w="246888">
                  <a:extLst>
                    <a:ext uri="{9D8B030D-6E8A-4147-A177-3AD203B41FA5}">
                      <a16:colId xmlns:a16="http://schemas.microsoft.com/office/drawing/2014/main" val="1664394331"/>
                    </a:ext>
                  </a:extLst>
                </a:gridCol>
                <a:gridCol w="246888">
                  <a:extLst>
                    <a:ext uri="{9D8B030D-6E8A-4147-A177-3AD203B41FA5}">
                      <a16:colId xmlns:a16="http://schemas.microsoft.com/office/drawing/2014/main" val="806880475"/>
                    </a:ext>
                  </a:extLst>
                </a:gridCol>
                <a:gridCol w="246888">
                  <a:extLst>
                    <a:ext uri="{9D8B030D-6E8A-4147-A177-3AD203B41FA5}">
                      <a16:colId xmlns:a16="http://schemas.microsoft.com/office/drawing/2014/main" val="1403548285"/>
                    </a:ext>
                  </a:extLst>
                </a:gridCol>
                <a:gridCol w="246888">
                  <a:extLst>
                    <a:ext uri="{9D8B030D-6E8A-4147-A177-3AD203B41FA5}">
                      <a16:colId xmlns:a16="http://schemas.microsoft.com/office/drawing/2014/main" val="2551782897"/>
                    </a:ext>
                  </a:extLst>
                </a:gridCol>
                <a:gridCol w="246888">
                  <a:extLst>
                    <a:ext uri="{9D8B030D-6E8A-4147-A177-3AD203B41FA5}">
                      <a16:colId xmlns:a16="http://schemas.microsoft.com/office/drawing/2014/main" val="2605719573"/>
                    </a:ext>
                  </a:extLst>
                </a:gridCol>
                <a:gridCol w="246888">
                  <a:extLst>
                    <a:ext uri="{9D8B030D-6E8A-4147-A177-3AD203B41FA5}">
                      <a16:colId xmlns:a16="http://schemas.microsoft.com/office/drawing/2014/main" val="3817095340"/>
                    </a:ext>
                  </a:extLst>
                </a:gridCol>
                <a:gridCol w="246888">
                  <a:extLst>
                    <a:ext uri="{9D8B030D-6E8A-4147-A177-3AD203B41FA5}">
                      <a16:colId xmlns:a16="http://schemas.microsoft.com/office/drawing/2014/main" val="3385930757"/>
                    </a:ext>
                  </a:extLst>
                </a:gridCol>
                <a:gridCol w="246888">
                  <a:extLst>
                    <a:ext uri="{9D8B030D-6E8A-4147-A177-3AD203B41FA5}">
                      <a16:colId xmlns:a16="http://schemas.microsoft.com/office/drawing/2014/main" val="1724201906"/>
                    </a:ext>
                  </a:extLst>
                </a:gridCol>
                <a:gridCol w="246888">
                  <a:extLst>
                    <a:ext uri="{9D8B030D-6E8A-4147-A177-3AD203B41FA5}">
                      <a16:colId xmlns:a16="http://schemas.microsoft.com/office/drawing/2014/main" val="839669637"/>
                    </a:ext>
                  </a:extLst>
                </a:gridCol>
                <a:gridCol w="246888">
                  <a:extLst>
                    <a:ext uri="{9D8B030D-6E8A-4147-A177-3AD203B41FA5}">
                      <a16:colId xmlns:a16="http://schemas.microsoft.com/office/drawing/2014/main" val="494293056"/>
                    </a:ext>
                  </a:extLst>
                </a:gridCol>
                <a:gridCol w="246888">
                  <a:extLst>
                    <a:ext uri="{9D8B030D-6E8A-4147-A177-3AD203B41FA5}">
                      <a16:colId xmlns:a16="http://schemas.microsoft.com/office/drawing/2014/main" val="3923707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0321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10/03/2024 18:18:08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10/03/2024 18:18:08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01263338"/>
                  </a:ext>
                </a:extLst>
              </a:tr>
            </a:tbl>
          </a:graphicData>
        </a:graphic>
      </p:graphicFrame>
      <p:sp>
        <p:nvSpPr>
          <p:cNvPr id="4" name="Text Placeholder 3">
            <a:extLst>
              <a:ext uri="{FF2B5EF4-FFF2-40B4-BE49-F238E27FC236}">
                <a16:creationId xmlns:a16="http://schemas.microsoft.com/office/drawing/2014/main" id="{CAD5D7F4-4568-4BA5-AB0A-E9B301D33076}"/>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8111232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09C28-9736-48FB-A45E-A49B5F194CB5}"/>
              </a:ext>
            </a:extLst>
          </p:cNvPr>
          <p:cNvSpPr>
            <a:spLocks noGrp="1"/>
          </p:cNvSpPr>
          <p:nvPr>
            <p:ph type="title"/>
          </p:nvPr>
        </p:nvSpPr>
        <p:spPr/>
        <p:txBody>
          <a:bodyPr/>
          <a:lstStyle/>
          <a:p>
            <a:r>
              <a:rPr lang="en-US"/>
              <a:t>Instagram Posts Table | OMG FUSE COMPETITORS - 19 of 26</a:t>
            </a:r>
          </a:p>
        </p:txBody>
      </p:sp>
      <p:graphicFrame>
        <p:nvGraphicFramePr>
          <p:cNvPr id="5" name="Table Placeholder 4">
            <a:extLst>
              <a:ext uri="{FF2B5EF4-FFF2-40B4-BE49-F238E27FC236}">
                <a16:creationId xmlns:a16="http://schemas.microsoft.com/office/drawing/2014/main" id="{D26B3FF2-AC1E-4111-B61A-CCE015C3EF5E}"/>
              </a:ext>
            </a:extLst>
          </p:cNvPr>
          <p:cNvGraphicFramePr>
            <a:graphicFrameLocks noGrp="1"/>
          </p:cNvGraphicFramePr>
          <p:nvPr>
            <p:ph type="tbl" sz="quarter" idx="13"/>
            <p:extLst>
              <p:ext uri="{D42A27DB-BD31-4B8C-83A1-F6EECF244321}">
                <p14:modId xmlns:p14="http://schemas.microsoft.com/office/powerpoint/2010/main" val="1978719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999201133"/>
                    </a:ext>
                  </a:extLst>
                </a:gridCol>
                <a:gridCol w="576072">
                  <a:extLst>
                    <a:ext uri="{9D8B030D-6E8A-4147-A177-3AD203B41FA5}">
                      <a16:colId xmlns:a16="http://schemas.microsoft.com/office/drawing/2014/main" val="1426865822"/>
                    </a:ext>
                  </a:extLst>
                </a:gridCol>
                <a:gridCol w="822961">
                  <a:extLst>
                    <a:ext uri="{9D8B030D-6E8A-4147-A177-3AD203B41FA5}">
                      <a16:colId xmlns:a16="http://schemas.microsoft.com/office/drawing/2014/main" val="1697473030"/>
                    </a:ext>
                  </a:extLst>
                </a:gridCol>
                <a:gridCol w="246888">
                  <a:extLst>
                    <a:ext uri="{9D8B030D-6E8A-4147-A177-3AD203B41FA5}">
                      <a16:colId xmlns:a16="http://schemas.microsoft.com/office/drawing/2014/main" val="2872181463"/>
                    </a:ext>
                  </a:extLst>
                </a:gridCol>
                <a:gridCol w="246888">
                  <a:extLst>
                    <a:ext uri="{9D8B030D-6E8A-4147-A177-3AD203B41FA5}">
                      <a16:colId xmlns:a16="http://schemas.microsoft.com/office/drawing/2014/main" val="650700889"/>
                    </a:ext>
                  </a:extLst>
                </a:gridCol>
                <a:gridCol w="246888">
                  <a:extLst>
                    <a:ext uri="{9D8B030D-6E8A-4147-A177-3AD203B41FA5}">
                      <a16:colId xmlns:a16="http://schemas.microsoft.com/office/drawing/2014/main" val="830548660"/>
                    </a:ext>
                  </a:extLst>
                </a:gridCol>
                <a:gridCol w="246888">
                  <a:extLst>
                    <a:ext uri="{9D8B030D-6E8A-4147-A177-3AD203B41FA5}">
                      <a16:colId xmlns:a16="http://schemas.microsoft.com/office/drawing/2014/main" val="592707314"/>
                    </a:ext>
                  </a:extLst>
                </a:gridCol>
                <a:gridCol w="246888">
                  <a:extLst>
                    <a:ext uri="{9D8B030D-6E8A-4147-A177-3AD203B41FA5}">
                      <a16:colId xmlns:a16="http://schemas.microsoft.com/office/drawing/2014/main" val="3475429738"/>
                    </a:ext>
                  </a:extLst>
                </a:gridCol>
                <a:gridCol w="246888">
                  <a:extLst>
                    <a:ext uri="{9D8B030D-6E8A-4147-A177-3AD203B41FA5}">
                      <a16:colId xmlns:a16="http://schemas.microsoft.com/office/drawing/2014/main" val="1905819721"/>
                    </a:ext>
                  </a:extLst>
                </a:gridCol>
                <a:gridCol w="246888">
                  <a:extLst>
                    <a:ext uri="{9D8B030D-6E8A-4147-A177-3AD203B41FA5}">
                      <a16:colId xmlns:a16="http://schemas.microsoft.com/office/drawing/2014/main" val="2330005011"/>
                    </a:ext>
                  </a:extLst>
                </a:gridCol>
                <a:gridCol w="246888">
                  <a:extLst>
                    <a:ext uri="{9D8B030D-6E8A-4147-A177-3AD203B41FA5}">
                      <a16:colId xmlns:a16="http://schemas.microsoft.com/office/drawing/2014/main" val="909411742"/>
                    </a:ext>
                  </a:extLst>
                </a:gridCol>
                <a:gridCol w="246888">
                  <a:extLst>
                    <a:ext uri="{9D8B030D-6E8A-4147-A177-3AD203B41FA5}">
                      <a16:colId xmlns:a16="http://schemas.microsoft.com/office/drawing/2014/main" val="2546464588"/>
                    </a:ext>
                  </a:extLst>
                </a:gridCol>
                <a:gridCol w="246888">
                  <a:extLst>
                    <a:ext uri="{9D8B030D-6E8A-4147-A177-3AD203B41FA5}">
                      <a16:colId xmlns:a16="http://schemas.microsoft.com/office/drawing/2014/main" val="249092133"/>
                    </a:ext>
                  </a:extLst>
                </a:gridCol>
                <a:gridCol w="246888">
                  <a:extLst>
                    <a:ext uri="{9D8B030D-6E8A-4147-A177-3AD203B41FA5}">
                      <a16:colId xmlns:a16="http://schemas.microsoft.com/office/drawing/2014/main" val="2979850454"/>
                    </a:ext>
                  </a:extLst>
                </a:gridCol>
                <a:gridCol w="246888">
                  <a:extLst>
                    <a:ext uri="{9D8B030D-6E8A-4147-A177-3AD203B41FA5}">
                      <a16:colId xmlns:a16="http://schemas.microsoft.com/office/drawing/2014/main" val="2303319771"/>
                    </a:ext>
                  </a:extLst>
                </a:gridCol>
                <a:gridCol w="246888">
                  <a:extLst>
                    <a:ext uri="{9D8B030D-6E8A-4147-A177-3AD203B41FA5}">
                      <a16:colId xmlns:a16="http://schemas.microsoft.com/office/drawing/2014/main" val="3260472110"/>
                    </a:ext>
                  </a:extLst>
                </a:gridCol>
                <a:gridCol w="246888">
                  <a:extLst>
                    <a:ext uri="{9D8B030D-6E8A-4147-A177-3AD203B41FA5}">
                      <a16:colId xmlns:a16="http://schemas.microsoft.com/office/drawing/2014/main" val="2572378830"/>
                    </a:ext>
                  </a:extLst>
                </a:gridCol>
                <a:gridCol w="246888">
                  <a:extLst>
                    <a:ext uri="{9D8B030D-6E8A-4147-A177-3AD203B41FA5}">
                      <a16:colId xmlns:a16="http://schemas.microsoft.com/office/drawing/2014/main" val="116969848"/>
                    </a:ext>
                  </a:extLst>
                </a:gridCol>
                <a:gridCol w="246888">
                  <a:extLst>
                    <a:ext uri="{9D8B030D-6E8A-4147-A177-3AD203B41FA5}">
                      <a16:colId xmlns:a16="http://schemas.microsoft.com/office/drawing/2014/main" val="775487765"/>
                    </a:ext>
                  </a:extLst>
                </a:gridCol>
                <a:gridCol w="246888">
                  <a:extLst>
                    <a:ext uri="{9D8B030D-6E8A-4147-A177-3AD203B41FA5}">
                      <a16:colId xmlns:a16="http://schemas.microsoft.com/office/drawing/2014/main" val="3470210416"/>
                    </a:ext>
                  </a:extLst>
                </a:gridCol>
                <a:gridCol w="246888">
                  <a:extLst>
                    <a:ext uri="{9D8B030D-6E8A-4147-A177-3AD203B41FA5}">
                      <a16:colId xmlns:a16="http://schemas.microsoft.com/office/drawing/2014/main" val="1258267351"/>
                    </a:ext>
                  </a:extLst>
                </a:gridCol>
                <a:gridCol w="246888">
                  <a:extLst>
                    <a:ext uri="{9D8B030D-6E8A-4147-A177-3AD203B41FA5}">
                      <a16:colId xmlns:a16="http://schemas.microsoft.com/office/drawing/2014/main" val="739961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79187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09/30/2024 17:55:50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09/30/2024 17:55:50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91689461"/>
                  </a:ext>
                </a:extLst>
              </a:tr>
            </a:tbl>
          </a:graphicData>
        </a:graphic>
      </p:graphicFrame>
      <p:sp>
        <p:nvSpPr>
          <p:cNvPr id="4" name="Text Placeholder 3">
            <a:extLst>
              <a:ext uri="{FF2B5EF4-FFF2-40B4-BE49-F238E27FC236}">
                <a16:creationId xmlns:a16="http://schemas.microsoft.com/office/drawing/2014/main" id="{301AAF5E-DEF0-4305-B8A4-322FA38B4BBE}"/>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4657981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A2721-5CCB-4A87-93D0-EAEF6C55A2F5}"/>
              </a:ext>
            </a:extLst>
          </p:cNvPr>
          <p:cNvSpPr>
            <a:spLocks noGrp="1"/>
          </p:cNvSpPr>
          <p:nvPr>
            <p:ph type="title"/>
          </p:nvPr>
        </p:nvSpPr>
        <p:spPr/>
        <p:txBody>
          <a:bodyPr/>
          <a:lstStyle/>
          <a:p>
            <a:r>
              <a:rPr lang="en-US"/>
              <a:t>Instagram Posts Table | OMG FUSE COMPETITORS - 20 of 26</a:t>
            </a:r>
          </a:p>
        </p:txBody>
      </p:sp>
      <p:graphicFrame>
        <p:nvGraphicFramePr>
          <p:cNvPr id="5" name="Table Placeholder 4">
            <a:extLst>
              <a:ext uri="{FF2B5EF4-FFF2-40B4-BE49-F238E27FC236}">
                <a16:creationId xmlns:a16="http://schemas.microsoft.com/office/drawing/2014/main" id="{8FCC293E-35AD-4231-B368-E48C6576648A}"/>
              </a:ext>
            </a:extLst>
          </p:cNvPr>
          <p:cNvGraphicFramePr>
            <a:graphicFrameLocks noGrp="1"/>
          </p:cNvGraphicFramePr>
          <p:nvPr>
            <p:ph type="tbl" sz="quarter" idx="13"/>
            <p:extLst>
              <p:ext uri="{D42A27DB-BD31-4B8C-83A1-F6EECF244321}">
                <p14:modId xmlns:p14="http://schemas.microsoft.com/office/powerpoint/2010/main" val="2016549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618524157"/>
                    </a:ext>
                  </a:extLst>
                </a:gridCol>
                <a:gridCol w="576072">
                  <a:extLst>
                    <a:ext uri="{9D8B030D-6E8A-4147-A177-3AD203B41FA5}">
                      <a16:colId xmlns:a16="http://schemas.microsoft.com/office/drawing/2014/main" val="2486862168"/>
                    </a:ext>
                  </a:extLst>
                </a:gridCol>
                <a:gridCol w="822961">
                  <a:extLst>
                    <a:ext uri="{9D8B030D-6E8A-4147-A177-3AD203B41FA5}">
                      <a16:colId xmlns:a16="http://schemas.microsoft.com/office/drawing/2014/main" val="589142138"/>
                    </a:ext>
                  </a:extLst>
                </a:gridCol>
                <a:gridCol w="246888">
                  <a:extLst>
                    <a:ext uri="{9D8B030D-6E8A-4147-A177-3AD203B41FA5}">
                      <a16:colId xmlns:a16="http://schemas.microsoft.com/office/drawing/2014/main" val="3806279568"/>
                    </a:ext>
                  </a:extLst>
                </a:gridCol>
                <a:gridCol w="246888">
                  <a:extLst>
                    <a:ext uri="{9D8B030D-6E8A-4147-A177-3AD203B41FA5}">
                      <a16:colId xmlns:a16="http://schemas.microsoft.com/office/drawing/2014/main" val="1853877098"/>
                    </a:ext>
                  </a:extLst>
                </a:gridCol>
                <a:gridCol w="246888">
                  <a:extLst>
                    <a:ext uri="{9D8B030D-6E8A-4147-A177-3AD203B41FA5}">
                      <a16:colId xmlns:a16="http://schemas.microsoft.com/office/drawing/2014/main" val="912477107"/>
                    </a:ext>
                  </a:extLst>
                </a:gridCol>
                <a:gridCol w="246888">
                  <a:extLst>
                    <a:ext uri="{9D8B030D-6E8A-4147-A177-3AD203B41FA5}">
                      <a16:colId xmlns:a16="http://schemas.microsoft.com/office/drawing/2014/main" val="2643831310"/>
                    </a:ext>
                  </a:extLst>
                </a:gridCol>
                <a:gridCol w="246888">
                  <a:extLst>
                    <a:ext uri="{9D8B030D-6E8A-4147-A177-3AD203B41FA5}">
                      <a16:colId xmlns:a16="http://schemas.microsoft.com/office/drawing/2014/main" val="2583501005"/>
                    </a:ext>
                  </a:extLst>
                </a:gridCol>
                <a:gridCol w="246888">
                  <a:extLst>
                    <a:ext uri="{9D8B030D-6E8A-4147-A177-3AD203B41FA5}">
                      <a16:colId xmlns:a16="http://schemas.microsoft.com/office/drawing/2014/main" val="3434006647"/>
                    </a:ext>
                  </a:extLst>
                </a:gridCol>
                <a:gridCol w="246888">
                  <a:extLst>
                    <a:ext uri="{9D8B030D-6E8A-4147-A177-3AD203B41FA5}">
                      <a16:colId xmlns:a16="http://schemas.microsoft.com/office/drawing/2014/main" val="3741298477"/>
                    </a:ext>
                  </a:extLst>
                </a:gridCol>
                <a:gridCol w="246888">
                  <a:extLst>
                    <a:ext uri="{9D8B030D-6E8A-4147-A177-3AD203B41FA5}">
                      <a16:colId xmlns:a16="http://schemas.microsoft.com/office/drawing/2014/main" val="1164133824"/>
                    </a:ext>
                  </a:extLst>
                </a:gridCol>
                <a:gridCol w="246888">
                  <a:extLst>
                    <a:ext uri="{9D8B030D-6E8A-4147-A177-3AD203B41FA5}">
                      <a16:colId xmlns:a16="http://schemas.microsoft.com/office/drawing/2014/main" val="2285854804"/>
                    </a:ext>
                  </a:extLst>
                </a:gridCol>
                <a:gridCol w="246888">
                  <a:extLst>
                    <a:ext uri="{9D8B030D-6E8A-4147-A177-3AD203B41FA5}">
                      <a16:colId xmlns:a16="http://schemas.microsoft.com/office/drawing/2014/main" val="3864830323"/>
                    </a:ext>
                  </a:extLst>
                </a:gridCol>
                <a:gridCol w="246888">
                  <a:extLst>
                    <a:ext uri="{9D8B030D-6E8A-4147-A177-3AD203B41FA5}">
                      <a16:colId xmlns:a16="http://schemas.microsoft.com/office/drawing/2014/main" val="3137621556"/>
                    </a:ext>
                  </a:extLst>
                </a:gridCol>
                <a:gridCol w="246888">
                  <a:extLst>
                    <a:ext uri="{9D8B030D-6E8A-4147-A177-3AD203B41FA5}">
                      <a16:colId xmlns:a16="http://schemas.microsoft.com/office/drawing/2014/main" val="240322230"/>
                    </a:ext>
                  </a:extLst>
                </a:gridCol>
                <a:gridCol w="246888">
                  <a:extLst>
                    <a:ext uri="{9D8B030D-6E8A-4147-A177-3AD203B41FA5}">
                      <a16:colId xmlns:a16="http://schemas.microsoft.com/office/drawing/2014/main" val="2776911719"/>
                    </a:ext>
                  </a:extLst>
                </a:gridCol>
                <a:gridCol w="246888">
                  <a:extLst>
                    <a:ext uri="{9D8B030D-6E8A-4147-A177-3AD203B41FA5}">
                      <a16:colId xmlns:a16="http://schemas.microsoft.com/office/drawing/2014/main" val="3997155950"/>
                    </a:ext>
                  </a:extLst>
                </a:gridCol>
                <a:gridCol w="246888">
                  <a:extLst>
                    <a:ext uri="{9D8B030D-6E8A-4147-A177-3AD203B41FA5}">
                      <a16:colId xmlns:a16="http://schemas.microsoft.com/office/drawing/2014/main" val="1515887665"/>
                    </a:ext>
                  </a:extLst>
                </a:gridCol>
                <a:gridCol w="246888">
                  <a:extLst>
                    <a:ext uri="{9D8B030D-6E8A-4147-A177-3AD203B41FA5}">
                      <a16:colId xmlns:a16="http://schemas.microsoft.com/office/drawing/2014/main" val="51771656"/>
                    </a:ext>
                  </a:extLst>
                </a:gridCol>
                <a:gridCol w="246888">
                  <a:extLst>
                    <a:ext uri="{9D8B030D-6E8A-4147-A177-3AD203B41FA5}">
                      <a16:colId xmlns:a16="http://schemas.microsoft.com/office/drawing/2014/main" val="2323602183"/>
                    </a:ext>
                  </a:extLst>
                </a:gridCol>
                <a:gridCol w="246888">
                  <a:extLst>
                    <a:ext uri="{9D8B030D-6E8A-4147-A177-3AD203B41FA5}">
                      <a16:colId xmlns:a16="http://schemas.microsoft.com/office/drawing/2014/main" val="187012795"/>
                    </a:ext>
                  </a:extLst>
                </a:gridCol>
                <a:gridCol w="246888">
                  <a:extLst>
                    <a:ext uri="{9D8B030D-6E8A-4147-A177-3AD203B41FA5}">
                      <a16:colId xmlns:a16="http://schemas.microsoft.com/office/drawing/2014/main" val="628148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0585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09/26/2024 17:08:35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09/26/2024 17:08:35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95002929"/>
                  </a:ext>
                </a:extLst>
              </a:tr>
            </a:tbl>
          </a:graphicData>
        </a:graphic>
      </p:graphicFrame>
      <p:sp>
        <p:nvSpPr>
          <p:cNvPr id="4" name="Text Placeholder 3">
            <a:extLst>
              <a:ext uri="{FF2B5EF4-FFF2-40B4-BE49-F238E27FC236}">
                <a16:creationId xmlns:a16="http://schemas.microsoft.com/office/drawing/2014/main" id="{453A77F9-FC96-4553-B15F-02A01D8E20D4}"/>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221086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25288-9990-4EC8-B5ED-5A9948B4DF17}"/>
              </a:ext>
            </a:extLst>
          </p:cNvPr>
          <p:cNvSpPr>
            <a:spLocks noGrp="1"/>
          </p:cNvSpPr>
          <p:nvPr>
            <p:ph type="title"/>
          </p:nvPr>
        </p:nvSpPr>
        <p:spPr/>
        <p:txBody>
          <a:bodyPr/>
          <a:lstStyle/>
          <a:p>
            <a:r>
              <a:rPr lang="en-US"/>
              <a:t>Instagram Posts Table | OMG FUSE COMPETITORS - 21 of 26</a:t>
            </a:r>
          </a:p>
        </p:txBody>
      </p:sp>
      <p:graphicFrame>
        <p:nvGraphicFramePr>
          <p:cNvPr id="5" name="Table Placeholder 4">
            <a:extLst>
              <a:ext uri="{FF2B5EF4-FFF2-40B4-BE49-F238E27FC236}">
                <a16:creationId xmlns:a16="http://schemas.microsoft.com/office/drawing/2014/main" id="{31720FDE-68DA-4C9C-8F4D-5CEB5A30BF50}"/>
              </a:ext>
            </a:extLst>
          </p:cNvPr>
          <p:cNvGraphicFramePr>
            <a:graphicFrameLocks noGrp="1"/>
          </p:cNvGraphicFramePr>
          <p:nvPr>
            <p:ph type="tbl" sz="quarter" idx="13"/>
            <p:extLst>
              <p:ext uri="{D42A27DB-BD31-4B8C-83A1-F6EECF244321}">
                <p14:modId xmlns:p14="http://schemas.microsoft.com/office/powerpoint/2010/main" val="599398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114486102"/>
                    </a:ext>
                  </a:extLst>
                </a:gridCol>
                <a:gridCol w="576072">
                  <a:extLst>
                    <a:ext uri="{9D8B030D-6E8A-4147-A177-3AD203B41FA5}">
                      <a16:colId xmlns:a16="http://schemas.microsoft.com/office/drawing/2014/main" val="3049153824"/>
                    </a:ext>
                  </a:extLst>
                </a:gridCol>
                <a:gridCol w="822961">
                  <a:extLst>
                    <a:ext uri="{9D8B030D-6E8A-4147-A177-3AD203B41FA5}">
                      <a16:colId xmlns:a16="http://schemas.microsoft.com/office/drawing/2014/main" val="1147253519"/>
                    </a:ext>
                  </a:extLst>
                </a:gridCol>
                <a:gridCol w="246888">
                  <a:extLst>
                    <a:ext uri="{9D8B030D-6E8A-4147-A177-3AD203B41FA5}">
                      <a16:colId xmlns:a16="http://schemas.microsoft.com/office/drawing/2014/main" val="1743360423"/>
                    </a:ext>
                  </a:extLst>
                </a:gridCol>
                <a:gridCol w="246888">
                  <a:extLst>
                    <a:ext uri="{9D8B030D-6E8A-4147-A177-3AD203B41FA5}">
                      <a16:colId xmlns:a16="http://schemas.microsoft.com/office/drawing/2014/main" val="466292940"/>
                    </a:ext>
                  </a:extLst>
                </a:gridCol>
                <a:gridCol w="246888">
                  <a:extLst>
                    <a:ext uri="{9D8B030D-6E8A-4147-A177-3AD203B41FA5}">
                      <a16:colId xmlns:a16="http://schemas.microsoft.com/office/drawing/2014/main" val="3466757635"/>
                    </a:ext>
                  </a:extLst>
                </a:gridCol>
                <a:gridCol w="246888">
                  <a:extLst>
                    <a:ext uri="{9D8B030D-6E8A-4147-A177-3AD203B41FA5}">
                      <a16:colId xmlns:a16="http://schemas.microsoft.com/office/drawing/2014/main" val="82618596"/>
                    </a:ext>
                  </a:extLst>
                </a:gridCol>
                <a:gridCol w="246888">
                  <a:extLst>
                    <a:ext uri="{9D8B030D-6E8A-4147-A177-3AD203B41FA5}">
                      <a16:colId xmlns:a16="http://schemas.microsoft.com/office/drawing/2014/main" val="791620581"/>
                    </a:ext>
                  </a:extLst>
                </a:gridCol>
                <a:gridCol w="246888">
                  <a:extLst>
                    <a:ext uri="{9D8B030D-6E8A-4147-A177-3AD203B41FA5}">
                      <a16:colId xmlns:a16="http://schemas.microsoft.com/office/drawing/2014/main" val="2637434622"/>
                    </a:ext>
                  </a:extLst>
                </a:gridCol>
                <a:gridCol w="246888">
                  <a:extLst>
                    <a:ext uri="{9D8B030D-6E8A-4147-A177-3AD203B41FA5}">
                      <a16:colId xmlns:a16="http://schemas.microsoft.com/office/drawing/2014/main" val="1393105255"/>
                    </a:ext>
                  </a:extLst>
                </a:gridCol>
                <a:gridCol w="246888">
                  <a:extLst>
                    <a:ext uri="{9D8B030D-6E8A-4147-A177-3AD203B41FA5}">
                      <a16:colId xmlns:a16="http://schemas.microsoft.com/office/drawing/2014/main" val="4243615499"/>
                    </a:ext>
                  </a:extLst>
                </a:gridCol>
                <a:gridCol w="246888">
                  <a:extLst>
                    <a:ext uri="{9D8B030D-6E8A-4147-A177-3AD203B41FA5}">
                      <a16:colId xmlns:a16="http://schemas.microsoft.com/office/drawing/2014/main" val="379651383"/>
                    </a:ext>
                  </a:extLst>
                </a:gridCol>
                <a:gridCol w="246888">
                  <a:extLst>
                    <a:ext uri="{9D8B030D-6E8A-4147-A177-3AD203B41FA5}">
                      <a16:colId xmlns:a16="http://schemas.microsoft.com/office/drawing/2014/main" val="2054597530"/>
                    </a:ext>
                  </a:extLst>
                </a:gridCol>
                <a:gridCol w="246888">
                  <a:extLst>
                    <a:ext uri="{9D8B030D-6E8A-4147-A177-3AD203B41FA5}">
                      <a16:colId xmlns:a16="http://schemas.microsoft.com/office/drawing/2014/main" val="4007512711"/>
                    </a:ext>
                  </a:extLst>
                </a:gridCol>
                <a:gridCol w="246888">
                  <a:extLst>
                    <a:ext uri="{9D8B030D-6E8A-4147-A177-3AD203B41FA5}">
                      <a16:colId xmlns:a16="http://schemas.microsoft.com/office/drawing/2014/main" val="4007657269"/>
                    </a:ext>
                  </a:extLst>
                </a:gridCol>
                <a:gridCol w="246888">
                  <a:extLst>
                    <a:ext uri="{9D8B030D-6E8A-4147-A177-3AD203B41FA5}">
                      <a16:colId xmlns:a16="http://schemas.microsoft.com/office/drawing/2014/main" val="1832618705"/>
                    </a:ext>
                  </a:extLst>
                </a:gridCol>
                <a:gridCol w="246888">
                  <a:extLst>
                    <a:ext uri="{9D8B030D-6E8A-4147-A177-3AD203B41FA5}">
                      <a16:colId xmlns:a16="http://schemas.microsoft.com/office/drawing/2014/main" val="893340240"/>
                    </a:ext>
                  </a:extLst>
                </a:gridCol>
                <a:gridCol w="246888">
                  <a:extLst>
                    <a:ext uri="{9D8B030D-6E8A-4147-A177-3AD203B41FA5}">
                      <a16:colId xmlns:a16="http://schemas.microsoft.com/office/drawing/2014/main" val="33635140"/>
                    </a:ext>
                  </a:extLst>
                </a:gridCol>
                <a:gridCol w="246888">
                  <a:extLst>
                    <a:ext uri="{9D8B030D-6E8A-4147-A177-3AD203B41FA5}">
                      <a16:colId xmlns:a16="http://schemas.microsoft.com/office/drawing/2014/main" val="3214363156"/>
                    </a:ext>
                  </a:extLst>
                </a:gridCol>
                <a:gridCol w="246888">
                  <a:extLst>
                    <a:ext uri="{9D8B030D-6E8A-4147-A177-3AD203B41FA5}">
                      <a16:colId xmlns:a16="http://schemas.microsoft.com/office/drawing/2014/main" val="2863345073"/>
                    </a:ext>
                  </a:extLst>
                </a:gridCol>
                <a:gridCol w="246888">
                  <a:extLst>
                    <a:ext uri="{9D8B030D-6E8A-4147-A177-3AD203B41FA5}">
                      <a16:colId xmlns:a16="http://schemas.microsoft.com/office/drawing/2014/main" val="541540278"/>
                    </a:ext>
                  </a:extLst>
                </a:gridCol>
                <a:gridCol w="246888">
                  <a:extLst>
                    <a:ext uri="{9D8B030D-6E8A-4147-A177-3AD203B41FA5}">
                      <a16:colId xmlns:a16="http://schemas.microsoft.com/office/drawing/2014/main" val="3697231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476800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17:30:00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17:30:00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51029579"/>
                  </a:ext>
                </a:extLst>
              </a:tr>
            </a:tbl>
          </a:graphicData>
        </a:graphic>
      </p:graphicFrame>
      <p:sp>
        <p:nvSpPr>
          <p:cNvPr id="4" name="Text Placeholder 3">
            <a:extLst>
              <a:ext uri="{FF2B5EF4-FFF2-40B4-BE49-F238E27FC236}">
                <a16:creationId xmlns:a16="http://schemas.microsoft.com/office/drawing/2014/main" id="{415F6947-D901-4560-ACBE-70AA464C91EB}"/>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1547479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A530B-BE44-4B49-98EC-ECA53BF33D1F}"/>
              </a:ext>
            </a:extLst>
          </p:cNvPr>
          <p:cNvSpPr>
            <a:spLocks noGrp="1"/>
          </p:cNvSpPr>
          <p:nvPr>
            <p:ph type="title"/>
          </p:nvPr>
        </p:nvSpPr>
        <p:spPr/>
        <p:txBody>
          <a:bodyPr/>
          <a:lstStyle/>
          <a:p>
            <a:r>
              <a:rPr lang="en-US"/>
              <a:t>Instagram Posts Table | OMG FUSE COMPETITORS - 22 of 26</a:t>
            </a:r>
          </a:p>
        </p:txBody>
      </p:sp>
      <p:graphicFrame>
        <p:nvGraphicFramePr>
          <p:cNvPr id="5" name="Table Placeholder 4">
            <a:extLst>
              <a:ext uri="{FF2B5EF4-FFF2-40B4-BE49-F238E27FC236}">
                <a16:creationId xmlns:a16="http://schemas.microsoft.com/office/drawing/2014/main" id="{384EA7D6-DC9F-41FB-9297-E474D355F79D}"/>
              </a:ext>
            </a:extLst>
          </p:cNvPr>
          <p:cNvGraphicFramePr>
            <a:graphicFrameLocks noGrp="1"/>
          </p:cNvGraphicFramePr>
          <p:nvPr>
            <p:ph type="tbl" sz="quarter" idx="13"/>
            <p:extLst>
              <p:ext uri="{D42A27DB-BD31-4B8C-83A1-F6EECF244321}">
                <p14:modId xmlns:p14="http://schemas.microsoft.com/office/powerpoint/2010/main" val="2202565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963005763"/>
                    </a:ext>
                  </a:extLst>
                </a:gridCol>
                <a:gridCol w="576072">
                  <a:extLst>
                    <a:ext uri="{9D8B030D-6E8A-4147-A177-3AD203B41FA5}">
                      <a16:colId xmlns:a16="http://schemas.microsoft.com/office/drawing/2014/main" val="1102355761"/>
                    </a:ext>
                  </a:extLst>
                </a:gridCol>
                <a:gridCol w="822961">
                  <a:extLst>
                    <a:ext uri="{9D8B030D-6E8A-4147-A177-3AD203B41FA5}">
                      <a16:colId xmlns:a16="http://schemas.microsoft.com/office/drawing/2014/main" val="3823705258"/>
                    </a:ext>
                  </a:extLst>
                </a:gridCol>
                <a:gridCol w="246888">
                  <a:extLst>
                    <a:ext uri="{9D8B030D-6E8A-4147-A177-3AD203B41FA5}">
                      <a16:colId xmlns:a16="http://schemas.microsoft.com/office/drawing/2014/main" val="4163611813"/>
                    </a:ext>
                  </a:extLst>
                </a:gridCol>
                <a:gridCol w="246888">
                  <a:extLst>
                    <a:ext uri="{9D8B030D-6E8A-4147-A177-3AD203B41FA5}">
                      <a16:colId xmlns:a16="http://schemas.microsoft.com/office/drawing/2014/main" val="1549894714"/>
                    </a:ext>
                  </a:extLst>
                </a:gridCol>
                <a:gridCol w="246888">
                  <a:extLst>
                    <a:ext uri="{9D8B030D-6E8A-4147-A177-3AD203B41FA5}">
                      <a16:colId xmlns:a16="http://schemas.microsoft.com/office/drawing/2014/main" val="2207685871"/>
                    </a:ext>
                  </a:extLst>
                </a:gridCol>
                <a:gridCol w="246888">
                  <a:extLst>
                    <a:ext uri="{9D8B030D-6E8A-4147-A177-3AD203B41FA5}">
                      <a16:colId xmlns:a16="http://schemas.microsoft.com/office/drawing/2014/main" val="819712786"/>
                    </a:ext>
                  </a:extLst>
                </a:gridCol>
                <a:gridCol w="246888">
                  <a:extLst>
                    <a:ext uri="{9D8B030D-6E8A-4147-A177-3AD203B41FA5}">
                      <a16:colId xmlns:a16="http://schemas.microsoft.com/office/drawing/2014/main" val="1403823739"/>
                    </a:ext>
                  </a:extLst>
                </a:gridCol>
                <a:gridCol w="246888">
                  <a:extLst>
                    <a:ext uri="{9D8B030D-6E8A-4147-A177-3AD203B41FA5}">
                      <a16:colId xmlns:a16="http://schemas.microsoft.com/office/drawing/2014/main" val="1389888745"/>
                    </a:ext>
                  </a:extLst>
                </a:gridCol>
                <a:gridCol w="246888">
                  <a:extLst>
                    <a:ext uri="{9D8B030D-6E8A-4147-A177-3AD203B41FA5}">
                      <a16:colId xmlns:a16="http://schemas.microsoft.com/office/drawing/2014/main" val="753926762"/>
                    </a:ext>
                  </a:extLst>
                </a:gridCol>
                <a:gridCol w="246888">
                  <a:extLst>
                    <a:ext uri="{9D8B030D-6E8A-4147-A177-3AD203B41FA5}">
                      <a16:colId xmlns:a16="http://schemas.microsoft.com/office/drawing/2014/main" val="3478128699"/>
                    </a:ext>
                  </a:extLst>
                </a:gridCol>
                <a:gridCol w="246888">
                  <a:extLst>
                    <a:ext uri="{9D8B030D-6E8A-4147-A177-3AD203B41FA5}">
                      <a16:colId xmlns:a16="http://schemas.microsoft.com/office/drawing/2014/main" val="281487346"/>
                    </a:ext>
                  </a:extLst>
                </a:gridCol>
                <a:gridCol w="246888">
                  <a:extLst>
                    <a:ext uri="{9D8B030D-6E8A-4147-A177-3AD203B41FA5}">
                      <a16:colId xmlns:a16="http://schemas.microsoft.com/office/drawing/2014/main" val="1462201597"/>
                    </a:ext>
                  </a:extLst>
                </a:gridCol>
                <a:gridCol w="246888">
                  <a:extLst>
                    <a:ext uri="{9D8B030D-6E8A-4147-A177-3AD203B41FA5}">
                      <a16:colId xmlns:a16="http://schemas.microsoft.com/office/drawing/2014/main" val="3592211331"/>
                    </a:ext>
                  </a:extLst>
                </a:gridCol>
                <a:gridCol w="246888">
                  <a:extLst>
                    <a:ext uri="{9D8B030D-6E8A-4147-A177-3AD203B41FA5}">
                      <a16:colId xmlns:a16="http://schemas.microsoft.com/office/drawing/2014/main" val="4097703555"/>
                    </a:ext>
                  </a:extLst>
                </a:gridCol>
                <a:gridCol w="246888">
                  <a:extLst>
                    <a:ext uri="{9D8B030D-6E8A-4147-A177-3AD203B41FA5}">
                      <a16:colId xmlns:a16="http://schemas.microsoft.com/office/drawing/2014/main" val="1841003260"/>
                    </a:ext>
                  </a:extLst>
                </a:gridCol>
                <a:gridCol w="246888">
                  <a:extLst>
                    <a:ext uri="{9D8B030D-6E8A-4147-A177-3AD203B41FA5}">
                      <a16:colId xmlns:a16="http://schemas.microsoft.com/office/drawing/2014/main" val="3404886033"/>
                    </a:ext>
                  </a:extLst>
                </a:gridCol>
                <a:gridCol w="246888">
                  <a:extLst>
                    <a:ext uri="{9D8B030D-6E8A-4147-A177-3AD203B41FA5}">
                      <a16:colId xmlns:a16="http://schemas.microsoft.com/office/drawing/2014/main" val="1806184024"/>
                    </a:ext>
                  </a:extLst>
                </a:gridCol>
                <a:gridCol w="246888">
                  <a:extLst>
                    <a:ext uri="{9D8B030D-6E8A-4147-A177-3AD203B41FA5}">
                      <a16:colId xmlns:a16="http://schemas.microsoft.com/office/drawing/2014/main" val="1479347440"/>
                    </a:ext>
                  </a:extLst>
                </a:gridCol>
                <a:gridCol w="246888">
                  <a:extLst>
                    <a:ext uri="{9D8B030D-6E8A-4147-A177-3AD203B41FA5}">
                      <a16:colId xmlns:a16="http://schemas.microsoft.com/office/drawing/2014/main" val="634262601"/>
                    </a:ext>
                  </a:extLst>
                </a:gridCol>
                <a:gridCol w="246888">
                  <a:extLst>
                    <a:ext uri="{9D8B030D-6E8A-4147-A177-3AD203B41FA5}">
                      <a16:colId xmlns:a16="http://schemas.microsoft.com/office/drawing/2014/main" val="3121364826"/>
                    </a:ext>
                  </a:extLst>
                </a:gridCol>
                <a:gridCol w="246888">
                  <a:extLst>
                    <a:ext uri="{9D8B030D-6E8A-4147-A177-3AD203B41FA5}">
                      <a16:colId xmlns:a16="http://schemas.microsoft.com/office/drawing/2014/main" val="2248777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668088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09/16/2024 17:30:20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09/16/2024 17:30:20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86840776"/>
                  </a:ext>
                </a:extLst>
              </a:tr>
            </a:tbl>
          </a:graphicData>
        </a:graphic>
      </p:graphicFrame>
      <p:sp>
        <p:nvSpPr>
          <p:cNvPr id="4" name="Text Placeholder 3">
            <a:extLst>
              <a:ext uri="{FF2B5EF4-FFF2-40B4-BE49-F238E27FC236}">
                <a16:creationId xmlns:a16="http://schemas.microsoft.com/office/drawing/2014/main" id="{B954B033-E70F-4E05-9E22-34D01C03E0BA}"/>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42879783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BC757-B0DE-42FB-ADEA-FE334B17F3AD}"/>
              </a:ext>
            </a:extLst>
          </p:cNvPr>
          <p:cNvSpPr>
            <a:spLocks noGrp="1"/>
          </p:cNvSpPr>
          <p:nvPr>
            <p:ph type="title"/>
          </p:nvPr>
        </p:nvSpPr>
        <p:spPr/>
        <p:txBody>
          <a:bodyPr/>
          <a:lstStyle/>
          <a:p>
            <a:r>
              <a:rPr lang="en-US"/>
              <a:t>Instagram Posts Table | OMG FUSE COMPETITORS - 23 of 26</a:t>
            </a:r>
          </a:p>
        </p:txBody>
      </p:sp>
      <p:graphicFrame>
        <p:nvGraphicFramePr>
          <p:cNvPr id="5" name="Table Placeholder 4">
            <a:extLst>
              <a:ext uri="{FF2B5EF4-FFF2-40B4-BE49-F238E27FC236}">
                <a16:creationId xmlns:a16="http://schemas.microsoft.com/office/drawing/2014/main" id="{C073F842-4A95-4A94-8949-81E459666894}"/>
              </a:ext>
            </a:extLst>
          </p:cNvPr>
          <p:cNvGraphicFramePr>
            <a:graphicFrameLocks noGrp="1"/>
          </p:cNvGraphicFramePr>
          <p:nvPr>
            <p:ph type="tbl" sz="quarter" idx="13"/>
            <p:extLst>
              <p:ext uri="{D42A27DB-BD31-4B8C-83A1-F6EECF244321}">
                <p14:modId xmlns:p14="http://schemas.microsoft.com/office/powerpoint/2010/main" val="1929986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914354382"/>
                    </a:ext>
                  </a:extLst>
                </a:gridCol>
                <a:gridCol w="576072">
                  <a:extLst>
                    <a:ext uri="{9D8B030D-6E8A-4147-A177-3AD203B41FA5}">
                      <a16:colId xmlns:a16="http://schemas.microsoft.com/office/drawing/2014/main" val="2844045892"/>
                    </a:ext>
                  </a:extLst>
                </a:gridCol>
                <a:gridCol w="822961">
                  <a:extLst>
                    <a:ext uri="{9D8B030D-6E8A-4147-A177-3AD203B41FA5}">
                      <a16:colId xmlns:a16="http://schemas.microsoft.com/office/drawing/2014/main" val="3575974883"/>
                    </a:ext>
                  </a:extLst>
                </a:gridCol>
                <a:gridCol w="246888">
                  <a:extLst>
                    <a:ext uri="{9D8B030D-6E8A-4147-A177-3AD203B41FA5}">
                      <a16:colId xmlns:a16="http://schemas.microsoft.com/office/drawing/2014/main" val="3833366058"/>
                    </a:ext>
                  </a:extLst>
                </a:gridCol>
                <a:gridCol w="246888">
                  <a:extLst>
                    <a:ext uri="{9D8B030D-6E8A-4147-A177-3AD203B41FA5}">
                      <a16:colId xmlns:a16="http://schemas.microsoft.com/office/drawing/2014/main" val="3293610619"/>
                    </a:ext>
                  </a:extLst>
                </a:gridCol>
                <a:gridCol w="246888">
                  <a:extLst>
                    <a:ext uri="{9D8B030D-6E8A-4147-A177-3AD203B41FA5}">
                      <a16:colId xmlns:a16="http://schemas.microsoft.com/office/drawing/2014/main" val="1155436336"/>
                    </a:ext>
                  </a:extLst>
                </a:gridCol>
                <a:gridCol w="246888">
                  <a:extLst>
                    <a:ext uri="{9D8B030D-6E8A-4147-A177-3AD203B41FA5}">
                      <a16:colId xmlns:a16="http://schemas.microsoft.com/office/drawing/2014/main" val="3071926194"/>
                    </a:ext>
                  </a:extLst>
                </a:gridCol>
                <a:gridCol w="246888">
                  <a:extLst>
                    <a:ext uri="{9D8B030D-6E8A-4147-A177-3AD203B41FA5}">
                      <a16:colId xmlns:a16="http://schemas.microsoft.com/office/drawing/2014/main" val="234636739"/>
                    </a:ext>
                  </a:extLst>
                </a:gridCol>
                <a:gridCol w="246888">
                  <a:extLst>
                    <a:ext uri="{9D8B030D-6E8A-4147-A177-3AD203B41FA5}">
                      <a16:colId xmlns:a16="http://schemas.microsoft.com/office/drawing/2014/main" val="1181403415"/>
                    </a:ext>
                  </a:extLst>
                </a:gridCol>
                <a:gridCol w="246888">
                  <a:extLst>
                    <a:ext uri="{9D8B030D-6E8A-4147-A177-3AD203B41FA5}">
                      <a16:colId xmlns:a16="http://schemas.microsoft.com/office/drawing/2014/main" val="3339422752"/>
                    </a:ext>
                  </a:extLst>
                </a:gridCol>
                <a:gridCol w="246888">
                  <a:extLst>
                    <a:ext uri="{9D8B030D-6E8A-4147-A177-3AD203B41FA5}">
                      <a16:colId xmlns:a16="http://schemas.microsoft.com/office/drawing/2014/main" val="3147167622"/>
                    </a:ext>
                  </a:extLst>
                </a:gridCol>
                <a:gridCol w="246888">
                  <a:extLst>
                    <a:ext uri="{9D8B030D-6E8A-4147-A177-3AD203B41FA5}">
                      <a16:colId xmlns:a16="http://schemas.microsoft.com/office/drawing/2014/main" val="2750175207"/>
                    </a:ext>
                  </a:extLst>
                </a:gridCol>
                <a:gridCol w="246888">
                  <a:extLst>
                    <a:ext uri="{9D8B030D-6E8A-4147-A177-3AD203B41FA5}">
                      <a16:colId xmlns:a16="http://schemas.microsoft.com/office/drawing/2014/main" val="3574415639"/>
                    </a:ext>
                  </a:extLst>
                </a:gridCol>
                <a:gridCol w="246888">
                  <a:extLst>
                    <a:ext uri="{9D8B030D-6E8A-4147-A177-3AD203B41FA5}">
                      <a16:colId xmlns:a16="http://schemas.microsoft.com/office/drawing/2014/main" val="3202575549"/>
                    </a:ext>
                  </a:extLst>
                </a:gridCol>
                <a:gridCol w="246888">
                  <a:extLst>
                    <a:ext uri="{9D8B030D-6E8A-4147-A177-3AD203B41FA5}">
                      <a16:colId xmlns:a16="http://schemas.microsoft.com/office/drawing/2014/main" val="4177216411"/>
                    </a:ext>
                  </a:extLst>
                </a:gridCol>
                <a:gridCol w="246888">
                  <a:extLst>
                    <a:ext uri="{9D8B030D-6E8A-4147-A177-3AD203B41FA5}">
                      <a16:colId xmlns:a16="http://schemas.microsoft.com/office/drawing/2014/main" val="3002648410"/>
                    </a:ext>
                  </a:extLst>
                </a:gridCol>
                <a:gridCol w="246888">
                  <a:extLst>
                    <a:ext uri="{9D8B030D-6E8A-4147-A177-3AD203B41FA5}">
                      <a16:colId xmlns:a16="http://schemas.microsoft.com/office/drawing/2014/main" val="2879082275"/>
                    </a:ext>
                  </a:extLst>
                </a:gridCol>
                <a:gridCol w="246888">
                  <a:extLst>
                    <a:ext uri="{9D8B030D-6E8A-4147-A177-3AD203B41FA5}">
                      <a16:colId xmlns:a16="http://schemas.microsoft.com/office/drawing/2014/main" val="3911056419"/>
                    </a:ext>
                  </a:extLst>
                </a:gridCol>
                <a:gridCol w="246888">
                  <a:extLst>
                    <a:ext uri="{9D8B030D-6E8A-4147-A177-3AD203B41FA5}">
                      <a16:colId xmlns:a16="http://schemas.microsoft.com/office/drawing/2014/main" val="1083974023"/>
                    </a:ext>
                  </a:extLst>
                </a:gridCol>
                <a:gridCol w="246888">
                  <a:extLst>
                    <a:ext uri="{9D8B030D-6E8A-4147-A177-3AD203B41FA5}">
                      <a16:colId xmlns:a16="http://schemas.microsoft.com/office/drawing/2014/main" val="1165579426"/>
                    </a:ext>
                  </a:extLst>
                </a:gridCol>
                <a:gridCol w="246888">
                  <a:extLst>
                    <a:ext uri="{9D8B030D-6E8A-4147-A177-3AD203B41FA5}">
                      <a16:colId xmlns:a16="http://schemas.microsoft.com/office/drawing/2014/main" val="1474513362"/>
                    </a:ext>
                  </a:extLst>
                </a:gridCol>
                <a:gridCol w="246888">
                  <a:extLst>
                    <a:ext uri="{9D8B030D-6E8A-4147-A177-3AD203B41FA5}">
                      <a16:colId xmlns:a16="http://schemas.microsoft.com/office/drawing/2014/main" val="2871492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19047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09/13/2024 22:41:26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09/13/2024 22:41:26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02477929"/>
                  </a:ext>
                </a:extLst>
              </a:tr>
            </a:tbl>
          </a:graphicData>
        </a:graphic>
      </p:graphicFrame>
      <p:sp>
        <p:nvSpPr>
          <p:cNvPr id="4" name="Text Placeholder 3">
            <a:extLst>
              <a:ext uri="{FF2B5EF4-FFF2-40B4-BE49-F238E27FC236}">
                <a16:creationId xmlns:a16="http://schemas.microsoft.com/office/drawing/2014/main" id="{4E259A1B-208E-46B7-839C-BA1BD93B6570}"/>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239682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DD451-A344-4F52-BB27-F25169D07794}"/>
              </a:ext>
            </a:extLst>
          </p:cNvPr>
          <p:cNvSpPr>
            <a:spLocks noGrp="1"/>
          </p:cNvSpPr>
          <p:nvPr>
            <p:ph type="title"/>
          </p:nvPr>
        </p:nvSpPr>
        <p:spPr/>
        <p:txBody>
          <a:bodyPr/>
          <a:lstStyle/>
          <a:p>
            <a:r>
              <a:rPr lang="en-US"/>
              <a:t>Instagram Posts Table | OMG FUSE COMPETITORS - 24 of 26</a:t>
            </a:r>
          </a:p>
        </p:txBody>
      </p:sp>
      <p:graphicFrame>
        <p:nvGraphicFramePr>
          <p:cNvPr id="5" name="Table Placeholder 4">
            <a:extLst>
              <a:ext uri="{FF2B5EF4-FFF2-40B4-BE49-F238E27FC236}">
                <a16:creationId xmlns:a16="http://schemas.microsoft.com/office/drawing/2014/main" id="{40E79D1F-041C-4BC3-AF2D-838086B4FFAB}"/>
              </a:ext>
            </a:extLst>
          </p:cNvPr>
          <p:cNvGraphicFramePr>
            <a:graphicFrameLocks noGrp="1"/>
          </p:cNvGraphicFramePr>
          <p:nvPr>
            <p:ph type="tbl" sz="quarter" idx="13"/>
            <p:extLst>
              <p:ext uri="{D42A27DB-BD31-4B8C-83A1-F6EECF244321}">
                <p14:modId xmlns:p14="http://schemas.microsoft.com/office/powerpoint/2010/main" val="13688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486422158"/>
                    </a:ext>
                  </a:extLst>
                </a:gridCol>
                <a:gridCol w="576072">
                  <a:extLst>
                    <a:ext uri="{9D8B030D-6E8A-4147-A177-3AD203B41FA5}">
                      <a16:colId xmlns:a16="http://schemas.microsoft.com/office/drawing/2014/main" val="3614993423"/>
                    </a:ext>
                  </a:extLst>
                </a:gridCol>
                <a:gridCol w="822961">
                  <a:extLst>
                    <a:ext uri="{9D8B030D-6E8A-4147-A177-3AD203B41FA5}">
                      <a16:colId xmlns:a16="http://schemas.microsoft.com/office/drawing/2014/main" val="440995445"/>
                    </a:ext>
                  </a:extLst>
                </a:gridCol>
                <a:gridCol w="246888">
                  <a:extLst>
                    <a:ext uri="{9D8B030D-6E8A-4147-A177-3AD203B41FA5}">
                      <a16:colId xmlns:a16="http://schemas.microsoft.com/office/drawing/2014/main" val="2988401129"/>
                    </a:ext>
                  </a:extLst>
                </a:gridCol>
                <a:gridCol w="246888">
                  <a:extLst>
                    <a:ext uri="{9D8B030D-6E8A-4147-A177-3AD203B41FA5}">
                      <a16:colId xmlns:a16="http://schemas.microsoft.com/office/drawing/2014/main" val="3697014628"/>
                    </a:ext>
                  </a:extLst>
                </a:gridCol>
                <a:gridCol w="246888">
                  <a:extLst>
                    <a:ext uri="{9D8B030D-6E8A-4147-A177-3AD203B41FA5}">
                      <a16:colId xmlns:a16="http://schemas.microsoft.com/office/drawing/2014/main" val="3956426107"/>
                    </a:ext>
                  </a:extLst>
                </a:gridCol>
                <a:gridCol w="246888">
                  <a:extLst>
                    <a:ext uri="{9D8B030D-6E8A-4147-A177-3AD203B41FA5}">
                      <a16:colId xmlns:a16="http://schemas.microsoft.com/office/drawing/2014/main" val="4183169724"/>
                    </a:ext>
                  </a:extLst>
                </a:gridCol>
                <a:gridCol w="246888">
                  <a:extLst>
                    <a:ext uri="{9D8B030D-6E8A-4147-A177-3AD203B41FA5}">
                      <a16:colId xmlns:a16="http://schemas.microsoft.com/office/drawing/2014/main" val="504404475"/>
                    </a:ext>
                  </a:extLst>
                </a:gridCol>
                <a:gridCol w="246888">
                  <a:extLst>
                    <a:ext uri="{9D8B030D-6E8A-4147-A177-3AD203B41FA5}">
                      <a16:colId xmlns:a16="http://schemas.microsoft.com/office/drawing/2014/main" val="3819822946"/>
                    </a:ext>
                  </a:extLst>
                </a:gridCol>
                <a:gridCol w="246888">
                  <a:extLst>
                    <a:ext uri="{9D8B030D-6E8A-4147-A177-3AD203B41FA5}">
                      <a16:colId xmlns:a16="http://schemas.microsoft.com/office/drawing/2014/main" val="2297458981"/>
                    </a:ext>
                  </a:extLst>
                </a:gridCol>
                <a:gridCol w="246888">
                  <a:extLst>
                    <a:ext uri="{9D8B030D-6E8A-4147-A177-3AD203B41FA5}">
                      <a16:colId xmlns:a16="http://schemas.microsoft.com/office/drawing/2014/main" val="911736158"/>
                    </a:ext>
                  </a:extLst>
                </a:gridCol>
                <a:gridCol w="246888">
                  <a:extLst>
                    <a:ext uri="{9D8B030D-6E8A-4147-A177-3AD203B41FA5}">
                      <a16:colId xmlns:a16="http://schemas.microsoft.com/office/drawing/2014/main" val="2869543524"/>
                    </a:ext>
                  </a:extLst>
                </a:gridCol>
                <a:gridCol w="246888">
                  <a:extLst>
                    <a:ext uri="{9D8B030D-6E8A-4147-A177-3AD203B41FA5}">
                      <a16:colId xmlns:a16="http://schemas.microsoft.com/office/drawing/2014/main" val="1590219296"/>
                    </a:ext>
                  </a:extLst>
                </a:gridCol>
                <a:gridCol w="246888">
                  <a:extLst>
                    <a:ext uri="{9D8B030D-6E8A-4147-A177-3AD203B41FA5}">
                      <a16:colId xmlns:a16="http://schemas.microsoft.com/office/drawing/2014/main" val="1018406528"/>
                    </a:ext>
                  </a:extLst>
                </a:gridCol>
                <a:gridCol w="246888">
                  <a:extLst>
                    <a:ext uri="{9D8B030D-6E8A-4147-A177-3AD203B41FA5}">
                      <a16:colId xmlns:a16="http://schemas.microsoft.com/office/drawing/2014/main" val="4223976179"/>
                    </a:ext>
                  </a:extLst>
                </a:gridCol>
                <a:gridCol w="246888">
                  <a:extLst>
                    <a:ext uri="{9D8B030D-6E8A-4147-A177-3AD203B41FA5}">
                      <a16:colId xmlns:a16="http://schemas.microsoft.com/office/drawing/2014/main" val="4085817413"/>
                    </a:ext>
                  </a:extLst>
                </a:gridCol>
                <a:gridCol w="246888">
                  <a:extLst>
                    <a:ext uri="{9D8B030D-6E8A-4147-A177-3AD203B41FA5}">
                      <a16:colId xmlns:a16="http://schemas.microsoft.com/office/drawing/2014/main" val="2492879639"/>
                    </a:ext>
                  </a:extLst>
                </a:gridCol>
                <a:gridCol w="246888">
                  <a:extLst>
                    <a:ext uri="{9D8B030D-6E8A-4147-A177-3AD203B41FA5}">
                      <a16:colId xmlns:a16="http://schemas.microsoft.com/office/drawing/2014/main" val="692385759"/>
                    </a:ext>
                  </a:extLst>
                </a:gridCol>
                <a:gridCol w="246888">
                  <a:extLst>
                    <a:ext uri="{9D8B030D-6E8A-4147-A177-3AD203B41FA5}">
                      <a16:colId xmlns:a16="http://schemas.microsoft.com/office/drawing/2014/main" val="1503117301"/>
                    </a:ext>
                  </a:extLst>
                </a:gridCol>
                <a:gridCol w="246888">
                  <a:extLst>
                    <a:ext uri="{9D8B030D-6E8A-4147-A177-3AD203B41FA5}">
                      <a16:colId xmlns:a16="http://schemas.microsoft.com/office/drawing/2014/main" val="3148629809"/>
                    </a:ext>
                  </a:extLst>
                </a:gridCol>
                <a:gridCol w="246888">
                  <a:extLst>
                    <a:ext uri="{9D8B030D-6E8A-4147-A177-3AD203B41FA5}">
                      <a16:colId xmlns:a16="http://schemas.microsoft.com/office/drawing/2014/main" val="3650527097"/>
                    </a:ext>
                  </a:extLst>
                </a:gridCol>
                <a:gridCol w="246888">
                  <a:extLst>
                    <a:ext uri="{9D8B030D-6E8A-4147-A177-3AD203B41FA5}">
                      <a16:colId xmlns:a16="http://schemas.microsoft.com/office/drawing/2014/main" val="2371801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750424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09/06/2024 16:17:33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09/06/2024 16:17:33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88827593"/>
                  </a:ext>
                </a:extLst>
              </a:tr>
            </a:tbl>
          </a:graphicData>
        </a:graphic>
      </p:graphicFrame>
      <p:sp>
        <p:nvSpPr>
          <p:cNvPr id="4" name="Text Placeholder 3">
            <a:extLst>
              <a:ext uri="{FF2B5EF4-FFF2-40B4-BE49-F238E27FC236}">
                <a16:creationId xmlns:a16="http://schemas.microsoft.com/office/drawing/2014/main" id="{FF3B231C-7870-426D-8891-514DFFCCCE8C}"/>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0569143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163EC-A179-4D8C-8D9C-06596F0B65E0}"/>
              </a:ext>
            </a:extLst>
          </p:cNvPr>
          <p:cNvSpPr>
            <a:spLocks noGrp="1"/>
          </p:cNvSpPr>
          <p:nvPr>
            <p:ph type="title"/>
          </p:nvPr>
        </p:nvSpPr>
        <p:spPr/>
        <p:txBody>
          <a:bodyPr/>
          <a:lstStyle/>
          <a:p>
            <a:r>
              <a:rPr lang="en-US"/>
              <a:t>Instagram Posts Table | OMG FUSE COMPETITORS - 25 of 26</a:t>
            </a:r>
          </a:p>
        </p:txBody>
      </p:sp>
      <p:graphicFrame>
        <p:nvGraphicFramePr>
          <p:cNvPr id="5" name="Table Placeholder 4">
            <a:extLst>
              <a:ext uri="{FF2B5EF4-FFF2-40B4-BE49-F238E27FC236}">
                <a16:creationId xmlns:a16="http://schemas.microsoft.com/office/drawing/2014/main" id="{57682317-93A6-45DD-A6D2-8BE8A725DF79}"/>
              </a:ext>
            </a:extLst>
          </p:cNvPr>
          <p:cNvGraphicFramePr>
            <a:graphicFrameLocks noGrp="1"/>
          </p:cNvGraphicFramePr>
          <p:nvPr>
            <p:ph type="tbl" sz="quarter" idx="13"/>
            <p:extLst>
              <p:ext uri="{D42A27DB-BD31-4B8C-83A1-F6EECF244321}">
                <p14:modId xmlns:p14="http://schemas.microsoft.com/office/powerpoint/2010/main" val="604365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058944914"/>
                    </a:ext>
                  </a:extLst>
                </a:gridCol>
                <a:gridCol w="576072">
                  <a:extLst>
                    <a:ext uri="{9D8B030D-6E8A-4147-A177-3AD203B41FA5}">
                      <a16:colId xmlns:a16="http://schemas.microsoft.com/office/drawing/2014/main" val="2927457336"/>
                    </a:ext>
                  </a:extLst>
                </a:gridCol>
                <a:gridCol w="822961">
                  <a:extLst>
                    <a:ext uri="{9D8B030D-6E8A-4147-A177-3AD203B41FA5}">
                      <a16:colId xmlns:a16="http://schemas.microsoft.com/office/drawing/2014/main" val="2858289917"/>
                    </a:ext>
                  </a:extLst>
                </a:gridCol>
                <a:gridCol w="246888">
                  <a:extLst>
                    <a:ext uri="{9D8B030D-6E8A-4147-A177-3AD203B41FA5}">
                      <a16:colId xmlns:a16="http://schemas.microsoft.com/office/drawing/2014/main" val="2275453414"/>
                    </a:ext>
                  </a:extLst>
                </a:gridCol>
                <a:gridCol w="246888">
                  <a:extLst>
                    <a:ext uri="{9D8B030D-6E8A-4147-A177-3AD203B41FA5}">
                      <a16:colId xmlns:a16="http://schemas.microsoft.com/office/drawing/2014/main" val="128385076"/>
                    </a:ext>
                  </a:extLst>
                </a:gridCol>
                <a:gridCol w="246888">
                  <a:extLst>
                    <a:ext uri="{9D8B030D-6E8A-4147-A177-3AD203B41FA5}">
                      <a16:colId xmlns:a16="http://schemas.microsoft.com/office/drawing/2014/main" val="1003117640"/>
                    </a:ext>
                  </a:extLst>
                </a:gridCol>
                <a:gridCol w="246888">
                  <a:extLst>
                    <a:ext uri="{9D8B030D-6E8A-4147-A177-3AD203B41FA5}">
                      <a16:colId xmlns:a16="http://schemas.microsoft.com/office/drawing/2014/main" val="1309101095"/>
                    </a:ext>
                  </a:extLst>
                </a:gridCol>
                <a:gridCol w="246888">
                  <a:extLst>
                    <a:ext uri="{9D8B030D-6E8A-4147-A177-3AD203B41FA5}">
                      <a16:colId xmlns:a16="http://schemas.microsoft.com/office/drawing/2014/main" val="2462309016"/>
                    </a:ext>
                  </a:extLst>
                </a:gridCol>
                <a:gridCol w="246888">
                  <a:extLst>
                    <a:ext uri="{9D8B030D-6E8A-4147-A177-3AD203B41FA5}">
                      <a16:colId xmlns:a16="http://schemas.microsoft.com/office/drawing/2014/main" val="4125572108"/>
                    </a:ext>
                  </a:extLst>
                </a:gridCol>
                <a:gridCol w="246888">
                  <a:extLst>
                    <a:ext uri="{9D8B030D-6E8A-4147-A177-3AD203B41FA5}">
                      <a16:colId xmlns:a16="http://schemas.microsoft.com/office/drawing/2014/main" val="594155870"/>
                    </a:ext>
                  </a:extLst>
                </a:gridCol>
                <a:gridCol w="246888">
                  <a:extLst>
                    <a:ext uri="{9D8B030D-6E8A-4147-A177-3AD203B41FA5}">
                      <a16:colId xmlns:a16="http://schemas.microsoft.com/office/drawing/2014/main" val="2196226347"/>
                    </a:ext>
                  </a:extLst>
                </a:gridCol>
                <a:gridCol w="246888">
                  <a:extLst>
                    <a:ext uri="{9D8B030D-6E8A-4147-A177-3AD203B41FA5}">
                      <a16:colId xmlns:a16="http://schemas.microsoft.com/office/drawing/2014/main" val="2297115843"/>
                    </a:ext>
                  </a:extLst>
                </a:gridCol>
                <a:gridCol w="246888">
                  <a:extLst>
                    <a:ext uri="{9D8B030D-6E8A-4147-A177-3AD203B41FA5}">
                      <a16:colId xmlns:a16="http://schemas.microsoft.com/office/drawing/2014/main" val="1221649300"/>
                    </a:ext>
                  </a:extLst>
                </a:gridCol>
                <a:gridCol w="246888">
                  <a:extLst>
                    <a:ext uri="{9D8B030D-6E8A-4147-A177-3AD203B41FA5}">
                      <a16:colId xmlns:a16="http://schemas.microsoft.com/office/drawing/2014/main" val="2349024580"/>
                    </a:ext>
                  </a:extLst>
                </a:gridCol>
                <a:gridCol w="246888">
                  <a:extLst>
                    <a:ext uri="{9D8B030D-6E8A-4147-A177-3AD203B41FA5}">
                      <a16:colId xmlns:a16="http://schemas.microsoft.com/office/drawing/2014/main" val="2919447751"/>
                    </a:ext>
                  </a:extLst>
                </a:gridCol>
                <a:gridCol w="246888">
                  <a:extLst>
                    <a:ext uri="{9D8B030D-6E8A-4147-A177-3AD203B41FA5}">
                      <a16:colId xmlns:a16="http://schemas.microsoft.com/office/drawing/2014/main" val="1055022942"/>
                    </a:ext>
                  </a:extLst>
                </a:gridCol>
                <a:gridCol w="246888">
                  <a:extLst>
                    <a:ext uri="{9D8B030D-6E8A-4147-A177-3AD203B41FA5}">
                      <a16:colId xmlns:a16="http://schemas.microsoft.com/office/drawing/2014/main" val="4002812321"/>
                    </a:ext>
                  </a:extLst>
                </a:gridCol>
                <a:gridCol w="246888">
                  <a:extLst>
                    <a:ext uri="{9D8B030D-6E8A-4147-A177-3AD203B41FA5}">
                      <a16:colId xmlns:a16="http://schemas.microsoft.com/office/drawing/2014/main" val="1514666544"/>
                    </a:ext>
                  </a:extLst>
                </a:gridCol>
                <a:gridCol w="246888">
                  <a:extLst>
                    <a:ext uri="{9D8B030D-6E8A-4147-A177-3AD203B41FA5}">
                      <a16:colId xmlns:a16="http://schemas.microsoft.com/office/drawing/2014/main" val="928103067"/>
                    </a:ext>
                  </a:extLst>
                </a:gridCol>
                <a:gridCol w="246888">
                  <a:extLst>
                    <a:ext uri="{9D8B030D-6E8A-4147-A177-3AD203B41FA5}">
                      <a16:colId xmlns:a16="http://schemas.microsoft.com/office/drawing/2014/main" val="2881238752"/>
                    </a:ext>
                  </a:extLst>
                </a:gridCol>
                <a:gridCol w="246888">
                  <a:extLst>
                    <a:ext uri="{9D8B030D-6E8A-4147-A177-3AD203B41FA5}">
                      <a16:colId xmlns:a16="http://schemas.microsoft.com/office/drawing/2014/main" val="902055361"/>
                    </a:ext>
                  </a:extLst>
                </a:gridCol>
                <a:gridCol w="246888">
                  <a:extLst>
                    <a:ext uri="{9D8B030D-6E8A-4147-A177-3AD203B41FA5}">
                      <a16:colId xmlns:a16="http://schemas.microsoft.com/office/drawing/2014/main" val="3830968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67525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09/05/2024 10:33:18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09/05/2024 10:33:18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64265761"/>
                  </a:ext>
                </a:extLst>
              </a:tr>
            </a:tbl>
          </a:graphicData>
        </a:graphic>
      </p:graphicFrame>
      <p:sp>
        <p:nvSpPr>
          <p:cNvPr id="4" name="Text Placeholder 3">
            <a:extLst>
              <a:ext uri="{FF2B5EF4-FFF2-40B4-BE49-F238E27FC236}">
                <a16:creationId xmlns:a16="http://schemas.microsoft.com/office/drawing/2014/main" id="{7E2ABD3A-6072-469D-AEFD-B7ECB55B370C}"/>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87129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36EA5-2D76-4C5B-AA4B-63B5E3B284F6}"/>
              </a:ext>
            </a:extLst>
          </p:cNvPr>
          <p:cNvSpPr>
            <a:spLocks noGrp="1"/>
          </p:cNvSpPr>
          <p:nvPr>
            <p:ph type="title"/>
          </p:nvPr>
        </p:nvSpPr>
        <p:spPr/>
        <p:txBody>
          <a:bodyPr/>
          <a:lstStyle/>
          <a:p>
            <a:r>
              <a:rPr lang="en-US"/>
              <a:t>Instagram Posts Table | OMG FUSE COMPETITORS - 26 of 26</a:t>
            </a:r>
          </a:p>
        </p:txBody>
      </p:sp>
      <p:graphicFrame>
        <p:nvGraphicFramePr>
          <p:cNvPr id="5" name="Table Placeholder 4">
            <a:extLst>
              <a:ext uri="{FF2B5EF4-FFF2-40B4-BE49-F238E27FC236}">
                <a16:creationId xmlns:a16="http://schemas.microsoft.com/office/drawing/2014/main" id="{FBDBC367-3F5D-4694-87A6-97725CFD4EC9}"/>
              </a:ext>
            </a:extLst>
          </p:cNvPr>
          <p:cNvGraphicFramePr>
            <a:graphicFrameLocks noGrp="1"/>
          </p:cNvGraphicFramePr>
          <p:nvPr>
            <p:ph type="tbl" sz="quarter" idx="13"/>
            <p:extLst>
              <p:ext uri="{D42A27DB-BD31-4B8C-83A1-F6EECF244321}">
                <p14:modId xmlns:p14="http://schemas.microsoft.com/office/powerpoint/2010/main" val="1727486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901744825"/>
                    </a:ext>
                  </a:extLst>
                </a:gridCol>
                <a:gridCol w="576072">
                  <a:extLst>
                    <a:ext uri="{9D8B030D-6E8A-4147-A177-3AD203B41FA5}">
                      <a16:colId xmlns:a16="http://schemas.microsoft.com/office/drawing/2014/main" val="2099396996"/>
                    </a:ext>
                  </a:extLst>
                </a:gridCol>
                <a:gridCol w="822961">
                  <a:extLst>
                    <a:ext uri="{9D8B030D-6E8A-4147-A177-3AD203B41FA5}">
                      <a16:colId xmlns:a16="http://schemas.microsoft.com/office/drawing/2014/main" val="1919521411"/>
                    </a:ext>
                  </a:extLst>
                </a:gridCol>
                <a:gridCol w="246888">
                  <a:extLst>
                    <a:ext uri="{9D8B030D-6E8A-4147-A177-3AD203B41FA5}">
                      <a16:colId xmlns:a16="http://schemas.microsoft.com/office/drawing/2014/main" val="1419832690"/>
                    </a:ext>
                  </a:extLst>
                </a:gridCol>
                <a:gridCol w="246888">
                  <a:extLst>
                    <a:ext uri="{9D8B030D-6E8A-4147-A177-3AD203B41FA5}">
                      <a16:colId xmlns:a16="http://schemas.microsoft.com/office/drawing/2014/main" val="4218226635"/>
                    </a:ext>
                  </a:extLst>
                </a:gridCol>
                <a:gridCol w="246888">
                  <a:extLst>
                    <a:ext uri="{9D8B030D-6E8A-4147-A177-3AD203B41FA5}">
                      <a16:colId xmlns:a16="http://schemas.microsoft.com/office/drawing/2014/main" val="1211840601"/>
                    </a:ext>
                  </a:extLst>
                </a:gridCol>
                <a:gridCol w="246888">
                  <a:extLst>
                    <a:ext uri="{9D8B030D-6E8A-4147-A177-3AD203B41FA5}">
                      <a16:colId xmlns:a16="http://schemas.microsoft.com/office/drawing/2014/main" val="218334146"/>
                    </a:ext>
                  </a:extLst>
                </a:gridCol>
                <a:gridCol w="246888">
                  <a:extLst>
                    <a:ext uri="{9D8B030D-6E8A-4147-A177-3AD203B41FA5}">
                      <a16:colId xmlns:a16="http://schemas.microsoft.com/office/drawing/2014/main" val="2908826918"/>
                    </a:ext>
                  </a:extLst>
                </a:gridCol>
                <a:gridCol w="246888">
                  <a:extLst>
                    <a:ext uri="{9D8B030D-6E8A-4147-A177-3AD203B41FA5}">
                      <a16:colId xmlns:a16="http://schemas.microsoft.com/office/drawing/2014/main" val="420137945"/>
                    </a:ext>
                  </a:extLst>
                </a:gridCol>
                <a:gridCol w="246888">
                  <a:extLst>
                    <a:ext uri="{9D8B030D-6E8A-4147-A177-3AD203B41FA5}">
                      <a16:colId xmlns:a16="http://schemas.microsoft.com/office/drawing/2014/main" val="2920885747"/>
                    </a:ext>
                  </a:extLst>
                </a:gridCol>
                <a:gridCol w="246888">
                  <a:extLst>
                    <a:ext uri="{9D8B030D-6E8A-4147-A177-3AD203B41FA5}">
                      <a16:colId xmlns:a16="http://schemas.microsoft.com/office/drawing/2014/main" val="2665566290"/>
                    </a:ext>
                  </a:extLst>
                </a:gridCol>
                <a:gridCol w="246888">
                  <a:extLst>
                    <a:ext uri="{9D8B030D-6E8A-4147-A177-3AD203B41FA5}">
                      <a16:colId xmlns:a16="http://schemas.microsoft.com/office/drawing/2014/main" val="1057398556"/>
                    </a:ext>
                  </a:extLst>
                </a:gridCol>
                <a:gridCol w="246888">
                  <a:extLst>
                    <a:ext uri="{9D8B030D-6E8A-4147-A177-3AD203B41FA5}">
                      <a16:colId xmlns:a16="http://schemas.microsoft.com/office/drawing/2014/main" val="1471631468"/>
                    </a:ext>
                  </a:extLst>
                </a:gridCol>
                <a:gridCol w="246888">
                  <a:extLst>
                    <a:ext uri="{9D8B030D-6E8A-4147-A177-3AD203B41FA5}">
                      <a16:colId xmlns:a16="http://schemas.microsoft.com/office/drawing/2014/main" val="2669536495"/>
                    </a:ext>
                  </a:extLst>
                </a:gridCol>
                <a:gridCol w="246888">
                  <a:extLst>
                    <a:ext uri="{9D8B030D-6E8A-4147-A177-3AD203B41FA5}">
                      <a16:colId xmlns:a16="http://schemas.microsoft.com/office/drawing/2014/main" val="359043104"/>
                    </a:ext>
                  </a:extLst>
                </a:gridCol>
                <a:gridCol w="246888">
                  <a:extLst>
                    <a:ext uri="{9D8B030D-6E8A-4147-A177-3AD203B41FA5}">
                      <a16:colId xmlns:a16="http://schemas.microsoft.com/office/drawing/2014/main" val="3054113478"/>
                    </a:ext>
                  </a:extLst>
                </a:gridCol>
                <a:gridCol w="246888">
                  <a:extLst>
                    <a:ext uri="{9D8B030D-6E8A-4147-A177-3AD203B41FA5}">
                      <a16:colId xmlns:a16="http://schemas.microsoft.com/office/drawing/2014/main" val="1524804263"/>
                    </a:ext>
                  </a:extLst>
                </a:gridCol>
                <a:gridCol w="246888">
                  <a:extLst>
                    <a:ext uri="{9D8B030D-6E8A-4147-A177-3AD203B41FA5}">
                      <a16:colId xmlns:a16="http://schemas.microsoft.com/office/drawing/2014/main" val="4287730732"/>
                    </a:ext>
                  </a:extLst>
                </a:gridCol>
                <a:gridCol w="246888">
                  <a:extLst>
                    <a:ext uri="{9D8B030D-6E8A-4147-A177-3AD203B41FA5}">
                      <a16:colId xmlns:a16="http://schemas.microsoft.com/office/drawing/2014/main" val="2178349733"/>
                    </a:ext>
                  </a:extLst>
                </a:gridCol>
                <a:gridCol w="246888">
                  <a:extLst>
                    <a:ext uri="{9D8B030D-6E8A-4147-A177-3AD203B41FA5}">
                      <a16:colId xmlns:a16="http://schemas.microsoft.com/office/drawing/2014/main" val="1866695183"/>
                    </a:ext>
                  </a:extLst>
                </a:gridCol>
                <a:gridCol w="246888">
                  <a:extLst>
                    <a:ext uri="{9D8B030D-6E8A-4147-A177-3AD203B41FA5}">
                      <a16:colId xmlns:a16="http://schemas.microsoft.com/office/drawing/2014/main" val="490514491"/>
                    </a:ext>
                  </a:extLst>
                </a:gridCol>
                <a:gridCol w="246888">
                  <a:extLst>
                    <a:ext uri="{9D8B030D-6E8A-4147-A177-3AD203B41FA5}">
                      <a16:colId xmlns:a16="http://schemas.microsoft.com/office/drawing/2014/main" val="1435240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276793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08/27/2024 17:20:56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08/27/2024 17:20:56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0427219"/>
                  </a:ext>
                </a:extLst>
              </a:tr>
            </a:tbl>
          </a:graphicData>
        </a:graphic>
      </p:graphicFrame>
      <p:sp>
        <p:nvSpPr>
          <p:cNvPr id="4" name="Text Placeholder 3">
            <a:extLst>
              <a:ext uri="{FF2B5EF4-FFF2-40B4-BE49-F238E27FC236}">
                <a16:creationId xmlns:a16="http://schemas.microsoft.com/office/drawing/2014/main" id="{1FAF56FD-684D-4A63-A786-1AE5AE4BBB94}"/>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949831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A39FA-B85A-445D-80BF-1EF52A54B797}"/>
              </a:ext>
            </a:extLst>
          </p:cNvPr>
          <p:cNvSpPr>
            <a:spLocks noGrp="1"/>
          </p:cNvSpPr>
          <p:nvPr>
            <p:ph type="title"/>
          </p:nvPr>
        </p:nvSpPr>
        <p:spPr/>
        <p:txBody>
          <a:bodyPr/>
          <a:lstStyle/>
          <a:p>
            <a:r>
              <a:rPr lang="en-US"/>
              <a:t>Instagram Stories Table | OMG FUSE COMPETITORS - 1 of 26</a:t>
            </a:r>
          </a:p>
        </p:txBody>
      </p:sp>
      <p:graphicFrame>
        <p:nvGraphicFramePr>
          <p:cNvPr id="5" name="Table Placeholder 4">
            <a:extLst>
              <a:ext uri="{FF2B5EF4-FFF2-40B4-BE49-F238E27FC236}">
                <a16:creationId xmlns:a16="http://schemas.microsoft.com/office/drawing/2014/main" id="{F449F0D7-50ED-438F-B140-B8E412441616}"/>
              </a:ext>
            </a:extLst>
          </p:cNvPr>
          <p:cNvGraphicFramePr>
            <a:graphicFrameLocks noGrp="1"/>
          </p:cNvGraphicFramePr>
          <p:nvPr>
            <p:ph type="tbl" sz="quarter" idx="13"/>
            <p:extLst>
              <p:ext uri="{D42A27DB-BD31-4B8C-83A1-F6EECF244321}">
                <p14:modId xmlns:p14="http://schemas.microsoft.com/office/powerpoint/2010/main" val="246807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90333512"/>
                    </a:ext>
                  </a:extLst>
                </a:gridCol>
                <a:gridCol w="493776">
                  <a:extLst>
                    <a:ext uri="{9D8B030D-6E8A-4147-A177-3AD203B41FA5}">
                      <a16:colId xmlns:a16="http://schemas.microsoft.com/office/drawing/2014/main" val="1246077539"/>
                    </a:ext>
                  </a:extLst>
                </a:gridCol>
                <a:gridCol w="658368">
                  <a:extLst>
                    <a:ext uri="{9D8B030D-6E8A-4147-A177-3AD203B41FA5}">
                      <a16:colId xmlns:a16="http://schemas.microsoft.com/office/drawing/2014/main" val="2114928840"/>
                    </a:ext>
                  </a:extLst>
                </a:gridCol>
                <a:gridCol w="740664">
                  <a:extLst>
                    <a:ext uri="{9D8B030D-6E8A-4147-A177-3AD203B41FA5}">
                      <a16:colId xmlns:a16="http://schemas.microsoft.com/office/drawing/2014/main" val="3522471816"/>
                    </a:ext>
                  </a:extLst>
                </a:gridCol>
                <a:gridCol w="246888">
                  <a:extLst>
                    <a:ext uri="{9D8B030D-6E8A-4147-A177-3AD203B41FA5}">
                      <a16:colId xmlns:a16="http://schemas.microsoft.com/office/drawing/2014/main" val="2322440898"/>
                    </a:ext>
                  </a:extLst>
                </a:gridCol>
                <a:gridCol w="246888">
                  <a:extLst>
                    <a:ext uri="{9D8B030D-6E8A-4147-A177-3AD203B41FA5}">
                      <a16:colId xmlns:a16="http://schemas.microsoft.com/office/drawing/2014/main" val="585120140"/>
                    </a:ext>
                  </a:extLst>
                </a:gridCol>
                <a:gridCol w="246888">
                  <a:extLst>
                    <a:ext uri="{9D8B030D-6E8A-4147-A177-3AD203B41FA5}">
                      <a16:colId xmlns:a16="http://schemas.microsoft.com/office/drawing/2014/main" val="1445340824"/>
                    </a:ext>
                  </a:extLst>
                </a:gridCol>
                <a:gridCol w="246888">
                  <a:extLst>
                    <a:ext uri="{9D8B030D-6E8A-4147-A177-3AD203B41FA5}">
                      <a16:colId xmlns:a16="http://schemas.microsoft.com/office/drawing/2014/main" val="2652461259"/>
                    </a:ext>
                  </a:extLst>
                </a:gridCol>
                <a:gridCol w="246888">
                  <a:extLst>
                    <a:ext uri="{9D8B030D-6E8A-4147-A177-3AD203B41FA5}">
                      <a16:colId xmlns:a16="http://schemas.microsoft.com/office/drawing/2014/main" val="2449885765"/>
                    </a:ext>
                  </a:extLst>
                </a:gridCol>
                <a:gridCol w="246888">
                  <a:extLst>
                    <a:ext uri="{9D8B030D-6E8A-4147-A177-3AD203B41FA5}">
                      <a16:colId xmlns:a16="http://schemas.microsoft.com/office/drawing/2014/main" val="2852760750"/>
                    </a:ext>
                  </a:extLst>
                </a:gridCol>
                <a:gridCol w="246888">
                  <a:extLst>
                    <a:ext uri="{9D8B030D-6E8A-4147-A177-3AD203B41FA5}">
                      <a16:colId xmlns:a16="http://schemas.microsoft.com/office/drawing/2014/main" val="1596780381"/>
                    </a:ext>
                  </a:extLst>
                </a:gridCol>
                <a:gridCol w="246888">
                  <a:extLst>
                    <a:ext uri="{9D8B030D-6E8A-4147-A177-3AD203B41FA5}">
                      <a16:colId xmlns:a16="http://schemas.microsoft.com/office/drawing/2014/main" val="3241945808"/>
                    </a:ext>
                  </a:extLst>
                </a:gridCol>
                <a:gridCol w="246888">
                  <a:extLst>
                    <a:ext uri="{9D8B030D-6E8A-4147-A177-3AD203B41FA5}">
                      <a16:colId xmlns:a16="http://schemas.microsoft.com/office/drawing/2014/main" val="3395389709"/>
                    </a:ext>
                  </a:extLst>
                </a:gridCol>
                <a:gridCol w="246888">
                  <a:extLst>
                    <a:ext uri="{9D8B030D-6E8A-4147-A177-3AD203B41FA5}">
                      <a16:colId xmlns:a16="http://schemas.microsoft.com/office/drawing/2014/main" val="3721360107"/>
                    </a:ext>
                  </a:extLst>
                </a:gridCol>
                <a:gridCol w="246888">
                  <a:extLst>
                    <a:ext uri="{9D8B030D-6E8A-4147-A177-3AD203B41FA5}">
                      <a16:colId xmlns:a16="http://schemas.microsoft.com/office/drawing/2014/main" val="4119585774"/>
                    </a:ext>
                  </a:extLst>
                </a:gridCol>
                <a:gridCol w="246888">
                  <a:extLst>
                    <a:ext uri="{9D8B030D-6E8A-4147-A177-3AD203B41FA5}">
                      <a16:colId xmlns:a16="http://schemas.microsoft.com/office/drawing/2014/main" val="2820726046"/>
                    </a:ext>
                  </a:extLst>
                </a:gridCol>
                <a:gridCol w="246888">
                  <a:extLst>
                    <a:ext uri="{9D8B030D-6E8A-4147-A177-3AD203B41FA5}">
                      <a16:colId xmlns:a16="http://schemas.microsoft.com/office/drawing/2014/main" val="2551279282"/>
                    </a:ext>
                  </a:extLst>
                </a:gridCol>
                <a:gridCol w="246888">
                  <a:extLst>
                    <a:ext uri="{9D8B030D-6E8A-4147-A177-3AD203B41FA5}">
                      <a16:colId xmlns:a16="http://schemas.microsoft.com/office/drawing/2014/main" val="3640076668"/>
                    </a:ext>
                  </a:extLst>
                </a:gridCol>
                <a:gridCol w="246888">
                  <a:extLst>
                    <a:ext uri="{9D8B030D-6E8A-4147-A177-3AD203B41FA5}">
                      <a16:colId xmlns:a16="http://schemas.microsoft.com/office/drawing/2014/main" val="3204924674"/>
                    </a:ext>
                  </a:extLst>
                </a:gridCol>
                <a:gridCol w="246888">
                  <a:extLst>
                    <a:ext uri="{9D8B030D-6E8A-4147-A177-3AD203B41FA5}">
                      <a16:colId xmlns:a16="http://schemas.microsoft.com/office/drawing/2014/main" val="1303362954"/>
                    </a:ext>
                  </a:extLst>
                </a:gridCol>
                <a:gridCol w="246888">
                  <a:extLst>
                    <a:ext uri="{9D8B030D-6E8A-4147-A177-3AD203B41FA5}">
                      <a16:colId xmlns:a16="http://schemas.microsoft.com/office/drawing/2014/main" val="3639786330"/>
                    </a:ext>
                  </a:extLst>
                </a:gridCol>
                <a:gridCol w="246888">
                  <a:extLst>
                    <a:ext uri="{9D8B030D-6E8A-4147-A177-3AD203B41FA5}">
                      <a16:colId xmlns:a16="http://schemas.microsoft.com/office/drawing/2014/main" val="3827244434"/>
                    </a:ext>
                  </a:extLst>
                </a:gridCol>
                <a:gridCol w="246888">
                  <a:extLst>
                    <a:ext uri="{9D8B030D-6E8A-4147-A177-3AD203B41FA5}">
                      <a16:colId xmlns:a16="http://schemas.microsoft.com/office/drawing/2014/main" val="343202291"/>
                    </a:ext>
                  </a:extLst>
                </a:gridCol>
                <a:gridCol w="246888">
                  <a:extLst>
                    <a:ext uri="{9D8B030D-6E8A-4147-A177-3AD203B41FA5}">
                      <a16:colId xmlns:a16="http://schemas.microsoft.com/office/drawing/2014/main" val="2954464682"/>
                    </a:ext>
                  </a:extLst>
                </a:gridCol>
                <a:gridCol w="246888">
                  <a:extLst>
                    <a:ext uri="{9D8B030D-6E8A-4147-A177-3AD203B41FA5}">
                      <a16:colId xmlns:a16="http://schemas.microsoft.com/office/drawing/2014/main" val="493641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061457359"/>
                  </a:ext>
                </a:extLst>
              </a:tr>
            </a:tbl>
          </a:graphicData>
        </a:graphic>
      </p:graphicFrame>
      <p:sp>
        <p:nvSpPr>
          <p:cNvPr id="4" name="Text Placeholder 3">
            <a:extLst>
              <a:ext uri="{FF2B5EF4-FFF2-40B4-BE49-F238E27FC236}">
                <a16:creationId xmlns:a16="http://schemas.microsoft.com/office/drawing/2014/main" id="{3E2740E2-7848-4105-9CA4-B0B1F2DC1C70}"/>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6128766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CCFD0-B295-4BE6-9E26-4F281B711A98}"/>
              </a:ext>
            </a:extLst>
          </p:cNvPr>
          <p:cNvSpPr>
            <a:spLocks noGrp="1"/>
          </p:cNvSpPr>
          <p:nvPr>
            <p:ph type="title"/>
          </p:nvPr>
        </p:nvSpPr>
        <p:spPr/>
        <p:txBody>
          <a:bodyPr/>
          <a:lstStyle/>
          <a:p>
            <a:r>
              <a:rPr lang="en-US"/>
              <a:t>Instagram Stories Table | OMG FUSE COMPETITORS - 2 of 26</a:t>
            </a:r>
          </a:p>
        </p:txBody>
      </p:sp>
      <p:graphicFrame>
        <p:nvGraphicFramePr>
          <p:cNvPr id="5" name="Table Placeholder 4">
            <a:extLst>
              <a:ext uri="{FF2B5EF4-FFF2-40B4-BE49-F238E27FC236}">
                <a16:creationId xmlns:a16="http://schemas.microsoft.com/office/drawing/2014/main" id="{F15F0A2A-18F2-49C9-8E1F-A04E068D7330}"/>
              </a:ext>
            </a:extLst>
          </p:cNvPr>
          <p:cNvGraphicFramePr>
            <a:graphicFrameLocks noGrp="1"/>
          </p:cNvGraphicFramePr>
          <p:nvPr>
            <p:ph type="tbl" sz="quarter" idx="13"/>
            <p:extLst>
              <p:ext uri="{D42A27DB-BD31-4B8C-83A1-F6EECF244321}">
                <p14:modId xmlns:p14="http://schemas.microsoft.com/office/powerpoint/2010/main" val="366228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406404474"/>
                    </a:ext>
                  </a:extLst>
                </a:gridCol>
                <a:gridCol w="493776">
                  <a:extLst>
                    <a:ext uri="{9D8B030D-6E8A-4147-A177-3AD203B41FA5}">
                      <a16:colId xmlns:a16="http://schemas.microsoft.com/office/drawing/2014/main" val="3401596575"/>
                    </a:ext>
                  </a:extLst>
                </a:gridCol>
                <a:gridCol w="658368">
                  <a:extLst>
                    <a:ext uri="{9D8B030D-6E8A-4147-A177-3AD203B41FA5}">
                      <a16:colId xmlns:a16="http://schemas.microsoft.com/office/drawing/2014/main" val="4231078009"/>
                    </a:ext>
                  </a:extLst>
                </a:gridCol>
                <a:gridCol w="740664">
                  <a:extLst>
                    <a:ext uri="{9D8B030D-6E8A-4147-A177-3AD203B41FA5}">
                      <a16:colId xmlns:a16="http://schemas.microsoft.com/office/drawing/2014/main" val="909871055"/>
                    </a:ext>
                  </a:extLst>
                </a:gridCol>
                <a:gridCol w="246888">
                  <a:extLst>
                    <a:ext uri="{9D8B030D-6E8A-4147-A177-3AD203B41FA5}">
                      <a16:colId xmlns:a16="http://schemas.microsoft.com/office/drawing/2014/main" val="3239476930"/>
                    </a:ext>
                  </a:extLst>
                </a:gridCol>
                <a:gridCol w="246888">
                  <a:extLst>
                    <a:ext uri="{9D8B030D-6E8A-4147-A177-3AD203B41FA5}">
                      <a16:colId xmlns:a16="http://schemas.microsoft.com/office/drawing/2014/main" val="762679662"/>
                    </a:ext>
                  </a:extLst>
                </a:gridCol>
                <a:gridCol w="246888">
                  <a:extLst>
                    <a:ext uri="{9D8B030D-6E8A-4147-A177-3AD203B41FA5}">
                      <a16:colId xmlns:a16="http://schemas.microsoft.com/office/drawing/2014/main" val="1443986485"/>
                    </a:ext>
                  </a:extLst>
                </a:gridCol>
                <a:gridCol w="246888">
                  <a:extLst>
                    <a:ext uri="{9D8B030D-6E8A-4147-A177-3AD203B41FA5}">
                      <a16:colId xmlns:a16="http://schemas.microsoft.com/office/drawing/2014/main" val="3234266312"/>
                    </a:ext>
                  </a:extLst>
                </a:gridCol>
                <a:gridCol w="246888">
                  <a:extLst>
                    <a:ext uri="{9D8B030D-6E8A-4147-A177-3AD203B41FA5}">
                      <a16:colId xmlns:a16="http://schemas.microsoft.com/office/drawing/2014/main" val="1829242792"/>
                    </a:ext>
                  </a:extLst>
                </a:gridCol>
                <a:gridCol w="246888">
                  <a:extLst>
                    <a:ext uri="{9D8B030D-6E8A-4147-A177-3AD203B41FA5}">
                      <a16:colId xmlns:a16="http://schemas.microsoft.com/office/drawing/2014/main" val="3577180276"/>
                    </a:ext>
                  </a:extLst>
                </a:gridCol>
                <a:gridCol w="246888">
                  <a:extLst>
                    <a:ext uri="{9D8B030D-6E8A-4147-A177-3AD203B41FA5}">
                      <a16:colId xmlns:a16="http://schemas.microsoft.com/office/drawing/2014/main" val="1546109505"/>
                    </a:ext>
                  </a:extLst>
                </a:gridCol>
                <a:gridCol w="246888">
                  <a:extLst>
                    <a:ext uri="{9D8B030D-6E8A-4147-A177-3AD203B41FA5}">
                      <a16:colId xmlns:a16="http://schemas.microsoft.com/office/drawing/2014/main" val="1393386005"/>
                    </a:ext>
                  </a:extLst>
                </a:gridCol>
                <a:gridCol w="246888">
                  <a:extLst>
                    <a:ext uri="{9D8B030D-6E8A-4147-A177-3AD203B41FA5}">
                      <a16:colId xmlns:a16="http://schemas.microsoft.com/office/drawing/2014/main" val="582461595"/>
                    </a:ext>
                  </a:extLst>
                </a:gridCol>
                <a:gridCol w="246888">
                  <a:extLst>
                    <a:ext uri="{9D8B030D-6E8A-4147-A177-3AD203B41FA5}">
                      <a16:colId xmlns:a16="http://schemas.microsoft.com/office/drawing/2014/main" val="3960516398"/>
                    </a:ext>
                  </a:extLst>
                </a:gridCol>
                <a:gridCol w="246888">
                  <a:extLst>
                    <a:ext uri="{9D8B030D-6E8A-4147-A177-3AD203B41FA5}">
                      <a16:colId xmlns:a16="http://schemas.microsoft.com/office/drawing/2014/main" val="732789178"/>
                    </a:ext>
                  </a:extLst>
                </a:gridCol>
                <a:gridCol w="246888">
                  <a:extLst>
                    <a:ext uri="{9D8B030D-6E8A-4147-A177-3AD203B41FA5}">
                      <a16:colId xmlns:a16="http://schemas.microsoft.com/office/drawing/2014/main" val="4056879984"/>
                    </a:ext>
                  </a:extLst>
                </a:gridCol>
                <a:gridCol w="246888">
                  <a:extLst>
                    <a:ext uri="{9D8B030D-6E8A-4147-A177-3AD203B41FA5}">
                      <a16:colId xmlns:a16="http://schemas.microsoft.com/office/drawing/2014/main" val="972432631"/>
                    </a:ext>
                  </a:extLst>
                </a:gridCol>
                <a:gridCol w="246888">
                  <a:extLst>
                    <a:ext uri="{9D8B030D-6E8A-4147-A177-3AD203B41FA5}">
                      <a16:colId xmlns:a16="http://schemas.microsoft.com/office/drawing/2014/main" val="2244474175"/>
                    </a:ext>
                  </a:extLst>
                </a:gridCol>
                <a:gridCol w="246888">
                  <a:extLst>
                    <a:ext uri="{9D8B030D-6E8A-4147-A177-3AD203B41FA5}">
                      <a16:colId xmlns:a16="http://schemas.microsoft.com/office/drawing/2014/main" val="4173224525"/>
                    </a:ext>
                  </a:extLst>
                </a:gridCol>
                <a:gridCol w="246888">
                  <a:extLst>
                    <a:ext uri="{9D8B030D-6E8A-4147-A177-3AD203B41FA5}">
                      <a16:colId xmlns:a16="http://schemas.microsoft.com/office/drawing/2014/main" val="106761672"/>
                    </a:ext>
                  </a:extLst>
                </a:gridCol>
                <a:gridCol w="246888">
                  <a:extLst>
                    <a:ext uri="{9D8B030D-6E8A-4147-A177-3AD203B41FA5}">
                      <a16:colId xmlns:a16="http://schemas.microsoft.com/office/drawing/2014/main" val="2308740301"/>
                    </a:ext>
                  </a:extLst>
                </a:gridCol>
                <a:gridCol w="246888">
                  <a:extLst>
                    <a:ext uri="{9D8B030D-6E8A-4147-A177-3AD203B41FA5}">
                      <a16:colId xmlns:a16="http://schemas.microsoft.com/office/drawing/2014/main" val="1624095417"/>
                    </a:ext>
                  </a:extLst>
                </a:gridCol>
                <a:gridCol w="246888">
                  <a:extLst>
                    <a:ext uri="{9D8B030D-6E8A-4147-A177-3AD203B41FA5}">
                      <a16:colId xmlns:a16="http://schemas.microsoft.com/office/drawing/2014/main" val="2418110302"/>
                    </a:ext>
                  </a:extLst>
                </a:gridCol>
                <a:gridCol w="246888">
                  <a:extLst>
                    <a:ext uri="{9D8B030D-6E8A-4147-A177-3AD203B41FA5}">
                      <a16:colId xmlns:a16="http://schemas.microsoft.com/office/drawing/2014/main" val="2911442964"/>
                    </a:ext>
                  </a:extLst>
                </a:gridCol>
                <a:gridCol w="246888">
                  <a:extLst>
                    <a:ext uri="{9D8B030D-6E8A-4147-A177-3AD203B41FA5}">
                      <a16:colId xmlns:a16="http://schemas.microsoft.com/office/drawing/2014/main" val="1644930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84104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05/26/2025 13:35:43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05/26/2025 13:35:43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Final Production Day
0671
0664
0663
0653
065
65
33
3
33
JUNGHEINRICH
00Z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0.7233 %</a:t>
                      </a:r>
                    </a:p>
                  </a:txBody>
                  <a:tcPr/>
                </a:tc>
                <a:extLst>
                  <a:ext uri="{0D108BD9-81ED-4DB2-BD59-A6C34878D82A}">
                    <a16:rowId xmlns:a16="http://schemas.microsoft.com/office/drawing/2014/main" val="1142739762"/>
                  </a:ext>
                </a:extLst>
              </a:tr>
            </a:tbl>
          </a:graphicData>
        </a:graphic>
      </p:graphicFrame>
      <p:sp>
        <p:nvSpPr>
          <p:cNvPr id="4" name="Text Placeholder 3">
            <a:extLst>
              <a:ext uri="{FF2B5EF4-FFF2-40B4-BE49-F238E27FC236}">
                <a16:creationId xmlns:a16="http://schemas.microsoft.com/office/drawing/2014/main" id="{D620386B-BF90-4129-9098-96A57DEDF41F}"/>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0860042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F61A-6D1A-47E5-BF3E-0B7EECFA0E26}"/>
              </a:ext>
            </a:extLst>
          </p:cNvPr>
          <p:cNvSpPr>
            <a:spLocks noGrp="1"/>
          </p:cNvSpPr>
          <p:nvPr>
            <p:ph type="title"/>
          </p:nvPr>
        </p:nvSpPr>
        <p:spPr/>
        <p:txBody>
          <a:bodyPr/>
          <a:lstStyle/>
          <a:p>
            <a:r>
              <a:rPr lang="en-US"/>
              <a:t>Instagram Stories Table | OMG FUSE COMPETITORS - 3 of 26</a:t>
            </a:r>
          </a:p>
        </p:txBody>
      </p:sp>
      <p:graphicFrame>
        <p:nvGraphicFramePr>
          <p:cNvPr id="5" name="Table Placeholder 4">
            <a:extLst>
              <a:ext uri="{FF2B5EF4-FFF2-40B4-BE49-F238E27FC236}">
                <a16:creationId xmlns:a16="http://schemas.microsoft.com/office/drawing/2014/main" id="{FBA3B9A3-6BCD-4DF8-9EE5-E54AF81E8B66}"/>
              </a:ext>
            </a:extLst>
          </p:cNvPr>
          <p:cNvGraphicFramePr>
            <a:graphicFrameLocks noGrp="1"/>
          </p:cNvGraphicFramePr>
          <p:nvPr>
            <p:ph type="tbl" sz="quarter" idx="13"/>
            <p:extLst>
              <p:ext uri="{D42A27DB-BD31-4B8C-83A1-F6EECF244321}">
                <p14:modId xmlns:p14="http://schemas.microsoft.com/office/powerpoint/2010/main" val="129266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441018468"/>
                    </a:ext>
                  </a:extLst>
                </a:gridCol>
                <a:gridCol w="493776">
                  <a:extLst>
                    <a:ext uri="{9D8B030D-6E8A-4147-A177-3AD203B41FA5}">
                      <a16:colId xmlns:a16="http://schemas.microsoft.com/office/drawing/2014/main" val="321551679"/>
                    </a:ext>
                  </a:extLst>
                </a:gridCol>
                <a:gridCol w="658368">
                  <a:extLst>
                    <a:ext uri="{9D8B030D-6E8A-4147-A177-3AD203B41FA5}">
                      <a16:colId xmlns:a16="http://schemas.microsoft.com/office/drawing/2014/main" val="1608995121"/>
                    </a:ext>
                  </a:extLst>
                </a:gridCol>
                <a:gridCol w="740664">
                  <a:extLst>
                    <a:ext uri="{9D8B030D-6E8A-4147-A177-3AD203B41FA5}">
                      <a16:colId xmlns:a16="http://schemas.microsoft.com/office/drawing/2014/main" val="1307375828"/>
                    </a:ext>
                  </a:extLst>
                </a:gridCol>
                <a:gridCol w="246888">
                  <a:extLst>
                    <a:ext uri="{9D8B030D-6E8A-4147-A177-3AD203B41FA5}">
                      <a16:colId xmlns:a16="http://schemas.microsoft.com/office/drawing/2014/main" val="1362088958"/>
                    </a:ext>
                  </a:extLst>
                </a:gridCol>
                <a:gridCol w="246888">
                  <a:extLst>
                    <a:ext uri="{9D8B030D-6E8A-4147-A177-3AD203B41FA5}">
                      <a16:colId xmlns:a16="http://schemas.microsoft.com/office/drawing/2014/main" val="4146180097"/>
                    </a:ext>
                  </a:extLst>
                </a:gridCol>
                <a:gridCol w="246888">
                  <a:extLst>
                    <a:ext uri="{9D8B030D-6E8A-4147-A177-3AD203B41FA5}">
                      <a16:colId xmlns:a16="http://schemas.microsoft.com/office/drawing/2014/main" val="2031859269"/>
                    </a:ext>
                  </a:extLst>
                </a:gridCol>
                <a:gridCol w="246888">
                  <a:extLst>
                    <a:ext uri="{9D8B030D-6E8A-4147-A177-3AD203B41FA5}">
                      <a16:colId xmlns:a16="http://schemas.microsoft.com/office/drawing/2014/main" val="587328001"/>
                    </a:ext>
                  </a:extLst>
                </a:gridCol>
                <a:gridCol w="246888">
                  <a:extLst>
                    <a:ext uri="{9D8B030D-6E8A-4147-A177-3AD203B41FA5}">
                      <a16:colId xmlns:a16="http://schemas.microsoft.com/office/drawing/2014/main" val="15252755"/>
                    </a:ext>
                  </a:extLst>
                </a:gridCol>
                <a:gridCol w="246888">
                  <a:extLst>
                    <a:ext uri="{9D8B030D-6E8A-4147-A177-3AD203B41FA5}">
                      <a16:colId xmlns:a16="http://schemas.microsoft.com/office/drawing/2014/main" val="50708142"/>
                    </a:ext>
                  </a:extLst>
                </a:gridCol>
                <a:gridCol w="246888">
                  <a:extLst>
                    <a:ext uri="{9D8B030D-6E8A-4147-A177-3AD203B41FA5}">
                      <a16:colId xmlns:a16="http://schemas.microsoft.com/office/drawing/2014/main" val="1555854404"/>
                    </a:ext>
                  </a:extLst>
                </a:gridCol>
                <a:gridCol w="246888">
                  <a:extLst>
                    <a:ext uri="{9D8B030D-6E8A-4147-A177-3AD203B41FA5}">
                      <a16:colId xmlns:a16="http://schemas.microsoft.com/office/drawing/2014/main" val="284211480"/>
                    </a:ext>
                  </a:extLst>
                </a:gridCol>
                <a:gridCol w="246888">
                  <a:extLst>
                    <a:ext uri="{9D8B030D-6E8A-4147-A177-3AD203B41FA5}">
                      <a16:colId xmlns:a16="http://schemas.microsoft.com/office/drawing/2014/main" val="2275732789"/>
                    </a:ext>
                  </a:extLst>
                </a:gridCol>
                <a:gridCol w="246888">
                  <a:extLst>
                    <a:ext uri="{9D8B030D-6E8A-4147-A177-3AD203B41FA5}">
                      <a16:colId xmlns:a16="http://schemas.microsoft.com/office/drawing/2014/main" val="1424085290"/>
                    </a:ext>
                  </a:extLst>
                </a:gridCol>
                <a:gridCol w="246888">
                  <a:extLst>
                    <a:ext uri="{9D8B030D-6E8A-4147-A177-3AD203B41FA5}">
                      <a16:colId xmlns:a16="http://schemas.microsoft.com/office/drawing/2014/main" val="770781795"/>
                    </a:ext>
                  </a:extLst>
                </a:gridCol>
                <a:gridCol w="246888">
                  <a:extLst>
                    <a:ext uri="{9D8B030D-6E8A-4147-A177-3AD203B41FA5}">
                      <a16:colId xmlns:a16="http://schemas.microsoft.com/office/drawing/2014/main" val="932024422"/>
                    </a:ext>
                  </a:extLst>
                </a:gridCol>
                <a:gridCol w="246888">
                  <a:extLst>
                    <a:ext uri="{9D8B030D-6E8A-4147-A177-3AD203B41FA5}">
                      <a16:colId xmlns:a16="http://schemas.microsoft.com/office/drawing/2014/main" val="328075498"/>
                    </a:ext>
                  </a:extLst>
                </a:gridCol>
                <a:gridCol w="246888">
                  <a:extLst>
                    <a:ext uri="{9D8B030D-6E8A-4147-A177-3AD203B41FA5}">
                      <a16:colId xmlns:a16="http://schemas.microsoft.com/office/drawing/2014/main" val="542859094"/>
                    </a:ext>
                  </a:extLst>
                </a:gridCol>
                <a:gridCol w="246888">
                  <a:extLst>
                    <a:ext uri="{9D8B030D-6E8A-4147-A177-3AD203B41FA5}">
                      <a16:colId xmlns:a16="http://schemas.microsoft.com/office/drawing/2014/main" val="3974288408"/>
                    </a:ext>
                  </a:extLst>
                </a:gridCol>
                <a:gridCol w="246888">
                  <a:extLst>
                    <a:ext uri="{9D8B030D-6E8A-4147-A177-3AD203B41FA5}">
                      <a16:colId xmlns:a16="http://schemas.microsoft.com/office/drawing/2014/main" val="172285741"/>
                    </a:ext>
                  </a:extLst>
                </a:gridCol>
                <a:gridCol w="246888">
                  <a:extLst>
                    <a:ext uri="{9D8B030D-6E8A-4147-A177-3AD203B41FA5}">
                      <a16:colId xmlns:a16="http://schemas.microsoft.com/office/drawing/2014/main" val="2310606167"/>
                    </a:ext>
                  </a:extLst>
                </a:gridCol>
                <a:gridCol w="246888">
                  <a:extLst>
                    <a:ext uri="{9D8B030D-6E8A-4147-A177-3AD203B41FA5}">
                      <a16:colId xmlns:a16="http://schemas.microsoft.com/office/drawing/2014/main" val="880961420"/>
                    </a:ext>
                  </a:extLst>
                </a:gridCol>
                <a:gridCol w="246888">
                  <a:extLst>
                    <a:ext uri="{9D8B030D-6E8A-4147-A177-3AD203B41FA5}">
                      <a16:colId xmlns:a16="http://schemas.microsoft.com/office/drawing/2014/main" val="2894696104"/>
                    </a:ext>
                  </a:extLst>
                </a:gridCol>
                <a:gridCol w="246888">
                  <a:extLst>
                    <a:ext uri="{9D8B030D-6E8A-4147-A177-3AD203B41FA5}">
                      <a16:colId xmlns:a16="http://schemas.microsoft.com/office/drawing/2014/main" val="974762050"/>
                    </a:ext>
                  </a:extLst>
                </a:gridCol>
                <a:gridCol w="246888">
                  <a:extLst>
                    <a:ext uri="{9D8B030D-6E8A-4147-A177-3AD203B41FA5}">
                      <a16:colId xmlns:a16="http://schemas.microsoft.com/office/drawing/2014/main" val="2596202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20974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05/26/2025 01:30:08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05/26/2025 01:30:08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SEASON 2
OVER&amp;OUT
E TO THE FINAL B
NISSAN
@theiconleague und nissandeutschland
@theiconleague
@omg_fuse_germany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0.7889 %</a:t>
                      </a:r>
                    </a:p>
                  </a:txBody>
                  <a:tcPr/>
                </a:tc>
                <a:extLst>
                  <a:ext uri="{0D108BD9-81ED-4DB2-BD59-A6C34878D82A}">
                    <a16:rowId xmlns:a16="http://schemas.microsoft.com/office/drawing/2014/main" val="2921866910"/>
                  </a:ext>
                </a:extLst>
              </a:tr>
            </a:tbl>
          </a:graphicData>
        </a:graphic>
      </p:graphicFrame>
      <p:sp>
        <p:nvSpPr>
          <p:cNvPr id="4" name="Text Placeholder 3">
            <a:extLst>
              <a:ext uri="{FF2B5EF4-FFF2-40B4-BE49-F238E27FC236}">
                <a16:creationId xmlns:a16="http://schemas.microsoft.com/office/drawing/2014/main" id="{40BF1EF3-6822-48D6-B176-1CB501F5FB31}"/>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4478554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39788-F866-43FC-BE2E-DCEB8E7C89B2}"/>
              </a:ext>
            </a:extLst>
          </p:cNvPr>
          <p:cNvSpPr>
            <a:spLocks noGrp="1"/>
          </p:cNvSpPr>
          <p:nvPr>
            <p:ph type="title"/>
          </p:nvPr>
        </p:nvSpPr>
        <p:spPr/>
        <p:txBody>
          <a:bodyPr/>
          <a:lstStyle/>
          <a:p>
            <a:r>
              <a:rPr lang="en-US"/>
              <a:t>Instagram Stories Table | OMG FUSE COMPETITORS - 4 of 26</a:t>
            </a:r>
          </a:p>
        </p:txBody>
      </p:sp>
      <p:graphicFrame>
        <p:nvGraphicFramePr>
          <p:cNvPr id="5" name="Table Placeholder 4">
            <a:extLst>
              <a:ext uri="{FF2B5EF4-FFF2-40B4-BE49-F238E27FC236}">
                <a16:creationId xmlns:a16="http://schemas.microsoft.com/office/drawing/2014/main" id="{48682531-9EE0-44B4-90A8-082FEC2D9E51}"/>
              </a:ext>
            </a:extLst>
          </p:cNvPr>
          <p:cNvGraphicFramePr>
            <a:graphicFrameLocks noGrp="1"/>
          </p:cNvGraphicFramePr>
          <p:nvPr>
            <p:ph type="tbl" sz="quarter" idx="13"/>
            <p:extLst>
              <p:ext uri="{D42A27DB-BD31-4B8C-83A1-F6EECF244321}">
                <p14:modId xmlns:p14="http://schemas.microsoft.com/office/powerpoint/2010/main" val="2269613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270337740"/>
                    </a:ext>
                  </a:extLst>
                </a:gridCol>
                <a:gridCol w="493776">
                  <a:extLst>
                    <a:ext uri="{9D8B030D-6E8A-4147-A177-3AD203B41FA5}">
                      <a16:colId xmlns:a16="http://schemas.microsoft.com/office/drawing/2014/main" val="2409556825"/>
                    </a:ext>
                  </a:extLst>
                </a:gridCol>
                <a:gridCol w="658368">
                  <a:extLst>
                    <a:ext uri="{9D8B030D-6E8A-4147-A177-3AD203B41FA5}">
                      <a16:colId xmlns:a16="http://schemas.microsoft.com/office/drawing/2014/main" val="1139585277"/>
                    </a:ext>
                  </a:extLst>
                </a:gridCol>
                <a:gridCol w="740664">
                  <a:extLst>
                    <a:ext uri="{9D8B030D-6E8A-4147-A177-3AD203B41FA5}">
                      <a16:colId xmlns:a16="http://schemas.microsoft.com/office/drawing/2014/main" val="1034729196"/>
                    </a:ext>
                  </a:extLst>
                </a:gridCol>
                <a:gridCol w="246888">
                  <a:extLst>
                    <a:ext uri="{9D8B030D-6E8A-4147-A177-3AD203B41FA5}">
                      <a16:colId xmlns:a16="http://schemas.microsoft.com/office/drawing/2014/main" val="3332776497"/>
                    </a:ext>
                  </a:extLst>
                </a:gridCol>
                <a:gridCol w="246888">
                  <a:extLst>
                    <a:ext uri="{9D8B030D-6E8A-4147-A177-3AD203B41FA5}">
                      <a16:colId xmlns:a16="http://schemas.microsoft.com/office/drawing/2014/main" val="2785209248"/>
                    </a:ext>
                  </a:extLst>
                </a:gridCol>
                <a:gridCol w="246888">
                  <a:extLst>
                    <a:ext uri="{9D8B030D-6E8A-4147-A177-3AD203B41FA5}">
                      <a16:colId xmlns:a16="http://schemas.microsoft.com/office/drawing/2014/main" val="3022694844"/>
                    </a:ext>
                  </a:extLst>
                </a:gridCol>
                <a:gridCol w="246888">
                  <a:extLst>
                    <a:ext uri="{9D8B030D-6E8A-4147-A177-3AD203B41FA5}">
                      <a16:colId xmlns:a16="http://schemas.microsoft.com/office/drawing/2014/main" val="3392856441"/>
                    </a:ext>
                  </a:extLst>
                </a:gridCol>
                <a:gridCol w="246888">
                  <a:extLst>
                    <a:ext uri="{9D8B030D-6E8A-4147-A177-3AD203B41FA5}">
                      <a16:colId xmlns:a16="http://schemas.microsoft.com/office/drawing/2014/main" val="2672894453"/>
                    </a:ext>
                  </a:extLst>
                </a:gridCol>
                <a:gridCol w="246888">
                  <a:extLst>
                    <a:ext uri="{9D8B030D-6E8A-4147-A177-3AD203B41FA5}">
                      <a16:colId xmlns:a16="http://schemas.microsoft.com/office/drawing/2014/main" val="2038166325"/>
                    </a:ext>
                  </a:extLst>
                </a:gridCol>
                <a:gridCol w="246888">
                  <a:extLst>
                    <a:ext uri="{9D8B030D-6E8A-4147-A177-3AD203B41FA5}">
                      <a16:colId xmlns:a16="http://schemas.microsoft.com/office/drawing/2014/main" val="3161046970"/>
                    </a:ext>
                  </a:extLst>
                </a:gridCol>
                <a:gridCol w="246888">
                  <a:extLst>
                    <a:ext uri="{9D8B030D-6E8A-4147-A177-3AD203B41FA5}">
                      <a16:colId xmlns:a16="http://schemas.microsoft.com/office/drawing/2014/main" val="1956616096"/>
                    </a:ext>
                  </a:extLst>
                </a:gridCol>
                <a:gridCol w="246888">
                  <a:extLst>
                    <a:ext uri="{9D8B030D-6E8A-4147-A177-3AD203B41FA5}">
                      <a16:colId xmlns:a16="http://schemas.microsoft.com/office/drawing/2014/main" val="162477761"/>
                    </a:ext>
                  </a:extLst>
                </a:gridCol>
                <a:gridCol w="246888">
                  <a:extLst>
                    <a:ext uri="{9D8B030D-6E8A-4147-A177-3AD203B41FA5}">
                      <a16:colId xmlns:a16="http://schemas.microsoft.com/office/drawing/2014/main" val="3909467269"/>
                    </a:ext>
                  </a:extLst>
                </a:gridCol>
                <a:gridCol w="246888">
                  <a:extLst>
                    <a:ext uri="{9D8B030D-6E8A-4147-A177-3AD203B41FA5}">
                      <a16:colId xmlns:a16="http://schemas.microsoft.com/office/drawing/2014/main" val="574050172"/>
                    </a:ext>
                  </a:extLst>
                </a:gridCol>
                <a:gridCol w="246888">
                  <a:extLst>
                    <a:ext uri="{9D8B030D-6E8A-4147-A177-3AD203B41FA5}">
                      <a16:colId xmlns:a16="http://schemas.microsoft.com/office/drawing/2014/main" val="1588635876"/>
                    </a:ext>
                  </a:extLst>
                </a:gridCol>
                <a:gridCol w="246888">
                  <a:extLst>
                    <a:ext uri="{9D8B030D-6E8A-4147-A177-3AD203B41FA5}">
                      <a16:colId xmlns:a16="http://schemas.microsoft.com/office/drawing/2014/main" val="4272917395"/>
                    </a:ext>
                  </a:extLst>
                </a:gridCol>
                <a:gridCol w="246888">
                  <a:extLst>
                    <a:ext uri="{9D8B030D-6E8A-4147-A177-3AD203B41FA5}">
                      <a16:colId xmlns:a16="http://schemas.microsoft.com/office/drawing/2014/main" val="3497588460"/>
                    </a:ext>
                  </a:extLst>
                </a:gridCol>
                <a:gridCol w="246888">
                  <a:extLst>
                    <a:ext uri="{9D8B030D-6E8A-4147-A177-3AD203B41FA5}">
                      <a16:colId xmlns:a16="http://schemas.microsoft.com/office/drawing/2014/main" val="3660351933"/>
                    </a:ext>
                  </a:extLst>
                </a:gridCol>
                <a:gridCol w="246888">
                  <a:extLst>
                    <a:ext uri="{9D8B030D-6E8A-4147-A177-3AD203B41FA5}">
                      <a16:colId xmlns:a16="http://schemas.microsoft.com/office/drawing/2014/main" val="2638795974"/>
                    </a:ext>
                  </a:extLst>
                </a:gridCol>
                <a:gridCol w="246888">
                  <a:extLst>
                    <a:ext uri="{9D8B030D-6E8A-4147-A177-3AD203B41FA5}">
                      <a16:colId xmlns:a16="http://schemas.microsoft.com/office/drawing/2014/main" val="1116772367"/>
                    </a:ext>
                  </a:extLst>
                </a:gridCol>
                <a:gridCol w="246888">
                  <a:extLst>
                    <a:ext uri="{9D8B030D-6E8A-4147-A177-3AD203B41FA5}">
                      <a16:colId xmlns:a16="http://schemas.microsoft.com/office/drawing/2014/main" val="953371413"/>
                    </a:ext>
                  </a:extLst>
                </a:gridCol>
                <a:gridCol w="246888">
                  <a:extLst>
                    <a:ext uri="{9D8B030D-6E8A-4147-A177-3AD203B41FA5}">
                      <a16:colId xmlns:a16="http://schemas.microsoft.com/office/drawing/2014/main" val="3041777088"/>
                    </a:ext>
                  </a:extLst>
                </a:gridCol>
                <a:gridCol w="246888">
                  <a:extLst>
                    <a:ext uri="{9D8B030D-6E8A-4147-A177-3AD203B41FA5}">
                      <a16:colId xmlns:a16="http://schemas.microsoft.com/office/drawing/2014/main" val="1713253763"/>
                    </a:ext>
                  </a:extLst>
                </a:gridCol>
                <a:gridCol w="246888">
                  <a:extLst>
                    <a:ext uri="{9D8B030D-6E8A-4147-A177-3AD203B41FA5}">
                      <a16:colId xmlns:a16="http://schemas.microsoft.com/office/drawing/2014/main" val="2127985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8253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05/13/2025 09:21:05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05/13/2025 09:21:05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Social
Media
Willkommen zu den
SMMDays 2025
Die Konferenz für mehr Performance
in Deinen Social-Media-Kanalen
2025
SLAY
ICONIC
OMG FUSE goes #SSMDays2025
fuse_germany
@caro.macio @l.mariesch @sonj193 @tobikordt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0.6389 %</a:t>
                      </a:r>
                    </a:p>
                  </a:txBody>
                  <a:tcPr/>
                </a:tc>
                <a:extLst>
                  <a:ext uri="{0D108BD9-81ED-4DB2-BD59-A6C34878D82A}">
                    <a16:rowId xmlns:a16="http://schemas.microsoft.com/office/drawing/2014/main" val="3632912230"/>
                  </a:ext>
                </a:extLst>
              </a:tr>
            </a:tbl>
          </a:graphicData>
        </a:graphic>
      </p:graphicFrame>
      <p:sp>
        <p:nvSpPr>
          <p:cNvPr id="4" name="Text Placeholder 3">
            <a:extLst>
              <a:ext uri="{FF2B5EF4-FFF2-40B4-BE49-F238E27FC236}">
                <a16:creationId xmlns:a16="http://schemas.microsoft.com/office/drawing/2014/main" id="{89FF2F98-7DD9-424A-A5C4-F5A59CDF9402}"/>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331621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81C2F-2120-46F7-A160-AF168CCFFB51}"/>
              </a:ext>
            </a:extLst>
          </p:cNvPr>
          <p:cNvSpPr>
            <a:spLocks noGrp="1"/>
          </p:cNvSpPr>
          <p:nvPr>
            <p:ph type="title"/>
          </p:nvPr>
        </p:nvSpPr>
        <p:spPr/>
        <p:txBody>
          <a:bodyPr/>
          <a:lstStyle/>
          <a:p>
            <a:r>
              <a:rPr lang="en-US"/>
              <a:t>Instagram Stories Table | OMG FUSE COMPETITORS - 5 of 26</a:t>
            </a:r>
          </a:p>
        </p:txBody>
      </p:sp>
      <p:graphicFrame>
        <p:nvGraphicFramePr>
          <p:cNvPr id="5" name="Table Placeholder 4">
            <a:extLst>
              <a:ext uri="{FF2B5EF4-FFF2-40B4-BE49-F238E27FC236}">
                <a16:creationId xmlns:a16="http://schemas.microsoft.com/office/drawing/2014/main" id="{906B0AD5-663F-4118-9DD7-0E65B873CAE4}"/>
              </a:ext>
            </a:extLst>
          </p:cNvPr>
          <p:cNvGraphicFramePr>
            <a:graphicFrameLocks noGrp="1"/>
          </p:cNvGraphicFramePr>
          <p:nvPr>
            <p:ph type="tbl" sz="quarter" idx="13"/>
            <p:extLst>
              <p:ext uri="{D42A27DB-BD31-4B8C-83A1-F6EECF244321}">
                <p14:modId xmlns:p14="http://schemas.microsoft.com/office/powerpoint/2010/main" val="220779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01641526"/>
                    </a:ext>
                  </a:extLst>
                </a:gridCol>
                <a:gridCol w="493776">
                  <a:extLst>
                    <a:ext uri="{9D8B030D-6E8A-4147-A177-3AD203B41FA5}">
                      <a16:colId xmlns:a16="http://schemas.microsoft.com/office/drawing/2014/main" val="3221172055"/>
                    </a:ext>
                  </a:extLst>
                </a:gridCol>
                <a:gridCol w="658368">
                  <a:extLst>
                    <a:ext uri="{9D8B030D-6E8A-4147-A177-3AD203B41FA5}">
                      <a16:colId xmlns:a16="http://schemas.microsoft.com/office/drawing/2014/main" val="730279799"/>
                    </a:ext>
                  </a:extLst>
                </a:gridCol>
                <a:gridCol w="740664">
                  <a:extLst>
                    <a:ext uri="{9D8B030D-6E8A-4147-A177-3AD203B41FA5}">
                      <a16:colId xmlns:a16="http://schemas.microsoft.com/office/drawing/2014/main" val="2484972478"/>
                    </a:ext>
                  </a:extLst>
                </a:gridCol>
                <a:gridCol w="246888">
                  <a:extLst>
                    <a:ext uri="{9D8B030D-6E8A-4147-A177-3AD203B41FA5}">
                      <a16:colId xmlns:a16="http://schemas.microsoft.com/office/drawing/2014/main" val="3150806647"/>
                    </a:ext>
                  </a:extLst>
                </a:gridCol>
                <a:gridCol w="246888">
                  <a:extLst>
                    <a:ext uri="{9D8B030D-6E8A-4147-A177-3AD203B41FA5}">
                      <a16:colId xmlns:a16="http://schemas.microsoft.com/office/drawing/2014/main" val="3573939006"/>
                    </a:ext>
                  </a:extLst>
                </a:gridCol>
                <a:gridCol w="246888">
                  <a:extLst>
                    <a:ext uri="{9D8B030D-6E8A-4147-A177-3AD203B41FA5}">
                      <a16:colId xmlns:a16="http://schemas.microsoft.com/office/drawing/2014/main" val="2528172398"/>
                    </a:ext>
                  </a:extLst>
                </a:gridCol>
                <a:gridCol w="246888">
                  <a:extLst>
                    <a:ext uri="{9D8B030D-6E8A-4147-A177-3AD203B41FA5}">
                      <a16:colId xmlns:a16="http://schemas.microsoft.com/office/drawing/2014/main" val="2615587651"/>
                    </a:ext>
                  </a:extLst>
                </a:gridCol>
                <a:gridCol w="246888">
                  <a:extLst>
                    <a:ext uri="{9D8B030D-6E8A-4147-A177-3AD203B41FA5}">
                      <a16:colId xmlns:a16="http://schemas.microsoft.com/office/drawing/2014/main" val="4178825949"/>
                    </a:ext>
                  </a:extLst>
                </a:gridCol>
                <a:gridCol w="246888">
                  <a:extLst>
                    <a:ext uri="{9D8B030D-6E8A-4147-A177-3AD203B41FA5}">
                      <a16:colId xmlns:a16="http://schemas.microsoft.com/office/drawing/2014/main" val="2056751006"/>
                    </a:ext>
                  </a:extLst>
                </a:gridCol>
                <a:gridCol w="246888">
                  <a:extLst>
                    <a:ext uri="{9D8B030D-6E8A-4147-A177-3AD203B41FA5}">
                      <a16:colId xmlns:a16="http://schemas.microsoft.com/office/drawing/2014/main" val="3465934733"/>
                    </a:ext>
                  </a:extLst>
                </a:gridCol>
                <a:gridCol w="246888">
                  <a:extLst>
                    <a:ext uri="{9D8B030D-6E8A-4147-A177-3AD203B41FA5}">
                      <a16:colId xmlns:a16="http://schemas.microsoft.com/office/drawing/2014/main" val="238901546"/>
                    </a:ext>
                  </a:extLst>
                </a:gridCol>
                <a:gridCol w="246888">
                  <a:extLst>
                    <a:ext uri="{9D8B030D-6E8A-4147-A177-3AD203B41FA5}">
                      <a16:colId xmlns:a16="http://schemas.microsoft.com/office/drawing/2014/main" val="2984189642"/>
                    </a:ext>
                  </a:extLst>
                </a:gridCol>
                <a:gridCol w="246888">
                  <a:extLst>
                    <a:ext uri="{9D8B030D-6E8A-4147-A177-3AD203B41FA5}">
                      <a16:colId xmlns:a16="http://schemas.microsoft.com/office/drawing/2014/main" val="22064492"/>
                    </a:ext>
                  </a:extLst>
                </a:gridCol>
                <a:gridCol w="246888">
                  <a:extLst>
                    <a:ext uri="{9D8B030D-6E8A-4147-A177-3AD203B41FA5}">
                      <a16:colId xmlns:a16="http://schemas.microsoft.com/office/drawing/2014/main" val="359879719"/>
                    </a:ext>
                  </a:extLst>
                </a:gridCol>
                <a:gridCol w="246888">
                  <a:extLst>
                    <a:ext uri="{9D8B030D-6E8A-4147-A177-3AD203B41FA5}">
                      <a16:colId xmlns:a16="http://schemas.microsoft.com/office/drawing/2014/main" val="3076500288"/>
                    </a:ext>
                  </a:extLst>
                </a:gridCol>
                <a:gridCol w="246888">
                  <a:extLst>
                    <a:ext uri="{9D8B030D-6E8A-4147-A177-3AD203B41FA5}">
                      <a16:colId xmlns:a16="http://schemas.microsoft.com/office/drawing/2014/main" val="776302005"/>
                    </a:ext>
                  </a:extLst>
                </a:gridCol>
                <a:gridCol w="246888">
                  <a:extLst>
                    <a:ext uri="{9D8B030D-6E8A-4147-A177-3AD203B41FA5}">
                      <a16:colId xmlns:a16="http://schemas.microsoft.com/office/drawing/2014/main" val="591988246"/>
                    </a:ext>
                  </a:extLst>
                </a:gridCol>
                <a:gridCol w="246888">
                  <a:extLst>
                    <a:ext uri="{9D8B030D-6E8A-4147-A177-3AD203B41FA5}">
                      <a16:colId xmlns:a16="http://schemas.microsoft.com/office/drawing/2014/main" val="1980610150"/>
                    </a:ext>
                  </a:extLst>
                </a:gridCol>
                <a:gridCol w="246888">
                  <a:extLst>
                    <a:ext uri="{9D8B030D-6E8A-4147-A177-3AD203B41FA5}">
                      <a16:colId xmlns:a16="http://schemas.microsoft.com/office/drawing/2014/main" val="1126777157"/>
                    </a:ext>
                  </a:extLst>
                </a:gridCol>
                <a:gridCol w="246888">
                  <a:extLst>
                    <a:ext uri="{9D8B030D-6E8A-4147-A177-3AD203B41FA5}">
                      <a16:colId xmlns:a16="http://schemas.microsoft.com/office/drawing/2014/main" val="2462720715"/>
                    </a:ext>
                  </a:extLst>
                </a:gridCol>
                <a:gridCol w="246888">
                  <a:extLst>
                    <a:ext uri="{9D8B030D-6E8A-4147-A177-3AD203B41FA5}">
                      <a16:colId xmlns:a16="http://schemas.microsoft.com/office/drawing/2014/main" val="1035884451"/>
                    </a:ext>
                  </a:extLst>
                </a:gridCol>
                <a:gridCol w="246888">
                  <a:extLst>
                    <a:ext uri="{9D8B030D-6E8A-4147-A177-3AD203B41FA5}">
                      <a16:colId xmlns:a16="http://schemas.microsoft.com/office/drawing/2014/main" val="4005572114"/>
                    </a:ext>
                  </a:extLst>
                </a:gridCol>
                <a:gridCol w="246888">
                  <a:extLst>
                    <a:ext uri="{9D8B030D-6E8A-4147-A177-3AD203B41FA5}">
                      <a16:colId xmlns:a16="http://schemas.microsoft.com/office/drawing/2014/main" val="2039997376"/>
                    </a:ext>
                  </a:extLst>
                </a:gridCol>
                <a:gridCol w="246888">
                  <a:extLst>
                    <a:ext uri="{9D8B030D-6E8A-4147-A177-3AD203B41FA5}">
                      <a16:colId xmlns:a16="http://schemas.microsoft.com/office/drawing/2014/main" val="3926232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870027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22:12:24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22:12:24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©ZARTMANN
zartmann
EINFACH GROBE ZARTI LIEBE
OMR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0.7778 %</a:t>
                      </a:r>
                    </a:p>
                  </a:txBody>
                  <a:tcPr/>
                </a:tc>
                <a:extLst>
                  <a:ext uri="{0D108BD9-81ED-4DB2-BD59-A6C34878D82A}">
                    <a16:rowId xmlns:a16="http://schemas.microsoft.com/office/drawing/2014/main" val="3487033011"/>
                  </a:ext>
                </a:extLst>
              </a:tr>
            </a:tbl>
          </a:graphicData>
        </a:graphic>
      </p:graphicFrame>
      <p:sp>
        <p:nvSpPr>
          <p:cNvPr id="4" name="Text Placeholder 3">
            <a:extLst>
              <a:ext uri="{FF2B5EF4-FFF2-40B4-BE49-F238E27FC236}">
                <a16:creationId xmlns:a16="http://schemas.microsoft.com/office/drawing/2014/main" id="{156C3F03-258D-419B-8608-2452E4E9AB27}"/>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8900973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BD5C7-651D-45B2-B1FA-76799DE73189}"/>
              </a:ext>
            </a:extLst>
          </p:cNvPr>
          <p:cNvSpPr>
            <a:spLocks noGrp="1"/>
          </p:cNvSpPr>
          <p:nvPr>
            <p:ph type="title"/>
          </p:nvPr>
        </p:nvSpPr>
        <p:spPr/>
        <p:txBody>
          <a:bodyPr/>
          <a:lstStyle/>
          <a:p>
            <a:r>
              <a:rPr lang="en-US"/>
              <a:t>Instagram Stories Table | OMG FUSE COMPETITORS - 6 of 26</a:t>
            </a:r>
          </a:p>
        </p:txBody>
      </p:sp>
      <p:graphicFrame>
        <p:nvGraphicFramePr>
          <p:cNvPr id="5" name="Table Placeholder 4">
            <a:extLst>
              <a:ext uri="{FF2B5EF4-FFF2-40B4-BE49-F238E27FC236}">
                <a16:creationId xmlns:a16="http://schemas.microsoft.com/office/drawing/2014/main" id="{C5A5C8B4-90D0-4948-ADD9-0F4CC289BFD4}"/>
              </a:ext>
            </a:extLst>
          </p:cNvPr>
          <p:cNvGraphicFramePr>
            <a:graphicFrameLocks noGrp="1"/>
          </p:cNvGraphicFramePr>
          <p:nvPr>
            <p:ph type="tbl" sz="quarter" idx="13"/>
            <p:extLst>
              <p:ext uri="{D42A27DB-BD31-4B8C-83A1-F6EECF244321}">
                <p14:modId xmlns:p14="http://schemas.microsoft.com/office/powerpoint/2010/main" val="2874150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36161396"/>
                    </a:ext>
                  </a:extLst>
                </a:gridCol>
                <a:gridCol w="493776">
                  <a:extLst>
                    <a:ext uri="{9D8B030D-6E8A-4147-A177-3AD203B41FA5}">
                      <a16:colId xmlns:a16="http://schemas.microsoft.com/office/drawing/2014/main" val="936788826"/>
                    </a:ext>
                  </a:extLst>
                </a:gridCol>
                <a:gridCol w="658368">
                  <a:extLst>
                    <a:ext uri="{9D8B030D-6E8A-4147-A177-3AD203B41FA5}">
                      <a16:colId xmlns:a16="http://schemas.microsoft.com/office/drawing/2014/main" val="298111551"/>
                    </a:ext>
                  </a:extLst>
                </a:gridCol>
                <a:gridCol w="740664">
                  <a:extLst>
                    <a:ext uri="{9D8B030D-6E8A-4147-A177-3AD203B41FA5}">
                      <a16:colId xmlns:a16="http://schemas.microsoft.com/office/drawing/2014/main" val="3120732143"/>
                    </a:ext>
                  </a:extLst>
                </a:gridCol>
                <a:gridCol w="246888">
                  <a:extLst>
                    <a:ext uri="{9D8B030D-6E8A-4147-A177-3AD203B41FA5}">
                      <a16:colId xmlns:a16="http://schemas.microsoft.com/office/drawing/2014/main" val="3123483838"/>
                    </a:ext>
                  </a:extLst>
                </a:gridCol>
                <a:gridCol w="246888">
                  <a:extLst>
                    <a:ext uri="{9D8B030D-6E8A-4147-A177-3AD203B41FA5}">
                      <a16:colId xmlns:a16="http://schemas.microsoft.com/office/drawing/2014/main" val="2128651390"/>
                    </a:ext>
                  </a:extLst>
                </a:gridCol>
                <a:gridCol w="246888">
                  <a:extLst>
                    <a:ext uri="{9D8B030D-6E8A-4147-A177-3AD203B41FA5}">
                      <a16:colId xmlns:a16="http://schemas.microsoft.com/office/drawing/2014/main" val="2763775874"/>
                    </a:ext>
                  </a:extLst>
                </a:gridCol>
                <a:gridCol w="246888">
                  <a:extLst>
                    <a:ext uri="{9D8B030D-6E8A-4147-A177-3AD203B41FA5}">
                      <a16:colId xmlns:a16="http://schemas.microsoft.com/office/drawing/2014/main" val="2366827056"/>
                    </a:ext>
                  </a:extLst>
                </a:gridCol>
                <a:gridCol w="246888">
                  <a:extLst>
                    <a:ext uri="{9D8B030D-6E8A-4147-A177-3AD203B41FA5}">
                      <a16:colId xmlns:a16="http://schemas.microsoft.com/office/drawing/2014/main" val="3751058511"/>
                    </a:ext>
                  </a:extLst>
                </a:gridCol>
                <a:gridCol w="246888">
                  <a:extLst>
                    <a:ext uri="{9D8B030D-6E8A-4147-A177-3AD203B41FA5}">
                      <a16:colId xmlns:a16="http://schemas.microsoft.com/office/drawing/2014/main" val="1686901211"/>
                    </a:ext>
                  </a:extLst>
                </a:gridCol>
                <a:gridCol w="246888">
                  <a:extLst>
                    <a:ext uri="{9D8B030D-6E8A-4147-A177-3AD203B41FA5}">
                      <a16:colId xmlns:a16="http://schemas.microsoft.com/office/drawing/2014/main" val="2914269890"/>
                    </a:ext>
                  </a:extLst>
                </a:gridCol>
                <a:gridCol w="246888">
                  <a:extLst>
                    <a:ext uri="{9D8B030D-6E8A-4147-A177-3AD203B41FA5}">
                      <a16:colId xmlns:a16="http://schemas.microsoft.com/office/drawing/2014/main" val="853877595"/>
                    </a:ext>
                  </a:extLst>
                </a:gridCol>
                <a:gridCol w="246888">
                  <a:extLst>
                    <a:ext uri="{9D8B030D-6E8A-4147-A177-3AD203B41FA5}">
                      <a16:colId xmlns:a16="http://schemas.microsoft.com/office/drawing/2014/main" val="930923032"/>
                    </a:ext>
                  </a:extLst>
                </a:gridCol>
                <a:gridCol w="246888">
                  <a:extLst>
                    <a:ext uri="{9D8B030D-6E8A-4147-A177-3AD203B41FA5}">
                      <a16:colId xmlns:a16="http://schemas.microsoft.com/office/drawing/2014/main" val="1585980938"/>
                    </a:ext>
                  </a:extLst>
                </a:gridCol>
                <a:gridCol w="246888">
                  <a:extLst>
                    <a:ext uri="{9D8B030D-6E8A-4147-A177-3AD203B41FA5}">
                      <a16:colId xmlns:a16="http://schemas.microsoft.com/office/drawing/2014/main" val="759205289"/>
                    </a:ext>
                  </a:extLst>
                </a:gridCol>
                <a:gridCol w="246888">
                  <a:extLst>
                    <a:ext uri="{9D8B030D-6E8A-4147-A177-3AD203B41FA5}">
                      <a16:colId xmlns:a16="http://schemas.microsoft.com/office/drawing/2014/main" val="263363595"/>
                    </a:ext>
                  </a:extLst>
                </a:gridCol>
                <a:gridCol w="246888">
                  <a:extLst>
                    <a:ext uri="{9D8B030D-6E8A-4147-A177-3AD203B41FA5}">
                      <a16:colId xmlns:a16="http://schemas.microsoft.com/office/drawing/2014/main" val="4281524098"/>
                    </a:ext>
                  </a:extLst>
                </a:gridCol>
                <a:gridCol w="246888">
                  <a:extLst>
                    <a:ext uri="{9D8B030D-6E8A-4147-A177-3AD203B41FA5}">
                      <a16:colId xmlns:a16="http://schemas.microsoft.com/office/drawing/2014/main" val="2821091761"/>
                    </a:ext>
                  </a:extLst>
                </a:gridCol>
                <a:gridCol w="246888">
                  <a:extLst>
                    <a:ext uri="{9D8B030D-6E8A-4147-A177-3AD203B41FA5}">
                      <a16:colId xmlns:a16="http://schemas.microsoft.com/office/drawing/2014/main" val="3903389322"/>
                    </a:ext>
                  </a:extLst>
                </a:gridCol>
                <a:gridCol w="246888">
                  <a:extLst>
                    <a:ext uri="{9D8B030D-6E8A-4147-A177-3AD203B41FA5}">
                      <a16:colId xmlns:a16="http://schemas.microsoft.com/office/drawing/2014/main" val="3583602210"/>
                    </a:ext>
                  </a:extLst>
                </a:gridCol>
                <a:gridCol w="246888">
                  <a:extLst>
                    <a:ext uri="{9D8B030D-6E8A-4147-A177-3AD203B41FA5}">
                      <a16:colId xmlns:a16="http://schemas.microsoft.com/office/drawing/2014/main" val="1362889179"/>
                    </a:ext>
                  </a:extLst>
                </a:gridCol>
                <a:gridCol w="246888">
                  <a:extLst>
                    <a:ext uri="{9D8B030D-6E8A-4147-A177-3AD203B41FA5}">
                      <a16:colId xmlns:a16="http://schemas.microsoft.com/office/drawing/2014/main" val="86085402"/>
                    </a:ext>
                  </a:extLst>
                </a:gridCol>
                <a:gridCol w="246888">
                  <a:extLst>
                    <a:ext uri="{9D8B030D-6E8A-4147-A177-3AD203B41FA5}">
                      <a16:colId xmlns:a16="http://schemas.microsoft.com/office/drawing/2014/main" val="3901078053"/>
                    </a:ext>
                  </a:extLst>
                </a:gridCol>
                <a:gridCol w="246888">
                  <a:extLst>
                    <a:ext uri="{9D8B030D-6E8A-4147-A177-3AD203B41FA5}">
                      <a16:colId xmlns:a16="http://schemas.microsoft.com/office/drawing/2014/main" val="3520430940"/>
                    </a:ext>
                  </a:extLst>
                </a:gridCol>
                <a:gridCol w="246888">
                  <a:extLst>
                    <a:ext uri="{9D8B030D-6E8A-4147-A177-3AD203B41FA5}">
                      <a16:colId xmlns:a16="http://schemas.microsoft.com/office/drawing/2014/main" val="745633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997977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21:21:46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21:21:46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sooooo!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0.9378 %</a:t>
                      </a:r>
                    </a:p>
                  </a:txBody>
                  <a:tcPr/>
                </a:tc>
                <a:extLst>
                  <a:ext uri="{0D108BD9-81ED-4DB2-BD59-A6C34878D82A}">
                    <a16:rowId xmlns:a16="http://schemas.microsoft.com/office/drawing/2014/main" val="2712264205"/>
                  </a:ext>
                </a:extLst>
              </a:tr>
            </a:tbl>
          </a:graphicData>
        </a:graphic>
      </p:graphicFrame>
      <p:sp>
        <p:nvSpPr>
          <p:cNvPr id="4" name="Text Placeholder 3">
            <a:extLst>
              <a:ext uri="{FF2B5EF4-FFF2-40B4-BE49-F238E27FC236}">
                <a16:creationId xmlns:a16="http://schemas.microsoft.com/office/drawing/2014/main" id="{1F42C781-1FFB-498E-9C8F-26C5C5842C37}"/>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0403779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59FF1-3873-4E31-8674-73E99D52F61C}"/>
              </a:ext>
            </a:extLst>
          </p:cNvPr>
          <p:cNvSpPr>
            <a:spLocks noGrp="1"/>
          </p:cNvSpPr>
          <p:nvPr>
            <p:ph type="title"/>
          </p:nvPr>
        </p:nvSpPr>
        <p:spPr/>
        <p:txBody>
          <a:bodyPr/>
          <a:lstStyle/>
          <a:p>
            <a:r>
              <a:rPr lang="en-US"/>
              <a:t>Instagram Stories Table | OMG FUSE COMPETITORS - 7 of 26</a:t>
            </a:r>
          </a:p>
        </p:txBody>
      </p:sp>
      <p:graphicFrame>
        <p:nvGraphicFramePr>
          <p:cNvPr id="5" name="Table Placeholder 4">
            <a:extLst>
              <a:ext uri="{FF2B5EF4-FFF2-40B4-BE49-F238E27FC236}">
                <a16:creationId xmlns:a16="http://schemas.microsoft.com/office/drawing/2014/main" id="{FD489B0B-1B59-463D-B407-B79A6C1A284D}"/>
              </a:ext>
            </a:extLst>
          </p:cNvPr>
          <p:cNvGraphicFramePr>
            <a:graphicFrameLocks noGrp="1"/>
          </p:cNvGraphicFramePr>
          <p:nvPr>
            <p:ph type="tbl" sz="quarter" idx="13"/>
            <p:extLst>
              <p:ext uri="{D42A27DB-BD31-4B8C-83A1-F6EECF244321}">
                <p14:modId xmlns:p14="http://schemas.microsoft.com/office/powerpoint/2010/main" val="1176935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69671267"/>
                    </a:ext>
                  </a:extLst>
                </a:gridCol>
                <a:gridCol w="493776">
                  <a:extLst>
                    <a:ext uri="{9D8B030D-6E8A-4147-A177-3AD203B41FA5}">
                      <a16:colId xmlns:a16="http://schemas.microsoft.com/office/drawing/2014/main" val="2751047637"/>
                    </a:ext>
                  </a:extLst>
                </a:gridCol>
                <a:gridCol w="658368">
                  <a:extLst>
                    <a:ext uri="{9D8B030D-6E8A-4147-A177-3AD203B41FA5}">
                      <a16:colId xmlns:a16="http://schemas.microsoft.com/office/drawing/2014/main" val="1669215924"/>
                    </a:ext>
                  </a:extLst>
                </a:gridCol>
                <a:gridCol w="740664">
                  <a:extLst>
                    <a:ext uri="{9D8B030D-6E8A-4147-A177-3AD203B41FA5}">
                      <a16:colId xmlns:a16="http://schemas.microsoft.com/office/drawing/2014/main" val="2698995816"/>
                    </a:ext>
                  </a:extLst>
                </a:gridCol>
                <a:gridCol w="246888">
                  <a:extLst>
                    <a:ext uri="{9D8B030D-6E8A-4147-A177-3AD203B41FA5}">
                      <a16:colId xmlns:a16="http://schemas.microsoft.com/office/drawing/2014/main" val="2061086927"/>
                    </a:ext>
                  </a:extLst>
                </a:gridCol>
                <a:gridCol w="246888">
                  <a:extLst>
                    <a:ext uri="{9D8B030D-6E8A-4147-A177-3AD203B41FA5}">
                      <a16:colId xmlns:a16="http://schemas.microsoft.com/office/drawing/2014/main" val="3994683759"/>
                    </a:ext>
                  </a:extLst>
                </a:gridCol>
                <a:gridCol w="246888">
                  <a:extLst>
                    <a:ext uri="{9D8B030D-6E8A-4147-A177-3AD203B41FA5}">
                      <a16:colId xmlns:a16="http://schemas.microsoft.com/office/drawing/2014/main" val="2946016927"/>
                    </a:ext>
                  </a:extLst>
                </a:gridCol>
                <a:gridCol w="246888">
                  <a:extLst>
                    <a:ext uri="{9D8B030D-6E8A-4147-A177-3AD203B41FA5}">
                      <a16:colId xmlns:a16="http://schemas.microsoft.com/office/drawing/2014/main" val="76628834"/>
                    </a:ext>
                  </a:extLst>
                </a:gridCol>
                <a:gridCol w="246888">
                  <a:extLst>
                    <a:ext uri="{9D8B030D-6E8A-4147-A177-3AD203B41FA5}">
                      <a16:colId xmlns:a16="http://schemas.microsoft.com/office/drawing/2014/main" val="3820687960"/>
                    </a:ext>
                  </a:extLst>
                </a:gridCol>
                <a:gridCol w="246888">
                  <a:extLst>
                    <a:ext uri="{9D8B030D-6E8A-4147-A177-3AD203B41FA5}">
                      <a16:colId xmlns:a16="http://schemas.microsoft.com/office/drawing/2014/main" val="564124756"/>
                    </a:ext>
                  </a:extLst>
                </a:gridCol>
                <a:gridCol w="246888">
                  <a:extLst>
                    <a:ext uri="{9D8B030D-6E8A-4147-A177-3AD203B41FA5}">
                      <a16:colId xmlns:a16="http://schemas.microsoft.com/office/drawing/2014/main" val="2462735893"/>
                    </a:ext>
                  </a:extLst>
                </a:gridCol>
                <a:gridCol w="246888">
                  <a:extLst>
                    <a:ext uri="{9D8B030D-6E8A-4147-A177-3AD203B41FA5}">
                      <a16:colId xmlns:a16="http://schemas.microsoft.com/office/drawing/2014/main" val="550920075"/>
                    </a:ext>
                  </a:extLst>
                </a:gridCol>
                <a:gridCol w="246888">
                  <a:extLst>
                    <a:ext uri="{9D8B030D-6E8A-4147-A177-3AD203B41FA5}">
                      <a16:colId xmlns:a16="http://schemas.microsoft.com/office/drawing/2014/main" val="3122644045"/>
                    </a:ext>
                  </a:extLst>
                </a:gridCol>
                <a:gridCol w="246888">
                  <a:extLst>
                    <a:ext uri="{9D8B030D-6E8A-4147-A177-3AD203B41FA5}">
                      <a16:colId xmlns:a16="http://schemas.microsoft.com/office/drawing/2014/main" val="668376380"/>
                    </a:ext>
                  </a:extLst>
                </a:gridCol>
                <a:gridCol w="246888">
                  <a:extLst>
                    <a:ext uri="{9D8B030D-6E8A-4147-A177-3AD203B41FA5}">
                      <a16:colId xmlns:a16="http://schemas.microsoft.com/office/drawing/2014/main" val="1879873892"/>
                    </a:ext>
                  </a:extLst>
                </a:gridCol>
                <a:gridCol w="246888">
                  <a:extLst>
                    <a:ext uri="{9D8B030D-6E8A-4147-A177-3AD203B41FA5}">
                      <a16:colId xmlns:a16="http://schemas.microsoft.com/office/drawing/2014/main" val="1463214282"/>
                    </a:ext>
                  </a:extLst>
                </a:gridCol>
                <a:gridCol w="246888">
                  <a:extLst>
                    <a:ext uri="{9D8B030D-6E8A-4147-A177-3AD203B41FA5}">
                      <a16:colId xmlns:a16="http://schemas.microsoft.com/office/drawing/2014/main" val="715720620"/>
                    </a:ext>
                  </a:extLst>
                </a:gridCol>
                <a:gridCol w="246888">
                  <a:extLst>
                    <a:ext uri="{9D8B030D-6E8A-4147-A177-3AD203B41FA5}">
                      <a16:colId xmlns:a16="http://schemas.microsoft.com/office/drawing/2014/main" val="2755654405"/>
                    </a:ext>
                  </a:extLst>
                </a:gridCol>
                <a:gridCol w="246888">
                  <a:extLst>
                    <a:ext uri="{9D8B030D-6E8A-4147-A177-3AD203B41FA5}">
                      <a16:colId xmlns:a16="http://schemas.microsoft.com/office/drawing/2014/main" val="3041032330"/>
                    </a:ext>
                  </a:extLst>
                </a:gridCol>
                <a:gridCol w="246888">
                  <a:extLst>
                    <a:ext uri="{9D8B030D-6E8A-4147-A177-3AD203B41FA5}">
                      <a16:colId xmlns:a16="http://schemas.microsoft.com/office/drawing/2014/main" val="785140671"/>
                    </a:ext>
                  </a:extLst>
                </a:gridCol>
                <a:gridCol w="246888">
                  <a:extLst>
                    <a:ext uri="{9D8B030D-6E8A-4147-A177-3AD203B41FA5}">
                      <a16:colId xmlns:a16="http://schemas.microsoft.com/office/drawing/2014/main" val="2596145685"/>
                    </a:ext>
                  </a:extLst>
                </a:gridCol>
                <a:gridCol w="246888">
                  <a:extLst>
                    <a:ext uri="{9D8B030D-6E8A-4147-A177-3AD203B41FA5}">
                      <a16:colId xmlns:a16="http://schemas.microsoft.com/office/drawing/2014/main" val="4201191437"/>
                    </a:ext>
                  </a:extLst>
                </a:gridCol>
                <a:gridCol w="246888">
                  <a:extLst>
                    <a:ext uri="{9D8B030D-6E8A-4147-A177-3AD203B41FA5}">
                      <a16:colId xmlns:a16="http://schemas.microsoft.com/office/drawing/2014/main" val="2746876309"/>
                    </a:ext>
                  </a:extLst>
                </a:gridCol>
                <a:gridCol w="246888">
                  <a:extLst>
                    <a:ext uri="{9D8B030D-6E8A-4147-A177-3AD203B41FA5}">
                      <a16:colId xmlns:a16="http://schemas.microsoft.com/office/drawing/2014/main" val="1859344275"/>
                    </a:ext>
                  </a:extLst>
                </a:gridCol>
                <a:gridCol w="246888">
                  <a:extLst>
                    <a:ext uri="{9D8B030D-6E8A-4147-A177-3AD203B41FA5}">
                      <a16:colId xmlns:a16="http://schemas.microsoft.com/office/drawing/2014/main" val="3307361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83432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18:44:54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18:44:54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@laura_marlene
@simon_ska
@daloehrchen
@ballerleague
@niveamen
im panel talk
WINNING OVER GEN Z
NIVEA MEN'S BALLER LEAGUE PARTNERSHIP
BALLER
FUSE
NIVEA
LEAGUE
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0.8854 %</a:t>
                      </a:r>
                    </a:p>
                  </a:txBody>
                  <a:tcPr/>
                </a:tc>
                <a:extLst>
                  <a:ext uri="{0D108BD9-81ED-4DB2-BD59-A6C34878D82A}">
                    <a16:rowId xmlns:a16="http://schemas.microsoft.com/office/drawing/2014/main" val="430261630"/>
                  </a:ext>
                </a:extLst>
              </a:tr>
            </a:tbl>
          </a:graphicData>
        </a:graphic>
      </p:graphicFrame>
      <p:sp>
        <p:nvSpPr>
          <p:cNvPr id="4" name="Text Placeholder 3">
            <a:extLst>
              <a:ext uri="{FF2B5EF4-FFF2-40B4-BE49-F238E27FC236}">
                <a16:creationId xmlns:a16="http://schemas.microsoft.com/office/drawing/2014/main" id="{AC4D4C18-7C7D-44BB-8B9B-72AEDCD80DF8}"/>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0508375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5816A-D7A8-4683-8A00-FB360DA51710}"/>
              </a:ext>
            </a:extLst>
          </p:cNvPr>
          <p:cNvSpPr>
            <a:spLocks noGrp="1"/>
          </p:cNvSpPr>
          <p:nvPr>
            <p:ph type="title"/>
          </p:nvPr>
        </p:nvSpPr>
        <p:spPr/>
        <p:txBody>
          <a:bodyPr/>
          <a:lstStyle/>
          <a:p>
            <a:r>
              <a:rPr lang="en-US"/>
              <a:t>Instagram Stories Table | OMG FUSE COMPETITORS - 8 of 26</a:t>
            </a:r>
          </a:p>
        </p:txBody>
      </p:sp>
      <p:graphicFrame>
        <p:nvGraphicFramePr>
          <p:cNvPr id="5" name="Table Placeholder 4">
            <a:extLst>
              <a:ext uri="{FF2B5EF4-FFF2-40B4-BE49-F238E27FC236}">
                <a16:creationId xmlns:a16="http://schemas.microsoft.com/office/drawing/2014/main" id="{4D9CD32C-1ABD-488B-88B0-BDD54C38CF16}"/>
              </a:ext>
            </a:extLst>
          </p:cNvPr>
          <p:cNvGraphicFramePr>
            <a:graphicFrameLocks noGrp="1"/>
          </p:cNvGraphicFramePr>
          <p:nvPr>
            <p:ph type="tbl" sz="quarter" idx="13"/>
            <p:extLst>
              <p:ext uri="{D42A27DB-BD31-4B8C-83A1-F6EECF244321}">
                <p14:modId xmlns:p14="http://schemas.microsoft.com/office/powerpoint/2010/main" val="2302861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70165037"/>
                    </a:ext>
                  </a:extLst>
                </a:gridCol>
                <a:gridCol w="493776">
                  <a:extLst>
                    <a:ext uri="{9D8B030D-6E8A-4147-A177-3AD203B41FA5}">
                      <a16:colId xmlns:a16="http://schemas.microsoft.com/office/drawing/2014/main" val="1169342779"/>
                    </a:ext>
                  </a:extLst>
                </a:gridCol>
                <a:gridCol w="658368">
                  <a:extLst>
                    <a:ext uri="{9D8B030D-6E8A-4147-A177-3AD203B41FA5}">
                      <a16:colId xmlns:a16="http://schemas.microsoft.com/office/drawing/2014/main" val="144635982"/>
                    </a:ext>
                  </a:extLst>
                </a:gridCol>
                <a:gridCol w="740664">
                  <a:extLst>
                    <a:ext uri="{9D8B030D-6E8A-4147-A177-3AD203B41FA5}">
                      <a16:colId xmlns:a16="http://schemas.microsoft.com/office/drawing/2014/main" val="2876999504"/>
                    </a:ext>
                  </a:extLst>
                </a:gridCol>
                <a:gridCol w="246888">
                  <a:extLst>
                    <a:ext uri="{9D8B030D-6E8A-4147-A177-3AD203B41FA5}">
                      <a16:colId xmlns:a16="http://schemas.microsoft.com/office/drawing/2014/main" val="2280661177"/>
                    </a:ext>
                  </a:extLst>
                </a:gridCol>
                <a:gridCol w="246888">
                  <a:extLst>
                    <a:ext uri="{9D8B030D-6E8A-4147-A177-3AD203B41FA5}">
                      <a16:colId xmlns:a16="http://schemas.microsoft.com/office/drawing/2014/main" val="3671845098"/>
                    </a:ext>
                  </a:extLst>
                </a:gridCol>
                <a:gridCol w="246888">
                  <a:extLst>
                    <a:ext uri="{9D8B030D-6E8A-4147-A177-3AD203B41FA5}">
                      <a16:colId xmlns:a16="http://schemas.microsoft.com/office/drawing/2014/main" val="3417506146"/>
                    </a:ext>
                  </a:extLst>
                </a:gridCol>
                <a:gridCol w="246888">
                  <a:extLst>
                    <a:ext uri="{9D8B030D-6E8A-4147-A177-3AD203B41FA5}">
                      <a16:colId xmlns:a16="http://schemas.microsoft.com/office/drawing/2014/main" val="2646109127"/>
                    </a:ext>
                  </a:extLst>
                </a:gridCol>
                <a:gridCol w="246888">
                  <a:extLst>
                    <a:ext uri="{9D8B030D-6E8A-4147-A177-3AD203B41FA5}">
                      <a16:colId xmlns:a16="http://schemas.microsoft.com/office/drawing/2014/main" val="1679189994"/>
                    </a:ext>
                  </a:extLst>
                </a:gridCol>
                <a:gridCol w="246888">
                  <a:extLst>
                    <a:ext uri="{9D8B030D-6E8A-4147-A177-3AD203B41FA5}">
                      <a16:colId xmlns:a16="http://schemas.microsoft.com/office/drawing/2014/main" val="228491452"/>
                    </a:ext>
                  </a:extLst>
                </a:gridCol>
                <a:gridCol w="246888">
                  <a:extLst>
                    <a:ext uri="{9D8B030D-6E8A-4147-A177-3AD203B41FA5}">
                      <a16:colId xmlns:a16="http://schemas.microsoft.com/office/drawing/2014/main" val="1205023014"/>
                    </a:ext>
                  </a:extLst>
                </a:gridCol>
                <a:gridCol w="246888">
                  <a:extLst>
                    <a:ext uri="{9D8B030D-6E8A-4147-A177-3AD203B41FA5}">
                      <a16:colId xmlns:a16="http://schemas.microsoft.com/office/drawing/2014/main" val="2326941661"/>
                    </a:ext>
                  </a:extLst>
                </a:gridCol>
                <a:gridCol w="246888">
                  <a:extLst>
                    <a:ext uri="{9D8B030D-6E8A-4147-A177-3AD203B41FA5}">
                      <a16:colId xmlns:a16="http://schemas.microsoft.com/office/drawing/2014/main" val="3825865596"/>
                    </a:ext>
                  </a:extLst>
                </a:gridCol>
                <a:gridCol w="246888">
                  <a:extLst>
                    <a:ext uri="{9D8B030D-6E8A-4147-A177-3AD203B41FA5}">
                      <a16:colId xmlns:a16="http://schemas.microsoft.com/office/drawing/2014/main" val="3677780059"/>
                    </a:ext>
                  </a:extLst>
                </a:gridCol>
                <a:gridCol w="246888">
                  <a:extLst>
                    <a:ext uri="{9D8B030D-6E8A-4147-A177-3AD203B41FA5}">
                      <a16:colId xmlns:a16="http://schemas.microsoft.com/office/drawing/2014/main" val="2715633384"/>
                    </a:ext>
                  </a:extLst>
                </a:gridCol>
                <a:gridCol w="246888">
                  <a:extLst>
                    <a:ext uri="{9D8B030D-6E8A-4147-A177-3AD203B41FA5}">
                      <a16:colId xmlns:a16="http://schemas.microsoft.com/office/drawing/2014/main" val="3894600861"/>
                    </a:ext>
                  </a:extLst>
                </a:gridCol>
                <a:gridCol w="246888">
                  <a:extLst>
                    <a:ext uri="{9D8B030D-6E8A-4147-A177-3AD203B41FA5}">
                      <a16:colId xmlns:a16="http://schemas.microsoft.com/office/drawing/2014/main" val="549225850"/>
                    </a:ext>
                  </a:extLst>
                </a:gridCol>
                <a:gridCol w="246888">
                  <a:extLst>
                    <a:ext uri="{9D8B030D-6E8A-4147-A177-3AD203B41FA5}">
                      <a16:colId xmlns:a16="http://schemas.microsoft.com/office/drawing/2014/main" val="3851936936"/>
                    </a:ext>
                  </a:extLst>
                </a:gridCol>
                <a:gridCol w="246888">
                  <a:extLst>
                    <a:ext uri="{9D8B030D-6E8A-4147-A177-3AD203B41FA5}">
                      <a16:colId xmlns:a16="http://schemas.microsoft.com/office/drawing/2014/main" val="1690787934"/>
                    </a:ext>
                  </a:extLst>
                </a:gridCol>
                <a:gridCol w="246888">
                  <a:extLst>
                    <a:ext uri="{9D8B030D-6E8A-4147-A177-3AD203B41FA5}">
                      <a16:colId xmlns:a16="http://schemas.microsoft.com/office/drawing/2014/main" val="2995754164"/>
                    </a:ext>
                  </a:extLst>
                </a:gridCol>
                <a:gridCol w="246888">
                  <a:extLst>
                    <a:ext uri="{9D8B030D-6E8A-4147-A177-3AD203B41FA5}">
                      <a16:colId xmlns:a16="http://schemas.microsoft.com/office/drawing/2014/main" val="1416469079"/>
                    </a:ext>
                  </a:extLst>
                </a:gridCol>
                <a:gridCol w="246888">
                  <a:extLst>
                    <a:ext uri="{9D8B030D-6E8A-4147-A177-3AD203B41FA5}">
                      <a16:colId xmlns:a16="http://schemas.microsoft.com/office/drawing/2014/main" val="2207511130"/>
                    </a:ext>
                  </a:extLst>
                </a:gridCol>
                <a:gridCol w="246888">
                  <a:extLst>
                    <a:ext uri="{9D8B030D-6E8A-4147-A177-3AD203B41FA5}">
                      <a16:colId xmlns:a16="http://schemas.microsoft.com/office/drawing/2014/main" val="3058399778"/>
                    </a:ext>
                  </a:extLst>
                </a:gridCol>
                <a:gridCol w="246888">
                  <a:extLst>
                    <a:ext uri="{9D8B030D-6E8A-4147-A177-3AD203B41FA5}">
                      <a16:colId xmlns:a16="http://schemas.microsoft.com/office/drawing/2014/main" val="2778786084"/>
                    </a:ext>
                  </a:extLst>
                </a:gridCol>
                <a:gridCol w="246888">
                  <a:extLst>
                    <a:ext uri="{9D8B030D-6E8A-4147-A177-3AD203B41FA5}">
                      <a16:colId xmlns:a16="http://schemas.microsoft.com/office/drawing/2014/main" val="1739606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47354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18:32:49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18:32:49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FULL HOUSE
mit @simon_ska und @daloehrchen
in der @omg_fuse_germany masterclass
gemeinsam mit @niveamen und @ballerleague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1.1616 %</a:t>
                      </a:r>
                    </a:p>
                  </a:txBody>
                  <a:tcPr/>
                </a:tc>
                <a:extLst>
                  <a:ext uri="{0D108BD9-81ED-4DB2-BD59-A6C34878D82A}">
                    <a16:rowId xmlns:a16="http://schemas.microsoft.com/office/drawing/2014/main" val="3224922032"/>
                  </a:ext>
                </a:extLst>
              </a:tr>
            </a:tbl>
          </a:graphicData>
        </a:graphic>
      </p:graphicFrame>
      <p:sp>
        <p:nvSpPr>
          <p:cNvPr id="4" name="Text Placeholder 3">
            <a:extLst>
              <a:ext uri="{FF2B5EF4-FFF2-40B4-BE49-F238E27FC236}">
                <a16:creationId xmlns:a16="http://schemas.microsoft.com/office/drawing/2014/main" id="{95429B09-15A8-4A78-98A4-4F17E833B8B1}"/>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6723980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DF12C-C827-410D-99B7-C686C80F102A}"/>
              </a:ext>
            </a:extLst>
          </p:cNvPr>
          <p:cNvSpPr>
            <a:spLocks noGrp="1"/>
          </p:cNvSpPr>
          <p:nvPr>
            <p:ph type="title"/>
          </p:nvPr>
        </p:nvSpPr>
        <p:spPr/>
        <p:txBody>
          <a:bodyPr/>
          <a:lstStyle/>
          <a:p>
            <a:r>
              <a:rPr lang="en-US"/>
              <a:t>Instagram Stories Table | OMG FUSE COMPETITORS - 9 of 26</a:t>
            </a:r>
          </a:p>
        </p:txBody>
      </p:sp>
      <p:graphicFrame>
        <p:nvGraphicFramePr>
          <p:cNvPr id="5" name="Table Placeholder 4">
            <a:extLst>
              <a:ext uri="{FF2B5EF4-FFF2-40B4-BE49-F238E27FC236}">
                <a16:creationId xmlns:a16="http://schemas.microsoft.com/office/drawing/2014/main" id="{67FE32EB-5FE2-44E4-8C43-CFF29B063D16}"/>
              </a:ext>
            </a:extLst>
          </p:cNvPr>
          <p:cNvGraphicFramePr>
            <a:graphicFrameLocks noGrp="1"/>
          </p:cNvGraphicFramePr>
          <p:nvPr>
            <p:ph type="tbl" sz="quarter" idx="13"/>
            <p:extLst>
              <p:ext uri="{D42A27DB-BD31-4B8C-83A1-F6EECF244321}">
                <p14:modId xmlns:p14="http://schemas.microsoft.com/office/powerpoint/2010/main" val="2989097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678648027"/>
                    </a:ext>
                  </a:extLst>
                </a:gridCol>
                <a:gridCol w="493776">
                  <a:extLst>
                    <a:ext uri="{9D8B030D-6E8A-4147-A177-3AD203B41FA5}">
                      <a16:colId xmlns:a16="http://schemas.microsoft.com/office/drawing/2014/main" val="2851213505"/>
                    </a:ext>
                  </a:extLst>
                </a:gridCol>
                <a:gridCol w="658368">
                  <a:extLst>
                    <a:ext uri="{9D8B030D-6E8A-4147-A177-3AD203B41FA5}">
                      <a16:colId xmlns:a16="http://schemas.microsoft.com/office/drawing/2014/main" val="859909429"/>
                    </a:ext>
                  </a:extLst>
                </a:gridCol>
                <a:gridCol w="740664">
                  <a:extLst>
                    <a:ext uri="{9D8B030D-6E8A-4147-A177-3AD203B41FA5}">
                      <a16:colId xmlns:a16="http://schemas.microsoft.com/office/drawing/2014/main" val="3508083267"/>
                    </a:ext>
                  </a:extLst>
                </a:gridCol>
                <a:gridCol w="246888">
                  <a:extLst>
                    <a:ext uri="{9D8B030D-6E8A-4147-A177-3AD203B41FA5}">
                      <a16:colId xmlns:a16="http://schemas.microsoft.com/office/drawing/2014/main" val="3433678553"/>
                    </a:ext>
                  </a:extLst>
                </a:gridCol>
                <a:gridCol w="246888">
                  <a:extLst>
                    <a:ext uri="{9D8B030D-6E8A-4147-A177-3AD203B41FA5}">
                      <a16:colId xmlns:a16="http://schemas.microsoft.com/office/drawing/2014/main" val="387003982"/>
                    </a:ext>
                  </a:extLst>
                </a:gridCol>
                <a:gridCol w="246888">
                  <a:extLst>
                    <a:ext uri="{9D8B030D-6E8A-4147-A177-3AD203B41FA5}">
                      <a16:colId xmlns:a16="http://schemas.microsoft.com/office/drawing/2014/main" val="844622881"/>
                    </a:ext>
                  </a:extLst>
                </a:gridCol>
                <a:gridCol w="246888">
                  <a:extLst>
                    <a:ext uri="{9D8B030D-6E8A-4147-A177-3AD203B41FA5}">
                      <a16:colId xmlns:a16="http://schemas.microsoft.com/office/drawing/2014/main" val="328048167"/>
                    </a:ext>
                  </a:extLst>
                </a:gridCol>
                <a:gridCol w="246888">
                  <a:extLst>
                    <a:ext uri="{9D8B030D-6E8A-4147-A177-3AD203B41FA5}">
                      <a16:colId xmlns:a16="http://schemas.microsoft.com/office/drawing/2014/main" val="2730596540"/>
                    </a:ext>
                  </a:extLst>
                </a:gridCol>
                <a:gridCol w="246888">
                  <a:extLst>
                    <a:ext uri="{9D8B030D-6E8A-4147-A177-3AD203B41FA5}">
                      <a16:colId xmlns:a16="http://schemas.microsoft.com/office/drawing/2014/main" val="803221610"/>
                    </a:ext>
                  </a:extLst>
                </a:gridCol>
                <a:gridCol w="246888">
                  <a:extLst>
                    <a:ext uri="{9D8B030D-6E8A-4147-A177-3AD203B41FA5}">
                      <a16:colId xmlns:a16="http://schemas.microsoft.com/office/drawing/2014/main" val="1184922262"/>
                    </a:ext>
                  </a:extLst>
                </a:gridCol>
                <a:gridCol w="246888">
                  <a:extLst>
                    <a:ext uri="{9D8B030D-6E8A-4147-A177-3AD203B41FA5}">
                      <a16:colId xmlns:a16="http://schemas.microsoft.com/office/drawing/2014/main" val="1716781722"/>
                    </a:ext>
                  </a:extLst>
                </a:gridCol>
                <a:gridCol w="246888">
                  <a:extLst>
                    <a:ext uri="{9D8B030D-6E8A-4147-A177-3AD203B41FA5}">
                      <a16:colId xmlns:a16="http://schemas.microsoft.com/office/drawing/2014/main" val="1489945901"/>
                    </a:ext>
                  </a:extLst>
                </a:gridCol>
                <a:gridCol w="246888">
                  <a:extLst>
                    <a:ext uri="{9D8B030D-6E8A-4147-A177-3AD203B41FA5}">
                      <a16:colId xmlns:a16="http://schemas.microsoft.com/office/drawing/2014/main" val="3958110375"/>
                    </a:ext>
                  </a:extLst>
                </a:gridCol>
                <a:gridCol w="246888">
                  <a:extLst>
                    <a:ext uri="{9D8B030D-6E8A-4147-A177-3AD203B41FA5}">
                      <a16:colId xmlns:a16="http://schemas.microsoft.com/office/drawing/2014/main" val="2335617107"/>
                    </a:ext>
                  </a:extLst>
                </a:gridCol>
                <a:gridCol w="246888">
                  <a:extLst>
                    <a:ext uri="{9D8B030D-6E8A-4147-A177-3AD203B41FA5}">
                      <a16:colId xmlns:a16="http://schemas.microsoft.com/office/drawing/2014/main" val="1623086092"/>
                    </a:ext>
                  </a:extLst>
                </a:gridCol>
                <a:gridCol w="246888">
                  <a:extLst>
                    <a:ext uri="{9D8B030D-6E8A-4147-A177-3AD203B41FA5}">
                      <a16:colId xmlns:a16="http://schemas.microsoft.com/office/drawing/2014/main" val="25082688"/>
                    </a:ext>
                  </a:extLst>
                </a:gridCol>
                <a:gridCol w="246888">
                  <a:extLst>
                    <a:ext uri="{9D8B030D-6E8A-4147-A177-3AD203B41FA5}">
                      <a16:colId xmlns:a16="http://schemas.microsoft.com/office/drawing/2014/main" val="1410343800"/>
                    </a:ext>
                  </a:extLst>
                </a:gridCol>
                <a:gridCol w="246888">
                  <a:extLst>
                    <a:ext uri="{9D8B030D-6E8A-4147-A177-3AD203B41FA5}">
                      <a16:colId xmlns:a16="http://schemas.microsoft.com/office/drawing/2014/main" val="2145214215"/>
                    </a:ext>
                  </a:extLst>
                </a:gridCol>
                <a:gridCol w="246888">
                  <a:extLst>
                    <a:ext uri="{9D8B030D-6E8A-4147-A177-3AD203B41FA5}">
                      <a16:colId xmlns:a16="http://schemas.microsoft.com/office/drawing/2014/main" val="337299063"/>
                    </a:ext>
                  </a:extLst>
                </a:gridCol>
                <a:gridCol w="246888">
                  <a:extLst>
                    <a:ext uri="{9D8B030D-6E8A-4147-A177-3AD203B41FA5}">
                      <a16:colId xmlns:a16="http://schemas.microsoft.com/office/drawing/2014/main" val="2008756646"/>
                    </a:ext>
                  </a:extLst>
                </a:gridCol>
                <a:gridCol w="246888">
                  <a:extLst>
                    <a:ext uri="{9D8B030D-6E8A-4147-A177-3AD203B41FA5}">
                      <a16:colId xmlns:a16="http://schemas.microsoft.com/office/drawing/2014/main" val="2030496487"/>
                    </a:ext>
                  </a:extLst>
                </a:gridCol>
                <a:gridCol w="246888">
                  <a:extLst>
                    <a:ext uri="{9D8B030D-6E8A-4147-A177-3AD203B41FA5}">
                      <a16:colId xmlns:a16="http://schemas.microsoft.com/office/drawing/2014/main" val="2017478585"/>
                    </a:ext>
                  </a:extLst>
                </a:gridCol>
                <a:gridCol w="246888">
                  <a:extLst>
                    <a:ext uri="{9D8B030D-6E8A-4147-A177-3AD203B41FA5}">
                      <a16:colId xmlns:a16="http://schemas.microsoft.com/office/drawing/2014/main" val="1685177938"/>
                    </a:ext>
                  </a:extLst>
                </a:gridCol>
                <a:gridCol w="246888">
                  <a:extLst>
                    <a:ext uri="{9D8B030D-6E8A-4147-A177-3AD203B41FA5}">
                      <a16:colId xmlns:a16="http://schemas.microsoft.com/office/drawing/2014/main" val="1573533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6377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18:32:22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18:32:22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Tor
Gate
4
LEAGUE
DALLER
LEAGUE
WINNING OVER GEN Z
NIVEA MEN'S BALLER LEAGUE PARTNERSHIP
BALLER
NIVEA
LEAGUE
FUSE
MEN
fuse_germany
@nivea_de @ballerleague @officially_omr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1.0396 %</a:t>
                      </a:r>
                    </a:p>
                  </a:txBody>
                  <a:tcPr/>
                </a:tc>
                <a:extLst>
                  <a:ext uri="{0D108BD9-81ED-4DB2-BD59-A6C34878D82A}">
                    <a16:rowId xmlns:a16="http://schemas.microsoft.com/office/drawing/2014/main" val="3496683727"/>
                  </a:ext>
                </a:extLst>
              </a:tr>
            </a:tbl>
          </a:graphicData>
        </a:graphic>
      </p:graphicFrame>
      <p:sp>
        <p:nvSpPr>
          <p:cNvPr id="4" name="Text Placeholder 3">
            <a:extLst>
              <a:ext uri="{FF2B5EF4-FFF2-40B4-BE49-F238E27FC236}">
                <a16:creationId xmlns:a16="http://schemas.microsoft.com/office/drawing/2014/main" id="{4C4DD528-0041-4235-86A2-8ECF7601666B}"/>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5184993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614AB-4261-44EE-B380-A98FBCD68347}"/>
              </a:ext>
            </a:extLst>
          </p:cNvPr>
          <p:cNvSpPr>
            <a:spLocks noGrp="1"/>
          </p:cNvSpPr>
          <p:nvPr>
            <p:ph type="title"/>
          </p:nvPr>
        </p:nvSpPr>
        <p:spPr/>
        <p:txBody>
          <a:bodyPr/>
          <a:lstStyle/>
          <a:p>
            <a:r>
              <a:rPr lang="en-US"/>
              <a:t>Instagram Stories Table | OMG FUSE COMPETITORS - 10 of 26</a:t>
            </a:r>
          </a:p>
        </p:txBody>
      </p:sp>
      <p:graphicFrame>
        <p:nvGraphicFramePr>
          <p:cNvPr id="5" name="Table Placeholder 4">
            <a:extLst>
              <a:ext uri="{FF2B5EF4-FFF2-40B4-BE49-F238E27FC236}">
                <a16:creationId xmlns:a16="http://schemas.microsoft.com/office/drawing/2014/main" id="{CFBAD27C-4AD2-4DD6-9E66-0ADC8068A238}"/>
              </a:ext>
            </a:extLst>
          </p:cNvPr>
          <p:cNvGraphicFramePr>
            <a:graphicFrameLocks noGrp="1"/>
          </p:cNvGraphicFramePr>
          <p:nvPr>
            <p:ph type="tbl" sz="quarter" idx="13"/>
            <p:extLst>
              <p:ext uri="{D42A27DB-BD31-4B8C-83A1-F6EECF244321}">
                <p14:modId xmlns:p14="http://schemas.microsoft.com/office/powerpoint/2010/main" val="3683121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34632843"/>
                    </a:ext>
                  </a:extLst>
                </a:gridCol>
                <a:gridCol w="493776">
                  <a:extLst>
                    <a:ext uri="{9D8B030D-6E8A-4147-A177-3AD203B41FA5}">
                      <a16:colId xmlns:a16="http://schemas.microsoft.com/office/drawing/2014/main" val="1005881792"/>
                    </a:ext>
                  </a:extLst>
                </a:gridCol>
                <a:gridCol w="658368">
                  <a:extLst>
                    <a:ext uri="{9D8B030D-6E8A-4147-A177-3AD203B41FA5}">
                      <a16:colId xmlns:a16="http://schemas.microsoft.com/office/drawing/2014/main" val="2892381116"/>
                    </a:ext>
                  </a:extLst>
                </a:gridCol>
                <a:gridCol w="740664">
                  <a:extLst>
                    <a:ext uri="{9D8B030D-6E8A-4147-A177-3AD203B41FA5}">
                      <a16:colId xmlns:a16="http://schemas.microsoft.com/office/drawing/2014/main" val="3493255229"/>
                    </a:ext>
                  </a:extLst>
                </a:gridCol>
                <a:gridCol w="246888">
                  <a:extLst>
                    <a:ext uri="{9D8B030D-6E8A-4147-A177-3AD203B41FA5}">
                      <a16:colId xmlns:a16="http://schemas.microsoft.com/office/drawing/2014/main" val="89310399"/>
                    </a:ext>
                  </a:extLst>
                </a:gridCol>
                <a:gridCol w="246888">
                  <a:extLst>
                    <a:ext uri="{9D8B030D-6E8A-4147-A177-3AD203B41FA5}">
                      <a16:colId xmlns:a16="http://schemas.microsoft.com/office/drawing/2014/main" val="2085417207"/>
                    </a:ext>
                  </a:extLst>
                </a:gridCol>
                <a:gridCol w="246888">
                  <a:extLst>
                    <a:ext uri="{9D8B030D-6E8A-4147-A177-3AD203B41FA5}">
                      <a16:colId xmlns:a16="http://schemas.microsoft.com/office/drawing/2014/main" val="1921995643"/>
                    </a:ext>
                  </a:extLst>
                </a:gridCol>
                <a:gridCol w="246888">
                  <a:extLst>
                    <a:ext uri="{9D8B030D-6E8A-4147-A177-3AD203B41FA5}">
                      <a16:colId xmlns:a16="http://schemas.microsoft.com/office/drawing/2014/main" val="1116649338"/>
                    </a:ext>
                  </a:extLst>
                </a:gridCol>
                <a:gridCol w="246888">
                  <a:extLst>
                    <a:ext uri="{9D8B030D-6E8A-4147-A177-3AD203B41FA5}">
                      <a16:colId xmlns:a16="http://schemas.microsoft.com/office/drawing/2014/main" val="1466655024"/>
                    </a:ext>
                  </a:extLst>
                </a:gridCol>
                <a:gridCol w="246888">
                  <a:extLst>
                    <a:ext uri="{9D8B030D-6E8A-4147-A177-3AD203B41FA5}">
                      <a16:colId xmlns:a16="http://schemas.microsoft.com/office/drawing/2014/main" val="164678577"/>
                    </a:ext>
                  </a:extLst>
                </a:gridCol>
                <a:gridCol w="246888">
                  <a:extLst>
                    <a:ext uri="{9D8B030D-6E8A-4147-A177-3AD203B41FA5}">
                      <a16:colId xmlns:a16="http://schemas.microsoft.com/office/drawing/2014/main" val="2322159222"/>
                    </a:ext>
                  </a:extLst>
                </a:gridCol>
                <a:gridCol w="246888">
                  <a:extLst>
                    <a:ext uri="{9D8B030D-6E8A-4147-A177-3AD203B41FA5}">
                      <a16:colId xmlns:a16="http://schemas.microsoft.com/office/drawing/2014/main" val="1781481068"/>
                    </a:ext>
                  </a:extLst>
                </a:gridCol>
                <a:gridCol w="246888">
                  <a:extLst>
                    <a:ext uri="{9D8B030D-6E8A-4147-A177-3AD203B41FA5}">
                      <a16:colId xmlns:a16="http://schemas.microsoft.com/office/drawing/2014/main" val="1694801306"/>
                    </a:ext>
                  </a:extLst>
                </a:gridCol>
                <a:gridCol w="246888">
                  <a:extLst>
                    <a:ext uri="{9D8B030D-6E8A-4147-A177-3AD203B41FA5}">
                      <a16:colId xmlns:a16="http://schemas.microsoft.com/office/drawing/2014/main" val="1026157740"/>
                    </a:ext>
                  </a:extLst>
                </a:gridCol>
                <a:gridCol w="246888">
                  <a:extLst>
                    <a:ext uri="{9D8B030D-6E8A-4147-A177-3AD203B41FA5}">
                      <a16:colId xmlns:a16="http://schemas.microsoft.com/office/drawing/2014/main" val="3524738545"/>
                    </a:ext>
                  </a:extLst>
                </a:gridCol>
                <a:gridCol w="246888">
                  <a:extLst>
                    <a:ext uri="{9D8B030D-6E8A-4147-A177-3AD203B41FA5}">
                      <a16:colId xmlns:a16="http://schemas.microsoft.com/office/drawing/2014/main" val="1743057684"/>
                    </a:ext>
                  </a:extLst>
                </a:gridCol>
                <a:gridCol w="246888">
                  <a:extLst>
                    <a:ext uri="{9D8B030D-6E8A-4147-A177-3AD203B41FA5}">
                      <a16:colId xmlns:a16="http://schemas.microsoft.com/office/drawing/2014/main" val="1093441211"/>
                    </a:ext>
                  </a:extLst>
                </a:gridCol>
                <a:gridCol w="246888">
                  <a:extLst>
                    <a:ext uri="{9D8B030D-6E8A-4147-A177-3AD203B41FA5}">
                      <a16:colId xmlns:a16="http://schemas.microsoft.com/office/drawing/2014/main" val="225365111"/>
                    </a:ext>
                  </a:extLst>
                </a:gridCol>
                <a:gridCol w="246888">
                  <a:extLst>
                    <a:ext uri="{9D8B030D-6E8A-4147-A177-3AD203B41FA5}">
                      <a16:colId xmlns:a16="http://schemas.microsoft.com/office/drawing/2014/main" val="3031377265"/>
                    </a:ext>
                  </a:extLst>
                </a:gridCol>
                <a:gridCol w="246888">
                  <a:extLst>
                    <a:ext uri="{9D8B030D-6E8A-4147-A177-3AD203B41FA5}">
                      <a16:colId xmlns:a16="http://schemas.microsoft.com/office/drawing/2014/main" val="1805077100"/>
                    </a:ext>
                  </a:extLst>
                </a:gridCol>
                <a:gridCol w="246888">
                  <a:extLst>
                    <a:ext uri="{9D8B030D-6E8A-4147-A177-3AD203B41FA5}">
                      <a16:colId xmlns:a16="http://schemas.microsoft.com/office/drawing/2014/main" val="659192639"/>
                    </a:ext>
                  </a:extLst>
                </a:gridCol>
                <a:gridCol w="246888">
                  <a:extLst>
                    <a:ext uri="{9D8B030D-6E8A-4147-A177-3AD203B41FA5}">
                      <a16:colId xmlns:a16="http://schemas.microsoft.com/office/drawing/2014/main" val="1999919197"/>
                    </a:ext>
                  </a:extLst>
                </a:gridCol>
                <a:gridCol w="246888">
                  <a:extLst>
                    <a:ext uri="{9D8B030D-6E8A-4147-A177-3AD203B41FA5}">
                      <a16:colId xmlns:a16="http://schemas.microsoft.com/office/drawing/2014/main" val="604086512"/>
                    </a:ext>
                  </a:extLst>
                </a:gridCol>
                <a:gridCol w="246888">
                  <a:extLst>
                    <a:ext uri="{9D8B030D-6E8A-4147-A177-3AD203B41FA5}">
                      <a16:colId xmlns:a16="http://schemas.microsoft.com/office/drawing/2014/main" val="3192999954"/>
                    </a:ext>
                  </a:extLst>
                </a:gridCol>
                <a:gridCol w="246888">
                  <a:extLst>
                    <a:ext uri="{9D8B030D-6E8A-4147-A177-3AD203B41FA5}">
                      <a16:colId xmlns:a16="http://schemas.microsoft.com/office/drawing/2014/main" val="2460558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76327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12:04:20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12:04:20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Day
vodafone
-
RED STAGE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0.8670 %</a:t>
                      </a:r>
                    </a:p>
                  </a:txBody>
                  <a:tcPr/>
                </a:tc>
                <a:extLst>
                  <a:ext uri="{0D108BD9-81ED-4DB2-BD59-A6C34878D82A}">
                    <a16:rowId xmlns:a16="http://schemas.microsoft.com/office/drawing/2014/main" val="1009260641"/>
                  </a:ext>
                </a:extLst>
              </a:tr>
            </a:tbl>
          </a:graphicData>
        </a:graphic>
      </p:graphicFrame>
      <p:sp>
        <p:nvSpPr>
          <p:cNvPr id="4" name="Text Placeholder 3">
            <a:extLst>
              <a:ext uri="{FF2B5EF4-FFF2-40B4-BE49-F238E27FC236}">
                <a16:creationId xmlns:a16="http://schemas.microsoft.com/office/drawing/2014/main" id="{B72249D8-341E-4FD0-B4AA-F85A9CDD7E8E}"/>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9676803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D91AF-E176-46DB-B70E-050017F87348}"/>
              </a:ext>
            </a:extLst>
          </p:cNvPr>
          <p:cNvSpPr>
            <a:spLocks noGrp="1"/>
          </p:cNvSpPr>
          <p:nvPr>
            <p:ph type="title"/>
          </p:nvPr>
        </p:nvSpPr>
        <p:spPr/>
        <p:txBody>
          <a:bodyPr/>
          <a:lstStyle/>
          <a:p>
            <a:r>
              <a:rPr lang="en-US"/>
              <a:t>Instagram Stories Table | OMG FUSE COMPETITORS - 11 of 26</a:t>
            </a:r>
          </a:p>
        </p:txBody>
      </p:sp>
      <p:graphicFrame>
        <p:nvGraphicFramePr>
          <p:cNvPr id="5" name="Table Placeholder 4">
            <a:extLst>
              <a:ext uri="{FF2B5EF4-FFF2-40B4-BE49-F238E27FC236}">
                <a16:creationId xmlns:a16="http://schemas.microsoft.com/office/drawing/2014/main" id="{F7E9C5A4-57F8-4FBD-96E5-9B65C63BF3A9}"/>
              </a:ext>
            </a:extLst>
          </p:cNvPr>
          <p:cNvGraphicFramePr>
            <a:graphicFrameLocks noGrp="1"/>
          </p:cNvGraphicFramePr>
          <p:nvPr>
            <p:ph type="tbl" sz="quarter" idx="13"/>
            <p:extLst>
              <p:ext uri="{D42A27DB-BD31-4B8C-83A1-F6EECF244321}">
                <p14:modId xmlns:p14="http://schemas.microsoft.com/office/powerpoint/2010/main" val="1636879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94340310"/>
                    </a:ext>
                  </a:extLst>
                </a:gridCol>
                <a:gridCol w="493776">
                  <a:extLst>
                    <a:ext uri="{9D8B030D-6E8A-4147-A177-3AD203B41FA5}">
                      <a16:colId xmlns:a16="http://schemas.microsoft.com/office/drawing/2014/main" val="3232011145"/>
                    </a:ext>
                  </a:extLst>
                </a:gridCol>
                <a:gridCol w="658368">
                  <a:extLst>
                    <a:ext uri="{9D8B030D-6E8A-4147-A177-3AD203B41FA5}">
                      <a16:colId xmlns:a16="http://schemas.microsoft.com/office/drawing/2014/main" val="2166813160"/>
                    </a:ext>
                  </a:extLst>
                </a:gridCol>
                <a:gridCol w="740664">
                  <a:extLst>
                    <a:ext uri="{9D8B030D-6E8A-4147-A177-3AD203B41FA5}">
                      <a16:colId xmlns:a16="http://schemas.microsoft.com/office/drawing/2014/main" val="1236800354"/>
                    </a:ext>
                  </a:extLst>
                </a:gridCol>
                <a:gridCol w="246888">
                  <a:extLst>
                    <a:ext uri="{9D8B030D-6E8A-4147-A177-3AD203B41FA5}">
                      <a16:colId xmlns:a16="http://schemas.microsoft.com/office/drawing/2014/main" val="837301416"/>
                    </a:ext>
                  </a:extLst>
                </a:gridCol>
                <a:gridCol w="246888">
                  <a:extLst>
                    <a:ext uri="{9D8B030D-6E8A-4147-A177-3AD203B41FA5}">
                      <a16:colId xmlns:a16="http://schemas.microsoft.com/office/drawing/2014/main" val="1924319825"/>
                    </a:ext>
                  </a:extLst>
                </a:gridCol>
                <a:gridCol w="246888">
                  <a:extLst>
                    <a:ext uri="{9D8B030D-6E8A-4147-A177-3AD203B41FA5}">
                      <a16:colId xmlns:a16="http://schemas.microsoft.com/office/drawing/2014/main" val="2254673468"/>
                    </a:ext>
                  </a:extLst>
                </a:gridCol>
                <a:gridCol w="246888">
                  <a:extLst>
                    <a:ext uri="{9D8B030D-6E8A-4147-A177-3AD203B41FA5}">
                      <a16:colId xmlns:a16="http://schemas.microsoft.com/office/drawing/2014/main" val="3538851393"/>
                    </a:ext>
                  </a:extLst>
                </a:gridCol>
                <a:gridCol w="246888">
                  <a:extLst>
                    <a:ext uri="{9D8B030D-6E8A-4147-A177-3AD203B41FA5}">
                      <a16:colId xmlns:a16="http://schemas.microsoft.com/office/drawing/2014/main" val="1665050431"/>
                    </a:ext>
                  </a:extLst>
                </a:gridCol>
                <a:gridCol w="246888">
                  <a:extLst>
                    <a:ext uri="{9D8B030D-6E8A-4147-A177-3AD203B41FA5}">
                      <a16:colId xmlns:a16="http://schemas.microsoft.com/office/drawing/2014/main" val="489856806"/>
                    </a:ext>
                  </a:extLst>
                </a:gridCol>
                <a:gridCol w="246888">
                  <a:extLst>
                    <a:ext uri="{9D8B030D-6E8A-4147-A177-3AD203B41FA5}">
                      <a16:colId xmlns:a16="http://schemas.microsoft.com/office/drawing/2014/main" val="220933451"/>
                    </a:ext>
                  </a:extLst>
                </a:gridCol>
                <a:gridCol w="246888">
                  <a:extLst>
                    <a:ext uri="{9D8B030D-6E8A-4147-A177-3AD203B41FA5}">
                      <a16:colId xmlns:a16="http://schemas.microsoft.com/office/drawing/2014/main" val="361376199"/>
                    </a:ext>
                  </a:extLst>
                </a:gridCol>
                <a:gridCol w="246888">
                  <a:extLst>
                    <a:ext uri="{9D8B030D-6E8A-4147-A177-3AD203B41FA5}">
                      <a16:colId xmlns:a16="http://schemas.microsoft.com/office/drawing/2014/main" val="3727033394"/>
                    </a:ext>
                  </a:extLst>
                </a:gridCol>
                <a:gridCol w="246888">
                  <a:extLst>
                    <a:ext uri="{9D8B030D-6E8A-4147-A177-3AD203B41FA5}">
                      <a16:colId xmlns:a16="http://schemas.microsoft.com/office/drawing/2014/main" val="394525527"/>
                    </a:ext>
                  </a:extLst>
                </a:gridCol>
                <a:gridCol w="246888">
                  <a:extLst>
                    <a:ext uri="{9D8B030D-6E8A-4147-A177-3AD203B41FA5}">
                      <a16:colId xmlns:a16="http://schemas.microsoft.com/office/drawing/2014/main" val="636472597"/>
                    </a:ext>
                  </a:extLst>
                </a:gridCol>
                <a:gridCol w="246888">
                  <a:extLst>
                    <a:ext uri="{9D8B030D-6E8A-4147-A177-3AD203B41FA5}">
                      <a16:colId xmlns:a16="http://schemas.microsoft.com/office/drawing/2014/main" val="3385320679"/>
                    </a:ext>
                  </a:extLst>
                </a:gridCol>
                <a:gridCol w="246888">
                  <a:extLst>
                    <a:ext uri="{9D8B030D-6E8A-4147-A177-3AD203B41FA5}">
                      <a16:colId xmlns:a16="http://schemas.microsoft.com/office/drawing/2014/main" val="182665560"/>
                    </a:ext>
                  </a:extLst>
                </a:gridCol>
                <a:gridCol w="246888">
                  <a:extLst>
                    <a:ext uri="{9D8B030D-6E8A-4147-A177-3AD203B41FA5}">
                      <a16:colId xmlns:a16="http://schemas.microsoft.com/office/drawing/2014/main" val="3109966715"/>
                    </a:ext>
                  </a:extLst>
                </a:gridCol>
                <a:gridCol w="246888">
                  <a:extLst>
                    <a:ext uri="{9D8B030D-6E8A-4147-A177-3AD203B41FA5}">
                      <a16:colId xmlns:a16="http://schemas.microsoft.com/office/drawing/2014/main" val="42284979"/>
                    </a:ext>
                  </a:extLst>
                </a:gridCol>
                <a:gridCol w="246888">
                  <a:extLst>
                    <a:ext uri="{9D8B030D-6E8A-4147-A177-3AD203B41FA5}">
                      <a16:colId xmlns:a16="http://schemas.microsoft.com/office/drawing/2014/main" val="661630030"/>
                    </a:ext>
                  </a:extLst>
                </a:gridCol>
                <a:gridCol w="246888">
                  <a:extLst>
                    <a:ext uri="{9D8B030D-6E8A-4147-A177-3AD203B41FA5}">
                      <a16:colId xmlns:a16="http://schemas.microsoft.com/office/drawing/2014/main" val="522836604"/>
                    </a:ext>
                  </a:extLst>
                </a:gridCol>
                <a:gridCol w="246888">
                  <a:extLst>
                    <a:ext uri="{9D8B030D-6E8A-4147-A177-3AD203B41FA5}">
                      <a16:colId xmlns:a16="http://schemas.microsoft.com/office/drawing/2014/main" val="1401523202"/>
                    </a:ext>
                  </a:extLst>
                </a:gridCol>
                <a:gridCol w="246888">
                  <a:extLst>
                    <a:ext uri="{9D8B030D-6E8A-4147-A177-3AD203B41FA5}">
                      <a16:colId xmlns:a16="http://schemas.microsoft.com/office/drawing/2014/main" val="83788538"/>
                    </a:ext>
                  </a:extLst>
                </a:gridCol>
                <a:gridCol w="246888">
                  <a:extLst>
                    <a:ext uri="{9D8B030D-6E8A-4147-A177-3AD203B41FA5}">
                      <a16:colId xmlns:a16="http://schemas.microsoft.com/office/drawing/2014/main" val="1015838322"/>
                    </a:ext>
                  </a:extLst>
                </a:gridCol>
                <a:gridCol w="246888">
                  <a:extLst>
                    <a:ext uri="{9D8B030D-6E8A-4147-A177-3AD203B41FA5}">
                      <a16:colId xmlns:a16="http://schemas.microsoft.com/office/drawing/2014/main" val="2971077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544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05/06/2025 19:23:15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05/06/2025 19:23:15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B6
Tor
Gate
MR FESTIVAL
2025
FUSE GOES OMR25
@omg_fuse_germany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0.9052 %</a:t>
                      </a:r>
                    </a:p>
                  </a:txBody>
                  <a:tcPr/>
                </a:tc>
                <a:extLst>
                  <a:ext uri="{0D108BD9-81ED-4DB2-BD59-A6C34878D82A}">
                    <a16:rowId xmlns:a16="http://schemas.microsoft.com/office/drawing/2014/main" val="1298156532"/>
                  </a:ext>
                </a:extLst>
              </a:tr>
            </a:tbl>
          </a:graphicData>
        </a:graphic>
      </p:graphicFrame>
      <p:sp>
        <p:nvSpPr>
          <p:cNvPr id="4" name="Text Placeholder 3">
            <a:extLst>
              <a:ext uri="{FF2B5EF4-FFF2-40B4-BE49-F238E27FC236}">
                <a16:creationId xmlns:a16="http://schemas.microsoft.com/office/drawing/2014/main" id="{1F7072C1-E230-462A-97A1-1EDCA112D17F}"/>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245841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8EE92-8CEF-4876-9C9F-75894EAFEAB2}"/>
              </a:ext>
            </a:extLst>
          </p:cNvPr>
          <p:cNvSpPr>
            <a:spLocks noGrp="1"/>
          </p:cNvSpPr>
          <p:nvPr>
            <p:ph type="title"/>
          </p:nvPr>
        </p:nvSpPr>
        <p:spPr/>
        <p:txBody>
          <a:bodyPr/>
          <a:lstStyle/>
          <a:p>
            <a:r>
              <a:rPr lang="en-US"/>
              <a:t>Instagram Stories Table | OMG FUSE COMPETITORS - 12 of 26</a:t>
            </a:r>
          </a:p>
        </p:txBody>
      </p:sp>
      <p:graphicFrame>
        <p:nvGraphicFramePr>
          <p:cNvPr id="5" name="Table Placeholder 4">
            <a:extLst>
              <a:ext uri="{FF2B5EF4-FFF2-40B4-BE49-F238E27FC236}">
                <a16:creationId xmlns:a16="http://schemas.microsoft.com/office/drawing/2014/main" id="{737B1DA2-FA9A-49F3-8B92-40598D73FBDD}"/>
              </a:ext>
            </a:extLst>
          </p:cNvPr>
          <p:cNvGraphicFramePr>
            <a:graphicFrameLocks noGrp="1"/>
          </p:cNvGraphicFramePr>
          <p:nvPr>
            <p:ph type="tbl" sz="quarter" idx="13"/>
            <p:extLst>
              <p:ext uri="{D42A27DB-BD31-4B8C-83A1-F6EECF244321}">
                <p14:modId xmlns:p14="http://schemas.microsoft.com/office/powerpoint/2010/main" val="1639742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781915944"/>
                    </a:ext>
                  </a:extLst>
                </a:gridCol>
                <a:gridCol w="493776">
                  <a:extLst>
                    <a:ext uri="{9D8B030D-6E8A-4147-A177-3AD203B41FA5}">
                      <a16:colId xmlns:a16="http://schemas.microsoft.com/office/drawing/2014/main" val="3757800111"/>
                    </a:ext>
                  </a:extLst>
                </a:gridCol>
                <a:gridCol w="658368">
                  <a:extLst>
                    <a:ext uri="{9D8B030D-6E8A-4147-A177-3AD203B41FA5}">
                      <a16:colId xmlns:a16="http://schemas.microsoft.com/office/drawing/2014/main" val="3313166130"/>
                    </a:ext>
                  </a:extLst>
                </a:gridCol>
                <a:gridCol w="740664">
                  <a:extLst>
                    <a:ext uri="{9D8B030D-6E8A-4147-A177-3AD203B41FA5}">
                      <a16:colId xmlns:a16="http://schemas.microsoft.com/office/drawing/2014/main" val="334406871"/>
                    </a:ext>
                  </a:extLst>
                </a:gridCol>
                <a:gridCol w="246888">
                  <a:extLst>
                    <a:ext uri="{9D8B030D-6E8A-4147-A177-3AD203B41FA5}">
                      <a16:colId xmlns:a16="http://schemas.microsoft.com/office/drawing/2014/main" val="1294112197"/>
                    </a:ext>
                  </a:extLst>
                </a:gridCol>
                <a:gridCol w="246888">
                  <a:extLst>
                    <a:ext uri="{9D8B030D-6E8A-4147-A177-3AD203B41FA5}">
                      <a16:colId xmlns:a16="http://schemas.microsoft.com/office/drawing/2014/main" val="3884275686"/>
                    </a:ext>
                  </a:extLst>
                </a:gridCol>
                <a:gridCol w="246888">
                  <a:extLst>
                    <a:ext uri="{9D8B030D-6E8A-4147-A177-3AD203B41FA5}">
                      <a16:colId xmlns:a16="http://schemas.microsoft.com/office/drawing/2014/main" val="2625769886"/>
                    </a:ext>
                  </a:extLst>
                </a:gridCol>
                <a:gridCol w="246888">
                  <a:extLst>
                    <a:ext uri="{9D8B030D-6E8A-4147-A177-3AD203B41FA5}">
                      <a16:colId xmlns:a16="http://schemas.microsoft.com/office/drawing/2014/main" val="2064029211"/>
                    </a:ext>
                  </a:extLst>
                </a:gridCol>
                <a:gridCol w="246888">
                  <a:extLst>
                    <a:ext uri="{9D8B030D-6E8A-4147-A177-3AD203B41FA5}">
                      <a16:colId xmlns:a16="http://schemas.microsoft.com/office/drawing/2014/main" val="487445529"/>
                    </a:ext>
                  </a:extLst>
                </a:gridCol>
                <a:gridCol w="246888">
                  <a:extLst>
                    <a:ext uri="{9D8B030D-6E8A-4147-A177-3AD203B41FA5}">
                      <a16:colId xmlns:a16="http://schemas.microsoft.com/office/drawing/2014/main" val="2035525445"/>
                    </a:ext>
                  </a:extLst>
                </a:gridCol>
                <a:gridCol w="246888">
                  <a:extLst>
                    <a:ext uri="{9D8B030D-6E8A-4147-A177-3AD203B41FA5}">
                      <a16:colId xmlns:a16="http://schemas.microsoft.com/office/drawing/2014/main" val="1537877826"/>
                    </a:ext>
                  </a:extLst>
                </a:gridCol>
                <a:gridCol w="246888">
                  <a:extLst>
                    <a:ext uri="{9D8B030D-6E8A-4147-A177-3AD203B41FA5}">
                      <a16:colId xmlns:a16="http://schemas.microsoft.com/office/drawing/2014/main" val="3682781028"/>
                    </a:ext>
                  </a:extLst>
                </a:gridCol>
                <a:gridCol w="246888">
                  <a:extLst>
                    <a:ext uri="{9D8B030D-6E8A-4147-A177-3AD203B41FA5}">
                      <a16:colId xmlns:a16="http://schemas.microsoft.com/office/drawing/2014/main" val="629611038"/>
                    </a:ext>
                  </a:extLst>
                </a:gridCol>
                <a:gridCol w="246888">
                  <a:extLst>
                    <a:ext uri="{9D8B030D-6E8A-4147-A177-3AD203B41FA5}">
                      <a16:colId xmlns:a16="http://schemas.microsoft.com/office/drawing/2014/main" val="1362317345"/>
                    </a:ext>
                  </a:extLst>
                </a:gridCol>
                <a:gridCol w="246888">
                  <a:extLst>
                    <a:ext uri="{9D8B030D-6E8A-4147-A177-3AD203B41FA5}">
                      <a16:colId xmlns:a16="http://schemas.microsoft.com/office/drawing/2014/main" val="3121561474"/>
                    </a:ext>
                  </a:extLst>
                </a:gridCol>
                <a:gridCol w="246888">
                  <a:extLst>
                    <a:ext uri="{9D8B030D-6E8A-4147-A177-3AD203B41FA5}">
                      <a16:colId xmlns:a16="http://schemas.microsoft.com/office/drawing/2014/main" val="1899387308"/>
                    </a:ext>
                  </a:extLst>
                </a:gridCol>
                <a:gridCol w="246888">
                  <a:extLst>
                    <a:ext uri="{9D8B030D-6E8A-4147-A177-3AD203B41FA5}">
                      <a16:colId xmlns:a16="http://schemas.microsoft.com/office/drawing/2014/main" val="1685568234"/>
                    </a:ext>
                  </a:extLst>
                </a:gridCol>
                <a:gridCol w="246888">
                  <a:extLst>
                    <a:ext uri="{9D8B030D-6E8A-4147-A177-3AD203B41FA5}">
                      <a16:colId xmlns:a16="http://schemas.microsoft.com/office/drawing/2014/main" val="3948666101"/>
                    </a:ext>
                  </a:extLst>
                </a:gridCol>
                <a:gridCol w="246888">
                  <a:extLst>
                    <a:ext uri="{9D8B030D-6E8A-4147-A177-3AD203B41FA5}">
                      <a16:colId xmlns:a16="http://schemas.microsoft.com/office/drawing/2014/main" val="2691369843"/>
                    </a:ext>
                  </a:extLst>
                </a:gridCol>
                <a:gridCol w="246888">
                  <a:extLst>
                    <a:ext uri="{9D8B030D-6E8A-4147-A177-3AD203B41FA5}">
                      <a16:colId xmlns:a16="http://schemas.microsoft.com/office/drawing/2014/main" val="1621987180"/>
                    </a:ext>
                  </a:extLst>
                </a:gridCol>
                <a:gridCol w="246888">
                  <a:extLst>
                    <a:ext uri="{9D8B030D-6E8A-4147-A177-3AD203B41FA5}">
                      <a16:colId xmlns:a16="http://schemas.microsoft.com/office/drawing/2014/main" val="2972423980"/>
                    </a:ext>
                  </a:extLst>
                </a:gridCol>
                <a:gridCol w="246888">
                  <a:extLst>
                    <a:ext uri="{9D8B030D-6E8A-4147-A177-3AD203B41FA5}">
                      <a16:colId xmlns:a16="http://schemas.microsoft.com/office/drawing/2014/main" val="1462087304"/>
                    </a:ext>
                  </a:extLst>
                </a:gridCol>
                <a:gridCol w="246888">
                  <a:extLst>
                    <a:ext uri="{9D8B030D-6E8A-4147-A177-3AD203B41FA5}">
                      <a16:colId xmlns:a16="http://schemas.microsoft.com/office/drawing/2014/main" val="547238678"/>
                    </a:ext>
                  </a:extLst>
                </a:gridCol>
                <a:gridCol w="246888">
                  <a:extLst>
                    <a:ext uri="{9D8B030D-6E8A-4147-A177-3AD203B41FA5}">
                      <a16:colId xmlns:a16="http://schemas.microsoft.com/office/drawing/2014/main" val="59230040"/>
                    </a:ext>
                  </a:extLst>
                </a:gridCol>
                <a:gridCol w="246888">
                  <a:extLst>
                    <a:ext uri="{9D8B030D-6E8A-4147-A177-3AD203B41FA5}">
                      <a16:colId xmlns:a16="http://schemas.microsoft.com/office/drawing/2014/main" val="3073245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18969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05/06/2025 18:06:02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05/06/2025 18:06:02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OMG familytime
OFFEE ON AND DATA
GOLD
-
Open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0.6837 %</a:t>
                      </a:r>
                    </a:p>
                  </a:txBody>
                  <a:tcPr/>
                </a:tc>
                <a:extLst>
                  <a:ext uri="{0D108BD9-81ED-4DB2-BD59-A6C34878D82A}">
                    <a16:rowId xmlns:a16="http://schemas.microsoft.com/office/drawing/2014/main" val="4212978745"/>
                  </a:ext>
                </a:extLst>
              </a:tr>
            </a:tbl>
          </a:graphicData>
        </a:graphic>
      </p:graphicFrame>
      <p:sp>
        <p:nvSpPr>
          <p:cNvPr id="4" name="Text Placeholder 3">
            <a:extLst>
              <a:ext uri="{FF2B5EF4-FFF2-40B4-BE49-F238E27FC236}">
                <a16:creationId xmlns:a16="http://schemas.microsoft.com/office/drawing/2014/main" id="{5D7FD63B-2027-4392-B524-D805CAEDA0FE}"/>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5480459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5994A-3C12-4F77-8D3F-663DA9993049}"/>
              </a:ext>
            </a:extLst>
          </p:cNvPr>
          <p:cNvSpPr>
            <a:spLocks noGrp="1"/>
          </p:cNvSpPr>
          <p:nvPr>
            <p:ph type="title"/>
          </p:nvPr>
        </p:nvSpPr>
        <p:spPr/>
        <p:txBody>
          <a:bodyPr/>
          <a:lstStyle/>
          <a:p>
            <a:r>
              <a:rPr lang="en-US"/>
              <a:t>Instagram Stories Table | OMG FUSE COMPETITORS - 13 of 26</a:t>
            </a:r>
          </a:p>
        </p:txBody>
      </p:sp>
      <p:graphicFrame>
        <p:nvGraphicFramePr>
          <p:cNvPr id="5" name="Table Placeholder 4">
            <a:extLst>
              <a:ext uri="{FF2B5EF4-FFF2-40B4-BE49-F238E27FC236}">
                <a16:creationId xmlns:a16="http://schemas.microsoft.com/office/drawing/2014/main" id="{AD2218B3-AF73-4831-92C8-DC074845D888}"/>
              </a:ext>
            </a:extLst>
          </p:cNvPr>
          <p:cNvGraphicFramePr>
            <a:graphicFrameLocks noGrp="1"/>
          </p:cNvGraphicFramePr>
          <p:nvPr>
            <p:ph type="tbl" sz="quarter" idx="13"/>
            <p:extLst>
              <p:ext uri="{D42A27DB-BD31-4B8C-83A1-F6EECF244321}">
                <p14:modId xmlns:p14="http://schemas.microsoft.com/office/powerpoint/2010/main" val="2788288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99249042"/>
                    </a:ext>
                  </a:extLst>
                </a:gridCol>
                <a:gridCol w="493776">
                  <a:extLst>
                    <a:ext uri="{9D8B030D-6E8A-4147-A177-3AD203B41FA5}">
                      <a16:colId xmlns:a16="http://schemas.microsoft.com/office/drawing/2014/main" val="3636977136"/>
                    </a:ext>
                  </a:extLst>
                </a:gridCol>
                <a:gridCol w="658368">
                  <a:extLst>
                    <a:ext uri="{9D8B030D-6E8A-4147-A177-3AD203B41FA5}">
                      <a16:colId xmlns:a16="http://schemas.microsoft.com/office/drawing/2014/main" val="4052863888"/>
                    </a:ext>
                  </a:extLst>
                </a:gridCol>
                <a:gridCol w="740664">
                  <a:extLst>
                    <a:ext uri="{9D8B030D-6E8A-4147-A177-3AD203B41FA5}">
                      <a16:colId xmlns:a16="http://schemas.microsoft.com/office/drawing/2014/main" val="2220457470"/>
                    </a:ext>
                  </a:extLst>
                </a:gridCol>
                <a:gridCol w="246888">
                  <a:extLst>
                    <a:ext uri="{9D8B030D-6E8A-4147-A177-3AD203B41FA5}">
                      <a16:colId xmlns:a16="http://schemas.microsoft.com/office/drawing/2014/main" val="3617996599"/>
                    </a:ext>
                  </a:extLst>
                </a:gridCol>
                <a:gridCol w="246888">
                  <a:extLst>
                    <a:ext uri="{9D8B030D-6E8A-4147-A177-3AD203B41FA5}">
                      <a16:colId xmlns:a16="http://schemas.microsoft.com/office/drawing/2014/main" val="3158167660"/>
                    </a:ext>
                  </a:extLst>
                </a:gridCol>
                <a:gridCol w="246888">
                  <a:extLst>
                    <a:ext uri="{9D8B030D-6E8A-4147-A177-3AD203B41FA5}">
                      <a16:colId xmlns:a16="http://schemas.microsoft.com/office/drawing/2014/main" val="3894992825"/>
                    </a:ext>
                  </a:extLst>
                </a:gridCol>
                <a:gridCol w="246888">
                  <a:extLst>
                    <a:ext uri="{9D8B030D-6E8A-4147-A177-3AD203B41FA5}">
                      <a16:colId xmlns:a16="http://schemas.microsoft.com/office/drawing/2014/main" val="3304392757"/>
                    </a:ext>
                  </a:extLst>
                </a:gridCol>
                <a:gridCol w="246888">
                  <a:extLst>
                    <a:ext uri="{9D8B030D-6E8A-4147-A177-3AD203B41FA5}">
                      <a16:colId xmlns:a16="http://schemas.microsoft.com/office/drawing/2014/main" val="3581028002"/>
                    </a:ext>
                  </a:extLst>
                </a:gridCol>
                <a:gridCol w="246888">
                  <a:extLst>
                    <a:ext uri="{9D8B030D-6E8A-4147-A177-3AD203B41FA5}">
                      <a16:colId xmlns:a16="http://schemas.microsoft.com/office/drawing/2014/main" val="107464060"/>
                    </a:ext>
                  </a:extLst>
                </a:gridCol>
                <a:gridCol w="246888">
                  <a:extLst>
                    <a:ext uri="{9D8B030D-6E8A-4147-A177-3AD203B41FA5}">
                      <a16:colId xmlns:a16="http://schemas.microsoft.com/office/drawing/2014/main" val="1213944564"/>
                    </a:ext>
                  </a:extLst>
                </a:gridCol>
                <a:gridCol w="246888">
                  <a:extLst>
                    <a:ext uri="{9D8B030D-6E8A-4147-A177-3AD203B41FA5}">
                      <a16:colId xmlns:a16="http://schemas.microsoft.com/office/drawing/2014/main" val="3893685183"/>
                    </a:ext>
                  </a:extLst>
                </a:gridCol>
                <a:gridCol w="246888">
                  <a:extLst>
                    <a:ext uri="{9D8B030D-6E8A-4147-A177-3AD203B41FA5}">
                      <a16:colId xmlns:a16="http://schemas.microsoft.com/office/drawing/2014/main" val="1111608453"/>
                    </a:ext>
                  </a:extLst>
                </a:gridCol>
                <a:gridCol w="246888">
                  <a:extLst>
                    <a:ext uri="{9D8B030D-6E8A-4147-A177-3AD203B41FA5}">
                      <a16:colId xmlns:a16="http://schemas.microsoft.com/office/drawing/2014/main" val="1267200389"/>
                    </a:ext>
                  </a:extLst>
                </a:gridCol>
                <a:gridCol w="246888">
                  <a:extLst>
                    <a:ext uri="{9D8B030D-6E8A-4147-A177-3AD203B41FA5}">
                      <a16:colId xmlns:a16="http://schemas.microsoft.com/office/drawing/2014/main" val="1028959276"/>
                    </a:ext>
                  </a:extLst>
                </a:gridCol>
                <a:gridCol w="246888">
                  <a:extLst>
                    <a:ext uri="{9D8B030D-6E8A-4147-A177-3AD203B41FA5}">
                      <a16:colId xmlns:a16="http://schemas.microsoft.com/office/drawing/2014/main" val="501238339"/>
                    </a:ext>
                  </a:extLst>
                </a:gridCol>
                <a:gridCol w="246888">
                  <a:extLst>
                    <a:ext uri="{9D8B030D-6E8A-4147-A177-3AD203B41FA5}">
                      <a16:colId xmlns:a16="http://schemas.microsoft.com/office/drawing/2014/main" val="3732132793"/>
                    </a:ext>
                  </a:extLst>
                </a:gridCol>
                <a:gridCol w="246888">
                  <a:extLst>
                    <a:ext uri="{9D8B030D-6E8A-4147-A177-3AD203B41FA5}">
                      <a16:colId xmlns:a16="http://schemas.microsoft.com/office/drawing/2014/main" val="1593729057"/>
                    </a:ext>
                  </a:extLst>
                </a:gridCol>
                <a:gridCol w="246888">
                  <a:extLst>
                    <a:ext uri="{9D8B030D-6E8A-4147-A177-3AD203B41FA5}">
                      <a16:colId xmlns:a16="http://schemas.microsoft.com/office/drawing/2014/main" val="3544112781"/>
                    </a:ext>
                  </a:extLst>
                </a:gridCol>
                <a:gridCol w="246888">
                  <a:extLst>
                    <a:ext uri="{9D8B030D-6E8A-4147-A177-3AD203B41FA5}">
                      <a16:colId xmlns:a16="http://schemas.microsoft.com/office/drawing/2014/main" val="1845372801"/>
                    </a:ext>
                  </a:extLst>
                </a:gridCol>
                <a:gridCol w="246888">
                  <a:extLst>
                    <a:ext uri="{9D8B030D-6E8A-4147-A177-3AD203B41FA5}">
                      <a16:colId xmlns:a16="http://schemas.microsoft.com/office/drawing/2014/main" val="4102477213"/>
                    </a:ext>
                  </a:extLst>
                </a:gridCol>
                <a:gridCol w="246888">
                  <a:extLst>
                    <a:ext uri="{9D8B030D-6E8A-4147-A177-3AD203B41FA5}">
                      <a16:colId xmlns:a16="http://schemas.microsoft.com/office/drawing/2014/main" val="2484685779"/>
                    </a:ext>
                  </a:extLst>
                </a:gridCol>
                <a:gridCol w="246888">
                  <a:extLst>
                    <a:ext uri="{9D8B030D-6E8A-4147-A177-3AD203B41FA5}">
                      <a16:colId xmlns:a16="http://schemas.microsoft.com/office/drawing/2014/main" val="1481564995"/>
                    </a:ext>
                  </a:extLst>
                </a:gridCol>
                <a:gridCol w="246888">
                  <a:extLst>
                    <a:ext uri="{9D8B030D-6E8A-4147-A177-3AD203B41FA5}">
                      <a16:colId xmlns:a16="http://schemas.microsoft.com/office/drawing/2014/main" val="735905730"/>
                    </a:ext>
                  </a:extLst>
                </a:gridCol>
                <a:gridCol w="246888">
                  <a:extLst>
                    <a:ext uri="{9D8B030D-6E8A-4147-A177-3AD203B41FA5}">
                      <a16:colId xmlns:a16="http://schemas.microsoft.com/office/drawing/2014/main" val="2354993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532869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05/06/2025 17:40:05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05/06/2025 17:40:05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WAS IST
DEIN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1.0959 %</a:t>
                      </a:r>
                    </a:p>
                  </a:txBody>
                  <a:tcPr/>
                </a:tc>
                <a:extLst>
                  <a:ext uri="{0D108BD9-81ED-4DB2-BD59-A6C34878D82A}">
                    <a16:rowId xmlns:a16="http://schemas.microsoft.com/office/drawing/2014/main" val="836962015"/>
                  </a:ext>
                </a:extLst>
              </a:tr>
            </a:tbl>
          </a:graphicData>
        </a:graphic>
      </p:graphicFrame>
      <p:sp>
        <p:nvSpPr>
          <p:cNvPr id="4" name="Text Placeholder 3">
            <a:extLst>
              <a:ext uri="{FF2B5EF4-FFF2-40B4-BE49-F238E27FC236}">
                <a16:creationId xmlns:a16="http://schemas.microsoft.com/office/drawing/2014/main" id="{5EE44D10-6B96-451F-BD81-EFFE374E9B8C}"/>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8858803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B3E86-5620-457E-B1DA-25F5FEBB023D}"/>
              </a:ext>
            </a:extLst>
          </p:cNvPr>
          <p:cNvSpPr>
            <a:spLocks noGrp="1"/>
          </p:cNvSpPr>
          <p:nvPr>
            <p:ph type="title"/>
          </p:nvPr>
        </p:nvSpPr>
        <p:spPr/>
        <p:txBody>
          <a:bodyPr/>
          <a:lstStyle/>
          <a:p>
            <a:r>
              <a:rPr lang="en-US"/>
              <a:t>Instagram Stories Table | OMG FUSE COMPETITORS - 14 of 26</a:t>
            </a:r>
          </a:p>
        </p:txBody>
      </p:sp>
      <p:graphicFrame>
        <p:nvGraphicFramePr>
          <p:cNvPr id="5" name="Table Placeholder 4">
            <a:extLst>
              <a:ext uri="{FF2B5EF4-FFF2-40B4-BE49-F238E27FC236}">
                <a16:creationId xmlns:a16="http://schemas.microsoft.com/office/drawing/2014/main" id="{7979469B-A9E8-4388-9056-9B657C1568B3}"/>
              </a:ext>
            </a:extLst>
          </p:cNvPr>
          <p:cNvGraphicFramePr>
            <a:graphicFrameLocks noGrp="1"/>
          </p:cNvGraphicFramePr>
          <p:nvPr>
            <p:ph type="tbl" sz="quarter" idx="13"/>
            <p:extLst>
              <p:ext uri="{D42A27DB-BD31-4B8C-83A1-F6EECF244321}">
                <p14:modId xmlns:p14="http://schemas.microsoft.com/office/powerpoint/2010/main" val="3646365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370846039"/>
                    </a:ext>
                  </a:extLst>
                </a:gridCol>
                <a:gridCol w="493776">
                  <a:extLst>
                    <a:ext uri="{9D8B030D-6E8A-4147-A177-3AD203B41FA5}">
                      <a16:colId xmlns:a16="http://schemas.microsoft.com/office/drawing/2014/main" val="1003766293"/>
                    </a:ext>
                  </a:extLst>
                </a:gridCol>
                <a:gridCol w="658368">
                  <a:extLst>
                    <a:ext uri="{9D8B030D-6E8A-4147-A177-3AD203B41FA5}">
                      <a16:colId xmlns:a16="http://schemas.microsoft.com/office/drawing/2014/main" val="3534028855"/>
                    </a:ext>
                  </a:extLst>
                </a:gridCol>
                <a:gridCol w="740664">
                  <a:extLst>
                    <a:ext uri="{9D8B030D-6E8A-4147-A177-3AD203B41FA5}">
                      <a16:colId xmlns:a16="http://schemas.microsoft.com/office/drawing/2014/main" val="2212204676"/>
                    </a:ext>
                  </a:extLst>
                </a:gridCol>
                <a:gridCol w="246888">
                  <a:extLst>
                    <a:ext uri="{9D8B030D-6E8A-4147-A177-3AD203B41FA5}">
                      <a16:colId xmlns:a16="http://schemas.microsoft.com/office/drawing/2014/main" val="3999544646"/>
                    </a:ext>
                  </a:extLst>
                </a:gridCol>
                <a:gridCol w="246888">
                  <a:extLst>
                    <a:ext uri="{9D8B030D-6E8A-4147-A177-3AD203B41FA5}">
                      <a16:colId xmlns:a16="http://schemas.microsoft.com/office/drawing/2014/main" val="1028576665"/>
                    </a:ext>
                  </a:extLst>
                </a:gridCol>
                <a:gridCol w="246888">
                  <a:extLst>
                    <a:ext uri="{9D8B030D-6E8A-4147-A177-3AD203B41FA5}">
                      <a16:colId xmlns:a16="http://schemas.microsoft.com/office/drawing/2014/main" val="3035890141"/>
                    </a:ext>
                  </a:extLst>
                </a:gridCol>
                <a:gridCol w="246888">
                  <a:extLst>
                    <a:ext uri="{9D8B030D-6E8A-4147-A177-3AD203B41FA5}">
                      <a16:colId xmlns:a16="http://schemas.microsoft.com/office/drawing/2014/main" val="697324264"/>
                    </a:ext>
                  </a:extLst>
                </a:gridCol>
                <a:gridCol w="246888">
                  <a:extLst>
                    <a:ext uri="{9D8B030D-6E8A-4147-A177-3AD203B41FA5}">
                      <a16:colId xmlns:a16="http://schemas.microsoft.com/office/drawing/2014/main" val="4030542657"/>
                    </a:ext>
                  </a:extLst>
                </a:gridCol>
                <a:gridCol w="246888">
                  <a:extLst>
                    <a:ext uri="{9D8B030D-6E8A-4147-A177-3AD203B41FA5}">
                      <a16:colId xmlns:a16="http://schemas.microsoft.com/office/drawing/2014/main" val="1168373557"/>
                    </a:ext>
                  </a:extLst>
                </a:gridCol>
                <a:gridCol w="246888">
                  <a:extLst>
                    <a:ext uri="{9D8B030D-6E8A-4147-A177-3AD203B41FA5}">
                      <a16:colId xmlns:a16="http://schemas.microsoft.com/office/drawing/2014/main" val="1224956170"/>
                    </a:ext>
                  </a:extLst>
                </a:gridCol>
                <a:gridCol w="246888">
                  <a:extLst>
                    <a:ext uri="{9D8B030D-6E8A-4147-A177-3AD203B41FA5}">
                      <a16:colId xmlns:a16="http://schemas.microsoft.com/office/drawing/2014/main" val="3824850449"/>
                    </a:ext>
                  </a:extLst>
                </a:gridCol>
                <a:gridCol w="246888">
                  <a:extLst>
                    <a:ext uri="{9D8B030D-6E8A-4147-A177-3AD203B41FA5}">
                      <a16:colId xmlns:a16="http://schemas.microsoft.com/office/drawing/2014/main" val="465755286"/>
                    </a:ext>
                  </a:extLst>
                </a:gridCol>
                <a:gridCol w="246888">
                  <a:extLst>
                    <a:ext uri="{9D8B030D-6E8A-4147-A177-3AD203B41FA5}">
                      <a16:colId xmlns:a16="http://schemas.microsoft.com/office/drawing/2014/main" val="1856661378"/>
                    </a:ext>
                  </a:extLst>
                </a:gridCol>
                <a:gridCol w="246888">
                  <a:extLst>
                    <a:ext uri="{9D8B030D-6E8A-4147-A177-3AD203B41FA5}">
                      <a16:colId xmlns:a16="http://schemas.microsoft.com/office/drawing/2014/main" val="2132369909"/>
                    </a:ext>
                  </a:extLst>
                </a:gridCol>
                <a:gridCol w="246888">
                  <a:extLst>
                    <a:ext uri="{9D8B030D-6E8A-4147-A177-3AD203B41FA5}">
                      <a16:colId xmlns:a16="http://schemas.microsoft.com/office/drawing/2014/main" val="1370740658"/>
                    </a:ext>
                  </a:extLst>
                </a:gridCol>
                <a:gridCol w="246888">
                  <a:extLst>
                    <a:ext uri="{9D8B030D-6E8A-4147-A177-3AD203B41FA5}">
                      <a16:colId xmlns:a16="http://schemas.microsoft.com/office/drawing/2014/main" val="635145470"/>
                    </a:ext>
                  </a:extLst>
                </a:gridCol>
                <a:gridCol w="246888">
                  <a:extLst>
                    <a:ext uri="{9D8B030D-6E8A-4147-A177-3AD203B41FA5}">
                      <a16:colId xmlns:a16="http://schemas.microsoft.com/office/drawing/2014/main" val="4264159075"/>
                    </a:ext>
                  </a:extLst>
                </a:gridCol>
                <a:gridCol w="246888">
                  <a:extLst>
                    <a:ext uri="{9D8B030D-6E8A-4147-A177-3AD203B41FA5}">
                      <a16:colId xmlns:a16="http://schemas.microsoft.com/office/drawing/2014/main" val="2918130468"/>
                    </a:ext>
                  </a:extLst>
                </a:gridCol>
                <a:gridCol w="246888">
                  <a:extLst>
                    <a:ext uri="{9D8B030D-6E8A-4147-A177-3AD203B41FA5}">
                      <a16:colId xmlns:a16="http://schemas.microsoft.com/office/drawing/2014/main" val="1080727927"/>
                    </a:ext>
                  </a:extLst>
                </a:gridCol>
                <a:gridCol w="246888">
                  <a:extLst>
                    <a:ext uri="{9D8B030D-6E8A-4147-A177-3AD203B41FA5}">
                      <a16:colId xmlns:a16="http://schemas.microsoft.com/office/drawing/2014/main" val="1295766756"/>
                    </a:ext>
                  </a:extLst>
                </a:gridCol>
                <a:gridCol w="246888">
                  <a:extLst>
                    <a:ext uri="{9D8B030D-6E8A-4147-A177-3AD203B41FA5}">
                      <a16:colId xmlns:a16="http://schemas.microsoft.com/office/drawing/2014/main" val="3614565361"/>
                    </a:ext>
                  </a:extLst>
                </a:gridCol>
                <a:gridCol w="246888">
                  <a:extLst>
                    <a:ext uri="{9D8B030D-6E8A-4147-A177-3AD203B41FA5}">
                      <a16:colId xmlns:a16="http://schemas.microsoft.com/office/drawing/2014/main" val="658635495"/>
                    </a:ext>
                  </a:extLst>
                </a:gridCol>
                <a:gridCol w="246888">
                  <a:extLst>
                    <a:ext uri="{9D8B030D-6E8A-4147-A177-3AD203B41FA5}">
                      <a16:colId xmlns:a16="http://schemas.microsoft.com/office/drawing/2014/main" val="1499989382"/>
                    </a:ext>
                  </a:extLst>
                </a:gridCol>
                <a:gridCol w="246888">
                  <a:extLst>
                    <a:ext uri="{9D8B030D-6E8A-4147-A177-3AD203B41FA5}">
                      <a16:colId xmlns:a16="http://schemas.microsoft.com/office/drawing/2014/main" val="3962765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07727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05/06/2025 17:39:51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05/06/2025 17:39:51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OMR25
@officially_omr
@omg_fuse_germany
05
OM'
OM3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0.8667 %</a:t>
                      </a:r>
                    </a:p>
                  </a:txBody>
                  <a:tcPr/>
                </a:tc>
                <a:extLst>
                  <a:ext uri="{0D108BD9-81ED-4DB2-BD59-A6C34878D82A}">
                    <a16:rowId xmlns:a16="http://schemas.microsoft.com/office/drawing/2014/main" val="675600815"/>
                  </a:ext>
                </a:extLst>
              </a:tr>
            </a:tbl>
          </a:graphicData>
        </a:graphic>
      </p:graphicFrame>
      <p:sp>
        <p:nvSpPr>
          <p:cNvPr id="4" name="Text Placeholder 3">
            <a:extLst>
              <a:ext uri="{FF2B5EF4-FFF2-40B4-BE49-F238E27FC236}">
                <a16:creationId xmlns:a16="http://schemas.microsoft.com/office/drawing/2014/main" id="{18C8CF0F-ABBA-4420-811D-C4CAC140A974}"/>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3770006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54D8B-7B42-41D8-89F3-F5BCCCCA708A}"/>
              </a:ext>
            </a:extLst>
          </p:cNvPr>
          <p:cNvSpPr>
            <a:spLocks noGrp="1"/>
          </p:cNvSpPr>
          <p:nvPr>
            <p:ph type="title"/>
          </p:nvPr>
        </p:nvSpPr>
        <p:spPr/>
        <p:txBody>
          <a:bodyPr/>
          <a:lstStyle/>
          <a:p>
            <a:r>
              <a:rPr lang="en-US"/>
              <a:t>Instagram Stories Table | OMG FUSE COMPETITORS - 15 of 26</a:t>
            </a:r>
          </a:p>
        </p:txBody>
      </p:sp>
      <p:graphicFrame>
        <p:nvGraphicFramePr>
          <p:cNvPr id="5" name="Table Placeholder 4">
            <a:extLst>
              <a:ext uri="{FF2B5EF4-FFF2-40B4-BE49-F238E27FC236}">
                <a16:creationId xmlns:a16="http://schemas.microsoft.com/office/drawing/2014/main" id="{3E90C41D-B047-4279-8D6C-670CD8CDF85D}"/>
              </a:ext>
            </a:extLst>
          </p:cNvPr>
          <p:cNvGraphicFramePr>
            <a:graphicFrameLocks noGrp="1"/>
          </p:cNvGraphicFramePr>
          <p:nvPr>
            <p:ph type="tbl" sz="quarter" idx="13"/>
            <p:extLst>
              <p:ext uri="{D42A27DB-BD31-4B8C-83A1-F6EECF244321}">
                <p14:modId xmlns:p14="http://schemas.microsoft.com/office/powerpoint/2010/main" val="1342790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393619096"/>
                    </a:ext>
                  </a:extLst>
                </a:gridCol>
                <a:gridCol w="493776">
                  <a:extLst>
                    <a:ext uri="{9D8B030D-6E8A-4147-A177-3AD203B41FA5}">
                      <a16:colId xmlns:a16="http://schemas.microsoft.com/office/drawing/2014/main" val="3949608327"/>
                    </a:ext>
                  </a:extLst>
                </a:gridCol>
                <a:gridCol w="658368">
                  <a:extLst>
                    <a:ext uri="{9D8B030D-6E8A-4147-A177-3AD203B41FA5}">
                      <a16:colId xmlns:a16="http://schemas.microsoft.com/office/drawing/2014/main" val="2036412309"/>
                    </a:ext>
                  </a:extLst>
                </a:gridCol>
                <a:gridCol w="740664">
                  <a:extLst>
                    <a:ext uri="{9D8B030D-6E8A-4147-A177-3AD203B41FA5}">
                      <a16:colId xmlns:a16="http://schemas.microsoft.com/office/drawing/2014/main" val="2181258680"/>
                    </a:ext>
                  </a:extLst>
                </a:gridCol>
                <a:gridCol w="246888">
                  <a:extLst>
                    <a:ext uri="{9D8B030D-6E8A-4147-A177-3AD203B41FA5}">
                      <a16:colId xmlns:a16="http://schemas.microsoft.com/office/drawing/2014/main" val="3679867533"/>
                    </a:ext>
                  </a:extLst>
                </a:gridCol>
                <a:gridCol w="246888">
                  <a:extLst>
                    <a:ext uri="{9D8B030D-6E8A-4147-A177-3AD203B41FA5}">
                      <a16:colId xmlns:a16="http://schemas.microsoft.com/office/drawing/2014/main" val="4167866989"/>
                    </a:ext>
                  </a:extLst>
                </a:gridCol>
                <a:gridCol w="246888">
                  <a:extLst>
                    <a:ext uri="{9D8B030D-6E8A-4147-A177-3AD203B41FA5}">
                      <a16:colId xmlns:a16="http://schemas.microsoft.com/office/drawing/2014/main" val="2498104174"/>
                    </a:ext>
                  </a:extLst>
                </a:gridCol>
                <a:gridCol w="246888">
                  <a:extLst>
                    <a:ext uri="{9D8B030D-6E8A-4147-A177-3AD203B41FA5}">
                      <a16:colId xmlns:a16="http://schemas.microsoft.com/office/drawing/2014/main" val="1524776391"/>
                    </a:ext>
                  </a:extLst>
                </a:gridCol>
                <a:gridCol w="246888">
                  <a:extLst>
                    <a:ext uri="{9D8B030D-6E8A-4147-A177-3AD203B41FA5}">
                      <a16:colId xmlns:a16="http://schemas.microsoft.com/office/drawing/2014/main" val="21499488"/>
                    </a:ext>
                  </a:extLst>
                </a:gridCol>
                <a:gridCol w="246888">
                  <a:extLst>
                    <a:ext uri="{9D8B030D-6E8A-4147-A177-3AD203B41FA5}">
                      <a16:colId xmlns:a16="http://schemas.microsoft.com/office/drawing/2014/main" val="3634354478"/>
                    </a:ext>
                  </a:extLst>
                </a:gridCol>
                <a:gridCol w="246888">
                  <a:extLst>
                    <a:ext uri="{9D8B030D-6E8A-4147-A177-3AD203B41FA5}">
                      <a16:colId xmlns:a16="http://schemas.microsoft.com/office/drawing/2014/main" val="1346070379"/>
                    </a:ext>
                  </a:extLst>
                </a:gridCol>
                <a:gridCol w="246888">
                  <a:extLst>
                    <a:ext uri="{9D8B030D-6E8A-4147-A177-3AD203B41FA5}">
                      <a16:colId xmlns:a16="http://schemas.microsoft.com/office/drawing/2014/main" val="530694258"/>
                    </a:ext>
                  </a:extLst>
                </a:gridCol>
                <a:gridCol w="246888">
                  <a:extLst>
                    <a:ext uri="{9D8B030D-6E8A-4147-A177-3AD203B41FA5}">
                      <a16:colId xmlns:a16="http://schemas.microsoft.com/office/drawing/2014/main" val="3445968159"/>
                    </a:ext>
                  </a:extLst>
                </a:gridCol>
                <a:gridCol w="246888">
                  <a:extLst>
                    <a:ext uri="{9D8B030D-6E8A-4147-A177-3AD203B41FA5}">
                      <a16:colId xmlns:a16="http://schemas.microsoft.com/office/drawing/2014/main" val="3802166439"/>
                    </a:ext>
                  </a:extLst>
                </a:gridCol>
                <a:gridCol w="246888">
                  <a:extLst>
                    <a:ext uri="{9D8B030D-6E8A-4147-A177-3AD203B41FA5}">
                      <a16:colId xmlns:a16="http://schemas.microsoft.com/office/drawing/2014/main" val="4146937634"/>
                    </a:ext>
                  </a:extLst>
                </a:gridCol>
                <a:gridCol w="246888">
                  <a:extLst>
                    <a:ext uri="{9D8B030D-6E8A-4147-A177-3AD203B41FA5}">
                      <a16:colId xmlns:a16="http://schemas.microsoft.com/office/drawing/2014/main" val="502285913"/>
                    </a:ext>
                  </a:extLst>
                </a:gridCol>
                <a:gridCol w="246888">
                  <a:extLst>
                    <a:ext uri="{9D8B030D-6E8A-4147-A177-3AD203B41FA5}">
                      <a16:colId xmlns:a16="http://schemas.microsoft.com/office/drawing/2014/main" val="1981956646"/>
                    </a:ext>
                  </a:extLst>
                </a:gridCol>
                <a:gridCol w="246888">
                  <a:extLst>
                    <a:ext uri="{9D8B030D-6E8A-4147-A177-3AD203B41FA5}">
                      <a16:colId xmlns:a16="http://schemas.microsoft.com/office/drawing/2014/main" val="2456970977"/>
                    </a:ext>
                  </a:extLst>
                </a:gridCol>
                <a:gridCol w="246888">
                  <a:extLst>
                    <a:ext uri="{9D8B030D-6E8A-4147-A177-3AD203B41FA5}">
                      <a16:colId xmlns:a16="http://schemas.microsoft.com/office/drawing/2014/main" val="1566865012"/>
                    </a:ext>
                  </a:extLst>
                </a:gridCol>
                <a:gridCol w="246888">
                  <a:extLst>
                    <a:ext uri="{9D8B030D-6E8A-4147-A177-3AD203B41FA5}">
                      <a16:colId xmlns:a16="http://schemas.microsoft.com/office/drawing/2014/main" val="2105331110"/>
                    </a:ext>
                  </a:extLst>
                </a:gridCol>
                <a:gridCol w="246888">
                  <a:extLst>
                    <a:ext uri="{9D8B030D-6E8A-4147-A177-3AD203B41FA5}">
                      <a16:colId xmlns:a16="http://schemas.microsoft.com/office/drawing/2014/main" val="3110707994"/>
                    </a:ext>
                  </a:extLst>
                </a:gridCol>
                <a:gridCol w="246888">
                  <a:extLst>
                    <a:ext uri="{9D8B030D-6E8A-4147-A177-3AD203B41FA5}">
                      <a16:colId xmlns:a16="http://schemas.microsoft.com/office/drawing/2014/main" val="4087051266"/>
                    </a:ext>
                  </a:extLst>
                </a:gridCol>
                <a:gridCol w="246888">
                  <a:extLst>
                    <a:ext uri="{9D8B030D-6E8A-4147-A177-3AD203B41FA5}">
                      <a16:colId xmlns:a16="http://schemas.microsoft.com/office/drawing/2014/main" val="1105806348"/>
                    </a:ext>
                  </a:extLst>
                </a:gridCol>
                <a:gridCol w="246888">
                  <a:extLst>
                    <a:ext uri="{9D8B030D-6E8A-4147-A177-3AD203B41FA5}">
                      <a16:colId xmlns:a16="http://schemas.microsoft.com/office/drawing/2014/main" val="3889715050"/>
                    </a:ext>
                  </a:extLst>
                </a:gridCol>
                <a:gridCol w="246888">
                  <a:extLst>
                    <a:ext uri="{9D8B030D-6E8A-4147-A177-3AD203B41FA5}">
                      <a16:colId xmlns:a16="http://schemas.microsoft.com/office/drawing/2014/main" val="2804988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2620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05/02/2025 15:55:18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05/02/2025 15:55:18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omg_fuse_germany
WINNING OVER GEN Z: NIVEA MEN'S
BALLER LEAGUE PARTNERSHIP
14:45 - 16:15 UHR 07. MAI 2025
TRACK 05
NIVEA
FUSE
MEN
BALLER
LEAGUE
omg_fuse_germany OMG FUSE spricht auf der OMR!
@officially omr
WIR KOMMEN!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0.6803 %</a:t>
                      </a:r>
                    </a:p>
                  </a:txBody>
                  <a:tcPr/>
                </a:tc>
                <a:extLst>
                  <a:ext uri="{0D108BD9-81ED-4DB2-BD59-A6C34878D82A}">
                    <a16:rowId xmlns:a16="http://schemas.microsoft.com/office/drawing/2014/main" val="2448535787"/>
                  </a:ext>
                </a:extLst>
              </a:tr>
            </a:tbl>
          </a:graphicData>
        </a:graphic>
      </p:graphicFrame>
      <p:sp>
        <p:nvSpPr>
          <p:cNvPr id="4" name="Text Placeholder 3">
            <a:extLst>
              <a:ext uri="{FF2B5EF4-FFF2-40B4-BE49-F238E27FC236}">
                <a16:creationId xmlns:a16="http://schemas.microsoft.com/office/drawing/2014/main" id="{F67DA4EC-E6AF-4BF9-97EC-DF0AB5D17887}"/>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3817645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CE317-6A08-4015-A36D-CD94139502B0}"/>
              </a:ext>
            </a:extLst>
          </p:cNvPr>
          <p:cNvSpPr>
            <a:spLocks noGrp="1"/>
          </p:cNvSpPr>
          <p:nvPr>
            <p:ph type="title"/>
          </p:nvPr>
        </p:nvSpPr>
        <p:spPr/>
        <p:txBody>
          <a:bodyPr/>
          <a:lstStyle/>
          <a:p>
            <a:r>
              <a:rPr lang="en-US"/>
              <a:t>Instagram Stories Table | OMG FUSE COMPETITORS - 16 of 26</a:t>
            </a:r>
          </a:p>
        </p:txBody>
      </p:sp>
      <p:graphicFrame>
        <p:nvGraphicFramePr>
          <p:cNvPr id="5" name="Table Placeholder 4">
            <a:extLst>
              <a:ext uri="{FF2B5EF4-FFF2-40B4-BE49-F238E27FC236}">
                <a16:creationId xmlns:a16="http://schemas.microsoft.com/office/drawing/2014/main" id="{83B29459-6CCC-4116-A25A-C49CA1638E49}"/>
              </a:ext>
            </a:extLst>
          </p:cNvPr>
          <p:cNvGraphicFramePr>
            <a:graphicFrameLocks noGrp="1"/>
          </p:cNvGraphicFramePr>
          <p:nvPr>
            <p:ph type="tbl" sz="quarter" idx="13"/>
            <p:extLst>
              <p:ext uri="{D42A27DB-BD31-4B8C-83A1-F6EECF244321}">
                <p14:modId xmlns:p14="http://schemas.microsoft.com/office/powerpoint/2010/main" val="3117417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53707341"/>
                    </a:ext>
                  </a:extLst>
                </a:gridCol>
                <a:gridCol w="493776">
                  <a:extLst>
                    <a:ext uri="{9D8B030D-6E8A-4147-A177-3AD203B41FA5}">
                      <a16:colId xmlns:a16="http://schemas.microsoft.com/office/drawing/2014/main" val="3461285476"/>
                    </a:ext>
                  </a:extLst>
                </a:gridCol>
                <a:gridCol w="658368">
                  <a:extLst>
                    <a:ext uri="{9D8B030D-6E8A-4147-A177-3AD203B41FA5}">
                      <a16:colId xmlns:a16="http://schemas.microsoft.com/office/drawing/2014/main" val="3839134339"/>
                    </a:ext>
                  </a:extLst>
                </a:gridCol>
                <a:gridCol w="740664">
                  <a:extLst>
                    <a:ext uri="{9D8B030D-6E8A-4147-A177-3AD203B41FA5}">
                      <a16:colId xmlns:a16="http://schemas.microsoft.com/office/drawing/2014/main" val="3309238717"/>
                    </a:ext>
                  </a:extLst>
                </a:gridCol>
                <a:gridCol w="246888">
                  <a:extLst>
                    <a:ext uri="{9D8B030D-6E8A-4147-A177-3AD203B41FA5}">
                      <a16:colId xmlns:a16="http://schemas.microsoft.com/office/drawing/2014/main" val="2972044908"/>
                    </a:ext>
                  </a:extLst>
                </a:gridCol>
                <a:gridCol w="246888">
                  <a:extLst>
                    <a:ext uri="{9D8B030D-6E8A-4147-A177-3AD203B41FA5}">
                      <a16:colId xmlns:a16="http://schemas.microsoft.com/office/drawing/2014/main" val="3846774480"/>
                    </a:ext>
                  </a:extLst>
                </a:gridCol>
                <a:gridCol w="246888">
                  <a:extLst>
                    <a:ext uri="{9D8B030D-6E8A-4147-A177-3AD203B41FA5}">
                      <a16:colId xmlns:a16="http://schemas.microsoft.com/office/drawing/2014/main" val="792451284"/>
                    </a:ext>
                  </a:extLst>
                </a:gridCol>
                <a:gridCol w="246888">
                  <a:extLst>
                    <a:ext uri="{9D8B030D-6E8A-4147-A177-3AD203B41FA5}">
                      <a16:colId xmlns:a16="http://schemas.microsoft.com/office/drawing/2014/main" val="860656465"/>
                    </a:ext>
                  </a:extLst>
                </a:gridCol>
                <a:gridCol w="246888">
                  <a:extLst>
                    <a:ext uri="{9D8B030D-6E8A-4147-A177-3AD203B41FA5}">
                      <a16:colId xmlns:a16="http://schemas.microsoft.com/office/drawing/2014/main" val="1145149574"/>
                    </a:ext>
                  </a:extLst>
                </a:gridCol>
                <a:gridCol w="246888">
                  <a:extLst>
                    <a:ext uri="{9D8B030D-6E8A-4147-A177-3AD203B41FA5}">
                      <a16:colId xmlns:a16="http://schemas.microsoft.com/office/drawing/2014/main" val="2860309122"/>
                    </a:ext>
                  </a:extLst>
                </a:gridCol>
                <a:gridCol w="246888">
                  <a:extLst>
                    <a:ext uri="{9D8B030D-6E8A-4147-A177-3AD203B41FA5}">
                      <a16:colId xmlns:a16="http://schemas.microsoft.com/office/drawing/2014/main" val="1956207656"/>
                    </a:ext>
                  </a:extLst>
                </a:gridCol>
                <a:gridCol w="246888">
                  <a:extLst>
                    <a:ext uri="{9D8B030D-6E8A-4147-A177-3AD203B41FA5}">
                      <a16:colId xmlns:a16="http://schemas.microsoft.com/office/drawing/2014/main" val="1774550220"/>
                    </a:ext>
                  </a:extLst>
                </a:gridCol>
                <a:gridCol w="246888">
                  <a:extLst>
                    <a:ext uri="{9D8B030D-6E8A-4147-A177-3AD203B41FA5}">
                      <a16:colId xmlns:a16="http://schemas.microsoft.com/office/drawing/2014/main" val="3318453401"/>
                    </a:ext>
                  </a:extLst>
                </a:gridCol>
                <a:gridCol w="246888">
                  <a:extLst>
                    <a:ext uri="{9D8B030D-6E8A-4147-A177-3AD203B41FA5}">
                      <a16:colId xmlns:a16="http://schemas.microsoft.com/office/drawing/2014/main" val="1184835800"/>
                    </a:ext>
                  </a:extLst>
                </a:gridCol>
                <a:gridCol w="246888">
                  <a:extLst>
                    <a:ext uri="{9D8B030D-6E8A-4147-A177-3AD203B41FA5}">
                      <a16:colId xmlns:a16="http://schemas.microsoft.com/office/drawing/2014/main" val="3585132837"/>
                    </a:ext>
                  </a:extLst>
                </a:gridCol>
                <a:gridCol w="246888">
                  <a:extLst>
                    <a:ext uri="{9D8B030D-6E8A-4147-A177-3AD203B41FA5}">
                      <a16:colId xmlns:a16="http://schemas.microsoft.com/office/drawing/2014/main" val="2438795571"/>
                    </a:ext>
                  </a:extLst>
                </a:gridCol>
                <a:gridCol w="246888">
                  <a:extLst>
                    <a:ext uri="{9D8B030D-6E8A-4147-A177-3AD203B41FA5}">
                      <a16:colId xmlns:a16="http://schemas.microsoft.com/office/drawing/2014/main" val="2207109468"/>
                    </a:ext>
                  </a:extLst>
                </a:gridCol>
                <a:gridCol w="246888">
                  <a:extLst>
                    <a:ext uri="{9D8B030D-6E8A-4147-A177-3AD203B41FA5}">
                      <a16:colId xmlns:a16="http://schemas.microsoft.com/office/drawing/2014/main" val="3174758956"/>
                    </a:ext>
                  </a:extLst>
                </a:gridCol>
                <a:gridCol w="246888">
                  <a:extLst>
                    <a:ext uri="{9D8B030D-6E8A-4147-A177-3AD203B41FA5}">
                      <a16:colId xmlns:a16="http://schemas.microsoft.com/office/drawing/2014/main" val="288341519"/>
                    </a:ext>
                  </a:extLst>
                </a:gridCol>
                <a:gridCol w="246888">
                  <a:extLst>
                    <a:ext uri="{9D8B030D-6E8A-4147-A177-3AD203B41FA5}">
                      <a16:colId xmlns:a16="http://schemas.microsoft.com/office/drawing/2014/main" val="1319807899"/>
                    </a:ext>
                  </a:extLst>
                </a:gridCol>
                <a:gridCol w="246888">
                  <a:extLst>
                    <a:ext uri="{9D8B030D-6E8A-4147-A177-3AD203B41FA5}">
                      <a16:colId xmlns:a16="http://schemas.microsoft.com/office/drawing/2014/main" val="3807899599"/>
                    </a:ext>
                  </a:extLst>
                </a:gridCol>
                <a:gridCol w="246888">
                  <a:extLst>
                    <a:ext uri="{9D8B030D-6E8A-4147-A177-3AD203B41FA5}">
                      <a16:colId xmlns:a16="http://schemas.microsoft.com/office/drawing/2014/main" val="1651263583"/>
                    </a:ext>
                  </a:extLst>
                </a:gridCol>
                <a:gridCol w="246888">
                  <a:extLst>
                    <a:ext uri="{9D8B030D-6E8A-4147-A177-3AD203B41FA5}">
                      <a16:colId xmlns:a16="http://schemas.microsoft.com/office/drawing/2014/main" val="2237974783"/>
                    </a:ext>
                  </a:extLst>
                </a:gridCol>
                <a:gridCol w="246888">
                  <a:extLst>
                    <a:ext uri="{9D8B030D-6E8A-4147-A177-3AD203B41FA5}">
                      <a16:colId xmlns:a16="http://schemas.microsoft.com/office/drawing/2014/main" val="2070053535"/>
                    </a:ext>
                  </a:extLst>
                </a:gridCol>
                <a:gridCol w="246888">
                  <a:extLst>
                    <a:ext uri="{9D8B030D-6E8A-4147-A177-3AD203B41FA5}">
                      <a16:colId xmlns:a16="http://schemas.microsoft.com/office/drawing/2014/main" val="729571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4986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04/12/2025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04/12/2025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officially_omr
FISCHE MÄRZ)
einfühlsam. kreativ, intuitiv
Gen erobern: NIVEA MEN's Partnerschaft mit der Baller League
Bewerben
Masterclass
07. 14:45-16:15
Track 05
Diese Masterclass auf dem OMR Festival taucht in die Partnerschaft zwischen NIVEA
MEN und der Baller League ein und hebt deren Aktivierungen und...
OMG FUSE GmbH
Catherine Niehbuhr
Daniel Donaldson
Daniela Löhr
Mehr Details
Nadine
Bushkova
Simon Skaliks
officially_omr </a:t>
                      </a:r>
                      <a:r>
                        <a:rPr kumimoji="0" lang="az-Cyrl-AZ" sz="1000" b="0" i="0" u="none" strike="noStrike" kern="1200" cap="none" spc="0" normalizeH="0" baseline="0" noProof="0">
                          <a:ln>
                            <a:noFill/>
                          </a:ln>
                          <a:solidFill>
                            <a:prstClr val="black"/>
                          </a:solidFill>
                          <a:effectLst/>
                          <a:uLnTx/>
                          <a:uFillTx/>
                          <a:latin typeface="Calibri"/>
                          <a:ea typeface="+mn-ea"/>
                          <a:cs typeface="+mn-cs"/>
                        </a:rPr>
                        <a:t>Т-24... </a:t>
                      </a:r>
                      <a:r>
                        <a:rPr kumimoji="0" lang="en-US" sz="1000" b="0" i="0" u="none" strike="noStrike" kern="1200" cap="none" spc="0" normalizeH="0" baseline="0" noProof="0">
                          <a:ln>
                            <a:noFill/>
                          </a:ln>
                          <a:solidFill>
                            <a:prstClr val="black"/>
                          </a:solidFill>
                          <a:effectLst/>
                          <a:uLnTx/>
                          <a:uFillTx/>
                          <a:latin typeface="Calibri"/>
                          <a:ea typeface="+mn-ea"/>
                          <a:cs typeface="+mn-cs"/>
                        </a:rPr>
                        <a:t>passend dazu haben wir Teil 2 vom
#omr25 - Horoskop für
UNSERE MASTERCLASS AUF DER OMR
NICHT NUR FÜR FISCHE INTERESSANT!
WIR BERICHTEN GEMEINSAM MIT NIVEA MEN ÜBER IHRE BALLER LEAGUE
PARTNERSCHAFT &amp; WIE SIE DAMIT DIE GEN Z BEGEISTERN!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0.3689 %</a:t>
                      </a:r>
                    </a:p>
                  </a:txBody>
                  <a:tcPr/>
                </a:tc>
                <a:extLst>
                  <a:ext uri="{0D108BD9-81ED-4DB2-BD59-A6C34878D82A}">
                    <a16:rowId xmlns:a16="http://schemas.microsoft.com/office/drawing/2014/main" val="2597576233"/>
                  </a:ext>
                </a:extLst>
              </a:tr>
            </a:tbl>
          </a:graphicData>
        </a:graphic>
      </p:graphicFrame>
      <p:sp>
        <p:nvSpPr>
          <p:cNvPr id="4" name="Text Placeholder 3">
            <a:extLst>
              <a:ext uri="{FF2B5EF4-FFF2-40B4-BE49-F238E27FC236}">
                <a16:creationId xmlns:a16="http://schemas.microsoft.com/office/drawing/2014/main" id="{55663A1F-DF98-473D-958A-35D0728A0335}"/>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0009400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AF6DE-5EA7-4CB5-B76A-934B3F4492BA}"/>
              </a:ext>
            </a:extLst>
          </p:cNvPr>
          <p:cNvSpPr>
            <a:spLocks noGrp="1"/>
          </p:cNvSpPr>
          <p:nvPr>
            <p:ph type="title"/>
          </p:nvPr>
        </p:nvSpPr>
        <p:spPr/>
        <p:txBody>
          <a:bodyPr/>
          <a:lstStyle/>
          <a:p>
            <a:r>
              <a:rPr lang="en-US"/>
              <a:t>Instagram Stories Table | OMG FUSE COMPETITORS - 17 of 26</a:t>
            </a:r>
          </a:p>
        </p:txBody>
      </p:sp>
      <p:graphicFrame>
        <p:nvGraphicFramePr>
          <p:cNvPr id="5" name="Table Placeholder 4">
            <a:extLst>
              <a:ext uri="{FF2B5EF4-FFF2-40B4-BE49-F238E27FC236}">
                <a16:creationId xmlns:a16="http://schemas.microsoft.com/office/drawing/2014/main" id="{34187C48-8119-4119-8B72-57FF22C9B8B0}"/>
              </a:ext>
            </a:extLst>
          </p:cNvPr>
          <p:cNvGraphicFramePr>
            <a:graphicFrameLocks noGrp="1"/>
          </p:cNvGraphicFramePr>
          <p:nvPr>
            <p:ph type="tbl" sz="quarter" idx="13"/>
            <p:extLst>
              <p:ext uri="{D42A27DB-BD31-4B8C-83A1-F6EECF244321}">
                <p14:modId xmlns:p14="http://schemas.microsoft.com/office/powerpoint/2010/main" val="961786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97694520"/>
                    </a:ext>
                  </a:extLst>
                </a:gridCol>
                <a:gridCol w="493776">
                  <a:extLst>
                    <a:ext uri="{9D8B030D-6E8A-4147-A177-3AD203B41FA5}">
                      <a16:colId xmlns:a16="http://schemas.microsoft.com/office/drawing/2014/main" val="61903942"/>
                    </a:ext>
                  </a:extLst>
                </a:gridCol>
                <a:gridCol w="658368">
                  <a:extLst>
                    <a:ext uri="{9D8B030D-6E8A-4147-A177-3AD203B41FA5}">
                      <a16:colId xmlns:a16="http://schemas.microsoft.com/office/drawing/2014/main" val="4198536539"/>
                    </a:ext>
                  </a:extLst>
                </a:gridCol>
                <a:gridCol w="740664">
                  <a:extLst>
                    <a:ext uri="{9D8B030D-6E8A-4147-A177-3AD203B41FA5}">
                      <a16:colId xmlns:a16="http://schemas.microsoft.com/office/drawing/2014/main" val="1880677961"/>
                    </a:ext>
                  </a:extLst>
                </a:gridCol>
                <a:gridCol w="246888">
                  <a:extLst>
                    <a:ext uri="{9D8B030D-6E8A-4147-A177-3AD203B41FA5}">
                      <a16:colId xmlns:a16="http://schemas.microsoft.com/office/drawing/2014/main" val="2697374191"/>
                    </a:ext>
                  </a:extLst>
                </a:gridCol>
                <a:gridCol w="246888">
                  <a:extLst>
                    <a:ext uri="{9D8B030D-6E8A-4147-A177-3AD203B41FA5}">
                      <a16:colId xmlns:a16="http://schemas.microsoft.com/office/drawing/2014/main" val="4166426303"/>
                    </a:ext>
                  </a:extLst>
                </a:gridCol>
                <a:gridCol w="246888">
                  <a:extLst>
                    <a:ext uri="{9D8B030D-6E8A-4147-A177-3AD203B41FA5}">
                      <a16:colId xmlns:a16="http://schemas.microsoft.com/office/drawing/2014/main" val="872801829"/>
                    </a:ext>
                  </a:extLst>
                </a:gridCol>
                <a:gridCol w="246888">
                  <a:extLst>
                    <a:ext uri="{9D8B030D-6E8A-4147-A177-3AD203B41FA5}">
                      <a16:colId xmlns:a16="http://schemas.microsoft.com/office/drawing/2014/main" val="3237512698"/>
                    </a:ext>
                  </a:extLst>
                </a:gridCol>
                <a:gridCol w="246888">
                  <a:extLst>
                    <a:ext uri="{9D8B030D-6E8A-4147-A177-3AD203B41FA5}">
                      <a16:colId xmlns:a16="http://schemas.microsoft.com/office/drawing/2014/main" val="4135362275"/>
                    </a:ext>
                  </a:extLst>
                </a:gridCol>
                <a:gridCol w="246888">
                  <a:extLst>
                    <a:ext uri="{9D8B030D-6E8A-4147-A177-3AD203B41FA5}">
                      <a16:colId xmlns:a16="http://schemas.microsoft.com/office/drawing/2014/main" val="1929303780"/>
                    </a:ext>
                  </a:extLst>
                </a:gridCol>
                <a:gridCol w="246888">
                  <a:extLst>
                    <a:ext uri="{9D8B030D-6E8A-4147-A177-3AD203B41FA5}">
                      <a16:colId xmlns:a16="http://schemas.microsoft.com/office/drawing/2014/main" val="173955549"/>
                    </a:ext>
                  </a:extLst>
                </a:gridCol>
                <a:gridCol w="246888">
                  <a:extLst>
                    <a:ext uri="{9D8B030D-6E8A-4147-A177-3AD203B41FA5}">
                      <a16:colId xmlns:a16="http://schemas.microsoft.com/office/drawing/2014/main" val="1203503200"/>
                    </a:ext>
                  </a:extLst>
                </a:gridCol>
                <a:gridCol w="246888">
                  <a:extLst>
                    <a:ext uri="{9D8B030D-6E8A-4147-A177-3AD203B41FA5}">
                      <a16:colId xmlns:a16="http://schemas.microsoft.com/office/drawing/2014/main" val="2294094081"/>
                    </a:ext>
                  </a:extLst>
                </a:gridCol>
                <a:gridCol w="246888">
                  <a:extLst>
                    <a:ext uri="{9D8B030D-6E8A-4147-A177-3AD203B41FA5}">
                      <a16:colId xmlns:a16="http://schemas.microsoft.com/office/drawing/2014/main" val="761768495"/>
                    </a:ext>
                  </a:extLst>
                </a:gridCol>
                <a:gridCol w="246888">
                  <a:extLst>
                    <a:ext uri="{9D8B030D-6E8A-4147-A177-3AD203B41FA5}">
                      <a16:colId xmlns:a16="http://schemas.microsoft.com/office/drawing/2014/main" val="925162710"/>
                    </a:ext>
                  </a:extLst>
                </a:gridCol>
                <a:gridCol w="246888">
                  <a:extLst>
                    <a:ext uri="{9D8B030D-6E8A-4147-A177-3AD203B41FA5}">
                      <a16:colId xmlns:a16="http://schemas.microsoft.com/office/drawing/2014/main" val="49510569"/>
                    </a:ext>
                  </a:extLst>
                </a:gridCol>
                <a:gridCol w="246888">
                  <a:extLst>
                    <a:ext uri="{9D8B030D-6E8A-4147-A177-3AD203B41FA5}">
                      <a16:colId xmlns:a16="http://schemas.microsoft.com/office/drawing/2014/main" val="3567783692"/>
                    </a:ext>
                  </a:extLst>
                </a:gridCol>
                <a:gridCol w="246888">
                  <a:extLst>
                    <a:ext uri="{9D8B030D-6E8A-4147-A177-3AD203B41FA5}">
                      <a16:colId xmlns:a16="http://schemas.microsoft.com/office/drawing/2014/main" val="4064490084"/>
                    </a:ext>
                  </a:extLst>
                </a:gridCol>
                <a:gridCol w="246888">
                  <a:extLst>
                    <a:ext uri="{9D8B030D-6E8A-4147-A177-3AD203B41FA5}">
                      <a16:colId xmlns:a16="http://schemas.microsoft.com/office/drawing/2014/main" val="1090059405"/>
                    </a:ext>
                  </a:extLst>
                </a:gridCol>
                <a:gridCol w="246888">
                  <a:extLst>
                    <a:ext uri="{9D8B030D-6E8A-4147-A177-3AD203B41FA5}">
                      <a16:colId xmlns:a16="http://schemas.microsoft.com/office/drawing/2014/main" val="4146099917"/>
                    </a:ext>
                  </a:extLst>
                </a:gridCol>
                <a:gridCol w="246888">
                  <a:extLst>
                    <a:ext uri="{9D8B030D-6E8A-4147-A177-3AD203B41FA5}">
                      <a16:colId xmlns:a16="http://schemas.microsoft.com/office/drawing/2014/main" val="4019199051"/>
                    </a:ext>
                  </a:extLst>
                </a:gridCol>
                <a:gridCol w="246888">
                  <a:extLst>
                    <a:ext uri="{9D8B030D-6E8A-4147-A177-3AD203B41FA5}">
                      <a16:colId xmlns:a16="http://schemas.microsoft.com/office/drawing/2014/main" val="343589919"/>
                    </a:ext>
                  </a:extLst>
                </a:gridCol>
                <a:gridCol w="246888">
                  <a:extLst>
                    <a:ext uri="{9D8B030D-6E8A-4147-A177-3AD203B41FA5}">
                      <a16:colId xmlns:a16="http://schemas.microsoft.com/office/drawing/2014/main" val="2584836574"/>
                    </a:ext>
                  </a:extLst>
                </a:gridCol>
                <a:gridCol w="246888">
                  <a:extLst>
                    <a:ext uri="{9D8B030D-6E8A-4147-A177-3AD203B41FA5}">
                      <a16:colId xmlns:a16="http://schemas.microsoft.com/office/drawing/2014/main" val="4128625438"/>
                    </a:ext>
                  </a:extLst>
                </a:gridCol>
                <a:gridCol w="246888">
                  <a:extLst>
                    <a:ext uri="{9D8B030D-6E8A-4147-A177-3AD203B41FA5}">
                      <a16:colId xmlns:a16="http://schemas.microsoft.com/office/drawing/2014/main" val="2069393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04672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04/09/2025 15:07:44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04/09/2025 15:07:44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omg_germany_ausbildung and
0:43
omg_fuse_germany
Was machen 20
Schüler*innen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0.6348 %</a:t>
                      </a:r>
                    </a:p>
                  </a:txBody>
                  <a:tcPr/>
                </a:tc>
                <a:extLst>
                  <a:ext uri="{0D108BD9-81ED-4DB2-BD59-A6C34878D82A}">
                    <a16:rowId xmlns:a16="http://schemas.microsoft.com/office/drawing/2014/main" val="2283376936"/>
                  </a:ext>
                </a:extLst>
              </a:tr>
            </a:tbl>
          </a:graphicData>
        </a:graphic>
      </p:graphicFrame>
      <p:sp>
        <p:nvSpPr>
          <p:cNvPr id="4" name="Text Placeholder 3">
            <a:extLst>
              <a:ext uri="{FF2B5EF4-FFF2-40B4-BE49-F238E27FC236}">
                <a16:creationId xmlns:a16="http://schemas.microsoft.com/office/drawing/2014/main" id="{6A56AA7D-D718-46DD-8C01-3D3573BF5415}"/>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5149974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3706-3CF6-4528-A0C8-E4B2B101D2C5}"/>
              </a:ext>
            </a:extLst>
          </p:cNvPr>
          <p:cNvSpPr>
            <a:spLocks noGrp="1"/>
          </p:cNvSpPr>
          <p:nvPr>
            <p:ph type="title"/>
          </p:nvPr>
        </p:nvSpPr>
        <p:spPr/>
        <p:txBody>
          <a:bodyPr/>
          <a:lstStyle/>
          <a:p>
            <a:r>
              <a:rPr lang="en-US"/>
              <a:t>Instagram Stories Table | OMG FUSE COMPETITORS - 18 of 26</a:t>
            </a:r>
          </a:p>
        </p:txBody>
      </p:sp>
      <p:graphicFrame>
        <p:nvGraphicFramePr>
          <p:cNvPr id="5" name="Table Placeholder 4">
            <a:extLst>
              <a:ext uri="{FF2B5EF4-FFF2-40B4-BE49-F238E27FC236}">
                <a16:creationId xmlns:a16="http://schemas.microsoft.com/office/drawing/2014/main" id="{2D0FEF15-B1D5-4167-9C40-921EA992BADD}"/>
              </a:ext>
            </a:extLst>
          </p:cNvPr>
          <p:cNvGraphicFramePr>
            <a:graphicFrameLocks noGrp="1"/>
          </p:cNvGraphicFramePr>
          <p:nvPr>
            <p:ph type="tbl" sz="quarter" idx="13"/>
            <p:extLst>
              <p:ext uri="{D42A27DB-BD31-4B8C-83A1-F6EECF244321}">
                <p14:modId xmlns:p14="http://schemas.microsoft.com/office/powerpoint/2010/main" val="2081019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63783117"/>
                    </a:ext>
                  </a:extLst>
                </a:gridCol>
                <a:gridCol w="493776">
                  <a:extLst>
                    <a:ext uri="{9D8B030D-6E8A-4147-A177-3AD203B41FA5}">
                      <a16:colId xmlns:a16="http://schemas.microsoft.com/office/drawing/2014/main" val="2246764626"/>
                    </a:ext>
                  </a:extLst>
                </a:gridCol>
                <a:gridCol w="658368">
                  <a:extLst>
                    <a:ext uri="{9D8B030D-6E8A-4147-A177-3AD203B41FA5}">
                      <a16:colId xmlns:a16="http://schemas.microsoft.com/office/drawing/2014/main" val="1721489330"/>
                    </a:ext>
                  </a:extLst>
                </a:gridCol>
                <a:gridCol w="740664">
                  <a:extLst>
                    <a:ext uri="{9D8B030D-6E8A-4147-A177-3AD203B41FA5}">
                      <a16:colId xmlns:a16="http://schemas.microsoft.com/office/drawing/2014/main" val="2168019258"/>
                    </a:ext>
                  </a:extLst>
                </a:gridCol>
                <a:gridCol w="246888">
                  <a:extLst>
                    <a:ext uri="{9D8B030D-6E8A-4147-A177-3AD203B41FA5}">
                      <a16:colId xmlns:a16="http://schemas.microsoft.com/office/drawing/2014/main" val="551423869"/>
                    </a:ext>
                  </a:extLst>
                </a:gridCol>
                <a:gridCol w="246888">
                  <a:extLst>
                    <a:ext uri="{9D8B030D-6E8A-4147-A177-3AD203B41FA5}">
                      <a16:colId xmlns:a16="http://schemas.microsoft.com/office/drawing/2014/main" val="2454690885"/>
                    </a:ext>
                  </a:extLst>
                </a:gridCol>
                <a:gridCol w="246888">
                  <a:extLst>
                    <a:ext uri="{9D8B030D-6E8A-4147-A177-3AD203B41FA5}">
                      <a16:colId xmlns:a16="http://schemas.microsoft.com/office/drawing/2014/main" val="2940104286"/>
                    </a:ext>
                  </a:extLst>
                </a:gridCol>
                <a:gridCol w="246888">
                  <a:extLst>
                    <a:ext uri="{9D8B030D-6E8A-4147-A177-3AD203B41FA5}">
                      <a16:colId xmlns:a16="http://schemas.microsoft.com/office/drawing/2014/main" val="305249887"/>
                    </a:ext>
                  </a:extLst>
                </a:gridCol>
                <a:gridCol w="246888">
                  <a:extLst>
                    <a:ext uri="{9D8B030D-6E8A-4147-A177-3AD203B41FA5}">
                      <a16:colId xmlns:a16="http://schemas.microsoft.com/office/drawing/2014/main" val="26255499"/>
                    </a:ext>
                  </a:extLst>
                </a:gridCol>
                <a:gridCol w="246888">
                  <a:extLst>
                    <a:ext uri="{9D8B030D-6E8A-4147-A177-3AD203B41FA5}">
                      <a16:colId xmlns:a16="http://schemas.microsoft.com/office/drawing/2014/main" val="268585781"/>
                    </a:ext>
                  </a:extLst>
                </a:gridCol>
                <a:gridCol w="246888">
                  <a:extLst>
                    <a:ext uri="{9D8B030D-6E8A-4147-A177-3AD203B41FA5}">
                      <a16:colId xmlns:a16="http://schemas.microsoft.com/office/drawing/2014/main" val="1698424590"/>
                    </a:ext>
                  </a:extLst>
                </a:gridCol>
                <a:gridCol w="246888">
                  <a:extLst>
                    <a:ext uri="{9D8B030D-6E8A-4147-A177-3AD203B41FA5}">
                      <a16:colId xmlns:a16="http://schemas.microsoft.com/office/drawing/2014/main" val="1545922374"/>
                    </a:ext>
                  </a:extLst>
                </a:gridCol>
                <a:gridCol w="246888">
                  <a:extLst>
                    <a:ext uri="{9D8B030D-6E8A-4147-A177-3AD203B41FA5}">
                      <a16:colId xmlns:a16="http://schemas.microsoft.com/office/drawing/2014/main" val="1979233765"/>
                    </a:ext>
                  </a:extLst>
                </a:gridCol>
                <a:gridCol w="246888">
                  <a:extLst>
                    <a:ext uri="{9D8B030D-6E8A-4147-A177-3AD203B41FA5}">
                      <a16:colId xmlns:a16="http://schemas.microsoft.com/office/drawing/2014/main" val="3882530149"/>
                    </a:ext>
                  </a:extLst>
                </a:gridCol>
                <a:gridCol w="246888">
                  <a:extLst>
                    <a:ext uri="{9D8B030D-6E8A-4147-A177-3AD203B41FA5}">
                      <a16:colId xmlns:a16="http://schemas.microsoft.com/office/drawing/2014/main" val="3234091652"/>
                    </a:ext>
                  </a:extLst>
                </a:gridCol>
                <a:gridCol w="246888">
                  <a:extLst>
                    <a:ext uri="{9D8B030D-6E8A-4147-A177-3AD203B41FA5}">
                      <a16:colId xmlns:a16="http://schemas.microsoft.com/office/drawing/2014/main" val="847389619"/>
                    </a:ext>
                  </a:extLst>
                </a:gridCol>
                <a:gridCol w="246888">
                  <a:extLst>
                    <a:ext uri="{9D8B030D-6E8A-4147-A177-3AD203B41FA5}">
                      <a16:colId xmlns:a16="http://schemas.microsoft.com/office/drawing/2014/main" val="1032143706"/>
                    </a:ext>
                  </a:extLst>
                </a:gridCol>
                <a:gridCol w="246888">
                  <a:extLst>
                    <a:ext uri="{9D8B030D-6E8A-4147-A177-3AD203B41FA5}">
                      <a16:colId xmlns:a16="http://schemas.microsoft.com/office/drawing/2014/main" val="4205892958"/>
                    </a:ext>
                  </a:extLst>
                </a:gridCol>
                <a:gridCol w="246888">
                  <a:extLst>
                    <a:ext uri="{9D8B030D-6E8A-4147-A177-3AD203B41FA5}">
                      <a16:colId xmlns:a16="http://schemas.microsoft.com/office/drawing/2014/main" val="2882252567"/>
                    </a:ext>
                  </a:extLst>
                </a:gridCol>
                <a:gridCol w="246888">
                  <a:extLst>
                    <a:ext uri="{9D8B030D-6E8A-4147-A177-3AD203B41FA5}">
                      <a16:colId xmlns:a16="http://schemas.microsoft.com/office/drawing/2014/main" val="3863769770"/>
                    </a:ext>
                  </a:extLst>
                </a:gridCol>
                <a:gridCol w="246888">
                  <a:extLst>
                    <a:ext uri="{9D8B030D-6E8A-4147-A177-3AD203B41FA5}">
                      <a16:colId xmlns:a16="http://schemas.microsoft.com/office/drawing/2014/main" val="998960547"/>
                    </a:ext>
                  </a:extLst>
                </a:gridCol>
                <a:gridCol w="246888">
                  <a:extLst>
                    <a:ext uri="{9D8B030D-6E8A-4147-A177-3AD203B41FA5}">
                      <a16:colId xmlns:a16="http://schemas.microsoft.com/office/drawing/2014/main" val="2209698722"/>
                    </a:ext>
                  </a:extLst>
                </a:gridCol>
                <a:gridCol w="246888">
                  <a:extLst>
                    <a:ext uri="{9D8B030D-6E8A-4147-A177-3AD203B41FA5}">
                      <a16:colId xmlns:a16="http://schemas.microsoft.com/office/drawing/2014/main" val="275094630"/>
                    </a:ext>
                  </a:extLst>
                </a:gridCol>
                <a:gridCol w="246888">
                  <a:extLst>
                    <a:ext uri="{9D8B030D-6E8A-4147-A177-3AD203B41FA5}">
                      <a16:colId xmlns:a16="http://schemas.microsoft.com/office/drawing/2014/main" val="306812378"/>
                    </a:ext>
                  </a:extLst>
                </a:gridCol>
                <a:gridCol w="246888">
                  <a:extLst>
                    <a:ext uri="{9D8B030D-6E8A-4147-A177-3AD203B41FA5}">
                      <a16:colId xmlns:a16="http://schemas.microsoft.com/office/drawing/2014/main" val="2888684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103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03/03/2025 10:57:58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03/03/2025 10:57:58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@OMG_FUSE_GERMANY
@TAKIS.DE
Takis
Taki
is
akis Faki
akis
Takis
ikis
Takis Takis
Takis
Takis Takis
NEW
Takis
Takis
Takis
akis Takis
BLUE
Takis
Takis
Takis
NEW
Takis
HEAT
Takis
Ta Tak
Takis
Takis
Takis Takis
Takis
kis
NEW
Takis
Takis
Takis
Takis
Takis
IS
Taki
NEW
Takis
Takis
Takis
Takis Takis
BLUE HEAT
Takis
Takis
BLUE HEAT
ak Taki
Takis
akis
Tak Tak
Takis
BLUE
Takis
©
Takis
Takis Taki
BLUE
Takis
akis G
Takis Takis
HEAT
WEAT Tai BLUE
Ta
la
kis
Takis
Takis
HEAT
Takis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0.8384 %</a:t>
                      </a:r>
                    </a:p>
                  </a:txBody>
                  <a:tcPr/>
                </a:tc>
                <a:extLst>
                  <a:ext uri="{0D108BD9-81ED-4DB2-BD59-A6C34878D82A}">
                    <a16:rowId xmlns:a16="http://schemas.microsoft.com/office/drawing/2014/main" val="4100735393"/>
                  </a:ext>
                </a:extLst>
              </a:tr>
            </a:tbl>
          </a:graphicData>
        </a:graphic>
      </p:graphicFrame>
      <p:sp>
        <p:nvSpPr>
          <p:cNvPr id="4" name="Text Placeholder 3">
            <a:extLst>
              <a:ext uri="{FF2B5EF4-FFF2-40B4-BE49-F238E27FC236}">
                <a16:creationId xmlns:a16="http://schemas.microsoft.com/office/drawing/2014/main" id="{5706AD7B-F3C0-4285-B59D-F4DFEC41735C}"/>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4626766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66C83-F16C-4DCA-945C-FEEB784B9AF6}"/>
              </a:ext>
            </a:extLst>
          </p:cNvPr>
          <p:cNvSpPr>
            <a:spLocks noGrp="1"/>
          </p:cNvSpPr>
          <p:nvPr>
            <p:ph type="title"/>
          </p:nvPr>
        </p:nvSpPr>
        <p:spPr/>
        <p:txBody>
          <a:bodyPr/>
          <a:lstStyle/>
          <a:p>
            <a:r>
              <a:rPr lang="en-US"/>
              <a:t>Instagram Stories Table | OMG FUSE COMPETITORS - 19 of 26</a:t>
            </a:r>
          </a:p>
        </p:txBody>
      </p:sp>
      <p:graphicFrame>
        <p:nvGraphicFramePr>
          <p:cNvPr id="5" name="Table Placeholder 4">
            <a:extLst>
              <a:ext uri="{FF2B5EF4-FFF2-40B4-BE49-F238E27FC236}">
                <a16:creationId xmlns:a16="http://schemas.microsoft.com/office/drawing/2014/main" id="{D743F6B2-6CA7-40CC-9040-808814ECEBC1}"/>
              </a:ext>
            </a:extLst>
          </p:cNvPr>
          <p:cNvGraphicFramePr>
            <a:graphicFrameLocks noGrp="1"/>
          </p:cNvGraphicFramePr>
          <p:nvPr>
            <p:ph type="tbl" sz="quarter" idx="13"/>
            <p:extLst>
              <p:ext uri="{D42A27DB-BD31-4B8C-83A1-F6EECF244321}">
                <p14:modId xmlns:p14="http://schemas.microsoft.com/office/powerpoint/2010/main" val="1027323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14863178"/>
                    </a:ext>
                  </a:extLst>
                </a:gridCol>
                <a:gridCol w="493776">
                  <a:extLst>
                    <a:ext uri="{9D8B030D-6E8A-4147-A177-3AD203B41FA5}">
                      <a16:colId xmlns:a16="http://schemas.microsoft.com/office/drawing/2014/main" val="1612884393"/>
                    </a:ext>
                  </a:extLst>
                </a:gridCol>
                <a:gridCol w="658368">
                  <a:extLst>
                    <a:ext uri="{9D8B030D-6E8A-4147-A177-3AD203B41FA5}">
                      <a16:colId xmlns:a16="http://schemas.microsoft.com/office/drawing/2014/main" val="3162967124"/>
                    </a:ext>
                  </a:extLst>
                </a:gridCol>
                <a:gridCol w="740664">
                  <a:extLst>
                    <a:ext uri="{9D8B030D-6E8A-4147-A177-3AD203B41FA5}">
                      <a16:colId xmlns:a16="http://schemas.microsoft.com/office/drawing/2014/main" val="81608143"/>
                    </a:ext>
                  </a:extLst>
                </a:gridCol>
                <a:gridCol w="246888">
                  <a:extLst>
                    <a:ext uri="{9D8B030D-6E8A-4147-A177-3AD203B41FA5}">
                      <a16:colId xmlns:a16="http://schemas.microsoft.com/office/drawing/2014/main" val="3054590335"/>
                    </a:ext>
                  </a:extLst>
                </a:gridCol>
                <a:gridCol w="246888">
                  <a:extLst>
                    <a:ext uri="{9D8B030D-6E8A-4147-A177-3AD203B41FA5}">
                      <a16:colId xmlns:a16="http://schemas.microsoft.com/office/drawing/2014/main" val="3665560515"/>
                    </a:ext>
                  </a:extLst>
                </a:gridCol>
                <a:gridCol w="246888">
                  <a:extLst>
                    <a:ext uri="{9D8B030D-6E8A-4147-A177-3AD203B41FA5}">
                      <a16:colId xmlns:a16="http://schemas.microsoft.com/office/drawing/2014/main" val="385621486"/>
                    </a:ext>
                  </a:extLst>
                </a:gridCol>
                <a:gridCol w="246888">
                  <a:extLst>
                    <a:ext uri="{9D8B030D-6E8A-4147-A177-3AD203B41FA5}">
                      <a16:colId xmlns:a16="http://schemas.microsoft.com/office/drawing/2014/main" val="1807038504"/>
                    </a:ext>
                  </a:extLst>
                </a:gridCol>
                <a:gridCol w="246888">
                  <a:extLst>
                    <a:ext uri="{9D8B030D-6E8A-4147-A177-3AD203B41FA5}">
                      <a16:colId xmlns:a16="http://schemas.microsoft.com/office/drawing/2014/main" val="510167468"/>
                    </a:ext>
                  </a:extLst>
                </a:gridCol>
                <a:gridCol w="246888">
                  <a:extLst>
                    <a:ext uri="{9D8B030D-6E8A-4147-A177-3AD203B41FA5}">
                      <a16:colId xmlns:a16="http://schemas.microsoft.com/office/drawing/2014/main" val="2328470591"/>
                    </a:ext>
                  </a:extLst>
                </a:gridCol>
                <a:gridCol w="246888">
                  <a:extLst>
                    <a:ext uri="{9D8B030D-6E8A-4147-A177-3AD203B41FA5}">
                      <a16:colId xmlns:a16="http://schemas.microsoft.com/office/drawing/2014/main" val="2186571752"/>
                    </a:ext>
                  </a:extLst>
                </a:gridCol>
                <a:gridCol w="246888">
                  <a:extLst>
                    <a:ext uri="{9D8B030D-6E8A-4147-A177-3AD203B41FA5}">
                      <a16:colId xmlns:a16="http://schemas.microsoft.com/office/drawing/2014/main" val="2710348099"/>
                    </a:ext>
                  </a:extLst>
                </a:gridCol>
                <a:gridCol w="246888">
                  <a:extLst>
                    <a:ext uri="{9D8B030D-6E8A-4147-A177-3AD203B41FA5}">
                      <a16:colId xmlns:a16="http://schemas.microsoft.com/office/drawing/2014/main" val="4107162122"/>
                    </a:ext>
                  </a:extLst>
                </a:gridCol>
                <a:gridCol w="246888">
                  <a:extLst>
                    <a:ext uri="{9D8B030D-6E8A-4147-A177-3AD203B41FA5}">
                      <a16:colId xmlns:a16="http://schemas.microsoft.com/office/drawing/2014/main" val="3160614197"/>
                    </a:ext>
                  </a:extLst>
                </a:gridCol>
                <a:gridCol w="246888">
                  <a:extLst>
                    <a:ext uri="{9D8B030D-6E8A-4147-A177-3AD203B41FA5}">
                      <a16:colId xmlns:a16="http://schemas.microsoft.com/office/drawing/2014/main" val="3789479206"/>
                    </a:ext>
                  </a:extLst>
                </a:gridCol>
                <a:gridCol w="246888">
                  <a:extLst>
                    <a:ext uri="{9D8B030D-6E8A-4147-A177-3AD203B41FA5}">
                      <a16:colId xmlns:a16="http://schemas.microsoft.com/office/drawing/2014/main" val="3453597782"/>
                    </a:ext>
                  </a:extLst>
                </a:gridCol>
                <a:gridCol w="246888">
                  <a:extLst>
                    <a:ext uri="{9D8B030D-6E8A-4147-A177-3AD203B41FA5}">
                      <a16:colId xmlns:a16="http://schemas.microsoft.com/office/drawing/2014/main" val="278968509"/>
                    </a:ext>
                  </a:extLst>
                </a:gridCol>
                <a:gridCol w="246888">
                  <a:extLst>
                    <a:ext uri="{9D8B030D-6E8A-4147-A177-3AD203B41FA5}">
                      <a16:colId xmlns:a16="http://schemas.microsoft.com/office/drawing/2014/main" val="1914877059"/>
                    </a:ext>
                  </a:extLst>
                </a:gridCol>
                <a:gridCol w="246888">
                  <a:extLst>
                    <a:ext uri="{9D8B030D-6E8A-4147-A177-3AD203B41FA5}">
                      <a16:colId xmlns:a16="http://schemas.microsoft.com/office/drawing/2014/main" val="1132536108"/>
                    </a:ext>
                  </a:extLst>
                </a:gridCol>
                <a:gridCol w="246888">
                  <a:extLst>
                    <a:ext uri="{9D8B030D-6E8A-4147-A177-3AD203B41FA5}">
                      <a16:colId xmlns:a16="http://schemas.microsoft.com/office/drawing/2014/main" val="2064519214"/>
                    </a:ext>
                  </a:extLst>
                </a:gridCol>
                <a:gridCol w="246888">
                  <a:extLst>
                    <a:ext uri="{9D8B030D-6E8A-4147-A177-3AD203B41FA5}">
                      <a16:colId xmlns:a16="http://schemas.microsoft.com/office/drawing/2014/main" val="1610967952"/>
                    </a:ext>
                  </a:extLst>
                </a:gridCol>
                <a:gridCol w="246888">
                  <a:extLst>
                    <a:ext uri="{9D8B030D-6E8A-4147-A177-3AD203B41FA5}">
                      <a16:colId xmlns:a16="http://schemas.microsoft.com/office/drawing/2014/main" val="2266114700"/>
                    </a:ext>
                  </a:extLst>
                </a:gridCol>
                <a:gridCol w="246888">
                  <a:extLst>
                    <a:ext uri="{9D8B030D-6E8A-4147-A177-3AD203B41FA5}">
                      <a16:colId xmlns:a16="http://schemas.microsoft.com/office/drawing/2014/main" val="611120716"/>
                    </a:ext>
                  </a:extLst>
                </a:gridCol>
                <a:gridCol w="246888">
                  <a:extLst>
                    <a:ext uri="{9D8B030D-6E8A-4147-A177-3AD203B41FA5}">
                      <a16:colId xmlns:a16="http://schemas.microsoft.com/office/drawing/2014/main" val="833792819"/>
                    </a:ext>
                  </a:extLst>
                </a:gridCol>
                <a:gridCol w="246888">
                  <a:extLst>
                    <a:ext uri="{9D8B030D-6E8A-4147-A177-3AD203B41FA5}">
                      <a16:colId xmlns:a16="http://schemas.microsoft.com/office/drawing/2014/main" val="150997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728061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02/27/2025 15:26:19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02/27/2025 15:26:19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prstClr val="black"/>
                          </a:solidFill>
                          <a:effectLst/>
                          <a:uLnTx/>
                          <a:uFillTx/>
                          <a:latin typeface="Calibri"/>
                          <a:ea typeface="+mn-ea"/>
                          <a:cs typeface="+mn-cs"/>
                        </a:rPr>
                        <a:t>ICH
ОНИЕ
Fuse x OMD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0.7458 %</a:t>
                      </a:r>
                    </a:p>
                  </a:txBody>
                  <a:tcPr/>
                </a:tc>
                <a:extLst>
                  <a:ext uri="{0D108BD9-81ED-4DB2-BD59-A6C34878D82A}">
                    <a16:rowId xmlns:a16="http://schemas.microsoft.com/office/drawing/2014/main" val="1042409426"/>
                  </a:ext>
                </a:extLst>
              </a:tr>
            </a:tbl>
          </a:graphicData>
        </a:graphic>
      </p:graphicFrame>
      <p:sp>
        <p:nvSpPr>
          <p:cNvPr id="4" name="Text Placeholder 3">
            <a:extLst>
              <a:ext uri="{FF2B5EF4-FFF2-40B4-BE49-F238E27FC236}">
                <a16:creationId xmlns:a16="http://schemas.microsoft.com/office/drawing/2014/main" id="{CB47C51A-72E4-4C57-B50F-15384565DEE4}"/>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4426500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80EED-2378-4B4E-9CA7-A1D1AF1F112E}"/>
              </a:ext>
            </a:extLst>
          </p:cNvPr>
          <p:cNvSpPr>
            <a:spLocks noGrp="1"/>
          </p:cNvSpPr>
          <p:nvPr>
            <p:ph type="title"/>
          </p:nvPr>
        </p:nvSpPr>
        <p:spPr/>
        <p:txBody>
          <a:bodyPr/>
          <a:lstStyle/>
          <a:p>
            <a:r>
              <a:rPr lang="en-US"/>
              <a:t>Instagram Stories Table | OMG FUSE COMPETITORS - 20 of 26</a:t>
            </a:r>
          </a:p>
        </p:txBody>
      </p:sp>
      <p:graphicFrame>
        <p:nvGraphicFramePr>
          <p:cNvPr id="5" name="Table Placeholder 4">
            <a:extLst>
              <a:ext uri="{FF2B5EF4-FFF2-40B4-BE49-F238E27FC236}">
                <a16:creationId xmlns:a16="http://schemas.microsoft.com/office/drawing/2014/main" id="{FA26A62F-F802-484B-8311-D1B2D2BCB38B}"/>
              </a:ext>
            </a:extLst>
          </p:cNvPr>
          <p:cNvGraphicFramePr>
            <a:graphicFrameLocks noGrp="1"/>
          </p:cNvGraphicFramePr>
          <p:nvPr>
            <p:ph type="tbl" sz="quarter" idx="13"/>
            <p:extLst>
              <p:ext uri="{D42A27DB-BD31-4B8C-83A1-F6EECF244321}">
                <p14:modId xmlns:p14="http://schemas.microsoft.com/office/powerpoint/2010/main" val="2746658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31764350"/>
                    </a:ext>
                  </a:extLst>
                </a:gridCol>
                <a:gridCol w="493776">
                  <a:extLst>
                    <a:ext uri="{9D8B030D-6E8A-4147-A177-3AD203B41FA5}">
                      <a16:colId xmlns:a16="http://schemas.microsoft.com/office/drawing/2014/main" val="2671018546"/>
                    </a:ext>
                  </a:extLst>
                </a:gridCol>
                <a:gridCol w="658368">
                  <a:extLst>
                    <a:ext uri="{9D8B030D-6E8A-4147-A177-3AD203B41FA5}">
                      <a16:colId xmlns:a16="http://schemas.microsoft.com/office/drawing/2014/main" val="3632507122"/>
                    </a:ext>
                  </a:extLst>
                </a:gridCol>
                <a:gridCol w="740664">
                  <a:extLst>
                    <a:ext uri="{9D8B030D-6E8A-4147-A177-3AD203B41FA5}">
                      <a16:colId xmlns:a16="http://schemas.microsoft.com/office/drawing/2014/main" val="868177496"/>
                    </a:ext>
                  </a:extLst>
                </a:gridCol>
                <a:gridCol w="246888">
                  <a:extLst>
                    <a:ext uri="{9D8B030D-6E8A-4147-A177-3AD203B41FA5}">
                      <a16:colId xmlns:a16="http://schemas.microsoft.com/office/drawing/2014/main" val="2990898680"/>
                    </a:ext>
                  </a:extLst>
                </a:gridCol>
                <a:gridCol w="246888">
                  <a:extLst>
                    <a:ext uri="{9D8B030D-6E8A-4147-A177-3AD203B41FA5}">
                      <a16:colId xmlns:a16="http://schemas.microsoft.com/office/drawing/2014/main" val="3233591329"/>
                    </a:ext>
                  </a:extLst>
                </a:gridCol>
                <a:gridCol w="246888">
                  <a:extLst>
                    <a:ext uri="{9D8B030D-6E8A-4147-A177-3AD203B41FA5}">
                      <a16:colId xmlns:a16="http://schemas.microsoft.com/office/drawing/2014/main" val="2857721218"/>
                    </a:ext>
                  </a:extLst>
                </a:gridCol>
                <a:gridCol w="246888">
                  <a:extLst>
                    <a:ext uri="{9D8B030D-6E8A-4147-A177-3AD203B41FA5}">
                      <a16:colId xmlns:a16="http://schemas.microsoft.com/office/drawing/2014/main" val="4128819236"/>
                    </a:ext>
                  </a:extLst>
                </a:gridCol>
                <a:gridCol w="246888">
                  <a:extLst>
                    <a:ext uri="{9D8B030D-6E8A-4147-A177-3AD203B41FA5}">
                      <a16:colId xmlns:a16="http://schemas.microsoft.com/office/drawing/2014/main" val="1824849538"/>
                    </a:ext>
                  </a:extLst>
                </a:gridCol>
                <a:gridCol w="246888">
                  <a:extLst>
                    <a:ext uri="{9D8B030D-6E8A-4147-A177-3AD203B41FA5}">
                      <a16:colId xmlns:a16="http://schemas.microsoft.com/office/drawing/2014/main" val="1430685157"/>
                    </a:ext>
                  </a:extLst>
                </a:gridCol>
                <a:gridCol w="246888">
                  <a:extLst>
                    <a:ext uri="{9D8B030D-6E8A-4147-A177-3AD203B41FA5}">
                      <a16:colId xmlns:a16="http://schemas.microsoft.com/office/drawing/2014/main" val="162896569"/>
                    </a:ext>
                  </a:extLst>
                </a:gridCol>
                <a:gridCol w="246888">
                  <a:extLst>
                    <a:ext uri="{9D8B030D-6E8A-4147-A177-3AD203B41FA5}">
                      <a16:colId xmlns:a16="http://schemas.microsoft.com/office/drawing/2014/main" val="156688593"/>
                    </a:ext>
                  </a:extLst>
                </a:gridCol>
                <a:gridCol w="246888">
                  <a:extLst>
                    <a:ext uri="{9D8B030D-6E8A-4147-A177-3AD203B41FA5}">
                      <a16:colId xmlns:a16="http://schemas.microsoft.com/office/drawing/2014/main" val="733515256"/>
                    </a:ext>
                  </a:extLst>
                </a:gridCol>
                <a:gridCol w="246888">
                  <a:extLst>
                    <a:ext uri="{9D8B030D-6E8A-4147-A177-3AD203B41FA5}">
                      <a16:colId xmlns:a16="http://schemas.microsoft.com/office/drawing/2014/main" val="3945970897"/>
                    </a:ext>
                  </a:extLst>
                </a:gridCol>
                <a:gridCol w="246888">
                  <a:extLst>
                    <a:ext uri="{9D8B030D-6E8A-4147-A177-3AD203B41FA5}">
                      <a16:colId xmlns:a16="http://schemas.microsoft.com/office/drawing/2014/main" val="3045637054"/>
                    </a:ext>
                  </a:extLst>
                </a:gridCol>
                <a:gridCol w="246888">
                  <a:extLst>
                    <a:ext uri="{9D8B030D-6E8A-4147-A177-3AD203B41FA5}">
                      <a16:colId xmlns:a16="http://schemas.microsoft.com/office/drawing/2014/main" val="415404786"/>
                    </a:ext>
                  </a:extLst>
                </a:gridCol>
                <a:gridCol w="246888">
                  <a:extLst>
                    <a:ext uri="{9D8B030D-6E8A-4147-A177-3AD203B41FA5}">
                      <a16:colId xmlns:a16="http://schemas.microsoft.com/office/drawing/2014/main" val="2617368642"/>
                    </a:ext>
                  </a:extLst>
                </a:gridCol>
                <a:gridCol w="246888">
                  <a:extLst>
                    <a:ext uri="{9D8B030D-6E8A-4147-A177-3AD203B41FA5}">
                      <a16:colId xmlns:a16="http://schemas.microsoft.com/office/drawing/2014/main" val="285863549"/>
                    </a:ext>
                  </a:extLst>
                </a:gridCol>
                <a:gridCol w="246888">
                  <a:extLst>
                    <a:ext uri="{9D8B030D-6E8A-4147-A177-3AD203B41FA5}">
                      <a16:colId xmlns:a16="http://schemas.microsoft.com/office/drawing/2014/main" val="352347725"/>
                    </a:ext>
                  </a:extLst>
                </a:gridCol>
                <a:gridCol w="246888">
                  <a:extLst>
                    <a:ext uri="{9D8B030D-6E8A-4147-A177-3AD203B41FA5}">
                      <a16:colId xmlns:a16="http://schemas.microsoft.com/office/drawing/2014/main" val="3206543673"/>
                    </a:ext>
                  </a:extLst>
                </a:gridCol>
                <a:gridCol w="246888">
                  <a:extLst>
                    <a:ext uri="{9D8B030D-6E8A-4147-A177-3AD203B41FA5}">
                      <a16:colId xmlns:a16="http://schemas.microsoft.com/office/drawing/2014/main" val="2610775000"/>
                    </a:ext>
                  </a:extLst>
                </a:gridCol>
                <a:gridCol w="246888">
                  <a:extLst>
                    <a:ext uri="{9D8B030D-6E8A-4147-A177-3AD203B41FA5}">
                      <a16:colId xmlns:a16="http://schemas.microsoft.com/office/drawing/2014/main" val="3539402199"/>
                    </a:ext>
                  </a:extLst>
                </a:gridCol>
                <a:gridCol w="246888">
                  <a:extLst>
                    <a:ext uri="{9D8B030D-6E8A-4147-A177-3AD203B41FA5}">
                      <a16:colId xmlns:a16="http://schemas.microsoft.com/office/drawing/2014/main" val="1541486792"/>
                    </a:ext>
                  </a:extLst>
                </a:gridCol>
                <a:gridCol w="246888">
                  <a:extLst>
                    <a:ext uri="{9D8B030D-6E8A-4147-A177-3AD203B41FA5}">
                      <a16:colId xmlns:a16="http://schemas.microsoft.com/office/drawing/2014/main" val="1669378588"/>
                    </a:ext>
                  </a:extLst>
                </a:gridCol>
                <a:gridCol w="246888">
                  <a:extLst>
                    <a:ext uri="{9D8B030D-6E8A-4147-A177-3AD203B41FA5}">
                      <a16:colId xmlns:a16="http://schemas.microsoft.com/office/drawing/2014/main" val="3423663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290566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02/27/2025 11:46:28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02/27/2025 11:46:28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HELAU!
OHNE
New York
GO
SPORTS!
FUSE DÜSSELDORF IST RAUS FÜR 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0.2148 %</a:t>
                      </a:r>
                    </a:p>
                  </a:txBody>
                  <a:tcPr/>
                </a:tc>
                <a:extLst>
                  <a:ext uri="{0D108BD9-81ED-4DB2-BD59-A6C34878D82A}">
                    <a16:rowId xmlns:a16="http://schemas.microsoft.com/office/drawing/2014/main" val="3959140880"/>
                  </a:ext>
                </a:extLst>
              </a:tr>
            </a:tbl>
          </a:graphicData>
        </a:graphic>
      </p:graphicFrame>
      <p:sp>
        <p:nvSpPr>
          <p:cNvPr id="4" name="Text Placeholder 3">
            <a:extLst>
              <a:ext uri="{FF2B5EF4-FFF2-40B4-BE49-F238E27FC236}">
                <a16:creationId xmlns:a16="http://schemas.microsoft.com/office/drawing/2014/main" id="{B94AB7A0-E7EF-4568-BCEF-6D36BF8A0ECD}"/>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7230707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B45CB-B92B-4A08-B68A-6E88E37CF24B}"/>
              </a:ext>
            </a:extLst>
          </p:cNvPr>
          <p:cNvSpPr>
            <a:spLocks noGrp="1"/>
          </p:cNvSpPr>
          <p:nvPr>
            <p:ph type="title"/>
          </p:nvPr>
        </p:nvSpPr>
        <p:spPr/>
        <p:txBody>
          <a:bodyPr/>
          <a:lstStyle/>
          <a:p>
            <a:r>
              <a:rPr lang="en-US"/>
              <a:t>Instagram Stories Table | OMG FUSE COMPETITORS - 21 of 26</a:t>
            </a:r>
          </a:p>
        </p:txBody>
      </p:sp>
      <p:graphicFrame>
        <p:nvGraphicFramePr>
          <p:cNvPr id="5" name="Table Placeholder 4">
            <a:extLst>
              <a:ext uri="{FF2B5EF4-FFF2-40B4-BE49-F238E27FC236}">
                <a16:creationId xmlns:a16="http://schemas.microsoft.com/office/drawing/2014/main" id="{2DECFB3C-0ADF-4F59-8C72-FAA6AA1E8695}"/>
              </a:ext>
            </a:extLst>
          </p:cNvPr>
          <p:cNvGraphicFramePr>
            <a:graphicFrameLocks noGrp="1"/>
          </p:cNvGraphicFramePr>
          <p:nvPr>
            <p:ph type="tbl" sz="quarter" idx="13"/>
            <p:extLst>
              <p:ext uri="{D42A27DB-BD31-4B8C-83A1-F6EECF244321}">
                <p14:modId xmlns:p14="http://schemas.microsoft.com/office/powerpoint/2010/main" val="58054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82481083"/>
                    </a:ext>
                  </a:extLst>
                </a:gridCol>
                <a:gridCol w="493776">
                  <a:extLst>
                    <a:ext uri="{9D8B030D-6E8A-4147-A177-3AD203B41FA5}">
                      <a16:colId xmlns:a16="http://schemas.microsoft.com/office/drawing/2014/main" val="4074957460"/>
                    </a:ext>
                  </a:extLst>
                </a:gridCol>
                <a:gridCol w="658368">
                  <a:extLst>
                    <a:ext uri="{9D8B030D-6E8A-4147-A177-3AD203B41FA5}">
                      <a16:colId xmlns:a16="http://schemas.microsoft.com/office/drawing/2014/main" val="1611940906"/>
                    </a:ext>
                  </a:extLst>
                </a:gridCol>
                <a:gridCol w="740664">
                  <a:extLst>
                    <a:ext uri="{9D8B030D-6E8A-4147-A177-3AD203B41FA5}">
                      <a16:colId xmlns:a16="http://schemas.microsoft.com/office/drawing/2014/main" val="52820087"/>
                    </a:ext>
                  </a:extLst>
                </a:gridCol>
                <a:gridCol w="246888">
                  <a:extLst>
                    <a:ext uri="{9D8B030D-6E8A-4147-A177-3AD203B41FA5}">
                      <a16:colId xmlns:a16="http://schemas.microsoft.com/office/drawing/2014/main" val="282040448"/>
                    </a:ext>
                  </a:extLst>
                </a:gridCol>
                <a:gridCol w="246888">
                  <a:extLst>
                    <a:ext uri="{9D8B030D-6E8A-4147-A177-3AD203B41FA5}">
                      <a16:colId xmlns:a16="http://schemas.microsoft.com/office/drawing/2014/main" val="1873504385"/>
                    </a:ext>
                  </a:extLst>
                </a:gridCol>
                <a:gridCol w="246888">
                  <a:extLst>
                    <a:ext uri="{9D8B030D-6E8A-4147-A177-3AD203B41FA5}">
                      <a16:colId xmlns:a16="http://schemas.microsoft.com/office/drawing/2014/main" val="3983312311"/>
                    </a:ext>
                  </a:extLst>
                </a:gridCol>
                <a:gridCol w="246888">
                  <a:extLst>
                    <a:ext uri="{9D8B030D-6E8A-4147-A177-3AD203B41FA5}">
                      <a16:colId xmlns:a16="http://schemas.microsoft.com/office/drawing/2014/main" val="330286372"/>
                    </a:ext>
                  </a:extLst>
                </a:gridCol>
                <a:gridCol w="246888">
                  <a:extLst>
                    <a:ext uri="{9D8B030D-6E8A-4147-A177-3AD203B41FA5}">
                      <a16:colId xmlns:a16="http://schemas.microsoft.com/office/drawing/2014/main" val="1846052936"/>
                    </a:ext>
                  </a:extLst>
                </a:gridCol>
                <a:gridCol w="246888">
                  <a:extLst>
                    <a:ext uri="{9D8B030D-6E8A-4147-A177-3AD203B41FA5}">
                      <a16:colId xmlns:a16="http://schemas.microsoft.com/office/drawing/2014/main" val="2134343016"/>
                    </a:ext>
                  </a:extLst>
                </a:gridCol>
                <a:gridCol w="246888">
                  <a:extLst>
                    <a:ext uri="{9D8B030D-6E8A-4147-A177-3AD203B41FA5}">
                      <a16:colId xmlns:a16="http://schemas.microsoft.com/office/drawing/2014/main" val="3467900809"/>
                    </a:ext>
                  </a:extLst>
                </a:gridCol>
                <a:gridCol w="246888">
                  <a:extLst>
                    <a:ext uri="{9D8B030D-6E8A-4147-A177-3AD203B41FA5}">
                      <a16:colId xmlns:a16="http://schemas.microsoft.com/office/drawing/2014/main" val="4135178344"/>
                    </a:ext>
                  </a:extLst>
                </a:gridCol>
                <a:gridCol w="246888">
                  <a:extLst>
                    <a:ext uri="{9D8B030D-6E8A-4147-A177-3AD203B41FA5}">
                      <a16:colId xmlns:a16="http://schemas.microsoft.com/office/drawing/2014/main" val="4141679547"/>
                    </a:ext>
                  </a:extLst>
                </a:gridCol>
                <a:gridCol w="246888">
                  <a:extLst>
                    <a:ext uri="{9D8B030D-6E8A-4147-A177-3AD203B41FA5}">
                      <a16:colId xmlns:a16="http://schemas.microsoft.com/office/drawing/2014/main" val="2874585922"/>
                    </a:ext>
                  </a:extLst>
                </a:gridCol>
                <a:gridCol w="246888">
                  <a:extLst>
                    <a:ext uri="{9D8B030D-6E8A-4147-A177-3AD203B41FA5}">
                      <a16:colId xmlns:a16="http://schemas.microsoft.com/office/drawing/2014/main" val="2239664960"/>
                    </a:ext>
                  </a:extLst>
                </a:gridCol>
                <a:gridCol w="246888">
                  <a:extLst>
                    <a:ext uri="{9D8B030D-6E8A-4147-A177-3AD203B41FA5}">
                      <a16:colId xmlns:a16="http://schemas.microsoft.com/office/drawing/2014/main" val="2931971656"/>
                    </a:ext>
                  </a:extLst>
                </a:gridCol>
                <a:gridCol w="246888">
                  <a:extLst>
                    <a:ext uri="{9D8B030D-6E8A-4147-A177-3AD203B41FA5}">
                      <a16:colId xmlns:a16="http://schemas.microsoft.com/office/drawing/2014/main" val="2080881682"/>
                    </a:ext>
                  </a:extLst>
                </a:gridCol>
                <a:gridCol w="246888">
                  <a:extLst>
                    <a:ext uri="{9D8B030D-6E8A-4147-A177-3AD203B41FA5}">
                      <a16:colId xmlns:a16="http://schemas.microsoft.com/office/drawing/2014/main" val="717164029"/>
                    </a:ext>
                  </a:extLst>
                </a:gridCol>
                <a:gridCol w="246888">
                  <a:extLst>
                    <a:ext uri="{9D8B030D-6E8A-4147-A177-3AD203B41FA5}">
                      <a16:colId xmlns:a16="http://schemas.microsoft.com/office/drawing/2014/main" val="3680927825"/>
                    </a:ext>
                  </a:extLst>
                </a:gridCol>
                <a:gridCol w="246888">
                  <a:extLst>
                    <a:ext uri="{9D8B030D-6E8A-4147-A177-3AD203B41FA5}">
                      <a16:colId xmlns:a16="http://schemas.microsoft.com/office/drawing/2014/main" val="874460912"/>
                    </a:ext>
                  </a:extLst>
                </a:gridCol>
                <a:gridCol w="246888">
                  <a:extLst>
                    <a:ext uri="{9D8B030D-6E8A-4147-A177-3AD203B41FA5}">
                      <a16:colId xmlns:a16="http://schemas.microsoft.com/office/drawing/2014/main" val="183207711"/>
                    </a:ext>
                  </a:extLst>
                </a:gridCol>
                <a:gridCol w="246888">
                  <a:extLst>
                    <a:ext uri="{9D8B030D-6E8A-4147-A177-3AD203B41FA5}">
                      <a16:colId xmlns:a16="http://schemas.microsoft.com/office/drawing/2014/main" val="3126229965"/>
                    </a:ext>
                  </a:extLst>
                </a:gridCol>
                <a:gridCol w="246888">
                  <a:extLst>
                    <a:ext uri="{9D8B030D-6E8A-4147-A177-3AD203B41FA5}">
                      <a16:colId xmlns:a16="http://schemas.microsoft.com/office/drawing/2014/main" val="2553833860"/>
                    </a:ext>
                  </a:extLst>
                </a:gridCol>
                <a:gridCol w="246888">
                  <a:extLst>
                    <a:ext uri="{9D8B030D-6E8A-4147-A177-3AD203B41FA5}">
                      <a16:colId xmlns:a16="http://schemas.microsoft.com/office/drawing/2014/main" val="530207925"/>
                    </a:ext>
                  </a:extLst>
                </a:gridCol>
                <a:gridCol w="246888">
                  <a:extLst>
                    <a:ext uri="{9D8B030D-6E8A-4147-A177-3AD203B41FA5}">
                      <a16:colId xmlns:a16="http://schemas.microsoft.com/office/drawing/2014/main" val="3470868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82646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02/21/2025 16:04:11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02/21/2025 16:04:11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#ZUSAMMENFÜRDEMOKRATIE
SONNTAG WÄHLEN GEHEN!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0.7150 %</a:t>
                      </a:r>
                    </a:p>
                  </a:txBody>
                  <a:tcPr/>
                </a:tc>
                <a:extLst>
                  <a:ext uri="{0D108BD9-81ED-4DB2-BD59-A6C34878D82A}">
                    <a16:rowId xmlns:a16="http://schemas.microsoft.com/office/drawing/2014/main" val="1266930361"/>
                  </a:ext>
                </a:extLst>
              </a:tr>
            </a:tbl>
          </a:graphicData>
        </a:graphic>
      </p:graphicFrame>
      <p:sp>
        <p:nvSpPr>
          <p:cNvPr id="4" name="Text Placeholder 3">
            <a:extLst>
              <a:ext uri="{FF2B5EF4-FFF2-40B4-BE49-F238E27FC236}">
                <a16:creationId xmlns:a16="http://schemas.microsoft.com/office/drawing/2014/main" id="{8684C86E-CA4F-4999-A6EC-BE73414610B8}"/>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1459479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28BB8-DAA1-4611-BA67-99B841071645}"/>
              </a:ext>
            </a:extLst>
          </p:cNvPr>
          <p:cNvSpPr>
            <a:spLocks noGrp="1"/>
          </p:cNvSpPr>
          <p:nvPr>
            <p:ph type="title"/>
          </p:nvPr>
        </p:nvSpPr>
        <p:spPr/>
        <p:txBody>
          <a:bodyPr/>
          <a:lstStyle/>
          <a:p>
            <a:r>
              <a:rPr lang="en-US"/>
              <a:t>Instagram Stories Table | OMG FUSE COMPETITORS - 22 of 26</a:t>
            </a:r>
          </a:p>
        </p:txBody>
      </p:sp>
      <p:graphicFrame>
        <p:nvGraphicFramePr>
          <p:cNvPr id="5" name="Table Placeholder 4">
            <a:extLst>
              <a:ext uri="{FF2B5EF4-FFF2-40B4-BE49-F238E27FC236}">
                <a16:creationId xmlns:a16="http://schemas.microsoft.com/office/drawing/2014/main" id="{F368B9B0-4663-4496-8682-B8EFA7E06E8E}"/>
              </a:ext>
            </a:extLst>
          </p:cNvPr>
          <p:cNvGraphicFramePr>
            <a:graphicFrameLocks noGrp="1"/>
          </p:cNvGraphicFramePr>
          <p:nvPr>
            <p:ph type="tbl" sz="quarter" idx="13"/>
            <p:extLst>
              <p:ext uri="{D42A27DB-BD31-4B8C-83A1-F6EECF244321}">
                <p14:modId xmlns:p14="http://schemas.microsoft.com/office/powerpoint/2010/main" val="1559206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97216413"/>
                    </a:ext>
                  </a:extLst>
                </a:gridCol>
                <a:gridCol w="493776">
                  <a:extLst>
                    <a:ext uri="{9D8B030D-6E8A-4147-A177-3AD203B41FA5}">
                      <a16:colId xmlns:a16="http://schemas.microsoft.com/office/drawing/2014/main" val="623380331"/>
                    </a:ext>
                  </a:extLst>
                </a:gridCol>
                <a:gridCol w="658368">
                  <a:extLst>
                    <a:ext uri="{9D8B030D-6E8A-4147-A177-3AD203B41FA5}">
                      <a16:colId xmlns:a16="http://schemas.microsoft.com/office/drawing/2014/main" val="722140262"/>
                    </a:ext>
                  </a:extLst>
                </a:gridCol>
                <a:gridCol w="740664">
                  <a:extLst>
                    <a:ext uri="{9D8B030D-6E8A-4147-A177-3AD203B41FA5}">
                      <a16:colId xmlns:a16="http://schemas.microsoft.com/office/drawing/2014/main" val="1291382141"/>
                    </a:ext>
                  </a:extLst>
                </a:gridCol>
                <a:gridCol w="246888">
                  <a:extLst>
                    <a:ext uri="{9D8B030D-6E8A-4147-A177-3AD203B41FA5}">
                      <a16:colId xmlns:a16="http://schemas.microsoft.com/office/drawing/2014/main" val="3958102162"/>
                    </a:ext>
                  </a:extLst>
                </a:gridCol>
                <a:gridCol w="246888">
                  <a:extLst>
                    <a:ext uri="{9D8B030D-6E8A-4147-A177-3AD203B41FA5}">
                      <a16:colId xmlns:a16="http://schemas.microsoft.com/office/drawing/2014/main" val="234624742"/>
                    </a:ext>
                  </a:extLst>
                </a:gridCol>
                <a:gridCol w="246888">
                  <a:extLst>
                    <a:ext uri="{9D8B030D-6E8A-4147-A177-3AD203B41FA5}">
                      <a16:colId xmlns:a16="http://schemas.microsoft.com/office/drawing/2014/main" val="1309563786"/>
                    </a:ext>
                  </a:extLst>
                </a:gridCol>
                <a:gridCol w="246888">
                  <a:extLst>
                    <a:ext uri="{9D8B030D-6E8A-4147-A177-3AD203B41FA5}">
                      <a16:colId xmlns:a16="http://schemas.microsoft.com/office/drawing/2014/main" val="1837049677"/>
                    </a:ext>
                  </a:extLst>
                </a:gridCol>
                <a:gridCol w="246888">
                  <a:extLst>
                    <a:ext uri="{9D8B030D-6E8A-4147-A177-3AD203B41FA5}">
                      <a16:colId xmlns:a16="http://schemas.microsoft.com/office/drawing/2014/main" val="1508320001"/>
                    </a:ext>
                  </a:extLst>
                </a:gridCol>
                <a:gridCol w="246888">
                  <a:extLst>
                    <a:ext uri="{9D8B030D-6E8A-4147-A177-3AD203B41FA5}">
                      <a16:colId xmlns:a16="http://schemas.microsoft.com/office/drawing/2014/main" val="1417367571"/>
                    </a:ext>
                  </a:extLst>
                </a:gridCol>
                <a:gridCol w="246888">
                  <a:extLst>
                    <a:ext uri="{9D8B030D-6E8A-4147-A177-3AD203B41FA5}">
                      <a16:colId xmlns:a16="http://schemas.microsoft.com/office/drawing/2014/main" val="2753648189"/>
                    </a:ext>
                  </a:extLst>
                </a:gridCol>
                <a:gridCol w="246888">
                  <a:extLst>
                    <a:ext uri="{9D8B030D-6E8A-4147-A177-3AD203B41FA5}">
                      <a16:colId xmlns:a16="http://schemas.microsoft.com/office/drawing/2014/main" val="2552532712"/>
                    </a:ext>
                  </a:extLst>
                </a:gridCol>
                <a:gridCol w="246888">
                  <a:extLst>
                    <a:ext uri="{9D8B030D-6E8A-4147-A177-3AD203B41FA5}">
                      <a16:colId xmlns:a16="http://schemas.microsoft.com/office/drawing/2014/main" val="2970626167"/>
                    </a:ext>
                  </a:extLst>
                </a:gridCol>
                <a:gridCol w="246888">
                  <a:extLst>
                    <a:ext uri="{9D8B030D-6E8A-4147-A177-3AD203B41FA5}">
                      <a16:colId xmlns:a16="http://schemas.microsoft.com/office/drawing/2014/main" val="550014396"/>
                    </a:ext>
                  </a:extLst>
                </a:gridCol>
                <a:gridCol w="246888">
                  <a:extLst>
                    <a:ext uri="{9D8B030D-6E8A-4147-A177-3AD203B41FA5}">
                      <a16:colId xmlns:a16="http://schemas.microsoft.com/office/drawing/2014/main" val="1238293608"/>
                    </a:ext>
                  </a:extLst>
                </a:gridCol>
                <a:gridCol w="246888">
                  <a:extLst>
                    <a:ext uri="{9D8B030D-6E8A-4147-A177-3AD203B41FA5}">
                      <a16:colId xmlns:a16="http://schemas.microsoft.com/office/drawing/2014/main" val="3168900775"/>
                    </a:ext>
                  </a:extLst>
                </a:gridCol>
                <a:gridCol w="246888">
                  <a:extLst>
                    <a:ext uri="{9D8B030D-6E8A-4147-A177-3AD203B41FA5}">
                      <a16:colId xmlns:a16="http://schemas.microsoft.com/office/drawing/2014/main" val="2687113762"/>
                    </a:ext>
                  </a:extLst>
                </a:gridCol>
                <a:gridCol w="246888">
                  <a:extLst>
                    <a:ext uri="{9D8B030D-6E8A-4147-A177-3AD203B41FA5}">
                      <a16:colId xmlns:a16="http://schemas.microsoft.com/office/drawing/2014/main" val="440278215"/>
                    </a:ext>
                  </a:extLst>
                </a:gridCol>
                <a:gridCol w="246888">
                  <a:extLst>
                    <a:ext uri="{9D8B030D-6E8A-4147-A177-3AD203B41FA5}">
                      <a16:colId xmlns:a16="http://schemas.microsoft.com/office/drawing/2014/main" val="3506241389"/>
                    </a:ext>
                  </a:extLst>
                </a:gridCol>
                <a:gridCol w="246888">
                  <a:extLst>
                    <a:ext uri="{9D8B030D-6E8A-4147-A177-3AD203B41FA5}">
                      <a16:colId xmlns:a16="http://schemas.microsoft.com/office/drawing/2014/main" val="1764454069"/>
                    </a:ext>
                  </a:extLst>
                </a:gridCol>
                <a:gridCol w="246888">
                  <a:extLst>
                    <a:ext uri="{9D8B030D-6E8A-4147-A177-3AD203B41FA5}">
                      <a16:colId xmlns:a16="http://schemas.microsoft.com/office/drawing/2014/main" val="1899943089"/>
                    </a:ext>
                  </a:extLst>
                </a:gridCol>
                <a:gridCol w="246888">
                  <a:extLst>
                    <a:ext uri="{9D8B030D-6E8A-4147-A177-3AD203B41FA5}">
                      <a16:colId xmlns:a16="http://schemas.microsoft.com/office/drawing/2014/main" val="2153717229"/>
                    </a:ext>
                  </a:extLst>
                </a:gridCol>
                <a:gridCol w="246888">
                  <a:extLst>
                    <a:ext uri="{9D8B030D-6E8A-4147-A177-3AD203B41FA5}">
                      <a16:colId xmlns:a16="http://schemas.microsoft.com/office/drawing/2014/main" val="1455589244"/>
                    </a:ext>
                  </a:extLst>
                </a:gridCol>
                <a:gridCol w="246888">
                  <a:extLst>
                    <a:ext uri="{9D8B030D-6E8A-4147-A177-3AD203B41FA5}">
                      <a16:colId xmlns:a16="http://schemas.microsoft.com/office/drawing/2014/main" val="3392616552"/>
                    </a:ext>
                  </a:extLst>
                </a:gridCol>
                <a:gridCol w="246888">
                  <a:extLst>
                    <a:ext uri="{9D8B030D-6E8A-4147-A177-3AD203B41FA5}">
                      <a16:colId xmlns:a16="http://schemas.microsoft.com/office/drawing/2014/main" val="2079036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21433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12/15/2024 20:54:56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12/15/2024 20:54:56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
LEAGUE
Timing kann ich
United
02:56
ICON
INAL
=
THE ICON LEAGUE 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0.7312 %</a:t>
                      </a:r>
                    </a:p>
                  </a:txBody>
                  <a:tcPr/>
                </a:tc>
                <a:extLst>
                  <a:ext uri="{0D108BD9-81ED-4DB2-BD59-A6C34878D82A}">
                    <a16:rowId xmlns:a16="http://schemas.microsoft.com/office/drawing/2014/main" val="190614846"/>
                  </a:ext>
                </a:extLst>
              </a:tr>
            </a:tbl>
          </a:graphicData>
        </a:graphic>
      </p:graphicFrame>
      <p:sp>
        <p:nvSpPr>
          <p:cNvPr id="4" name="Text Placeholder 3">
            <a:extLst>
              <a:ext uri="{FF2B5EF4-FFF2-40B4-BE49-F238E27FC236}">
                <a16:creationId xmlns:a16="http://schemas.microsoft.com/office/drawing/2014/main" id="{5C1475F9-9521-4777-A446-5CDB34A10D84}"/>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101861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B3499-B71C-414A-8167-4AB9006D6381}"/>
              </a:ext>
            </a:extLst>
          </p:cNvPr>
          <p:cNvSpPr>
            <a:spLocks noGrp="1"/>
          </p:cNvSpPr>
          <p:nvPr>
            <p:ph type="title"/>
          </p:nvPr>
        </p:nvSpPr>
        <p:spPr/>
        <p:txBody>
          <a:bodyPr/>
          <a:lstStyle/>
          <a:p>
            <a:r>
              <a:rPr lang="en-US"/>
              <a:t>Instagram Stories Table | OMG FUSE COMPETITORS - 23 of 26</a:t>
            </a:r>
          </a:p>
        </p:txBody>
      </p:sp>
      <p:graphicFrame>
        <p:nvGraphicFramePr>
          <p:cNvPr id="5" name="Table Placeholder 4">
            <a:extLst>
              <a:ext uri="{FF2B5EF4-FFF2-40B4-BE49-F238E27FC236}">
                <a16:creationId xmlns:a16="http://schemas.microsoft.com/office/drawing/2014/main" id="{A547E3D0-A356-4C88-B669-1ED9EA4EC5A1}"/>
              </a:ext>
            </a:extLst>
          </p:cNvPr>
          <p:cNvGraphicFramePr>
            <a:graphicFrameLocks noGrp="1"/>
          </p:cNvGraphicFramePr>
          <p:nvPr>
            <p:ph type="tbl" sz="quarter" idx="13"/>
            <p:extLst>
              <p:ext uri="{D42A27DB-BD31-4B8C-83A1-F6EECF244321}">
                <p14:modId xmlns:p14="http://schemas.microsoft.com/office/powerpoint/2010/main" val="4003464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230124509"/>
                    </a:ext>
                  </a:extLst>
                </a:gridCol>
                <a:gridCol w="493776">
                  <a:extLst>
                    <a:ext uri="{9D8B030D-6E8A-4147-A177-3AD203B41FA5}">
                      <a16:colId xmlns:a16="http://schemas.microsoft.com/office/drawing/2014/main" val="1769630288"/>
                    </a:ext>
                  </a:extLst>
                </a:gridCol>
                <a:gridCol w="658368">
                  <a:extLst>
                    <a:ext uri="{9D8B030D-6E8A-4147-A177-3AD203B41FA5}">
                      <a16:colId xmlns:a16="http://schemas.microsoft.com/office/drawing/2014/main" val="1758720500"/>
                    </a:ext>
                  </a:extLst>
                </a:gridCol>
                <a:gridCol w="740664">
                  <a:extLst>
                    <a:ext uri="{9D8B030D-6E8A-4147-A177-3AD203B41FA5}">
                      <a16:colId xmlns:a16="http://schemas.microsoft.com/office/drawing/2014/main" val="1408882687"/>
                    </a:ext>
                  </a:extLst>
                </a:gridCol>
                <a:gridCol w="246888">
                  <a:extLst>
                    <a:ext uri="{9D8B030D-6E8A-4147-A177-3AD203B41FA5}">
                      <a16:colId xmlns:a16="http://schemas.microsoft.com/office/drawing/2014/main" val="3772817111"/>
                    </a:ext>
                  </a:extLst>
                </a:gridCol>
                <a:gridCol w="246888">
                  <a:extLst>
                    <a:ext uri="{9D8B030D-6E8A-4147-A177-3AD203B41FA5}">
                      <a16:colId xmlns:a16="http://schemas.microsoft.com/office/drawing/2014/main" val="3129101808"/>
                    </a:ext>
                  </a:extLst>
                </a:gridCol>
                <a:gridCol w="246888">
                  <a:extLst>
                    <a:ext uri="{9D8B030D-6E8A-4147-A177-3AD203B41FA5}">
                      <a16:colId xmlns:a16="http://schemas.microsoft.com/office/drawing/2014/main" val="2639002154"/>
                    </a:ext>
                  </a:extLst>
                </a:gridCol>
                <a:gridCol w="246888">
                  <a:extLst>
                    <a:ext uri="{9D8B030D-6E8A-4147-A177-3AD203B41FA5}">
                      <a16:colId xmlns:a16="http://schemas.microsoft.com/office/drawing/2014/main" val="540453504"/>
                    </a:ext>
                  </a:extLst>
                </a:gridCol>
                <a:gridCol w="246888">
                  <a:extLst>
                    <a:ext uri="{9D8B030D-6E8A-4147-A177-3AD203B41FA5}">
                      <a16:colId xmlns:a16="http://schemas.microsoft.com/office/drawing/2014/main" val="2259864232"/>
                    </a:ext>
                  </a:extLst>
                </a:gridCol>
                <a:gridCol w="246888">
                  <a:extLst>
                    <a:ext uri="{9D8B030D-6E8A-4147-A177-3AD203B41FA5}">
                      <a16:colId xmlns:a16="http://schemas.microsoft.com/office/drawing/2014/main" val="3867660430"/>
                    </a:ext>
                  </a:extLst>
                </a:gridCol>
                <a:gridCol w="246888">
                  <a:extLst>
                    <a:ext uri="{9D8B030D-6E8A-4147-A177-3AD203B41FA5}">
                      <a16:colId xmlns:a16="http://schemas.microsoft.com/office/drawing/2014/main" val="1877498688"/>
                    </a:ext>
                  </a:extLst>
                </a:gridCol>
                <a:gridCol w="246888">
                  <a:extLst>
                    <a:ext uri="{9D8B030D-6E8A-4147-A177-3AD203B41FA5}">
                      <a16:colId xmlns:a16="http://schemas.microsoft.com/office/drawing/2014/main" val="2538364933"/>
                    </a:ext>
                  </a:extLst>
                </a:gridCol>
                <a:gridCol w="246888">
                  <a:extLst>
                    <a:ext uri="{9D8B030D-6E8A-4147-A177-3AD203B41FA5}">
                      <a16:colId xmlns:a16="http://schemas.microsoft.com/office/drawing/2014/main" val="6947960"/>
                    </a:ext>
                  </a:extLst>
                </a:gridCol>
                <a:gridCol w="246888">
                  <a:extLst>
                    <a:ext uri="{9D8B030D-6E8A-4147-A177-3AD203B41FA5}">
                      <a16:colId xmlns:a16="http://schemas.microsoft.com/office/drawing/2014/main" val="1154294064"/>
                    </a:ext>
                  </a:extLst>
                </a:gridCol>
                <a:gridCol w="246888">
                  <a:extLst>
                    <a:ext uri="{9D8B030D-6E8A-4147-A177-3AD203B41FA5}">
                      <a16:colId xmlns:a16="http://schemas.microsoft.com/office/drawing/2014/main" val="3926559022"/>
                    </a:ext>
                  </a:extLst>
                </a:gridCol>
                <a:gridCol w="246888">
                  <a:extLst>
                    <a:ext uri="{9D8B030D-6E8A-4147-A177-3AD203B41FA5}">
                      <a16:colId xmlns:a16="http://schemas.microsoft.com/office/drawing/2014/main" val="2239398709"/>
                    </a:ext>
                  </a:extLst>
                </a:gridCol>
                <a:gridCol w="246888">
                  <a:extLst>
                    <a:ext uri="{9D8B030D-6E8A-4147-A177-3AD203B41FA5}">
                      <a16:colId xmlns:a16="http://schemas.microsoft.com/office/drawing/2014/main" val="277557575"/>
                    </a:ext>
                  </a:extLst>
                </a:gridCol>
                <a:gridCol w="246888">
                  <a:extLst>
                    <a:ext uri="{9D8B030D-6E8A-4147-A177-3AD203B41FA5}">
                      <a16:colId xmlns:a16="http://schemas.microsoft.com/office/drawing/2014/main" val="1407915744"/>
                    </a:ext>
                  </a:extLst>
                </a:gridCol>
                <a:gridCol w="246888">
                  <a:extLst>
                    <a:ext uri="{9D8B030D-6E8A-4147-A177-3AD203B41FA5}">
                      <a16:colId xmlns:a16="http://schemas.microsoft.com/office/drawing/2014/main" val="1237021643"/>
                    </a:ext>
                  </a:extLst>
                </a:gridCol>
                <a:gridCol w="246888">
                  <a:extLst>
                    <a:ext uri="{9D8B030D-6E8A-4147-A177-3AD203B41FA5}">
                      <a16:colId xmlns:a16="http://schemas.microsoft.com/office/drawing/2014/main" val="4251859971"/>
                    </a:ext>
                  </a:extLst>
                </a:gridCol>
                <a:gridCol w="246888">
                  <a:extLst>
                    <a:ext uri="{9D8B030D-6E8A-4147-A177-3AD203B41FA5}">
                      <a16:colId xmlns:a16="http://schemas.microsoft.com/office/drawing/2014/main" val="3120905269"/>
                    </a:ext>
                  </a:extLst>
                </a:gridCol>
                <a:gridCol w="246888">
                  <a:extLst>
                    <a:ext uri="{9D8B030D-6E8A-4147-A177-3AD203B41FA5}">
                      <a16:colId xmlns:a16="http://schemas.microsoft.com/office/drawing/2014/main" val="3430445475"/>
                    </a:ext>
                  </a:extLst>
                </a:gridCol>
                <a:gridCol w="246888">
                  <a:extLst>
                    <a:ext uri="{9D8B030D-6E8A-4147-A177-3AD203B41FA5}">
                      <a16:colId xmlns:a16="http://schemas.microsoft.com/office/drawing/2014/main" val="4136474820"/>
                    </a:ext>
                  </a:extLst>
                </a:gridCol>
                <a:gridCol w="246888">
                  <a:extLst>
                    <a:ext uri="{9D8B030D-6E8A-4147-A177-3AD203B41FA5}">
                      <a16:colId xmlns:a16="http://schemas.microsoft.com/office/drawing/2014/main" val="2317016370"/>
                    </a:ext>
                  </a:extLst>
                </a:gridCol>
                <a:gridCol w="246888">
                  <a:extLst>
                    <a:ext uri="{9D8B030D-6E8A-4147-A177-3AD203B41FA5}">
                      <a16:colId xmlns:a16="http://schemas.microsoft.com/office/drawing/2014/main" val="1639651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08431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12/15/2024 13:51:38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12/15/2024 13:51:38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garden
ICON LEAGUE
FOKUS EAGLES
FINAL 8
15:27 S
ON
iCON
ICON
THE ICON LE.
rden
S
ASON ONE FIN
NISSAN
The Last Dance
@theiconleague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0.7683 %</a:t>
                      </a:r>
                    </a:p>
                  </a:txBody>
                  <a:tcPr/>
                </a:tc>
                <a:extLst>
                  <a:ext uri="{0D108BD9-81ED-4DB2-BD59-A6C34878D82A}">
                    <a16:rowId xmlns:a16="http://schemas.microsoft.com/office/drawing/2014/main" val="1207366164"/>
                  </a:ext>
                </a:extLst>
              </a:tr>
            </a:tbl>
          </a:graphicData>
        </a:graphic>
      </p:graphicFrame>
      <p:sp>
        <p:nvSpPr>
          <p:cNvPr id="4" name="Text Placeholder 3">
            <a:extLst>
              <a:ext uri="{FF2B5EF4-FFF2-40B4-BE49-F238E27FC236}">
                <a16:creationId xmlns:a16="http://schemas.microsoft.com/office/drawing/2014/main" id="{8CA81D59-11B7-4F61-B7E9-31667552ADC3}"/>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7120003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D29CA-4006-4043-9F2B-01495ADAE284}"/>
              </a:ext>
            </a:extLst>
          </p:cNvPr>
          <p:cNvSpPr>
            <a:spLocks noGrp="1"/>
          </p:cNvSpPr>
          <p:nvPr>
            <p:ph type="title"/>
          </p:nvPr>
        </p:nvSpPr>
        <p:spPr/>
        <p:txBody>
          <a:bodyPr/>
          <a:lstStyle/>
          <a:p>
            <a:r>
              <a:rPr lang="en-US"/>
              <a:t>Instagram Stories Table | OMG FUSE COMPETITORS - 24 of 26</a:t>
            </a:r>
          </a:p>
        </p:txBody>
      </p:sp>
      <p:graphicFrame>
        <p:nvGraphicFramePr>
          <p:cNvPr id="5" name="Table Placeholder 4">
            <a:extLst>
              <a:ext uri="{FF2B5EF4-FFF2-40B4-BE49-F238E27FC236}">
                <a16:creationId xmlns:a16="http://schemas.microsoft.com/office/drawing/2014/main" id="{8DA6F647-D75A-458C-B653-3B2059DCE806}"/>
              </a:ext>
            </a:extLst>
          </p:cNvPr>
          <p:cNvGraphicFramePr>
            <a:graphicFrameLocks noGrp="1"/>
          </p:cNvGraphicFramePr>
          <p:nvPr>
            <p:ph type="tbl" sz="quarter" idx="13"/>
            <p:extLst>
              <p:ext uri="{D42A27DB-BD31-4B8C-83A1-F6EECF244321}">
                <p14:modId xmlns:p14="http://schemas.microsoft.com/office/powerpoint/2010/main" val="468095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771411419"/>
                    </a:ext>
                  </a:extLst>
                </a:gridCol>
                <a:gridCol w="493776">
                  <a:extLst>
                    <a:ext uri="{9D8B030D-6E8A-4147-A177-3AD203B41FA5}">
                      <a16:colId xmlns:a16="http://schemas.microsoft.com/office/drawing/2014/main" val="1920417815"/>
                    </a:ext>
                  </a:extLst>
                </a:gridCol>
                <a:gridCol w="658368">
                  <a:extLst>
                    <a:ext uri="{9D8B030D-6E8A-4147-A177-3AD203B41FA5}">
                      <a16:colId xmlns:a16="http://schemas.microsoft.com/office/drawing/2014/main" val="3076822413"/>
                    </a:ext>
                  </a:extLst>
                </a:gridCol>
                <a:gridCol w="740664">
                  <a:extLst>
                    <a:ext uri="{9D8B030D-6E8A-4147-A177-3AD203B41FA5}">
                      <a16:colId xmlns:a16="http://schemas.microsoft.com/office/drawing/2014/main" val="3983751198"/>
                    </a:ext>
                  </a:extLst>
                </a:gridCol>
                <a:gridCol w="246888">
                  <a:extLst>
                    <a:ext uri="{9D8B030D-6E8A-4147-A177-3AD203B41FA5}">
                      <a16:colId xmlns:a16="http://schemas.microsoft.com/office/drawing/2014/main" val="1452388438"/>
                    </a:ext>
                  </a:extLst>
                </a:gridCol>
                <a:gridCol w="246888">
                  <a:extLst>
                    <a:ext uri="{9D8B030D-6E8A-4147-A177-3AD203B41FA5}">
                      <a16:colId xmlns:a16="http://schemas.microsoft.com/office/drawing/2014/main" val="1766366713"/>
                    </a:ext>
                  </a:extLst>
                </a:gridCol>
                <a:gridCol w="246888">
                  <a:extLst>
                    <a:ext uri="{9D8B030D-6E8A-4147-A177-3AD203B41FA5}">
                      <a16:colId xmlns:a16="http://schemas.microsoft.com/office/drawing/2014/main" val="490395316"/>
                    </a:ext>
                  </a:extLst>
                </a:gridCol>
                <a:gridCol w="246888">
                  <a:extLst>
                    <a:ext uri="{9D8B030D-6E8A-4147-A177-3AD203B41FA5}">
                      <a16:colId xmlns:a16="http://schemas.microsoft.com/office/drawing/2014/main" val="4260473374"/>
                    </a:ext>
                  </a:extLst>
                </a:gridCol>
                <a:gridCol w="246888">
                  <a:extLst>
                    <a:ext uri="{9D8B030D-6E8A-4147-A177-3AD203B41FA5}">
                      <a16:colId xmlns:a16="http://schemas.microsoft.com/office/drawing/2014/main" val="952427628"/>
                    </a:ext>
                  </a:extLst>
                </a:gridCol>
                <a:gridCol w="246888">
                  <a:extLst>
                    <a:ext uri="{9D8B030D-6E8A-4147-A177-3AD203B41FA5}">
                      <a16:colId xmlns:a16="http://schemas.microsoft.com/office/drawing/2014/main" val="2232488631"/>
                    </a:ext>
                  </a:extLst>
                </a:gridCol>
                <a:gridCol w="246888">
                  <a:extLst>
                    <a:ext uri="{9D8B030D-6E8A-4147-A177-3AD203B41FA5}">
                      <a16:colId xmlns:a16="http://schemas.microsoft.com/office/drawing/2014/main" val="3393558446"/>
                    </a:ext>
                  </a:extLst>
                </a:gridCol>
                <a:gridCol w="246888">
                  <a:extLst>
                    <a:ext uri="{9D8B030D-6E8A-4147-A177-3AD203B41FA5}">
                      <a16:colId xmlns:a16="http://schemas.microsoft.com/office/drawing/2014/main" val="1094245329"/>
                    </a:ext>
                  </a:extLst>
                </a:gridCol>
                <a:gridCol w="246888">
                  <a:extLst>
                    <a:ext uri="{9D8B030D-6E8A-4147-A177-3AD203B41FA5}">
                      <a16:colId xmlns:a16="http://schemas.microsoft.com/office/drawing/2014/main" val="1922514151"/>
                    </a:ext>
                  </a:extLst>
                </a:gridCol>
                <a:gridCol w="246888">
                  <a:extLst>
                    <a:ext uri="{9D8B030D-6E8A-4147-A177-3AD203B41FA5}">
                      <a16:colId xmlns:a16="http://schemas.microsoft.com/office/drawing/2014/main" val="3799077006"/>
                    </a:ext>
                  </a:extLst>
                </a:gridCol>
                <a:gridCol w="246888">
                  <a:extLst>
                    <a:ext uri="{9D8B030D-6E8A-4147-A177-3AD203B41FA5}">
                      <a16:colId xmlns:a16="http://schemas.microsoft.com/office/drawing/2014/main" val="3750457725"/>
                    </a:ext>
                  </a:extLst>
                </a:gridCol>
                <a:gridCol w="246888">
                  <a:extLst>
                    <a:ext uri="{9D8B030D-6E8A-4147-A177-3AD203B41FA5}">
                      <a16:colId xmlns:a16="http://schemas.microsoft.com/office/drawing/2014/main" val="3332256299"/>
                    </a:ext>
                  </a:extLst>
                </a:gridCol>
                <a:gridCol w="246888">
                  <a:extLst>
                    <a:ext uri="{9D8B030D-6E8A-4147-A177-3AD203B41FA5}">
                      <a16:colId xmlns:a16="http://schemas.microsoft.com/office/drawing/2014/main" val="1626762821"/>
                    </a:ext>
                  </a:extLst>
                </a:gridCol>
                <a:gridCol w="246888">
                  <a:extLst>
                    <a:ext uri="{9D8B030D-6E8A-4147-A177-3AD203B41FA5}">
                      <a16:colId xmlns:a16="http://schemas.microsoft.com/office/drawing/2014/main" val="1780398358"/>
                    </a:ext>
                  </a:extLst>
                </a:gridCol>
                <a:gridCol w="246888">
                  <a:extLst>
                    <a:ext uri="{9D8B030D-6E8A-4147-A177-3AD203B41FA5}">
                      <a16:colId xmlns:a16="http://schemas.microsoft.com/office/drawing/2014/main" val="3058916099"/>
                    </a:ext>
                  </a:extLst>
                </a:gridCol>
                <a:gridCol w="246888">
                  <a:extLst>
                    <a:ext uri="{9D8B030D-6E8A-4147-A177-3AD203B41FA5}">
                      <a16:colId xmlns:a16="http://schemas.microsoft.com/office/drawing/2014/main" val="16787195"/>
                    </a:ext>
                  </a:extLst>
                </a:gridCol>
                <a:gridCol w="246888">
                  <a:extLst>
                    <a:ext uri="{9D8B030D-6E8A-4147-A177-3AD203B41FA5}">
                      <a16:colId xmlns:a16="http://schemas.microsoft.com/office/drawing/2014/main" val="1482500009"/>
                    </a:ext>
                  </a:extLst>
                </a:gridCol>
                <a:gridCol w="246888">
                  <a:extLst>
                    <a:ext uri="{9D8B030D-6E8A-4147-A177-3AD203B41FA5}">
                      <a16:colId xmlns:a16="http://schemas.microsoft.com/office/drawing/2014/main" val="460141887"/>
                    </a:ext>
                  </a:extLst>
                </a:gridCol>
                <a:gridCol w="246888">
                  <a:extLst>
                    <a:ext uri="{9D8B030D-6E8A-4147-A177-3AD203B41FA5}">
                      <a16:colId xmlns:a16="http://schemas.microsoft.com/office/drawing/2014/main" val="4033550708"/>
                    </a:ext>
                  </a:extLst>
                </a:gridCol>
                <a:gridCol w="246888">
                  <a:extLst>
                    <a:ext uri="{9D8B030D-6E8A-4147-A177-3AD203B41FA5}">
                      <a16:colId xmlns:a16="http://schemas.microsoft.com/office/drawing/2014/main" val="1005256745"/>
                    </a:ext>
                  </a:extLst>
                </a:gridCol>
                <a:gridCol w="246888">
                  <a:extLst>
                    <a:ext uri="{9D8B030D-6E8A-4147-A177-3AD203B41FA5}">
                      <a16:colId xmlns:a16="http://schemas.microsoft.com/office/drawing/2014/main" val="343071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842302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12/03/2024 15:14:08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12/03/2024 15:14:08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aleks.kovacevic
Entrance North
W
Hair is a mess
S
D
A
game
Verband der deutschen
Games-Branche
Herzliches Willkommen
Die neue Yamaha R9
15. game
in Italie
Smile is on point
Representing @omg_fuse_germany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0.6825 %</a:t>
                      </a:r>
                    </a:p>
                  </a:txBody>
                  <a:tcPr/>
                </a:tc>
                <a:extLst>
                  <a:ext uri="{0D108BD9-81ED-4DB2-BD59-A6C34878D82A}">
                    <a16:rowId xmlns:a16="http://schemas.microsoft.com/office/drawing/2014/main" val="2320142578"/>
                  </a:ext>
                </a:extLst>
              </a:tr>
            </a:tbl>
          </a:graphicData>
        </a:graphic>
      </p:graphicFrame>
      <p:sp>
        <p:nvSpPr>
          <p:cNvPr id="4" name="Text Placeholder 3">
            <a:extLst>
              <a:ext uri="{FF2B5EF4-FFF2-40B4-BE49-F238E27FC236}">
                <a16:creationId xmlns:a16="http://schemas.microsoft.com/office/drawing/2014/main" id="{3C56C5B8-56BE-48A7-B2D1-C3F0BF9C3B1D}"/>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6285470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5E3E3-2661-49B4-A135-E81EC991C2FD}"/>
              </a:ext>
            </a:extLst>
          </p:cNvPr>
          <p:cNvSpPr>
            <a:spLocks noGrp="1"/>
          </p:cNvSpPr>
          <p:nvPr>
            <p:ph type="title"/>
          </p:nvPr>
        </p:nvSpPr>
        <p:spPr/>
        <p:txBody>
          <a:bodyPr/>
          <a:lstStyle/>
          <a:p>
            <a:r>
              <a:rPr lang="en-US"/>
              <a:t>Instagram Stories Table | OMG FUSE COMPETITORS - 25 of 26</a:t>
            </a:r>
          </a:p>
        </p:txBody>
      </p:sp>
      <p:graphicFrame>
        <p:nvGraphicFramePr>
          <p:cNvPr id="5" name="Table Placeholder 4">
            <a:extLst>
              <a:ext uri="{FF2B5EF4-FFF2-40B4-BE49-F238E27FC236}">
                <a16:creationId xmlns:a16="http://schemas.microsoft.com/office/drawing/2014/main" id="{671AA363-AFFF-4FF6-98B6-6850DB8CBF54}"/>
              </a:ext>
            </a:extLst>
          </p:cNvPr>
          <p:cNvGraphicFramePr>
            <a:graphicFrameLocks noGrp="1"/>
          </p:cNvGraphicFramePr>
          <p:nvPr>
            <p:ph type="tbl" sz="quarter" idx="13"/>
            <p:extLst>
              <p:ext uri="{D42A27DB-BD31-4B8C-83A1-F6EECF244321}">
                <p14:modId xmlns:p14="http://schemas.microsoft.com/office/powerpoint/2010/main" val="3850901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439475077"/>
                    </a:ext>
                  </a:extLst>
                </a:gridCol>
                <a:gridCol w="493776">
                  <a:extLst>
                    <a:ext uri="{9D8B030D-6E8A-4147-A177-3AD203B41FA5}">
                      <a16:colId xmlns:a16="http://schemas.microsoft.com/office/drawing/2014/main" val="1681475079"/>
                    </a:ext>
                  </a:extLst>
                </a:gridCol>
                <a:gridCol w="658368">
                  <a:extLst>
                    <a:ext uri="{9D8B030D-6E8A-4147-A177-3AD203B41FA5}">
                      <a16:colId xmlns:a16="http://schemas.microsoft.com/office/drawing/2014/main" val="923376706"/>
                    </a:ext>
                  </a:extLst>
                </a:gridCol>
                <a:gridCol w="740664">
                  <a:extLst>
                    <a:ext uri="{9D8B030D-6E8A-4147-A177-3AD203B41FA5}">
                      <a16:colId xmlns:a16="http://schemas.microsoft.com/office/drawing/2014/main" val="1341787422"/>
                    </a:ext>
                  </a:extLst>
                </a:gridCol>
                <a:gridCol w="246888">
                  <a:extLst>
                    <a:ext uri="{9D8B030D-6E8A-4147-A177-3AD203B41FA5}">
                      <a16:colId xmlns:a16="http://schemas.microsoft.com/office/drawing/2014/main" val="4121842412"/>
                    </a:ext>
                  </a:extLst>
                </a:gridCol>
                <a:gridCol w="246888">
                  <a:extLst>
                    <a:ext uri="{9D8B030D-6E8A-4147-A177-3AD203B41FA5}">
                      <a16:colId xmlns:a16="http://schemas.microsoft.com/office/drawing/2014/main" val="1498047999"/>
                    </a:ext>
                  </a:extLst>
                </a:gridCol>
                <a:gridCol w="246888">
                  <a:extLst>
                    <a:ext uri="{9D8B030D-6E8A-4147-A177-3AD203B41FA5}">
                      <a16:colId xmlns:a16="http://schemas.microsoft.com/office/drawing/2014/main" val="584373129"/>
                    </a:ext>
                  </a:extLst>
                </a:gridCol>
                <a:gridCol w="246888">
                  <a:extLst>
                    <a:ext uri="{9D8B030D-6E8A-4147-A177-3AD203B41FA5}">
                      <a16:colId xmlns:a16="http://schemas.microsoft.com/office/drawing/2014/main" val="3755980257"/>
                    </a:ext>
                  </a:extLst>
                </a:gridCol>
                <a:gridCol w="246888">
                  <a:extLst>
                    <a:ext uri="{9D8B030D-6E8A-4147-A177-3AD203B41FA5}">
                      <a16:colId xmlns:a16="http://schemas.microsoft.com/office/drawing/2014/main" val="1965102999"/>
                    </a:ext>
                  </a:extLst>
                </a:gridCol>
                <a:gridCol w="246888">
                  <a:extLst>
                    <a:ext uri="{9D8B030D-6E8A-4147-A177-3AD203B41FA5}">
                      <a16:colId xmlns:a16="http://schemas.microsoft.com/office/drawing/2014/main" val="285220599"/>
                    </a:ext>
                  </a:extLst>
                </a:gridCol>
                <a:gridCol w="246888">
                  <a:extLst>
                    <a:ext uri="{9D8B030D-6E8A-4147-A177-3AD203B41FA5}">
                      <a16:colId xmlns:a16="http://schemas.microsoft.com/office/drawing/2014/main" val="3007948284"/>
                    </a:ext>
                  </a:extLst>
                </a:gridCol>
                <a:gridCol w="246888">
                  <a:extLst>
                    <a:ext uri="{9D8B030D-6E8A-4147-A177-3AD203B41FA5}">
                      <a16:colId xmlns:a16="http://schemas.microsoft.com/office/drawing/2014/main" val="1243904950"/>
                    </a:ext>
                  </a:extLst>
                </a:gridCol>
                <a:gridCol w="246888">
                  <a:extLst>
                    <a:ext uri="{9D8B030D-6E8A-4147-A177-3AD203B41FA5}">
                      <a16:colId xmlns:a16="http://schemas.microsoft.com/office/drawing/2014/main" val="2408210146"/>
                    </a:ext>
                  </a:extLst>
                </a:gridCol>
                <a:gridCol w="246888">
                  <a:extLst>
                    <a:ext uri="{9D8B030D-6E8A-4147-A177-3AD203B41FA5}">
                      <a16:colId xmlns:a16="http://schemas.microsoft.com/office/drawing/2014/main" val="443032509"/>
                    </a:ext>
                  </a:extLst>
                </a:gridCol>
                <a:gridCol w="246888">
                  <a:extLst>
                    <a:ext uri="{9D8B030D-6E8A-4147-A177-3AD203B41FA5}">
                      <a16:colId xmlns:a16="http://schemas.microsoft.com/office/drawing/2014/main" val="1048334361"/>
                    </a:ext>
                  </a:extLst>
                </a:gridCol>
                <a:gridCol w="246888">
                  <a:extLst>
                    <a:ext uri="{9D8B030D-6E8A-4147-A177-3AD203B41FA5}">
                      <a16:colId xmlns:a16="http://schemas.microsoft.com/office/drawing/2014/main" val="1405048327"/>
                    </a:ext>
                  </a:extLst>
                </a:gridCol>
                <a:gridCol w="246888">
                  <a:extLst>
                    <a:ext uri="{9D8B030D-6E8A-4147-A177-3AD203B41FA5}">
                      <a16:colId xmlns:a16="http://schemas.microsoft.com/office/drawing/2014/main" val="3711969628"/>
                    </a:ext>
                  </a:extLst>
                </a:gridCol>
                <a:gridCol w="246888">
                  <a:extLst>
                    <a:ext uri="{9D8B030D-6E8A-4147-A177-3AD203B41FA5}">
                      <a16:colId xmlns:a16="http://schemas.microsoft.com/office/drawing/2014/main" val="3053469787"/>
                    </a:ext>
                  </a:extLst>
                </a:gridCol>
                <a:gridCol w="246888">
                  <a:extLst>
                    <a:ext uri="{9D8B030D-6E8A-4147-A177-3AD203B41FA5}">
                      <a16:colId xmlns:a16="http://schemas.microsoft.com/office/drawing/2014/main" val="3567830083"/>
                    </a:ext>
                  </a:extLst>
                </a:gridCol>
                <a:gridCol w="246888">
                  <a:extLst>
                    <a:ext uri="{9D8B030D-6E8A-4147-A177-3AD203B41FA5}">
                      <a16:colId xmlns:a16="http://schemas.microsoft.com/office/drawing/2014/main" val="3093849430"/>
                    </a:ext>
                  </a:extLst>
                </a:gridCol>
                <a:gridCol w="246888">
                  <a:extLst>
                    <a:ext uri="{9D8B030D-6E8A-4147-A177-3AD203B41FA5}">
                      <a16:colId xmlns:a16="http://schemas.microsoft.com/office/drawing/2014/main" val="3598131423"/>
                    </a:ext>
                  </a:extLst>
                </a:gridCol>
                <a:gridCol w="246888">
                  <a:extLst>
                    <a:ext uri="{9D8B030D-6E8A-4147-A177-3AD203B41FA5}">
                      <a16:colId xmlns:a16="http://schemas.microsoft.com/office/drawing/2014/main" val="2056394489"/>
                    </a:ext>
                  </a:extLst>
                </a:gridCol>
                <a:gridCol w="246888">
                  <a:extLst>
                    <a:ext uri="{9D8B030D-6E8A-4147-A177-3AD203B41FA5}">
                      <a16:colId xmlns:a16="http://schemas.microsoft.com/office/drawing/2014/main" val="2525993446"/>
                    </a:ext>
                  </a:extLst>
                </a:gridCol>
                <a:gridCol w="246888">
                  <a:extLst>
                    <a:ext uri="{9D8B030D-6E8A-4147-A177-3AD203B41FA5}">
                      <a16:colId xmlns:a16="http://schemas.microsoft.com/office/drawing/2014/main" val="1005821919"/>
                    </a:ext>
                  </a:extLst>
                </a:gridCol>
                <a:gridCol w="246888">
                  <a:extLst>
                    <a:ext uri="{9D8B030D-6E8A-4147-A177-3AD203B41FA5}">
                      <a16:colId xmlns:a16="http://schemas.microsoft.com/office/drawing/2014/main" val="3472260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485276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11/26/2024 17:48:17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11/26/2024 17:48:17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WEBINAR
MARKENKOMMUNIKATION AUF
28.11.2024
15:00 UHR
LYSANN JACOBI, CIVEY
NICO RIEBER, OMG FUSE
DIRK CZERWONATIS, OMG FUSE
UNSER WEBINAR: UNLOCKING
RELEVANZMARKETING": TIKTOK ALS GATEWAY FÜR
MODERNE MARKENKOMMUNIKATION.
Kostenlos registrieren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0.6125 %</a:t>
                      </a:r>
                    </a:p>
                  </a:txBody>
                  <a:tcPr/>
                </a:tc>
                <a:extLst>
                  <a:ext uri="{0D108BD9-81ED-4DB2-BD59-A6C34878D82A}">
                    <a16:rowId xmlns:a16="http://schemas.microsoft.com/office/drawing/2014/main" val="612023318"/>
                  </a:ext>
                </a:extLst>
              </a:tr>
            </a:tbl>
          </a:graphicData>
        </a:graphic>
      </p:graphicFrame>
      <p:sp>
        <p:nvSpPr>
          <p:cNvPr id="4" name="Text Placeholder 3">
            <a:extLst>
              <a:ext uri="{FF2B5EF4-FFF2-40B4-BE49-F238E27FC236}">
                <a16:creationId xmlns:a16="http://schemas.microsoft.com/office/drawing/2014/main" id="{26C0AA1D-1DD7-4D5D-89B4-54A2878DC5A6}"/>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4839676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B4EF2-A6F8-490D-B385-8D18B7C9D101}"/>
              </a:ext>
            </a:extLst>
          </p:cNvPr>
          <p:cNvSpPr>
            <a:spLocks noGrp="1"/>
          </p:cNvSpPr>
          <p:nvPr>
            <p:ph type="title"/>
          </p:nvPr>
        </p:nvSpPr>
        <p:spPr/>
        <p:txBody>
          <a:bodyPr/>
          <a:lstStyle/>
          <a:p>
            <a:r>
              <a:rPr lang="en-US"/>
              <a:t>Instagram Stories Table | OMG FUSE COMPETITORS - 26 of 26</a:t>
            </a:r>
          </a:p>
        </p:txBody>
      </p:sp>
      <p:graphicFrame>
        <p:nvGraphicFramePr>
          <p:cNvPr id="5" name="Table Placeholder 4">
            <a:extLst>
              <a:ext uri="{FF2B5EF4-FFF2-40B4-BE49-F238E27FC236}">
                <a16:creationId xmlns:a16="http://schemas.microsoft.com/office/drawing/2014/main" id="{65780285-1027-4F4B-A5D6-98A628CB26CF}"/>
              </a:ext>
            </a:extLst>
          </p:cNvPr>
          <p:cNvGraphicFramePr>
            <a:graphicFrameLocks noGrp="1"/>
          </p:cNvGraphicFramePr>
          <p:nvPr>
            <p:ph type="tbl" sz="quarter" idx="13"/>
            <p:extLst>
              <p:ext uri="{D42A27DB-BD31-4B8C-83A1-F6EECF244321}">
                <p14:modId xmlns:p14="http://schemas.microsoft.com/office/powerpoint/2010/main" val="1087103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66836290"/>
                    </a:ext>
                  </a:extLst>
                </a:gridCol>
                <a:gridCol w="493776">
                  <a:extLst>
                    <a:ext uri="{9D8B030D-6E8A-4147-A177-3AD203B41FA5}">
                      <a16:colId xmlns:a16="http://schemas.microsoft.com/office/drawing/2014/main" val="3028368885"/>
                    </a:ext>
                  </a:extLst>
                </a:gridCol>
                <a:gridCol w="658368">
                  <a:extLst>
                    <a:ext uri="{9D8B030D-6E8A-4147-A177-3AD203B41FA5}">
                      <a16:colId xmlns:a16="http://schemas.microsoft.com/office/drawing/2014/main" val="170649610"/>
                    </a:ext>
                  </a:extLst>
                </a:gridCol>
                <a:gridCol w="740664">
                  <a:extLst>
                    <a:ext uri="{9D8B030D-6E8A-4147-A177-3AD203B41FA5}">
                      <a16:colId xmlns:a16="http://schemas.microsoft.com/office/drawing/2014/main" val="1961894689"/>
                    </a:ext>
                  </a:extLst>
                </a:gridCol>
                <a:gridCol w="246888">
                  <a:extLst>
                    <a:ext uri="{9D8B030D-6E8A-4147-A177-3AD203B41FA5}">
                      <a16:colId xmlns:a16="http://schemas.microsoft.com/office/drawing/2014/main" val="3024257060"/>
                    </a:ext>
                  </a:extLst>
                </a:gridCol>
                <a:gridCol w="246888">
                  <a:extLst>
                    <a:ext uri="{9D8B030D-6E8A-4147-A177-3AD203B41FA5}">
                      <a16:colId xmlns:a16="http://schemas.microsoft.com/office/drawing/2014/main" val="3349025690"/>
                    </a:ext>
                  </a:extLst>
                </a:gridCol>
                <a:gridCol w="246888">
                  <a:extLst>
                    <a:ext uri="{9D8B030D-6E8A-4147-A177-3AD203B41FA5}">
                      <a16:colId xmlns:a16="http://schemas.microsoft.com/office/drawing/2014/main" val="219494971"/>
                    </a:ext>
                  </a:extLst>
                </a:gridCol>
                <a:gridCol w="246888">
                  <a:extLst>
                    <a:ext uri="{9D8B030D-6E8A-4147-A177-3AD203B41FA5}">
                      <a16:colId xmlns:a16="http://schemas.microsoft.com/office/drawing/2014/main" val="3285038270"/>
                    </a:ext>
                  </a:extLst>
                </a:gridCol>
                <a:gridCol w="246888">
                  <a:extLst>
                    <a:ext uri="{9D8B030D-6E8A-4147-A177-3AD203B41FA5}">
                      <a16:colId xmlns:a16="http://schemas.microsoft.com/office/drawing/2014/main" val="4055141130"/>
                    </a:ext>
                  </a:extLst>
                </a:gridCol>
                <a:gridCol w="246888">
                  <a:extLst>
                    <a:ext uri="{9D8B030D-6E8A-4147-A177-3AD203B41FA5}">
                      <a16:colId xmlns:a16="http://schemas.microsoft.com/office/drawing/2014/main" val="474700634"/>
                    </a:ext>
                  </a:extLst>
                </a:gridCol>
                <a:gridCol w="246888">
                  <a:extLst>
                    <a:ext uri="{9D8B030D-6E8A-4147-A177-3AD203B41FA5}">
                      <a16:colId xmlns:a16="http://schemas.microsoft.com/office/drawing/2014/main" val="2039083075"/>
                    </a:ext>
                  </a:extLst>
                </a:gridCol>
                <a:gridCol w="246888">
                  <a:extLst>
                    <a:ext uri="{9D8B030D-6E8A-4147-A177-3AD203B41FA5}">
                      <a16:colId xmlns:a16="http://schemas.microsoft.com/office/drawing/2014/main" val="2923445023"/>
                    </a:ext>
                  </a:extLst>
                </a:gridCol>
                <a:gridCol w="246888">
                  <a:extLst>
                    <a:ext uri="{9D8B030D-6E8A-4147-A177-3AD203B41FA5}">
                      <a16:colId xmlns:a16="http://schemas.microsoft.com/office/drawing/2014/main" val="1066543696"/>
                    </a:ext>
                  </a:extLst>
                </a:gridCol>
                <a:gridCol w="246888">
                  <a:extLst>
                    <a:ext uri="{9D8B030D-6E8A-4147-A177-3AD203B41FA5}">
                      <a16:colId xmlns:a16="http://schemas.microsoft.com/office/drawing/2014/main" val="3497867284"/>
                    </a:ext>
                  </a:extLst>
                </a:gridCol>
                <a:gridCol w="246888">
                  <a:extLst>
                    <a:ext uri="{9D8B030D-6E8A-4147-A177-3AD203B41FA5}">
                      <a16:colId xmlns:a16="http://schemas.microsoft.com/office/drawing/2014/main" val="4259394431"/>
                    </a:ext>
                  </a:extLst>
                </a:gridCol>
                <a:gridCol w="246888">
                  <a:extLst>
                    <a:ext uri="{9D8B030D-6E8A-4147-A177-3AD203B41FA5}">
                      <a16:colId xmlns:a16="http://schemas.microsoft.com/office/drawing/2014/main" val="1262889249"/>
                    </a:ext>
                  </a:extLst>
                </a:gridCol>
                <a:gridCol w="246888">
                  <a:extLst>
                    <a:ext uri="{9D8B030D-6E8A-4147-A177-3AD203B41FA5}">
                      <a16:colId xmlns:a16="http://schemas.microsoft.com/office/drawing/2014/main" val="360150803"/>
                    </a:ext>
                  </a:extLst>
                </a:gridCol>
                <a:gridCol w="246888">
                  <a:extLst>
                    <a:ext uri="{9D8B030D-6E8A-4147-A177-3AD203B41FA5}">
                      <a16:colId xmlns:a16="http://schemas.microsoft.com/office/drawing/2014/main" val="1645328473"/>
                    </a:ext>
                  </a:extLst>
                </a:gridCol>
                <a:gridCol w="246888">
                  <a:extLst>
                    <a:ext uri="{9D8B030D-6E8A-4147-A177-3AD203B41FA5}">
                      <a16:colId xmlns:a16="http://schemas.microsoft.com/office/drawing/2014/main" val="3574975042"/>
                    </a:ext>
                  </a:extLst>
                </a:gridCol>
                <a:gridCol w="246888">
                  <a:extLst>
                    <a:ext uri="{9D8B030D-6E8A-4147-A177-3AD203B41FA5}">
                      <a16:colId xmlns:a16="http://schemas.microsoft.com/office/drawing/2014/main" val="2477984284"/>
                    </a:ext>
                  </a:extLst>
                </a:gridCol>
                <a:gridCol w="246888">
                  <a:extLst>
                    <a:ext uri="{9D8B030D-6E8A-4147-A177-3AD203B41FA5}">
                      <a16:colId xmlns:a16="http://schemas.microsoft.com/office/drawing/2014/main" val="2568583884"/>
                    </a:ext>
                  </a:extLst>
                </a:gridCol>
                <a:gridCol w="246888">
                  <a:extLst>
                    <a:ext uri="{9D8B030D-6E8A-4147-A177-3AD203B41FA5}">
                      <a16:colId xmlns:a16="http://schemas.microsoft.com/office/drawing/2014/main" val="3872924794"/>
                    </a:ext>
                  </a:extLst>
                </a:gridCol>
                <a:gridCol w="246888">
                  <a:extLst>
                    <a:ext uri="{9D8B030D-6E8A-4147-A177-3AD203B41FA5}">
                      <a16:colId xmlns:a16="http://schemas.microsoft.com/office/drawing/2014/main" val="935287966"/>
                    </a:ext>
                  </a:extLst>
                </a:gridCol>
                <a:gridCol w="246888">
                  <a:extLst>
                    <a:ext uri="{9D8B030D-6E8A-4147-A177-3AD203B41FA5}">
                      <a16:colId xmlns:a16="http://schemas.microsoft.com/office/drawing/2014/main" val="2367771153"/>
                    </a:ext>
                  </a:extLst>
                </a:gridCol>
                <a:gridCol w="246888">
                  <a:extLst>
                    <a:ext uri="{9D8B030D-6E8A-4147-A177-3AD203B41FA5}">
                      <a16:colId xmlns:a16="http://schemas.microsoft.com/office/drawing/2014/main" val="2297186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526164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11/20/2024 23:51:12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11/20/2024 23:51:12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Cuties
SEOUL 1988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0.6903 %</a:t>
                      </a:r>
                    </a:p>
                  </a:txBody>
                  <a:tcPr/>
                </a:tc>
                <a:extLst>
                  <a:ext uri="{0D108BD9-81ED-4DB2-BD59-A6C34878D82A}">
                    <a16:rowId xmlns:a16="http://schemas.microsoft.com/office/drawing/2014/main" val="1567288433"/>
                  </a:ext>
                </a:extLst>
              </a:tr>
            </a:tbl>
          </a:graphicData>
        </a:graphic>
      </p:graphicFrame>
      <p:sp>
        <p:nvSpPr>
          <p:cNvPr id="4" name="Text Placeholder 3">
            <a:extLst>
              <a:ext uri="{FF2B5EF4-FFF2-40B4-BE49-F238E27FC236}">
                <a16:creationId xmlns:a16="http://schemas.microsoft.com/office/drawing/2014/main" id="{F95EF916-110D-4B36-9709-3D90649496BF}"/>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41940221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E97C3-C5B8-4C76-AD32-D7306C65C472}"/>
              </a:ext>
            </a:extLst>
          </p:cNvPr>
          <p:cNvSpPr>
            <a:spLocks noGrp="1"/>
          </p:cNvSpPr>
          <p:nvPr>
            <p:ph type="title"/>
          </p:nvPr>
        </p:nvSpPr>
        <p:spPr/>
        <p:txBody>
          <a:bodyPr/>
          <a:lstStyle/>
          <a:p>
            <a:r>
              <a:rPr lang="en-US"/>
              <a:t>Instagram Posts Table | OMG FUSE COMPETITORS - 1 of 5</a:t>
            </a:r>
          </a:p>
        </p:txBody>
      </p:sp>
      <p:graphicFrame>
        <p:nvGraphicFramePr>
          <p:cNvPr id="5" name="Table Placeholder 4">
            <a:extLst>
              <a:ext uri="{FF2B5EF4-FFF2-40B4-BE49-F238E27FC236}">
                <a16:creationId xmlns:a16="http://schemas.microsoft.com/office/drawing/2014/main" id="{AD8EF37E-F19E-4061-BAE8-3E71099AC5B2}"/>
              </a:ext>
            </a:extLst>
          </p:cNvPr>
          <p:cNvGraphicFramePr>
            <a:graphicFrameLocks noGrp="1"/>
          </p:cNvGraphicFramePr>
          <p:nvPr>
            <p:ph type="tbl" sz="quarter" idx="13"/>
            <p:extLst>
              <p:ext uri="{D42A27DB-BD31-4B8C-83A1-F6EECF244321}">
                <p14:modId xmlns:p14="http://schemas.microsoft.com/office/powerpoint/2010/main" val="2125685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17041596"/>
                    </a:ext>
                  </a:extLst>
                </a:gridCol>
                <a:gridCol w="658368">
                  <a:extLst>
                    <a:ext uri="{9D8B030D-6E8A-4147-A177-3AD203B41FA5}">
                      <a16:colId xmlns:a16="http://schemas.microsoft.com/office/drawing/2014/main" val="2744952197"/>
                    </a:ext>
                  </a:extLst>
                </a:gridCol>
                <a:gridCol w="1892808">
                  <a:extLst>
                    <a:ext uri="{9D8B030D-6E8A-4147-A177-3AD203B41FA5}">
                      <a16:colId xmlns:a16="http://schemas.microsoft.com/office/drawing/2014/main" val="956156843"/>
                    </a:ext>
                  </a:extLst>
                </a:gridCol>
                <a:gridCol w="658368">
                  <a:extLst>
                    <a:ext uri="{9D8B030D-6E8A-4147-A177-3AD203B41FA5}">
                      <a16:colId xmlns:a16="http://schemas.microsoft.com/office/drawing/2014/main" val="3486231669"/>
                    </a:ext>
                  </a:extLst>
                </a:gridCol>
                <a:gridCol w="658368">
                  <a:extLst>
                    <a:ext uri="{9D8B030D-6E8A-4147-A177-3AD203B41FA5}">
                      <a16:colId xmlns:a16="http://schemas.microsoft.com/office/drawing/2014/main" val="2536125436"/>
                    </a:ext>
                  </a:extLst>
                </a:gridCol>
                <a:gridCol w="658368">
                  <a:extLst>
                    <a:ext uri="{9D8B030D-6E8A-4147-A177-3AD203B41FA5}">
                      <a16:colId xmlns:a16="http://schemas.microsoft.com/office/drawing/2014/main" val="129333157"/>
                    </a:ext>
                  </a:extLst>
                </a:gridCol>
                <a:gridCol w="658368">
                  <a:extLst>
                    <a:ext uri="{9D8B030D-6E8A-4147-A177-3AD203B41FA5}">
                      <a16:colId xmlns:a16="http://schemas.microsoft.com/office/drawing/2014/main" val="3250770497"/>
                    </a:ext>
                  </a:extLst>
                </a:gridCol>
                <a:gridCol w="658368">
                  <a:extLst>
                    <a:ext uri="{9D8B030D-6E8A-4147-A177-3AD203B41FA5}">
                      <a16:colId xmlns:a16="http://schemas.microsoft.com/office/drawing/2014/main" val="1190516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5502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05/28/2025 14:14:19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05/28/2025 14:14:19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845781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19:30:00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19:30:00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57940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16:30:00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16:30:00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11078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05/26/2025 16:48:20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05/26/2025 16:48:20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99382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05/22/2025 15:00:06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05/22/2025 15:00:06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686036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05/22/2025 10:39:55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05/22/2025 10:39:55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07596901"/>
                  </a:ext>
                </a:extLst>
              </a:tr>
            </a:tbl>
          </a:graphicData>
        </a:graphic>
      </p:graphicFrame>
      <p:sp>
        <p:nvSpPr>
          <p:cNvPr id="4" name="Text Placeholder 3">
            <a:extLst>
              <a:ext uri="{FF2B5EF4-FFF2-40B4-BE49-F238E27FC236}">
                <a16:creationId xmlns:a16="http://schemas.microsoft.com/office/drawing/2014/main" id="{09AF2128-4CA7-4A3A-AF11-18C75FD507A8}"/>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4190699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983A-ECC5-4612-9CA2-8AF7AD2BC572}"/>
              </a:ext>
            </a:extLst>
          </p:cNvPr>
          <p:cNvSpPr>
            <a:spLocks noGrp="1"/>
          </p:cNvSpPr>
          <p:nvPr>
            <p:ph type="title"/>
          </p:nvPr>
        </p:nvSpPr>
        <p:spPr/>
        <p:txBody>
          <a:bodyPr/>
          <a:lstStyle/>
          <a:p>
            <a:r>
              <a:rPr lang="en-US"/>
              <a:t>Instagram Posts Table | OMG FUSE COMPETITORS - 2 of 5</a:t>
            </a:r>
          </a:p>
        </p:txBody>
      </p:sp>
      <p:graphicFrame>
        <p:nvGraphicFramePr>
          <p:cNvPr id="5" name="Table Placeholder 4">
            <a:extLst>
              <a:ext uri="{FF2B5EF4-FFF2-40B4-BE49-F238E27FC236}">
                <a16:creationId xmlns:a16="http://schemas.microsoft.com/office/drawing/2014/main" id="{E820D25E-A378-4E34-8B98-6A1049E2348E}"/>
              </a:ext>
            </a:extLst>
          </p:cNvPr>
          <p:cNvGraphicFramePr>
            <a:graphicFrameLocks noGrp="1"/>
          </p:cNvGraphicFramePr>
          <p:nvPr>
            <p:ph type="tbl" sz="quarter" idx="13"/>
            <p:extLst>
              <p:ext uri="{D42A27DB-BD31-4B8C-83A1-F6EECF244321}">
                <p14:modId xmlns:p14="http://schemas.microsoft.com/office/powerpoint/2010/main" val="3637886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60505814"/>
                    </a:ext>
                  </a:extLst>
                </a:gridCol>
                <a:gridCol w="658368">
                  <a:extLst>
                    <a:ext uri="{9D8B030D-6E8A-4147-A177-3AD203B41FA5}">
                      <a16:colId xmlns:a16="http://schemas.microsoft.com/office/drawing/2014/main" val="619652248"/>
                    </a:ext>
                  </a:extLst>
                </a:gridCol>
                <a:gridCol w="1892808">
                  <a:extLst>
                    <a:ext uri="{9D8B030D-6E8A-4147-A177-3AD203B41FA5}">
                      <a16:colId xmlns:a16="http://schemas.microsoft.com/office/drawing/2014/main" val="3283513917"/>
                    </a:ext>
                  </a:extLst>
                </a:gridCol>
                <a:gridCol w="658368">
                  <a:extLst>
                    <a:ext uri="{9D8B030D-6E8A-4147-A177-3AD203B41FA5}">
                      <a16:colId xmlns:a16="http://schemas.microsoft.com/office/drawing/2014/main" val="3768515473"/>
                    </a:ext>
                  </a:extLst>
                </a:gridCol>
                <a:gridCol w="658368">
                  <a:extLst>
                    <a:ext uri="{9D8B030D-6E8A-4147-A177-3AD203B41FA5}">
                      <a16:colId xmlns:a16="http://schemas.microsoft.com/office/drawing/2014/main" val="34192379"/>
                    </a:ext>
                  </a:extLst>
                </a:gridCol>
                <a:gridCol w="658368">
                  <a:extLst>
                    <a:ext uri="{9D8B030D-6E8A-4147-A177-3AD203B41FA5}">
                      <a16:colId xmlns:a16="http://schemas.microsoft.com/office/drawing/2014/main" val="226394539"/>
                    </a:ext>
                  </a:extLst>
                </a:gridCol>
                <a:gridCol w="658368">
                  <a:extLst>
                    <a:ext uri="{9D8B030D-6E8A-4147-A177-3AD203B41FA5}">
                      <a16:colId xmlns:a16="http://schemas.microsoft.com/office/drawing/2014/main" val="2940705914"/>
                    </a:ext>
                  </a:extLst>
                </a:gridCol>
                <a:gridCol w="658368">
                  <a:extLst>
                    <a:ext uri="{9D8B030D-6E8A-4147-A177-3AD203B41FA5}">
                      <a16:colId xmlns:a16="http://schemas.microsoft.com/office/drawing/2014/main" val="1127649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9325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05/21/2025 17:48:51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05/21/2025 17:48:51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772573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05/20/2025 11:47:38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05/20/2025 11:47:38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92265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05/19/2025 18:25:07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05/19/2025 18:25:07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1178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05/15/2025 10:35:39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05/15/2025 10:35:39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685852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05/14/2025 16:41:40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05/14/2025 16:41:40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68836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05/14/2025 09:00:48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05/14/2025 09:00:48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39215204"/>
                  </a:ext>
                </a:extLst>
              </a:tr>
            </a:tbl>
          </a:graphicData>
        </a:graphic>
      </p:graphicFrame>
      <p:sp>
        <p:nvSpPr>
          <p:cNvPr id="4" name="Text Placeholder 3">
            <a:extLst>
              <a:ext uri="{FF2B5EF4-FFF2-40B4-BE49-F238E27FC236}">
                <a16:creationId xmlns:a16="http://schemas.microsoft.com/office/drawing/2014/main" id="{756FA202-4D3E-4B90-9D22-086C65C6DB8F}"/>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9047296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89382-9B00-4623-AA6B-C7C750A4C9B7}"/>
              </a:ext>
            </a:extLst>
          </p:cNvPr>
          <p:cNvSpPr>
            <a:spLocks noGrp="1"/>
          </p:cNvSpPr>
          <p:nvPr>
            <p:ph type="title"/>
          </p:nvPr>
        </p:nvSpPr>
        <p:spPr/>
        <p:txBody>
          <a:bodyPr/>
          <a:lstStyle/>
          <a:p>
            <a:r>
              <a:rPr lang="en-US"/>
              <a:t>Instagram Posts Table | OMG FUSE COMPETITORS - 3 of 5</a:t>
            </a:r>
          </a:p>
        </p:txBody>
      </p:sp>
      <p:graphicFrame>
        <p:nvGraphicFramePr>
          <p:cNvPr id="5" name="Table Placeholder 4">
            <a:extLst>
              <a:ext uri="{FF2B5EF4-FFF2-40B4-BE49-F238E27FC236}">
                <a16:creationId xmlns:a16="http://schemas.microsoft.com/office/drawing/2014/main" id="{31466F29-8063-4280-B31E-3D99469706B9}"/>
              </a:ext>
            </a:extLst>
          </p:cNvPr>
          <p:cNvGraphicFramePr>
            <a:graphicFrameLocks noGrp="1"/>
          </p:cNvGraphicFramePr>
          <p:nvPr>
            <p:ph type="tbl" sz="quarter" idx="13"/>
            <p:extLst>
              <p:ext uri="{D42A27DB-BD31-4B8C-83A1-F6EECF244321}">
                <p14:modId xmlns:p14="http://schemas.microsoft.com/office/powerpoint/2010/main" val="2397684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75490176"/>
                    </a:ext>
                  </a:extLst>
                </a:gridCol>
                <a:gridCol w="658368">
                  <a:extLst>
                    <a:ext uri="{9D8B030D-6E8A-4147-A177-3AD203B41FA5}">
                      <a16:colId xmlns:a16="http://schemas.microsoft.com/office/drawing/2014/main" val="53964274"/>
                    </a:ext>
                  </a:extLst>
                </a:gridCol>
                <a:gridCol w="1892808">
                  <a:extLst>
                    <a:ext uri="{9D8B030D-6E8A-4147-A177-3AD203B41FA5}">
                      <a16:colId xmlns:a16="http://schemas.microsoft.com/office/drawing/2014/main" val="24384619"/>
                    </a:ext>
                  </a:extLst>
                </a:gridCol>
                <a:gridCol w="658368">
                  <a:extLst>
                    <a:ext uri="{9D8B030D-6E8A-4147-A177-3AD203B41FA5}">
                      <a16:colId xmlns:a16="http://schemas.microsoft.com/office/drawing/2014/main" val="2872252194"/>
                    </a:ext>
                  </a:extLst>
                </a:gridCol>
                <a:gridCol w="658368">
                  <a:extLst>
                    <a:ext uri="{9D8B030D-6E8A-4147-A177-3AD203B41FA5}">
                      <a16:colId xmlns:a16="http://schemas.microsoft.com/office/drawing/2014/main" val="2160278924"/>
                    </a:ext>
                  </a:extLst>
                </a:gridCol>
                <a:gridCol w="658368">
                  <a:extLst>
                    <a:ext uri="{9D8B030D-6E8A-4147-A177-3AD203B41FA5}">
                      <a16:colId xmlns:a16="http://schemas.microsoft.com/office/drawing/2014/main" val="528088260"/>
                    </a:ext>
                  </a:extLst>
                </a:gridCol>
                <a:gridCol w="658368">
                  <a:extLst>
                    <a:ext uri="{9D8B030D-6E8A-4147-A177-3AD203B41FA5}">
                      <a16:colId xmlns:a16="http://schemas.microsoft.com/office/drawing/2014/main" val="3292339426"/>
                    </a:ext>
                  </a:extLst>
                </a:gridCol>
                <a:gridCol w="658368">
                  <a:extLst>
                    <a:ext uri="{9D8B030D-6E8A-4147-A177-3AD203B41FA5}">
                      <a16:colId xmlns:a16="http://schemas.microsoft.com/office/drawing/2014/main" val="2372908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52675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05/12/2025 16:17:16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05/12/2025 16:17:16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467402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05/09/2025 18:23:40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05/09/2025 18:23:40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855717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05/06/2025 14:33:18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05/06/2025 14:33:18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51341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05/02/2025 15:46:26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05/02/2025 15:46:26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587347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04/30/2025 11:32:55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04/30/2025 11:32:55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363001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04/30/2025 11:27:46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04/30/2025 11:27:46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502714144"/>
                  </a:ext>
                </a:extLst>
              </a:tr>
            </a:tbl>
          </a:graphicData>
        </a:graphic>
      </p:graphicFrame>
      <p:sp>
        <p:nvSpPr>
          <p:cNvPr id="4" name="Text Placeholder 3">
            <a:extLst>
              <a:ext uri="{FF2B5EF4-FFF2-40B4-BE49-F238E27FC236}">
                <a16:creationId xmlns:a16="http://schemas.microsoft.com/office/drawing/2014/main" id="{D5479A4F-FC28-488E-8306-D54847CF2A8F}"/>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0454532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DE12-7FBB-4260-9AF4-0617BEFF4544}"/>
              </a:ext>
            </a:extLst>
          </p:cNvPr>
          <p:cNvSpPr>
            <a:spLocks noGrp="1"/>
          </p:cNvSpPr>
          <p:nvPr>
            <p:ph type="title"/>
          </p:nvPr>
        </p:nvSpPr>
        <p:spPr/>
        <p:txBody>
          <a:bodyPr/>
          <a:lstStyle/>
          <a:p>
            <a:r>
              <a:rPr lang="en-US"/>
              <a:t>Instagram Posts Table | OMG FUSE COMPETITORS - 4 of 5</a:t>
            </a:r>
          </a:p>
        </p:txBody>
      </p:sp>
      <p:graphicFrame>
        <p:nvGraphicFramePr>
          <p:cNvPr id="5" name="Table Placeholder 4">
            <a:extLst>
              <a:ext uri="{FF2B5EF4-FFF2-40B4-BE49-F238E27FC236}">
                <a16:creationId xmlns:a16="http://schemas.microsoft.com/office/drawing/2014/main" id="{FDED863C-2208-4DB7-B014-B87356F7C244}"/>
              </a:ext>
            </a:extLst>
          </p:cNvPr>
          <p:cNvGraphicFramePr>
            <a:graphicFrameLocks noGrp="1"/>
          </p:cNvGraphicFramePr>
          <p:nvPr>
            <p:ph type="tbl" sz="quarter" idx="13"/>
            <p:extLst>
              <p:ext uri="{D42A27DB-BD31-4B8C-83A1-F6EECF244321}">
                <p14:modId xmlns:p14="http://schemas.microsoft.com/office/powerpoint/2010/main" val="3144642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0842060"/>
                    </a:ext>
                  </a:extLst>
                </a:gridCol>
                <a:gridCol w="658368">
                  <a:extLst>
                    <a:ext uri="{9D8B030D-6E8A-4147-A177-3AD203B41FA5}">
                      <a16:colId xmlns:a16="http://schemas.microsoft.com/office/drawing/2014/main" val="4247595728"/>
                    </a:ext>
                  </a:extLst>
                </a:gridCol>
                <a:gridCol w="1892808">
                  <a:extLst>
                    <a:ext uri="{9D8B030D-6E8A-4147-A177-3AD203B41FA5}">
                      <a16:colId xmlns:a16="http://schemas.microsoft.com/office/drawing/2014/main" val="2787837392"/>
                    </a:ext>
                  </a:extLst>
                </a:gridCol>
                <a:gridCol w="658368">
                  <a:extLst>
                    <a:ext uri="{9D8B030D-6E8A-4147-A177-3AD203B41FA5}">
                      <a16:colId xmlns:a16="http://schemas.microsoft.com/office/drawing/2014/main" val="1725615431"/>
                    </a:ext>
                  </a:extLst>
                </a:gridCol>
                <a:gridCol w="658368">
                  <a:extLst>
                    <a:ext uri="{9D8B030D-6E8A-4147-A177-3AD203B41FA5}">
                      <a16:colId xmlns:a16="http://schemas.microsoft.com/office/drawing/2014/main" val="891132252"/>
                    </a:ext>
                  </a:extLst>
                </a:gridCol>
                <a:gridCol w="658368">
                  <a:extLst>
                    <a:ext uri="{9D8B030D-6E8A-4147-A177-3AD203B41FA5}">
                      <a16:colId xmlns:a16="http://schemas.microsoft.com/office/drawing/2014/main" val="4201378596"/>
                    </a:ext>
                  </a:extLst>
                </a:gridCol>
                <a:gridCol w="658368">
                  <a:extLst>
                    <a:ext uri="{9D8B030D-6E8A-4147-A177-3AD203B41FA5}">
                      <a16:colId xmlns:a16="http://schemas.microsoft.com/office/drawing/2014/main" val="1835868539"/>
                    </a:ext>
                  </a:extLst>
                </a:gridCol>
                <a:gridCol w="658368">
                  <a:extLst>
                    <a:ext uri="{9D8B030D-6E8A-4147-A177-3AD203B41FA5}">
                      <a16:colId xmlns:a16="http://schemas.microsoft.com/office/drawing/2014/main" val="590196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0138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04/29/2025 13:40:49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04/29/2025 13:40:49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7512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04/29/2025 10:22:15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04/29/2025 10:22:15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59871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04/25/2025 15:23:16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04/25/2025 15:23:16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86155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04/23/2025 16:27:49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04/23/2025 16:27:49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293371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04/22/2025 14:24:16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04/22/2025 14:24:16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796654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04/17/2025 15:37:47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04/17/2025 15:37:47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31010884"/>
                  </a:ext>
                </a:extLst>
              </a:tr>
            </a:tbl>
          </a:graphicData>
        </a:graphic>
      </p:graphicFrame>
      <p:sp>
        <p:nvSpPr>
          <p:cNvPr id="4" name="Text Placeholder 3">
            <a:extLst>
              <a:ext uri="{FF2B5EF4-FFF2-40B4-BE49-F238E27FC236}">
                <a16:creationId xmlns:a16="http://schemas.microsoft.com/office/drawing/2014/main" id="{E7A7BF74-C5CA-445F-8157-45CE4C026A84}"/>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407758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2B748-4D1E-464D-824E-44262F487363}"/>
              </a:ext>
            </a:extLst>
          </p:cNvPr>
          <p:cNvSpPr>
            <a:spLocks noGrp="1"/>
          </p:cNvSpPr>
          <p:nvPr>
            <p:ph type="title"/>
          </p:nvPr>
        </p:nvSpPr>
        <p:spPr/>
        <p:txBody>
          <a:bodyPr/>
          <a:lstStyle/>
          <a:p>
            <a:r>
              <a:rPr lang="en-US"/>
              <a:t>Instagram Posts Table | OMG FUSE COMPETITORS - 5 of 5</a:t>
            </a:r>
          </a:p>
        </p:txBody>
      </p:sp>
      <p:graphicFrame>
        <p:nvGraphicFramePr>
          <p:cNvPr id="5" name="Table Placeholder 4">
            <a:extLst>
              <a:ext uri="{FF2B5EF4-FFF2-40B4-BE49-F238E27FC236}">
                <a16:creationId xmlns:a16="http://schemas.microsoft.com/office/drawing/2014/main" id="{4D2CB765-EC9C-4420-9D08-939897C75D74}"/>
              </a:ext>
            </a:extLst>
          </p:cNvPr>
          <p:cNvGraphicFramePr>
            <a:graphicFrameLocks noGrp="1"/>
          </p:cNvGraphicFramePr>
          <p:nvPr>
            <p:ph type="tbl" sz="quarter" idx="13"/>
            <p:extLst>
              <p:ext uri="{D42A27DB-BD31-4B8C-83A1-F6EECF244321}">
                <p14:modId xmlns:p14="http://schemas.microsoft.com/office/powerpoint/2010/main" val="2851678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10702100"/>
                    </a:ext>
                  </a:extLst>
                </a:gridCol>
                <a:gridCol w="658368">
                  <a:extLst>
                    <a:ext uri="{9D8B030D-6E8A-4147-A177-3AD203B41FA5}">
                      <a16:colId xmlns:a16="http://schemas.microsoft.com/office/drawing/2014/main" val="534750050"/>
                    </a:ext>
                  </a:extLst>
                </a:gridCol>
                <a:gridCol w="1892808">
                  <a:extLst>
                    <a:ext uri="{9D8B030D-6E8A-4147-A177-3AD203B41FA5}">
                      <a16:colId xmlns:a16="http://schemas.microsoft.com/office/drawing/2014/main" val="1373232521"/>
                    </a:ext>
                  </a:extLst>
                </a:gridCol>
                <a:gridCol w="658368">
                  <a:extLst>
                    <a:ext uri="{9D8B030D-6E8A-4147-A177-3AD203B41FA5}">
                      <a16:colId xmlns:a16="http://schemas.microsoft.com/office/drawing/2014/main" val="1042883685"/>
                    </a:ext>
                  </a:extLst>
                </a:gridCol>
                <a:gridCol w="658368">
                  <a:extLst>
                    <a:ext uri="{9D8B030D-6E8A-4147-A177-3AD203B41FA5}">
                      <a16:colId xmlns:a16="http://schemas.microsoft.com/office/drawing/2014/main" val="1945785448"/>
                    </a:ext>
                  </a:extLst>
                </a:gridCol>
                <a:gridCol w="658368">
                  <a:extLst>
                    <a:ext uri="{9D8B030D-6E8A-4147-A177-3AD203B41FA5}">
                      <a16:colId xmlns:a16="http://schemas.microsoft.com/office/drawing/2014/main" val="3876140838"/>
                    </a:ext>
                  </a:extLst>
                </a:gridCol>
                <a:gridCol w="658368">
                  <a:extLst>
                    <a:ext uri="{9D8B030D-6E8A-4147-A177-3AD203B41FA5}">
                      <a16:colId xmlns:a16="http://schemas.microsoft.com/office/drawing/2014/main" val="3033792546"/>
                    </a:ext>
                  </a:extLst>
                </a:gridCol>
                <a:gridCol w="658368">
                  <a:extLst>
                    <a:ext uri="{9D8B030D-6E8A-4147-A177-3AD203B41FA5}">
                      <a16:colId xmlns:a16="http://schemas.microsoft.com/office/drawing/2014/main" val="1147204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06014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04/15/2025 15:17:21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04/15/2025 15:17:21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185776596"/>
                  </a:ext>
                </a:extLst>
              </a:tr>
            </a:tbl>
          </a:graphicData>
        </a:graphic>
      </p:graphicFrame>
      <p:sp>
        <p:nvSpPr>
          <p:cNvPr id="4" name="Text Placeholder 3">
            <a:extLst>
              <a:ext uri="{FF2B5EF4-FFF2-40B4-BE49-F238E27FC236}">
                <a16:creationId xmlns:a16="http://schemas.microsoft.com/office/drawing/2014/main" id="{C5CF08C5-D769-447B-A2F0-2063B058058E}"/>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5217777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1CAF-9B2A-4E89-B654-40747B70BE46}"/>
              </a:ext>
            </a:extLst>
          </p:cNvPr>
          <p:cNvSpPr>
            <a:spLocks noGrp="1"/>
          </p:cNvSpPr>
          <p:nvPr>
            <p:ph type="title"/>
          </p:nvPr>
        </p:nvSpPr>
        <p:spPr/>
        <p:txBody>
          <a:bodyPr/>
          <a:lstStyle/>
          <a:p>
            <a:r>
              <a:rPr lang="en-US"/>
              <a:t>Tiktok Total Followers | OMG FUSE COMPETITORS</a:t>
            </a:r>
          </a:p>
        </p:txBody>
      </p:sp>
      <p:graphicFrame>
        <p:nvGraphicFramePr>
          <p:cNvPr id="6" name="Chart Placeholder 5">
            <a:extLst>
              <a:ext uri="{FF2B5EF4-FFF2-40B4-BE49-F238E27FC236}">
                <a16:creationId xmlns:a16="http://schemas.microsoft.com/office/drawing/2014/main" id="{2EFEE9FF-D9D5-4F99-84D4-BA0F37A4810E}"/>
              </a:ext>
            </a:extLst>
          </p:cNvPr>
          <p:cNvGraphicFramePr>
            <a:graphicFrameLocks noGrp="1"/>
          </p:cNvGraphicFramePr>
          <p:nvPr>
            <p:ph type="chart" sz="quarter" idx="13"/>
            <p:extLst>
              <p:ext uri="{D42A27DB-BD31-4B8C-83A1-F6EECF244321}">
                <p14:modId xmlns:p14="http://schemas.microsoft.com/office/powerpoint/2010/main" val="878331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B01468-83A4-45F1-87F7-A2DF0E7B8DC7}"/>
              </a:ext>
            </a:extLst>
          </p:cNvPr>
          <p:cNvSpPr>
            <a:spLocks noGrp="1"/>
          </p:cNvSpPr>
          <p:nvPr>
            <p:ph type="body" sz="quarter" idx="14"/>
          </p:nvPr>
        </p:nvSpPr>
        <p:spPr/>
        <p:txBody>
          <a:bodyPr/>
          <a:lstStyle/>
          <a:p>
            <a:r>
              <a:rPr lang="en-US"/>
              <a:t>01/01/2024 - 05/31/2025</a:t>
            </a:r>
          </a:p>
        </p:txBody>
      </p:sp>
      <p:sp>
        <p:nvSpPr>
          <p:cNvPr id="5" name="Footer Placeholder 4">
            <a:extLst>
              <a:ext uri="{FF2B5EF4-FFF2-40B4-BE49-F238E27FC236}">
                <a16:creationId xmlns:a16="http://schemas.microsoft.com/office/drawing/2014/main" id="{3520B456-B3CA-43B6-AAB1-1F0152B0CF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80218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2BB69-BF13-4977-B6E5-A4F58F9A2231}"/>
              </a:ext>
            </a:extLst>
          </p:cNvPr>
          <p:cNvSpPr>
            <a:spLocks noGrp="1"/>
          </p:cNvSpPr>
          <p:nvPr>
            <p:ph type="title"/>
          </p:nvPr>
        </p:nvSpPr>
        <p:spPr/>
        <p:txBody>
          <a:bodyPr/>
          <a:lstStyle/>
          <a:p>
            <a:r>
              <a:rPr lang="en-US"/>
              <a:t>Tiktok Followers Change | OMG FUSE COMPETITORS</a:t>
            </a:r>
          </a:p>
        </p:txBody>
      </p:sp>
      <p:graphicFrame>
        <p:nvGraphicFramePr>
          <p:cNvPr id="6" name="Chart Placeholder 5">
            <a:extLst>
              <a:ext uri="{FF2B5EF4-FFF2-40B4-BE49-F238E27FC236}">
                <a16:creationId xmlns:a16="http://schemas.microsoft.com/office/drawing/2014/main" id="{7A74B200-C183-43C1-A6A5-51E6985DFFD6}"/>
              </a:ext>
            </a:extLst>
          </p:cNvPr>
          <p:cNvGraphicFramePr>
            <a:graphicFrameLocks noGrp="1"/>
          </p:cNvGraphicFramePr>
          <p:nvPr>
            <p:ph type="chart" sz="quarter" idx="13"/>
            <p:extLst>
              <p:ext uri="{D42A27DB-BD31-4B8C-83A1-F6EECF244321}">
                <p14:modId xmlns:p14="http://schemas.microsoft.com/office/powerpoint/2010/main" val="3543551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5AFD7B-3D01-4139-8B63-B270E652975B}"/>
              </a:ext>
            </a:extLst>
          </p:cNvPr>
          <p:cNvSpPr>
            <a:spLocks noGrp="1"/>
          </p:cNvSpPr>
          <p:nvPr>
            <p:ph type="body" sz="quarter" idx="14"/>
          </p:nvPr>
        </p:nvSpPr>
        <p:spPr/>
        <p:txBody>
          <a:bodyPr/>
          <a:lstStyle/>
          <a:p>
            <a:r>
              <a:rPr lang="en-US"/>
              <a:t>01/01/2024 - 05/31/2025</a:t>
            </a:r>
          </a:p>
        </p:txBody>
      </p:sp>
      <p:sp>
        <p:nvSpPr>
          <p:cNvPr id="5" name="Footer Placeholder 4">
            <a:extLst>
              <a:ext uri="{FF2B5EF4-FFF2-40B4-BE49-F238E27FC236}">
                <a16:creationId xmlns:a16="http://schemas.microsoft.com/office/drawing/2014/main" id="{840961A6-A66F-4ED6-9298-82255F2011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61190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7858D-3263-47AC-84BD-2993CD9C572E}"/>
              </a:ext>
            </a:extLst>
          </p:cNvPr>
          <p:cNvSpPr>
            <a:spLocks noGrp="1"/>
          </p:cNvSpPr>
          <p:nvPr>
            <p:ph type="title"/>
          </p:nvPr>
        </p:nvSpPr>
        <p:spPr/>
        <p:txBody>
          <a:bodyPr/>
          <a:lstStyle/>
          <a:p>
            <a:r>
              <a:rPr lang="en-US"/>
              <a:t>Tiktok Videos Table Overview | OMG FUSE COMPETITORS - 1 of 5</a:t>
            </a:r>
          </a:p>
        </p:txBody>
      </p:sp>
      <p:graphicFrame>
        <p:nvGraphicFramePr>
          <p:cNvPr id="5" name="Table Placeholder 4">
            <a:extLst>
              <a:ext uri="{FF2B5EF4-FFF2-40B4-BE49-F238E27FC236}">
                <a16:creationId xmlns:a16="http://schemas.microsoft.com/office/drawing/2014/main" id="{55DE6E6B-8E47-420B-9E9C-F64D797ACCE6}"/>
              </a:ext>
            </a:extLst>
          </p:cNvPr>
          <p:cNvGraphicFramePr>
            <a:graphicFrameLocks noGrp="1"/>
          </p:cNvGraphicFramePr>
          <p:nvPr>
            <p:ph type="tbl" sz="quarter" idx="13"/>
            <p:extLst>
              <p:ext uri="{D42A27DB-BD31-4B8C-83A1-F6EECF244321}">
                <p14:modId xmlns:p14="http://schemas.microsoft.com/office/powerpoint/2010/main" val="874490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44680161"/>
                    </a:ext>
                  </a:extLst>
                </a:gridCol>
                <a:gridCol w="576072">
                  <a:extLst>
                    <a:ext uri="{9D8B030D-6E8A-4147-A177-3AD203B41FA5}">
                      <a16:colId xmlns:a16="http://schemas.microsoft.com/office/drawing/2014/main" val="2592380159"/>
                    </a:ext>
                  </a:extLst>
                </a:gridCol>
                <a:gridCol w="576072">
                  <a:extLst>
                    <a:ext uri="{9D8B030D-6E8A-4147-A177-3AD203B41FA5}">
                      <a16:colId xmlns:a16="http://schemas.microsoft.com/office/drawing/2014/main" val="1148524632"/>
                    </a:ext>
                  </a:extLst>
                </a:gridCol>
                <a:gridCol w="576072">
                  <a:extLst>
                    <a:ext uri="{9D8B030D-6E8A-4147-A177-3AD203B41FA5}">
                      <a16:colId xmlns:a16="http://schemas.microsoft.com/office/drawing/2014/main" val="3153945513"/>
                    </a:ext>
                  </a:extLst>
                </a:gridCol>
                <a:gridCol w="576072">
                  <a:extLst>
                    <a:ext uri="{9D8B030D-6E8A-4147-A177-3AD203B41FA5}">
                      <a16:colId xmlns:a16="http://schemas.microsoft.com/office/drawing/2014/main" val="1224798506"/>
                    </a:ext>
                  </a:extLst>
                </a:gridCol>
                <a:gridCol w="576072">
                  <a:extLst>
                    <a:ext uri="{9D8B030D-6E8A-4147-A177-3AD203B41FA5}">
                      <a16:colId xmlns:a16="http://schemas.microsoft.com/office/drawing/2014/main" val="2991151505"/>
                    </a:ext>
                  </a:extLst>
                </a:gridCol>
                <a:gridCol w="576072">
                  <a:extLst>
                    <a:ext uri="{9D8B030D-6E8A-4147-A177-3AD203B41FA5}">
                      <a16:colId xmlns:a16="http://schemas.microsoft.com/office/drawing/2014/main" val="4015050823"/>
                    </a:ext>
                  </a:extLst>
                </a:gridCol>
                <a:gridCol w="576072">
                  <a:extLst>
                    <a:ext uri="{9D8B030D-6E8A-4147-A177-3AD203B41FA5}">
                      <a16:colId xmlns:a16="http://schemas.microsoft.com/office/drawing/2014/main" val="2284151077"/>
                    </a:ext>
                  </a:extLst>
                </a:gridCol>
                <a:gridCol w="576072">
                  <a:extLst>
                    <a:ext uri="{9D8B030D-6E8A-4147-A177-3AD203B41FA5}">
                      <a16:colId xmlns:a16="http://schemas.microsoft.com/office/drawing/2014/main" val="879560292"/>
                    </a:ext>
                  </a:extLst>
                </a:gridCol>
                <a:gridCol w="576072">
                  <a:extLst>
                    <a:ext uri="{9D8B030D-6E8A-4147-A177-3AD203B41FA5}">
                      <a16:colId xmlns:a16="http://schemas.microsoft.com/office/drawing/2014/main" val="1022069888"/>
                    </a:ext>
                  </a:extLst>
                </a:gridCol>
                <a:gridCol w="576072">
                  <a:extLst>
                    <a:ext uri="{9D8B030D-6E8A-4147-A177-3AD203B41FA5}">
                      <a16:colId xmlns:a16="http://schemas.microsoft.com/office/drawing/2014/main" val="3508262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69487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10/04/2024 14:50:28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10/04/2024 14:50:28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a:t>
                      </a:r>
                    </a:p>
                  </a:txBody>
                  <a:tcPr/>
                </a:tc>
                <a:extLst>
                  <a:ext uri="{0D108BD9-81ED-4DB2-BD59-A6C34878D82A}">
                    <a16:rowId xmlns:a16="http://schemas.microsoft.com/office/drawing/2014/main" val="160279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09/26/2024 17:25:47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09/26/2024 17:25:47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extLst>
                  <a:ext uri="{0D108BD9-81ED-4DB2-BD59-A6C34878D82A}">
                    <a16:rowId xmlns:a16="http://schemas.microsoft.com/office/drawing/2014/main" val="198542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16:49:58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16:49:58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1676</a:t>
                      </a:r>
                    </a:p>
                  </a:txBody>
                  <a:tcPr/>
                </a:tc>
                <a:extLst>
                  <a:ext uri="{0D108BD9-81ED-4DB2-BD59-A6C34878D82A}">
                    <a16:rowId xmlns:a16="http://schemas.microsoft.com/office/drawing/2014/main" val="413307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09/13/2024 22:48:35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09/13/2024 22:48:35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extLst>
                  <a:ext uri="{0D108BD9-81ED-4DB2-BD59-A6C34878D82A}">
                    <a16:rowId xmlns:a16="http://schemas.microsoft.com/office/drawing/2014/main" val="902901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09/06/2024 16:21:18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09/06/2024 16:21:18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extLst>
                  <a:ext uri="{0D108BD9-81ED-4DB2-BD59-A6C34878D82A}">
                    <a16:rowId xmlns:a16="http://schemas.microsoft.com/office/drawing/2014/main" val="2578622841"/>
                  </a:ext>
                </a:extLst>
              </a:tr>
            </a:tbl>
          </a:graphicData>
        </a:graphic>
      </p:graphicFrame>
      <p:sp>
        <p:nvSpPr>
          <p:cNvPr id="4" name="Text Placeholder 3">
            <a:extLst>
              <a:ext uri="{FF2B5EF4-FFF2-40B4-BE49-F238E27FC236}">
                <a16:creationId xmlns:a16="http://schemas.microsoft.com/office/drawing/2014/main" id="{1238B9D4-A1BE-4240-ADC6-D7CD54FF27E3}"/>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32639993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5C211-3CE2-483D-9ED9-793991319520}"/>
              </a:ext>
            </a:extLst>
          </p:cNvPr>
          <p:cNvSpPr>
            <a:spLocks noGrp="1"/>
          </p:cNvSpPr>
          <p:nvPr>
            <p:ph type="title"/>
          </p:nvPr>
        </p:nvSpPr>
        <p:spPr/>
        <p:txBody>
          <a:bodyPr/>
          <a:lstStyle/>
          <a:p>
            <a:r>
              <a:rPr lang="en-US"/>
              <a:t>Tiktok Videos Table Overview | OMG FUSE COMPETITORS - 2 of 5</a:t>
            </a:r>
          </a:p>
        </p:txBody>
      </p:sp>
      <p:graphicFrame>
        <p:nvGraphicFramePr>
          <p:cNvPr id="5" name="Table Placeholder 4">
            <a:extLst>
              <a:ext uri="{FF2B5EF4-FFF2-40B4-BE49-F238E27FC236}">
                <a16:creationId xmlns:a16="http://schemas.microsoft.com/office/drawing/2014/main" id="{326F60DF-3BAE-4F71-BF75-8A6F91E9B1F8}"/>
              </a:ext>
            </a:extLst>
          </p:cNvPr>
          <p:cNvGraphicFramePr>
            <a:graphicFrameLocks noGrp="1"/>
          </p:cNvGraphicFramePr>
          <p:nvPr>
            <p:ph type="tbl" sz="quarter" idx="13"/>
            <p:extLst>
              <p:ext uri="{D42A27DB-BD31-4B8C-83A1-F6EECF244321}">
                <p14:modId xmlns:p14="http://schemas.microsoft.com/office/powerpoint/2010/main" val="1100824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75537104"/>
                    </a:ext>
                  </a:extLst>
                </a:gridCol>
                <a:gridCol w="576072">
                  <a:extLst>
                    <a:ext uri="{9D8B030D-6E8A-4147-A177-3AD203B41FA5}">
                      <a16:colId xmlns:a16="http://schemas.microsoft.com/office/drawing/2014/main" val="3885024251"/>
                    </a:ext>
                  </a:extLst>
                </a:gridCol>
                <a:gridCol w="576072">
                  <a:extLst>
                    <a:ext uri="{9D8B030D-6E8A-4147-A177-3AD203B41FA5}">
                      <a16:colId xmlns:a16="http://schemas.microsoft.com/office/drawing/2014/main" val="320658372"/>
                    </a:ext>
                  </a:extLst>
                </a:gridCol>
                <a:gridCol w="576072">
                  <a:extLst>
                    <a:ext uri="{9D8B030D-6E8A-4147-A177-3AD203B41FA5}">
                      <a16:colId xmlns:a16="http://schemas.microsoft.com/office/drawing/2014/main" val="1293279655"/>
                    </a:ext>
                  </a:extLst>
                </a:gridCol>
                <a:gridCol w="576072">
                  <a:extLst>
                    <a:ext uri="{9D8B030D-6E8A-4147-A177-3AD203B41FA5}">
                      <a16:colId xmlns:a16="http://schemas.microsoft.com/office/drawing/2014/main" val="289244891"/>
                    </a:ext>
                  </a:extLst>
                </a:gridCol>
                <a:gridCol w="576072">
                  <a:extLst>
                    <a:ext uri="{9D8B030D-6E8A-4147-A177-3AD203B41FA5}">
                      <a16:colId xmlns:a16="http://schemas.microsoft.com/office/drawing/2014/main" val="371245018"/>
                    </a:ext>
                  </a:extLst>
                </a:gridCol>
                <a:gridCol w="576072">
                  <a:extLst>
                    <a:ext uri="{9D8B030D-6E8A-4147-A177-3AD203B41FA5}">
                      <a16:colId xmlns:a16="http://schemas.microsoft.com/office/drawing/2014/main" val="1349118226"/>
                    </a:ext>
                  </a:extLst>
                </a:gridCol>
                <a:gridCol w="576072">
                  <a:extLst>
                    <a:ext uri="{9D8B030D-6E8A-4147-A177-3AD203B41FA5}">
                      <a16:colId xmlns:a16="http://schemas.microsoft.com/office/drawing/2014/main" val="555048398"/>
                    </a:ext>
                  </a:extLst>
                </a:gridCol>
                <a:gridCol w="576072">
                  <a:extLst>
                    <a:ext uri="{9D8B030D-6E8A-4147-A177-3AD203B41FA5}">
                      <a16:colId xmlns:a16="http://schemas.microsoft.com/office/drawing/2014/main" val="2247996564"/>
                    </a:ext>
                  </a:extLst>
                </a:gridCol>
                <a:gridCol w="576072">
                  <a:extLst>
                    <a:ext uri="{9D8B030D-6E8A-4147-A177-3AD203B41FA5}">
                      <a16:colId xmlns:a16="http://schemas.microsoft.com/office/drawing/2014/main" val="3317208227"/>
                    </a:ext>
                  </a:extLst>
                </a:gridCol>
                <a:gridCol w="576072">
                  <a:extLst>
                    <a:ext uri="{9D8B030D-6E8A-4147-A177-3AD203B41FA5}">
                      <a16:colId xmlns:a16="http://schemas.microsoft.com/office/drawing/2014/main" val="2906361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08304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08/02/2024 17:09:11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08/02/2024 17:09:11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extLst>
                  <a:ext uri="{0D108BD9-81ED-4DB2-BD59-A6C34878D82A}">
                    <a16:rowId xmlns:a16="http://schemas.microsoft.com/office/drawing/2014/main" val="4132891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15:17:41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15:17:41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extLst>
                  <a:ext uri="{0D108BD9-81ED-4DB2-BD59-A6C34878D82A}">
                    <a16:rowId xmlns:a16="http://schemas.microsoft.com/office/drawing/2014/main" val="104808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06/19/2024 17:51:09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06/19/2024 17:51:09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extLst>
                  <a:ext uri="{0D108BD9-81ED-4DB2-BD59-A6C34878D82A}">
                    <a16:rowId xmlns:a16="http://schemas.microsoft.com/office/drawing/2014/main" val="46277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06/19/2024 14:30:35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06/19/2024 14:30:35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a:t>
                      </a:r>
                    </a:p>
                  </a:txBody>
                  <a:tcPr/>
                </a:tc>
                <a:extLst>
                  <a:ext uri="{0D108BD9-81ED-4DB2-BD59-A6C34878D82A}">
                    <a16:rowId xmlns:a16="http://schemas.microsoft.com/office/drawing/2014/main" val="2606441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18:38:12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18:38:12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extLst>
                  <a:ext uri="{0D108BD9-81ED-4DB2-BD59-A6C34878D82A}">
                    <a16:rowId xmlns:a16="http://schemas.microsoft.com/office/drawing/2014/main" val="689767564"/>
                  </a:ext>
                </a:extLst>
              </a:tr>
            </a:tbl>
          </a:graphicData>
        </a:graphic>
      </p:graphicFrame>
      <p:sp>
        <p:nvSpPr>
          <p:cNvPr id="4" name="Text Placeholder 3">
            <a:extLst>
              <a:ext uri="{FF2B5EF4-FFF2-40B4-BE49-F238E27FC236}">
                <a16:creationId xmlns:a16="http://schemas.microsoft.com/office/drawing/2014/main" id="{F2E20DEA-AE7B-4D68-931D-02756B5B5D2F}"/>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4964099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F86E0-16D8-40D2-AC76-FE62742356E4}"/>
              </a:ext>
            </a:extLst>
          </p:cNvPr>
          <p:cNvSpPr>
            <a:spLocks noGrp="1"/>
          </p:cNvSpPr>
          <p:nvPr>
            <p:ph type="title"/>
          </p:nvPr>
        </p:nvSpPr>
        <p:spPr/>
        <p:txBody>
          <a:bodyPr/>
          <a:lstStyle/>
          <a:p>
            <a:r>
              <a:rPr lang="en-US"/>
              <a:t>Tiktok Videos Table Overview | OMG FUSE COMPETITORS - 3 of 5</a:t>
            </a:r>
          </a:p>
        </p:txBody>
      </p:sp>
      <p:graphicFrame>
        <p:nvGraphicFramePr>
          <p:cNvPr id="5" name="Table Placeholder 4">
            <a:extLst>
              <a:ext uri="{FF2B5EF4-FFF2-40B4-BE49-F238E27FC236}">
                <a16:creationId xmlns:a16="http://schemas.microsoft.com/office/drawing/2014/main" id="{3D32B9A4-B02F-4292-85ED-E828C2744585}"/>
              </a:ext>
            </a:extLst>
          </p:cNvPr>
          <p:cNvGraphicFramePr>
            <a:graphicFrameLocks noGrp="1"/>
          </p:cNvGraphicFramePr>
          <p:nvPr>
            <p:ph type="tbl" sz="quarter" idx="13"/>
            <p:extLst>
              <p:ext uri="{D42A27DB-BD31-4B8C-83A1-F6EECF244321}">
                <p14:modId xmlns:p14="http://schemas.microsoft.com/office/powerpoint/2010/main" val="4221819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87296046"/>
                    </a:ext>
                  </a:extLst>
                </a:gridCol>
                <a:gridCol w="576072">
                  <a:extLst>
                    <a:ext uri="{9D8B030D-6E8A-4147-A177-3AD203B41FA5}">
                      <a16:colId xmlns:a16="http://schemas.microsoft.com/office/drawing/2014/main" val="559749263"/>
                    </a:ext>
                  </a:extLst>
                </a:gridCol>
                <a:gridCol w="576072">
                  <a:extLst>
                    <a:ext uri="{9D8B030D-6E8A-4147-A177-3AD203B41FA5}">
                      <a16:colId xmlns:a16="http://schemas.microsoft.com/office/drawing/2014/main" val="2549132689"/>
                    </a:ext>
                  </a:extLst>
                </a:gridCol>
                <a:gridCol w="576072">
                  <a:extLst>
                    <a:ext uri="{9D8B030D-6E8A-4147-A177-3AD203B41FA5}">
                      <a16:colId xmlns:a16="http://schemas.microsoft.com/office/drawing/2014/main" val="3883018606"/>
                    </a:ext>
                  </a:extLst>
                </a:gridCol>
                <a:gridCol w="576072">
                  <a:extLst>
                    <a:ext uri="{9D8B030D-6E8A-4147-A177-3AD203B41FA5}">
                      <a16:colId xmlns:a16="http://schemas.microsoft.com/office/drawing/2014/main" val="3338678625"/>
                    </a:ext>
                  </a:extLst>
                </a:gridCol>
                <a:gridCol w="576072">
                  <a:extLst>
                    <a:ext uri="{9D8B030D-6E8A-4147-A177-3AD203B41FA5}">
                      <a16:colId xmlns:a16="http://schemas.microsoft.com/office/drawing/2014/main" val="1359224905"/>
                    </a:ext>
                  </a:extLst>
                </a:gridCol>
                <a:gridCol w="576072">
                  <a:extLst>
                    <a:ext uri="{9D8B030D-6E8A-4147-A177-3AD203B41FA5}">
                      <a16:colId xmlns:a16="http://schemas.microsoft.com/office/drawing/2014/main" val="2266631628"/>
                    </a:ext>
                  </a:extLst>
                </a:gridCol>
                <a:gridCol w="576072">
                  <a:extLst>
                    <a:ext uri="{9D8B030D-6E8A-4147-A177-3AD203B41FA5}">
                      <a16:colId xmlns:a16="http://schemas.microsoft.com/office/drawing/2014/main" val="3363702337"/>
                    </a:ext>
                  </a:extLst>
                </a:gridCol>
                <a:gridCol w="576072">
                  <a:extLst>
                    <a:ext uri="{9D8B030D-6E8A-4147-A177-3AD203B41FA5}">
                      <a16:colId xmlns:a16="http://schemas.microsoft.com/office/drawing/2014/main" val="3499211358"/>
                    </a:ext>
                  </a:extLst>
                </a:gridCol>
                <a:gridCol w="576072">
                  <a:extLst>
                    <a:ext uri="{9D8B030D-6E8A-4147-A177-3AD203B41FA5}">
                      <a16:colId xmlns:a16="http://schemas.microsoft.com/office/drawing/2014/main" val="3138966165"/>
                    </a:ext>
                  </a:extLst>
                </a:gridCol>
                <a:gridCol w="576072">
                  <a:extLst>
                    <a:ext uri="{9D8B030D-6E8A-4147-A177-3AD203B41FA5}">
                      <a16:colId xmlns:a16="http://schemas.microsoft.com/office/drawing/2014/main" val="3831585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17639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06/13/2024 15:32:57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06/13/2024 15:32:57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1196</a:t>
                      </a:r>
                    </a:p>
                  </a:txBody>
                  <a:tcPr/>
                </a:tc>
                <a:extLst>
                  <a:ext uri="{0D108BD9-81ED-4DB2-BD59-A6C34878D82A}">
                    <a16:rowId xmlns:a16="http://schemas.microsoft.com/office/drawing/2014/main" val="1156333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05/27/2024 15:07:11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05/27/2024 15:07:11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a:t>
                      </a:r>
                    </a:p>
                  </a:txBody>
                  <a:tcPr/>
                </a:tc>
                <a:extLst>
                  <a:ext uri="{0D108BD9-81ED-4DB2-BD59-A6C34878D82A}">
                    <a16:rowId xmlns:a16="http://schemas.microsoft.com/office/drawing/2014/main" val="2525504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16:05:12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16:05:12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extLst>
                  <a:ext uri="{0D108BD9-81ED-4DB2-BD59-A6C34878D82A}">
                    <a16:rowId xmlns:a16="http://schemas.microsoft.com/office/drawing/2014/main" val="4095896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05/21/2024 15:38:39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05/21/2024 15:38:39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a:t>
                      </a:r>
                    </a:p>
                  </a:txBody>
                  <a:tcPr/>
                </a:tc>
                <a:extLst>
                  <a:ext uri="{0D108BD9-81ED-4DB2-BD59-A6C34878D82A}">
                    <a16:rowId xmlns:a16="http://schemas.microsoft.com/office/drawing/2014/main" val="1393798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05/16/2024 17:35:01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05/16/2024 17:35:01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extLst>
                  <a:ext uri="{0D108BD9-81ED-4DB2-BD59-A6C34878D82A}">
                    <a16:rowId xmlns:a16="http://schemas.microsoft.com/office/drawing/2014/main" val="1289579546"/>
                  </a:ext>
                </a:extLst>
              </a:tr>
            </a:tbl>
          </a:graphicData>
        </a:graphic>
      </p:graphicFrame>
      <p:sp>
        <p:nvSpPr>
          <p:cNvPr id="4" name="Text Placeholder 3">
            <a:extLst>
              <a:ext uri="{FF2B5EF4-FFF2-40B4-BE49-F238E27FC236}">
                <a16:creationId xmlns:a16="http://schemas.microsoft.com/office/drawing/2014/main" id="{D666D4EC-8D60-4143-BAB5-B64125B412E8}"/>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3412782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D1734-71EB-4D33-9341-F27C9027BA6C}"/>
              </a:ext>
            </a:extLst>
          </p:cNvPr>
          <p:cNvSpPr>
            <a:spLocks noGrp="1"/>
          </p:cNvSpPr>
          <p:nvPr>
            <p:ph type="title"/>
          </p:nvPr>
        </p:nvSpPr>
        <p:spPr/>
        <p:txBody>
          <a:bodyPr/>
          <a:lstStyle/>
          <a:p>
            <a:r>
              <a:rPr lang="en-US"/>
              <a:t>Tiktok Videos Table Overview | OMG FUSE COMPETITORS - 4 of 5</a:t>
            </a:r>
          </a:p>
        </p:txBody>
      </p:sp>
      <p:graphicFrame>
        <p:nvGraphicFramePr>
          <p:cNvPr id="5" name="Table Placeholder 4">
            <a:extLst>
              <a:ext uri="{FF2B5EF4-FFF2-40B4-BE49-F238E27FC236}">
                <a16:creationId xmlns:a16="http://schemas.microsoft.com/office/drawing/2014/main" id="{4B7F8471-44F3-4FE5-A5F4-5BFED80ADD04}"/>
              </a:ext>
            </a:extLst>
          </p:cNvPr>
          <p:cNvGraphicFramePr>
            <a:graphicFrameLocks noGrp="1"/>
          </p:cNvGraphicFramePr>
          <p:nvPr>
            <p:ph type="tbl" sz="quarter" idx="13"/>
            <p:extLst>
              <p:ext uri="{D42A27DB-BD31-4B8C-83A1-F6EECF244321}">
                <p14:modId xmlns:p14="http://schemas.microsoft.com/office/powerpoint/2010/main" val="1335316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53560343"/>
                    </a:ext>
                  </a:extLst>
                </a:gridCol>
                <a:gridCol w="576072">
                  <a:extLst>
                    <a:ext uri="{9D8B030D-6E8A-4147-A177-3AD203B41FA5}">
                      <a16:colId xmlns:a16="http://schemas.microsoft.com/office/drawing/2014/main" val="3555017750"/>
                    </a:ext>
                  </a:extLst>
                </a:gridCol>
                <a:gridCol w="576072">
                  <a:extLst>
                    <a:ext uri="{9D8B030D-6E8A-4147-A177-3AD203B41FA5}">
                      <a16:colId xmlns:a16="http://schemas.microsoft.com/office/drawing/2014/main" val="2313397419"/>
                    </a:ext>
                  </a:extLst>
                </a:gridCol>
                <a:gridCol w="576072">
                  <a:extLst>
                    <a:ext uri="{9D8B030D-6E8A-4147-A177-3AD203B41FA5}">
                      <a16:colId xmlns:a16="http://schemas.microsoft.com/office/drawing/2014/main" val="2057198312"/>
                    </a:ext>
                  </a:extLst>
                </a:gridCol>
                <a:gridCol w="576072">
                  <a:extLst>
                    <a:ext uri="{9D8B030D-6E8A-4147-A177-3AD203B41FA5}">
                      <a16:colId xmlns:a16="http://schemas.microsoft.com/office/drawing/2014/main" val="368169155"/>
                    </a:ext>
                  </a:extLst>
                </a:gridCol>
                <a:gridCol w="576072">
                  <a:extLst>
                    <a:ext uri="{9D8B030D-6E8A-4147-A177-3AD203B41FA5}">
                      <a16:colId xmlns:a16="http://schemas.microsoft.com/office/drawing/2014/main" val="2866106279"/>
                    </a:ext>
                  </a:extLst>
                </a:gridCol>
                <a:gridCol w="576072">
                  <a:extLst>
                    <a:ext uri="{9D8B030D-6E8A-4147-A177-3AD203B41FA5}">
                      <a16:colId xmlns:a16="http://schemas.microsoft.com/office/drawing/2014/main" val="1353210902"/>
                    </a:ext>
                  </a:extLst>
                </a:gridCol>
                <a:gridCol w="576072">
                  <a:extLst>
                    <a:ext uri="{9D8B030D-6E8A-4147-A177-3AD203B41FA5}">
                      <a16:colId xmlns:a16="http://schemas.microsoft.com/office/drawing/2014/main" val="3901554209"/>
                    </a:ext>
                  </a:extLst>
                </a:gridCol>
                <a:gridCol w="576072">
                  <a:extLst>
                    <a:ext uri="{9D8B030D-6E8A-4147-A177-3AD203B41FA5}">
                      <a16:colId xmlns:a16="http://schemas.microsoft.com/office/drawing/2014/main" val="2996224833"/>
                    </a:ext>
                  </a:extLst>
                </a:gridCol>
                <a:gridCol w="576072">
                  <a:extLst>
                    <a:ext uri="{9D8B030D-6E8A-4147-A177-3AD203B41FA5}">
                      <a16:colId xmlns:a16="http://schemas.microsoft.com/office/drawing/2014/main" val="1721970713"/>
                    </a:ext>
                  </a:extLst>
                </a:gridCol>
                <a:gridCol w="576072">
                  <a:extLst>
                    <a:ext uri="{9D8B030D-6E8A-4147-A177-3AD203B41FA5}">
                      <a16:colId xmlns:a16="http://schemas.microsoft.com/office/drawing/2014/main" val="3396804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943449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05/15/2024 16:44:08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05/15/2024 16:44:08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18890</a:t>
                      </a:r>
                    </a:p>
                  </a:txBody>
                  <a:tcPr/>
                </a:tc>
                <a:extLst>
                  <a:ext uri="{0D108BD9-81ED-4DB2-BD59-A6C34878D82A}">
                    <a16:rowId xmlns:a16="http://schemas.microsoft.com/office/drawing/2014/main" val="2455232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05/15/2024 10:53:22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05/15/2024 10:53:22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5143</a:t>
                      </a:r>
                    </a:p>
                  </a:txBody>
                  <a:tcPr/>
                </a:tc>
                <a:extLst>
                  <a:ext uri="{0D108BD9-81ED-4DB2-BD59-A6C34878D82A}">
                    <a16:rowId xmlns:a16="http://schemas.microsoft.com/office/drawing/2014/main" val="864222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05/03/2024 16:17:40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05/03/2024 16:17:40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a:t>
                      </a:r>
                    </a:p>
                  </a:txBody>
                  <a:tcPr/>
                </a:tc>
                <a:extLst>
                  <a:ext uri="{0D108BD9-81ED-4DB2-BD59-A6C34878D82A}">
                    <a16:rowId xmlns:a16="http://schemas.microsoft.com/office/drawing/2014/main" val="2928418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04/19/2024 16:30:37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04/19/2024 16:30:37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a:t>
                      </a:r>
                    </a:p>
                  </a:txBody>
                  <a:tcPr/>
                </a:tc>
                <a:extLst>
                  <a:ext uri="{0D108BD9-81ED-4DB2-BD59-A6C34878D82A}">
                    <a16:rowId xmlns:a16="http://schemas.microsoft.com/office/drawing/2014/main" val="1264349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04/17/2024 16:32:23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04/17/2024 16:32:23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a:t>
                      </a:r>
                    </a:p>
                  </a:txBody>
                  <a:tcPr/>
                </a:tc>
                <a:extLst>
                  <a:ext uri="{0D108BD9-81ED-4DB2-BD59-A6C34878D82A}">
                    <a16:rowId xmlns:a16="http://schemas.microsoft.com/office/drawing/2014/main" val="1688721729"/>
                  </a:ext>
                </a:extLst>
              </a:tr>
            </a:tbl>
          </a:graphicData>
        </a:graphic>
      </p:graphicFrame>
      <p:sp>
        <p:nvSpPr>
          <p:cNvPr id="4" name="Text Placeholder 3">
            <a:extLst>
              <a:ext uri="{FF2B5EF4-FFF2-40B4-BE49-F238E27FC236}">
                <a16:creationId xmlns:a16="http://schemas.microsoft.com/office/drawing/2014/main" id="{101E3FAC-C3FF-4931-926A-04205ABACA45}"/>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17368897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6A61B-8940-459E-8D88-FF59B4550DBA}"/>
              </a:ext>
            </a:extLst>
          </p:cNvPr>
          <p:cNvSpPr>
            <a:spLocks noGrp="1"/>
          </p:cNvSpPr>
          <p:nvPr>
            <p:ph type="title"/>
          </p:nvPr>
        </p:nvSpPr>
        <p:spPr/>
        <p:txBody>
          <a:bodyPr/>
          <a:lstStyle/>
          <a:p>
            <a:r>
              <a:rPr lang="en-US"/>
              <a:t>Tiktok Videos Table Overview | OMG FUSE COMPETITORS - 5 of 5</a:t>
            </a:r>
          </a:p>
        </p:txBody>
      </p:sp>
      <p:graphicFrame>
        <p:nvGraphicFramePr>
          <p:cNvPr id="5" name="Table Placeholder 4">
            <a:extLst>
              <a:ext uri="{FF2B5EF4-FFF2-40B4-BE49-F238E27FC236}">
                <a16:creationId xmlns:a16="http://schemas.microsoft.com/office/drawing/2014/main" id="{D79A9FEA-AB7F-4D3A-8DE7-AD4C8E59C110}"/>
              </a:ext>
            </a:extLst>
          </p:cNvPr>
          <p:cNvGraphicFramePr>
            <a:graphicFrameLocks noGrp="1"/>
          </p:cNvGraphicFramePr>
          <p:nvPr>
            <p:ph type="tbl" sz="quarter" idx="13"/>
            <p:extLst>
              <p:ext uri="{D42A27DB-BD31-4B8C-83A1-F6EECF244321}">
                <p14:modId xmlns:p14="http://schemas.microsoft.com/office/powerpoint/2010/main" val="3835057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93037439"/>
                    </a:ext>
                  </a:extLst>
                </a:gridCol>
                <a:gridCol w="576072">
                  <a:extLst>
                    <a:ext uri="{9D8B030D-6E8A-4147-A177-3AD203B41FA5}">
                      <a16:colId xmlns:a16="http://schemas.microsoft.com/office/drawing/2014/main" val="133043758"/>
                    </a:ext>
                  </a:extLst>
                </a:gridCol>
                <a:gridCol w="576072">
                  <a:extLst>
                    <a:ext uri="{9D8B030D-6E8A-4147-A177-3AD203B41FA5}">
                      <a16:colId xmlns:a16="http://schemas.microsoft.com/office/drawing/2014/main" val="4172589951"/>
                    </a:ext>
                  </a:extLst>
                </a:gridCol>
                <a:gridCol w="576072">
                  <a:extLst>
                    <a:ext uri="{9D8B030D-6E8A-4147-A177-3AD203B41FA5}">
                      <a16:colId xmlns:a16="http://schemas.microsoft.com/office/drawing/2014/main" val="4196427419"/>
                    </a:ext>
                  </a:extLst>
                </a:gridCol>
                <a:gridCol w="576072">
                  <a:extLst>
                    <a:ext uri="{9D8B030D-6E8A-4147-A177-3AD203B41FA5}">
                      <a16:colId xmlns:a16="http://schemas.microsoft.com/office/drawing/2014/main" val="1763784376"/>
                    </a:ext>
                  </a:extLst>
                </a:gridCol>
                <a:gridCol w="576072">
                  <a:extLst>
                    <a:ext uri="{9D8B030D-6E8A-4147-A177-3AD203B41FA5}">
                      <a16:colId xmlns:a16="http://schemas.microsoft.com/office/drawing/2014/main" val="4179996851"/>
                    </a:ext>
                  </a:extLst>
                </a:gridCol>
                <a:gridCol w="576072">
                  <a:extLst>
                    <a:ext uri="{9D8B030D-6E8A-4147-A177-3AD203B41FA5}">
                      <a16:colId xmlns:a16="http://schemas.microsoft.com/office/drawing/2014/main" val="2800023593"/>
                    </a:ext>
                  </a:extLst>
                </a:gridCol>
                <a:gridCol w="576072">
                  <a:extLst>
                    <a:ext uri="{9D8B030D-6E8A-4147-A177-3AD203B41FA5}">
                      <a16:colId xmlns:a16="http://schemas.microsoft.com/office/drawing/2014/main" val="3445739212"/>
                    </a:ext>
                  </a:extLst>
                </a:gridCol>
                <a:gridCol w="576072">
                  <a:extLst>
                    <a:ext uri="{9D8B030D-6E8A-4147-A177-3AD203B41FA5}">
                      <a16:colId xmlns:a16="http://schemas.microsoft.com/office/drawing/2014/main" val="725470846"/>
                    </a:ext>
                  </a:extLst>
                </a:gridCol>
                <a:gridCol w="576072">
                  <a:extLst>
                    <a:ext uri="{9D8B030D-6E8A-4147-A177-3AD203B41FA5}">
                      <a16:colId xmlns:a16="http://schemas.microsoft.com/office/drawing/2014/main" val="1839948539"/>
                    </a:ext>
                  </a:extLst>
                </a:gridCol>
                <a:gridCol w="576072">
                  <a:extLst>
                    <a:ext uri="{9D8B030D-6E8A-4147-A177-3AD203B41FA5}">
                      <a16:colId xmlns:a16="http://schemas.microsoft.com/office/drawing/2014/main" val="1716497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30580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16:30:00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16:30:00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a:t>
                      </a:r>
                    </a:p>
                  </a:txBody>
                  <a:tcPr/>
                </a:tc>
                <a:extLst>
                  <a:ext uri="{0D108BD9-81ED-4DB2-BD59-A6C34878D82A}">
                    <a16:rowId xmlns:a16="http://schemas.microsoft.com/office/drawing/2014/main" val="93290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03/22/2024 16:00:13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03/22/2024 16:00:13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a:t>
                      </a:r>
                    </a:p>
                  </a:txBody>
                  <a:tcPr/>
                </a:tc>
                <a:extLst>
                  <a:ext uri="{0D108BD9-81ED-4DB2-BD59-A6C34878D82A}">
                    <a16:rowId xmlns:a16="http://schemas.microsoft.com/office/drawing/2014/main" val="42525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03/15/2024 16:05:04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03/15/2024 16:05:04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extLst>
                  <a:ext uri="{0D108BD9-81ED-4DB2-BD59-A6C34878D82A}">
                    <a16:rowId xmlns:a16="http://schemas.microsoft.com/office/drawing/2014/main" val="415134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03/12/2024 16:14:09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03/12/2024 16:14:09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1516</a:t>
                      </a:r>
                    </a:p>
                  </a:txBody>
                  <a:tcPr/>
                </a:tc>
                <a:extLst>
                  <a:ext uri="{0D108BD9-81ED-4DB2-BD59-A6C34878D82A}">
                    <a16:rowId xmlns:a16="http://schemas.microsoft.com/office/drawing/2014/main" val="1958071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03/04/2024 16:33:35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03/04/2024 16:33:35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extLst>
                  <a:ext uri="{0D108BD9-81ED-4DB2-BD59-A6C34878D82A}">
                    <a16:rowId xmlns:a16="http://schemas.microsoft.com/office/drawing/2014/main" val="1886129247"/>
                  </a:ext>
                </a:extLst>
              </a:tr>
            </a:tbl>
          </a:graphicData>
        </a:graphic>
      </p:graphicFrame>
      <p:sp>
        <p:nvSpPr>
          <p:cNvPr id="4" name="Text Placeholder 3">
            <a:extLst>
              <a:ext uri="{FF2B5EF4-FFF2-40B4-BE49-F238E27FC236}">
                <a16:creationId xmlns:a16="http://schemas.microsoft.com/office/drawing/2014/main" id="{8B834ACE-B2A4-49E4-AE5E-CEF9CA2C0E22}"/>
              </a:ext>
            </a:extLst>
          </p:cNvPr>
          <p:cNvSpPr>
            <a:spLocks noGrp="1"/>
          </p:cNvSpPr>
          <p:nvPr>
            <p:ph type="body" sz="quarter" idx="14"/>
          </p:nvPr>
        </p:nvSpPr>
        <p:spPr/>
        <p:txBody>
          <a:bodyPr/>
          <a:lstStyle/>
          <a:p>
            <a:r>
              <a:rPr lang="en-US"/>
              <a:t>01/01/2024 - 05/31/2025</a:t>
            </a:r>
          </a:p>
        </p:txBody>
      </p:sp>
    </p:spTree>
    <p:extLst>
      <p:ext uri="{BB962C8B-B14F-4D97-AF65-F5344CB8AC3E}">
        <p14:creationId xmlns:p14="http://schemas.microsoft.com/office/powerpoint/2010/main" val="23195863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7748</Words>
  <Application>Microsoft Office PowerPoint</Application>
  <PresentationFormat>On-screen Show (4:3)</PresentationFormat>
  <Paragraphs>3381</Paragraphs>
  <Slides>74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74</vt:i4>
      </vt:variant>
    </vt:vector>
  </HeadingPairs>
  <TitlesOfParts>
    <vt:vector size="77" baseType="lpstr">
      <vt:lpstr>Calibri</vt:lpstr>
      <vt:lpstr>Arial</vt:lpstr>
      <vt:lpstr>quintly_template</vt:lpstr>
      <vt:lpstr>OMG FUSE Owned Channels</vt:lpstr>
      <vt:lpstr>LinkedIn Followers Total | OMG FUSE COMPETITORS</vt:lpstr>
      <vt:lpstr>LinkedIn Followers Change | OMG FUSE COMPETITORS</vt:lpstr>
      <vt:lpstr>LinkedIn Posts Table | OMG FUSE COMPETITORS - 1 of 5</vt:lpstr>
      <vt:lpstr>LinkedIn Posts Table | OMG FUSE COMPETITORS - 2 of 5</vt:lpstr>
      <vt:lpstr>LinkedIn Posts Table | OMG FUSE COMPETITORS - 3 of 5</vt:lpstr>
      <vt:lpstr>LinkedIn Posts Table | OMG FUSE COMPETITORS - 4 of 5</vt:lpstr>
      <vt:lpstr>LinkedIn Posts Table | OMG FUSE COMPETITORS - 5 of 5</vt:lpstr>
      <vt:lpstr>Instagram Followers Total | OMG FUSE COMPETITORS</vt:lpstr>
      <vt:lpstr>Instagram Followers Change | OMG FUSE COMPETITORS</vt:lpstr>
      <vt:lpstr>Instagram Posts Table | OMG FUSE COMPETITORS - 1 of 26</vt:lpstr>
      <vt:lpstr>Instagram Posts Table | OMG FUSE COMPETITORS - 2 of 26</vt:lpstr>
      <vt:lpstr>Instagram Posts Table | OMG FUSE COMPETITORS - 3 of 26</vt:lpstr>
      <vt:lpstr>Instagram Posts Table | OMG FUSE COMPETITORS - 4 of 26</vt:lpstr>
      <vt:lpstr>Instagram Posts Table | OMG FUSE COMPETITORS - 5 of 26</vt:lpstr>
      <vt:lpstr>Instagram Posts Table | OMG FUSE COMPETITORS - 6 of 26</vt:lpstr>
      <vt:lpstr>Instagram Posts Table | OMG FUSE COMPETITORS - 7 of 26</vt:lpstr>
      <vt:lpstr>Instagram Posts Table | OMG FUSE COMPETITORS - 8 of 26</vt:lpstr>
      <vt:lpstr>Instagram Posts Table | OMG FUSE COMPETITORS - 9 of 26</vt:lpstr>
      <vt:lpstr>Instagram Posts Table | OMG FUSE COMPETITORS - 10 of 26</vt:lpstr>
      <vt:lpstr>Instagram Posts Table | OMG FUSE COMPETITORS - 11 of 26</vt:lpstr>
      <vt:lpstr>Instagram Posts Table | OMG FUSE COMPETITORS - 12 of 26</vt:lpstr>
      <vt:lpstr>Instagram Posts Table | OMG FUSE COMPETITORS - 13 of 26</vt:lpstr>
      <vt:lpstr>Instagram Posts Table | OMG FUSE COMPETITORS - 14 of 26</vt:lpstr>
      <vt:lpstr>Instagram Posts Table | OMG FUSE COMPETITORS - 15 of 26</vt:lpstr>
      <vt:lpstr>Instagram Posts Table | OMG FUSE COMPETITORS - 16 of 26</vt:lpstr>
      <vt:lpstr>Instagram Posts Table | OMG FUSE COMPETITORS - 17 of 26</vt:lpstr>
      <vt:lpstr>Instagram Posts Table | OMG FUSE COMPETITORS - 18 of 26</vt:lpstr>
      <vt:lpstr>Instagram Posts Table | OMG FUSE COMPETITORS - 19 of 26</vt:lpstr>
      <vt:lpstr>Instagram Posts Table | OMG FUSE COMPETITORS - 20 of 26</vt:lpstr>
      <vt:lpstr>Instagram Posts Table | OMG FUSE COMPETITORS - 21 of 26</vt:lpstr>
      <vt:lpstr>Instagram Posts Table | OMG FUSE COMPETITORS - 22 of 26</vt:lpstr>
      <vt:lpstr>Instagram Posts Table | OMG FUSE COMPETITORS - 23 of 26</vt:lpstr>
      <vt:lpstr>Instagram Posts Table | OMG FUSE COMPETITORS - 24 of 26</vt:lpstr>
      <vt:lpstr>Instagram Posts Table | OMG FUSE COMPETITORS - 25 of 26</vt:lpstr>
      <vt:lpstr>Instagram Posts Table | OMG FUSE COMPETITORS - 26 of 26</vt:lpstr>
      <vt:lpstr>Instagram Stories Table | OMG FUSE COMPETITORS - 1 of 26</vt:lpstr>
      <vt:lpstr>Instagram Stories Table | OMG FUSE COMPETITORS - 2 of 26</vt:lpstr>
      <vt:lpstr>Instagram Stories Table | OMG FUSE COMPETITORS - 3 of 26</vt:lpstr>
      <vt:lpstr>Instagram Stories Table | OMG FUSE COMPETITORS - 4 of 26</vt:lpstr>
      <vt:lpstr>Instagram Stories Table | OMG FUSE COMPETITORS - 5 of 26</vt:lpstr>
      <vt:lpstr>Instagram Stories Table | OMG FUSE COMPETITORS - 6 of 26</vt:lpstr>
      <vt:lpstr>Instagram Stories Table | OMG FUSE COMPETITORS - 7 of 26</vt:lpstr>
      <vt:lpstr>Instagram Stories Table | OMG FUSE COMPETITORS - 8 of 26</vt:lpstr>
      <vt:lpstr>Instagram Stories Table | OMG FUSE COMPETITORS - 9 of 26</vt:lpstr>
      <vt:lpstr>Instagram Stories Table | OMG FUSE COMPETITORS - 10 of 26</vt:lpstr>
      <vt:lpstr>Instagram Stories Table | OMG FUSE COMPETITORS - 11 of 26</vt:lpstr>
      <vt:lpstr>Instagram Stories Table | OMG FUSE COMPETITORS - 12 of 26</vt:lpstr>
      <vt:lpstr>Instagram Stories Table | OMG FUSE COMPETITORS - 13 of 26</vt:lpstr>
      <vt:lpstr>Instagram Stories Table | OMG FUSE COMPETITORS - 14 of 26</vt:lpstr>
      <vt:lpstr>Instagram Stories Table | OMG FUSE COMPETITORS - 15 of 26</vt:lpstr>
      <vt:lpstr>Instagram Stories Table | OMG FUSE COMPETITORS - 16 of 26</vt:lpstr>
      <vt:lpstr>Instagram Stories Table | OMG FUSE COMPETITORS - 17 of 26</vt:lpstr>
      <vt:lpstr>Instagram Stories Table | OMG FUSE COMPETITORS - 18 of 26</vt:lpstr>
      <vt:lpstr>Instagram Stories Table | OMG FUSE COMPETITORS - 19 of 26</vt:lpstr>
      <vt:lpstr>Instagram Stories Table | OMG FUSE COMPETITORS - 20 of 26</vt:lpstr>
      <vt:lpstr>Instagram Stories Table | OMG FUSE COMPETITORS - 21 of 26</vt:lpstr>
      <vt:lpstr>Instagram Stories Table | OMG FUSE COMPETITORS - 22 of 26</vt:lpstr>
      <vt:lpstr>Instagram Stories Table | OMG FUSE COMPETITORS - 23 of 26</vt:lpstr>
      <vt:lpstr>Instagram Stories Table | OMG FUSE COMPETITORS - 24 of 26</vt:lpstr>
      <vt:lpstr>Instagram Stories Table | OMG FUSE COMPETITORS - 25 of 26</vt:lpstr>
      <vt:lpstr>Instagram Stories Table | OMG FUSE COMPETITORS - 26 of 26</vt:lpstr>
      <vt:lpstr>Instagram Posts Table | OMG FUSE COMPETITORS - 1 of 5</vt:lpstr>
      <vt:lpstr>Instagram Posts Table | OMG FUSE COMPETITORS - 2 of 5</vt:lpstr>
      <vt:lpstr>Instagram Posts Table | OMG FUSE COMPETITORS - 3 of 5</vt:lpstr>
      <vt:lpstr>Instagram Posts Table | OMG FUSE COMPETITORS - 4 of 5</vt:lpstr>
      <vt:lpstr>Instagram Posts Table | OMG FUSE COMPETITORS - 5 of 5</vt:lpstr>
      <vt:lpstr>Tiktok Total Followers | OMG FUSE COMPETITORS</vt:lpstr>
      <vt:lpstr>Tiktok Followers Change | OMG FUSE COMPETITORS</vt:lpstr>
      <vt:lpstr>Tiktok Videos Table Overview | OMG FUSE COMPETITORS - 1 of 5</vt:lpstr>
      <vt:lpstr>Tiktok Videos Table Overview | OMG FUSE COMPETITORS - 2 of 5</vt:lpstr>
      <vt:lpstr>Tiktok Videos Table Overview | OMG FUSE COMPETITORS - 3 of 5</vt:lpstr>
      <vt:lpstr>Tiktok Videos Table Overview | OMG FUSE COMPETITORS - 4 of 5</vt:lpstr>
      <vt:lpstr>Tiktok Videos Table Overview | OMG FUSE COMPETITORS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OMG FUSE Owned Channels</dc:title>
  <dc:creator>Frederik Born</dc:creator>
  <cp:lastModifiedBy>Frederik Born</cp:lastModifiedBy>
  <cp:revision>1</cp:revision>
  <dcterms:created xsi:type="dcterms:W3CDTF">2025-06-11T11:04:54Z</dcterms:created>
  <dcterms:modified xsi:type="dcterms:W3CDTF">2025-06-11T11:13:09Z</dcterms:modified>
</cp:coreProperties>
</file>