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5" r:id="rId29"/>
    <p:sldId id="286" r:id="rId30"/>
    <p:sldId id="287" r:id="rId31"/>
    <p:sldId id="288" r:id="rId32"/>
    <p:sldId id="289" r:id="rId33"/>
    <p:sldId id="291" r:id="rId34"/>
    <p:sldId id="292" r:id="rId35"/>
    <p:sldId id="293" r:id="rId36"/>
    <p:sldId id="294" r:id="rId37"/>
    <p:sldId id="295" r:id="rId38"/>
    <p:sldId id="296" r:id="rId39"/>
    <p:sldId id="298" r:id="rId40"/>
    <p:sldId id="299" r:id="rId41"/>
    <p:sldId id="300" r:id="rId42"/>
    <p:sldId id="301" r:id="rId43"/>
    <p:sldId id="302" r:id="rId44"/>
    <p:sldId id="304" r:id="rId45"/>
    <p:sldId id="305" r:id="rId46"/>
    <p:sldId id="306" r:id="rId47"/>
    <p:sldId id="307" r:id="rId48"/>
    <p:sldId id="308" r:id="rId49"/>
    <p:sldId id="309" r:id="rId50"/>
    <p:sldId id="310" r:id="rId51"/>
    <p:sldId id="311" r:id="rId52"/>
    <p:sldId id="312" r:id="rId53"/>
    <p:sldId id="313" r:id="rId54"/>
    <p:sldId id="314" r:id="rId55"/>
    <p:sldId id="315" r:id="rId56"/>
    <p:sldId id="316" r:id="rId57"/>
    <p:sldId id="317" r:id="rId58"/>
    <p:sldId id="318" r:id="rId59"/>
    <p:sldId id="320" r:id="rId60"/>
    <p:sldId id="321" r:id="rId61"/>
    <p:sldId id="322" r:id="rId62"/>
    <p:sldId id="323" r:id="rId63"/>
    <p:sldId id="324" r:id="rId64"/>
    <p:sldId id="325" r:id="rId65"/>
    <p:sldId id="326" r:id="rId66"/>
    <p:sldId id="328" r:id="rId67"/>
    <p:sldId id="329" r:id="rId68"/>
    <p:sldId id="330" r:id="rId69"/>
    <p:sldId id="331" r:id="rId70"/>
    <p:sldId id="332" r:id="rId71"/>
    <p:sldId id="333" r:id="rId72"/>
    <p:sldId id="334" r:id="rId73"/>
    <p:sldId id="335" r:id="rId74"/>
    <p:sldId id="336" r:id="rId75"/>
    <p:sldId id="337" r:id="rId76"/>
    <p:sldId id="338" r:id="rId77"/>
    <p:sldId id="339" r:id="rId78"/>
    <p:sldId id="340" r:id="rId79"/>
    <p:sldId id="341" r:id="rId80"/>
    <p:sldId id="342" r:id="rId81"/>
    <p:sldId id="343" r:id="rId82"/>
    <p:sldId id="344" r:id="rId83"/>
    <p:sldId id="345" r:id="rId84"/>
    <p:sldId id="346" r:id="rId85"/>
    <p:sldId id="347" r:id="rId86"/>
    <p:sldId id="348" r:id="rId8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8"/>
      <p:bold r:id="rId89"/>
      <p:italic r:id="rId90"/>
      <p:boldItalic r:id="rId9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font" Target="fonts/font2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font" Target="fonts/font3.fntdata"/><Relationship Id="rId95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font" Target="fonts/font1.fntdata"/><Relationship Id="rId9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gamescom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Sheet1!$A$2:$A$146</c:f>
              <c:numCache>
                <c:formatCode>m/d/yyyy</c:formatCode>
                <c:ptCount val="145"/>
                <c:pt idx="0">
                  <c:v>45658</c:v>
                </c:pt>
                <c:pt idx="1">
                  <c:v>45659</c:v>
                </c:pt>
                <c:pt idx="2">
                  <c:v>45660</c:v>
                </c:pt>
                <c:pt idx="3">
                  <c:v>45661</c:v>
                </c:pt>
                <c:pt idx="4">
                  <c:v>45662</c:v>
                </c:pt>
                <c:pt idx="5">
                  <c:v>45663</c:v>
                </c:pt>
                <c:pt idx="6">
                  <c:v>45664</c:v>
                </c:pt>
                <c:pt idx="7">
                  <c:v>45665</c:v>
                </c:pt>
                <c:pt idx="8">
                  <c:v>45666</c:v>
                </c:pt>
                <c:pt idx="9">
                  <c:v>45667</c:v>
                </c:pt>
                <c:pt idx="10">
                  <c:v>45668</c:v>
                </c:pt>
                <c:pt idx="11">
                  <c:v>45669</c:v>
                </c:pt>
                <c:pt idx="12">
                  <c:v>45670</c:v>
                </c:pt>
                <c:pt idx="13">
                  <c:v>45671</c:v>
                </c:pt>
                <c:pt idx="14">
                  <c:v>45672</c:v>
                </c:pt>
                <c:pt idx="15">
                  <c:v>45673</c:v>
                </c:pt>
                <c:pt idx="16">
                  <c:v>45674</c:v>
                </c:pt>
                <c:pt idx="17">
                  <c:v>45675</c:v>
                </c:pt>
                <c:pt idx="18">
                  <c:v>45676</c:v>
                </c:pt>
                <c:pt idx="19">
                  <c:v>45677</c:v>
                </c:pt>
                <c:pt idx="20">
                  <c:v>45678</c:v>
                </c:pt>
                <c:pt idx="21">
                  <c:v>45679</c:v>
                </c:pt>
                <c:pt idx="22">
                  <c:v>45680</c:v>
                </c:pt>
                <c:pt idx="23">
                  <c:v>45681</c:v>
                </c:pt>
                <c:pt idx="24">
                  <c:v>45682</c:v>
                </c:pt>
                <c:pt idx="25">
                  <c:v>45683</c:v>
                </c:pt>
                <c:pt idx="26">
                  <c:v>45684</c:v>
                </c:pt>
                <c:pt idx="27">
                  <c:v>45685</c:v>
                </c:pt>
                <c:pt idx="28">
                  <c:v>45686</c:v>
                </c:pt>
                <c:pt idx="29">
                  <c:v>45687</c:v>
                </c:pt>
                <c:pt idx="30">
                  <c:v>45688</c:v>
                </c:pt>
                <c:pt idx="31">
                  <c:v>45689</c:v>
                </c:pt>
                <c:pt idx="32">
                  <c:v>45690</c:v>
                </c:pt>
                <c:pt idx="33">
                  <c:v>45691</c:v>
                </c:pt>
                <c:pt idx="34">
                  <c:v>45692</c:v>
                </c:pt>
                <c:pt idx="35">
                  <c:v>45693</c:v>
                </c:pt>
                <c:pt idx="36">
                  <c:v>45694</c:v>
                </c:pt>
                <c:pt idx="37">
                  <c:v>45695</c:v>
                </c:pt>
                <c:pt idx="38">
                  <c:v>45696</c:v>
                </c:pt>
                <c:pt idx="39">
                  <c:v>45697</c:v>
                </c:pt>
                <c:pt idx="40">
                  <c:v>45698</c:v>
                </c:pt>
                <c:pt idx="41">
                  <c:v>45699</c:v>
                </c:pt>
                <c:pt idx="42">
                  <c:v>45700</c:v>
                </c:pt>
                <c:pt idx="43">
                  <c:v>45701</c:v>
                </c:pt>
                <c:pt idx="44">
                  <c:v>45702</c:v>
                </c:pt>
                <c:pt idx="45">
                  <c:v>45703</c:v>
                </c:pt>
                <c:pt idx="46">
                  <c:v>45704</c:v>
                </c:pt>
                <c:pt idx="47">
                  <c:v>45705</c:v>
                </c:pt>
                <c:pt idx="48">
                  <c:v>45706</c:v>
                </c:pt>
                <c:pt idx="49">
                  <c:v>45707</c:v>
                </c:pt>
                <c:pt idx="50">
                  <c:v>45708</c:v>
                </c:pt>
                <c:pt idx="51">
                  <c:v>45709</c:v>
                </c:pt>
                <c:pt idx="52">
                  <c:v>45710</c:v>
                </c:pt>
                <c:pt idx="53">
                  <c:v>45711</c:v>
                </c:pt>
                <c:pt idx="54">
                  <c:v>45712</c:v>
                </c:pt>
                <c:pt idx="55">
                  <c:v>45713</c:v>
                </c:pt>
                <c:pt idx="56">
                  <c:v>45714</c:v>
                </c:pt>
                <c:pt idx="57">
                  <c:v>45715</c:v>
                </c:pt>
                <c:pt idx="58">
                  <c:v>45716</c:v>
                </c:pt>
                <c:pt idx="59">
                  <c:v>45717</c:v>
                </c:pt>
                <c:pt idx="60">
                  <c:v>45718</c:v>
                </c:pt>
                <c:pt idx="61">
                  <c:v>45719</c:v>
                </c:pt>
                <c:pt idx="62">
                  <c:v>45720</c:v>
                </c:pt>
                <c:pt idx="63">
                  <c:v>45721</c:v>
                </c:pt>
                <c:pt idx="64">
                  <c:v>45722</c:v>
                </c:pt>
                <c:pt idx="65">
                  <c:v>45723</c:v>
                </c:pt>
                <c:pt idx="66">
                  <c:v>45724</c:v>
                </c:pt>
                <c:pt idx="67">
                  <c:v>45725</c:v>
                </c:pt>
                <c:pt idx="68">
                  <c:v>45726</c:v>
                </c:pt>
                <c:pt idx="69">
                  <c:v>45727</c:v>
                </c:pt>
                <c:pt idx="70">
                  <c:v>45728</c:v>
                </c:pt>
                <c:pt idx="71">
                  <c:v>45729</c:v>
                </c:pt>
                <c:pt idx="72">
                  <c:v>45730</c:v>
                </c:pt>
                <c:pt idx="73">
                  <c:v>45731</c:v>
                </c:pt>
                <c:pt idx="74">
                  <c:v>45732</c:v>
                </c:pt>
                <c:pt idx="75">
                  <c:v>45733</c:v>
                </c:pt>
                <c:pt idx="76">
                  <c:v>45734</c:v>
                </c:pt>
                <c:pt idx="77">
                  <c:v>45735</c:v>
                </c:pt>
                <c:pt idx="78">
                  <c:v>45736</c:v>
                </c:pt>
                <c:pt idx="79">
                  <c:v>45737</c:v>
                </c:pt>
                <c:pt idx="80">
                  <c:v>45738</c:v>
                </c:pt>
                <c:pt idx="81">
                  <c:v>45739</c:v>
                </c:pt>
                <c:pt idx="82">
                  <c:v>45740</c:v>
                </c:pt>
                <c:pt idx="83">
                  <c:v>45741</c:v>
                </c:pt>
                <c:pt idx="84">
                  <c:v>45742</c:v>
                </c:pt>
                <c:pt idx="85">
                  <c:v>45743</c:v>
                </c:pt>
                <c:pt idx="86">
                  <c:v>45744</c:v>
                </c:pt>
                <c:pt idx="87">
                  <c:v>45745</c:v>
                </c:pt>
                <c:pt idx="88">
                  <c:v>45746</c:v>
                </c:pt>
                <c:pt idx="89">
                  <c:v>45747</c:v>
                </c:pt>
                <c:pt idx="90">
                  <c:v>45748</c:v>
                </c:pt>
                <c:pt idx="91">
                  <c:v>45749</c:v>
                </c:pt>
                <c:pt idx="92">
                  <c:v>45750</c:v>
                </c:pt>
                <c:pt idx="93">
                  <c:v>45751</c:v>
                </c:pt>
                <c:pt idx="94">
                  <c:v>45752</c:v>
                </c:pt>
                <c:pt idx="95">
                  <c:v>45753</c:v>
                </c:pt>
                <c:pt idx="96">
                  <c:v>45754</c:v>
                </c:pt>
                <c:pt idx="97">
                  <c:v>45755</c:v>
                </c:pt>
                <c:pt idx="98">
                  <c:v>45756</c:v>
                </c:pt>
                <c:pt idx="99">
                  <c:v>45757</c:v>
                </c:pt>
                <c:pt idx="100">
                  <c:v>45758</c:v>
                </c:pt>
                <c:pt idx="101">
                  <c:v>45759</c:v>
                </c:pt>
                <c:pt idx="102">
                  <c:v>45760</c:v>
                </c:pt>
                <c:pt idx="103">
                  <c:v>45761</c:v>
                </c:pt>
                <c:pt idx="104">
                  <c:v>45762</c:v>
                </c:pt>
                <c:pt idx="105">
                  <c:v>45763</c:v>
                </c:pt>
                <c:pt idx="106">
                  <c:v>45764</c:v>
                </c:pt>
                <c:pt idx="107">
                  <c:v>45765</c:v>
                </c:pt>
                <c:pt idx="108">
                  <c:v>45766</c:v>
                </c:pt>
                <c:pt idx="109">
                  <c:v>45767</c:v>
                </c:pt>
                <c:pt idx="110">
                  <c:v>45768</c:v>
                </c:pt>
                <c:pt idx="111">
                  <c:v>45769</c:v>
                </c:pt>
                <c:pt idx="112">
                  <c:v>45770</c:v>
                </c:pt>
                <c:pt idx="113">
                  <c:v>45771</c:v>
                </c:pt>
                <c:pt idx="114">
                  <c:v>45772</c:v>
                </c:pt>
                <c:pt idx="115">
                  <c:v>45773</c:v>
                </c:pt>
                <c:pt idx="116">
                  <c:v>45774</c:v>
                </c:pt>
                <c:pt idx="117">
                  <c:v>45775</c:v>
                </c:pt>
                <c:pt idx="118">
                  <c:v>45776</c:v>
                </c:pt>
                <c:pt idx="119">
                  <c:v>45777</c:v>
                </c:pt>
                <c:pt idx="120">
                  <c:v>45778</c:v>
                </c:pt>
                <c:pt idx="121">
                  <c:v>45779</c:v>
                </c:pt>
                <c:pt idx="122">
                  <c:v>45780</c:v>
                </c:pt>
                <c:pt idx="123">
                  <c:v>45781</c:v>
                </c:pt>
                <c:pt idx="124">
                  <c:v>45782</c:v>
                </c:pt>
                <c:pt idx="125">
                  <c:v>45783</c:v>
                </c:pt>
                <c:pt idx="126">
                  <c:v>45784</c:v>
                </c:pt>
                <c:pt idx="127">
                  <c:v>45785</c:v>
                </c:pt>
                <c:pt idx="128">
                  <c:v>45786</c:v>
                </c:pt>
                <c:pt idx="129">
                  <c:v>45787</c:v>
                </c:pt>
                <c:pt idx="130">
                  <c:v>45788</c:v>
                </c:pt>
                <c:pt idx="131">
                  <c:v>45789</c:v>
                </c:pt>
                <c:pt idx="132">
                  <c:v>45790</c:v>
                </c:pt>
                <c:pt idx="133">
                  <c:v>45791</c:v>
                </c:pt>
                <c:pt idx="134">
                  <c:v>45792</c:v>
                </c:pt>
                <c:pt idx="135">
                  <c:v>45793</c:v>
                </c:pt>
                <c:pt idx="136">
                  <c:v>45794</c:v>
                </c:pt>
                <c:pt idx="137">
                  <c:v>45795</c:v>
                </c:pt>
                <c:pt idx="138">
                  <c:v>45796</c:v>
                </c:pt>
                <c:pt idx="139">
                  <c:v>45797</c:v>
                </c:pt>
                <c:pt idx="140">
                  <c:v>45798</c:v>
                </c:pt>
                <c:pt idx="141">
                  <c:v>45799</c:v>
                </c:pt>
                <c:pt idx="142">
                  <c:v>45800</c:v>
                </c:pt>
                <c:pt idx="143">
                  <c:v>45801</c:v>
                </c:pt>
                <c:pt idx="144">
                  <c:v>45802</c:v>
                </c:pt>
              </c:numCache>
            </c:numRef>
          </c:cat>
          <c:val>
            <c:numRef>
              <c:f>Sheet1!$B$2:$B$146</c:f>
              <c:numCache>
                <c:formatCode>General</c:formatCode>
                <c:ptCount val="145"/>
                <c:pt idx="0">
                  <c:v>200517</c:v>
                </c:pt>
                <c:pt idx="1">
                  <c:v>200480</c:v>
                </c:pt>
                <c:pt idx="2">
                  <c:v>200436</c:v>
                </c:pt>
                <c:pt idx="3">
                  <c:v>200412</c:v>
                </c:pt>
                <c:pt idx="4">
                  <c:v>200406</c:v>
                </c:pt>
                <c:pt idx="5">
                  <c:v>200386</c:v>
                </c:pt>
                <c:pt idx="6">
                  <c:v>200367</c:v>
                </c:pt>
                <c:pt idx="7">
                  <c:v>200350</c:v>
                </c:pt>
                <c:pt idx="8">
                  <c:v>200292</c:v>
                </c:pt>
                <c:pt idx="9">
                  <c:v>200273</c:v>
                </c:pt>
                <c:pt idx="10">
                  <c:v>200249</c:v>
                </c:pt>
                <c:pt idx="11">
                  <c:v>200231</c:v>
                </c:pt>
                <c:pt idx="12">
                  <c:v>200204</c:v>
                </c:pt>
                <c:pt idx="13">
                  <c:v>200192</c:v>
                </c:pt>
                <c:pt idx="14">
                  <c:v>200179</c:v>
                </c:pt>
                <c:pt idx="15">
                  <c:v>200171</c:v>
                </c:pt>
                <c:pt idx="16">
                  <c:v>200149</c:v>
                </c:pt>
                <c:pt idx="17">
                  <c:v>200166</c:v>
                </c:pt>
                <c:pt idx="18">
                  <c:v>200143</c:v>
                </c:pt>
                <c:pt idx="19">
                  <c:v>200124</c:v>
                </c:pt>
                <c:pt idx="20">
                  <c:v>200084</c:v>
                </c:pt>
                <c:pt idx="21">
                  <c:v>200075</c:v>
                </c:pt>
                <c:pt idx="22">
                  <c:v>200041</c:v>
                </c:pt>
                <c:pt idx="23">
                  <c:v>200014</c:v>
                </c:pt>
                <c:pt idx="24">
                  <c:v>199988</c:v>
                </c:pt>
                <c:pt idx="25">
                  <c:v>199976</c:v>
                </c:pt>
                <c:pt idx="26">
                  <c:v>199961</c:v>
                </c:pt>
                <c:pt idx="27">
                  <c:v>199943</c:v>
                </c:pt>
                <c:pt idx="28">
                  <c:v>199921</c:v>
                </c:pt>
                <c:pt idx="29">
                  <c:v>199920</c:v>
                </c:pt>
                <c:pt idx="30">
                  <c:v>199893</c:v>
                </c:pt>
                <c:pt idx="31">
                  <c:v>199884</c:v>
                </c:pt>
                <c:pt idx="32">
                  <c:v>199860</c:v>
                </c:pt>
                <c:pt idx="33">
                  <c:v>199882</c:v>
                </c:pt>
                <c:pt idx="34">
                  <c:v>199853</c:v>
                </c:pt>
                <c:pt idx="35">
                  <c:v>199844</c:v>
                </c:pt>
                <c:pt idx="36">
                  <c:v>199832</c:v>
                </c:pt>
                <c:pt idx="37">
                  <c:v>199809</c:v>
                </c:pt>
                <c:pt idx="38">
                  <c:v>199796</c:v>
                </c:pt>
                <c:pt idx="39">
                  <c:v>199778</c:v>
                </c:pt>
                <c:pt idx="40">
                  <c:v>199765</c:v>
                </c:pt>
                <c:pt idx="41">
                  <c:v>199783</c:v>
                </c:pt>
                <c:pt idx="42">
                  <c:v>199773</c:v>
                </c:pt>
                <c:pt idx="43">
                  <c:v>199785</c:v>
                </c:pt>
                <c:pt idx="44">
                  <c:v>199779</c:v>
                </c:pt>
                <c:pt idx="45">
                  <c:v>199764</c:v>
                </c:pt>
                <c:pt idx="46">
                  <c:v>199753</c:v>
                </c:pt>
                <c:pt idx="47">
                  <c:v>199742</c:v>
                </c:pt>
                <c:pt idx="48">
                  <c:v>199716</c:v>
                </c:pt>
                <c:pt idx="49">
                  <c:v>199722</c:v>
                </c:pt>
                <c:pt idx="50">
                  <c:v>199722</c:v>
                </c:pt>
                <c:pt idx="51">
                  <c:v>199730</c:v>
                </c:pt>
                <c:pt idx="52">
                  <c:v>199725</c:v>
                </c:pt>
                <c:pt idx="53">
                  <c:v>199700</c:v>
                </c:pt>
                <c:pt idx="54">
                  <c:v>199694</c:v>
                </c:pt>
                <c:pt idx="55">
                  <c:v>199691</c:v>
                </c:pt>
                <c:pt idx="56">
                  <c:v>199662</c:v>
                </c:pt>
                <c:pt idx="57">
                  <c:v>199667</c:v>
                </c:pt>
                <c:pt idx="58">
                  <c:v>199644</c:v>
                </c:pt>
                <c:pt idx="59">
                  <c:v>199637</c:v>
                </c:pt>
                <c:pt idx="60">
                  <c:v>199660</c:v>
                </c:pt>
                <c:pt idx="61">
                  <c:v>199651</c:v>
                </c:pt>
                <c:pt idx="62">
                  <c:v>199627</c:v>
                </c:pt>
                <c:pt idx="63">
                  <c:v>199628</c:v>
                </c:pt>
                <c:pt idx="64">
                  <c:v>199621</c:v>
                </c:pt>
                <c:pt idx="65">
                  <c:v>199603</c:v>
                </c:pt>
                <c:pt idx="66">
                  <c:v>199599</c:v>
                </c:pt>
                <c:pt idx="67">
                  <c:v>199586</c:v>
                </c:pt>
                <c:pt idx="68">
                  <c:v>199568</c:v>
                </c:pt>
                <c:pt idx="69">
                  <c:v>199573</c:v>
                </c:pt>
                <c:pt idx="70">
                  <c:v>199541</c:v>
                </c:pt>
                <c:pt idx="71">
                  <c:v>199533</c:v>
                </c:pt>
                <c:pt idx="72">
                  <c:v>199517</c:v>
                </c:pt>
                <c:pt idx="73">
                  <c:v>199454</c:v>
                </c:pt>
                <c:pt idx="74">
                  <c:v>199429</c:v>
                </c:pt>
                <c:pt idx="75">
                  <c:v>199434</c:v>
                </c:pt>
                <c:pt idx="76">
                  <c:v>199444</c:v>
                </c:pt>
                <c:pt idx="77">
                  <c:v>199435</c:v>
                </c:pt>
                <c:pt idx="78">
                  <c:v>199410</c:v>
                </c:pt>
                <c:pt idx="79">
                  <c:v>199418</c:v>
                </c:pt>
                <c:pt idx="80">
                  <c:v>199421</c:v>
                </c:pt>
                <c:pt idx="81">
                  <c:v>199421</c:v>
                </c:pt>
                <c:pt idx="82">
                  <c:v>199316</c:v>
                </c:pt>
                <c:pt idx="83">
                  <c:v>199444</c:v>
                </c:pt>
                <c:pt idx="84">
                  <c:v>199469</c:v>
                </c:pt>
                <c:pt idx="85">
                  <c:v>199441</c:v>
                </c:pt>
                <c:pt idx="86">
                  <c:v>199449</c:v>
                </c:pt>
                <c:pt idx="87">
                  <c:v>199437</c:v>
                </c:pt>
                <c:pt idx="88">
                  <c:v>199441</c:v>
                </c:pt>
                <c:pt idx="89">
                  <c:v>199439</c:v>
                </c:pt>
                <c:pt idx="90">
                  <c:v>199407</c:v>
                </c:pt>
                <c:pt idx="91">
                  <c:v>199409</c:v>
                </c:pt>
                <c:pt idx="92">
                  <c:v>199433</c:v>
                </c:pt>
                <c:pt idx="93">
                  <c:v>199463</c:v>
                </c:pt>
                <c:pt idx="94">
                  <c:v>199474</c:v>
                </c:pt>
                <c:pt idx="95">
                  <c:v>199464</c:v>
                </c:pt>
                <c:pt idx="96">
                  <c:v>199440</c:v>
                </c:pt>
                <c:pt idx="97">
                  <c:v>199474</c:v>
                </c:pt>
                <c:pt idx="98">
                  <c:v>199529</c:v>
                </c:pt>
                <c:pt idx="99">
                  <c:v>199532</c:v>
                </c:pt>
                <c:pt idx="100">
                  <c:v>199565</c:v>
                </c:pt>
                <c:pt idx="101">
                  <c:v>199578</c:v>
                </c:pt>
                <c:pt idx="102">
                  <c:v>199586</c:v>
                </c:pt>
                <c:pt idx="103">
                  <c:v>199601</c:v>
                </c:pt>
                <c:pt idx="104">
                  <c:v>199606</c:v>
                </c:pt>
                <c:pt idx="105">
                  <c:v>199606</c:v>
                </c:pt>
                <c:pt idx="106">
                  <c:v>199602</c:v>
                </c:pt>
                <c:pt idx="107">
                  <c:v>199607</c:v>
                </c:pt>
                <c:pt idx="108">
                  <c:v>199625</c:v>
                </c:pt>
                <c:pt idx="109">
                  <c:v>199618</c:v>
                </c:pt>
                <c:pt idx="110">
                  <c:v>199615</c:v>
                </c:pt>
                <c:pt idx="111">
                  <c:v>199635</c:v>
                </c:pt>
                <c:pt idx="112">
                  <c:v>199610</c:v>
                </c:pt>
                <c:pt idx="113">
                  <c:v>199631</c:v>
                </c:pt>
                <c:pt idx="114">
                  <c:v>199633</c:v>
                </c:pt>
                <c:pt idx="115">
                  <c:v>199622</c:v>
                </c:pt>
                <c:pt idx="116">
                  <c:v>199617</c:v>
                </c:pt>
                <c:pt idx="117">
                  <c:v>199623</c:v>
                </c:pt>
                <c:pt idx="118">
                  <c:v>199625</c:v>
                </c:pt>
                <c:pt idx="119">
                  <c:v>199625</c:v>
                </c:pt>
                <c:pt idx="120">
                  <c:v>199643</c:v>
                </c:pt>
                <c:pt idx="121">
                  <c:v>199689</c:v>
                </c:pt>
                <c:pt idx="122">
                  <c:v>199747</c:v>
                </c:pt>
                <c:pt idx="123">
                  <c:v>199803</c:v>
                </c:pt>
                <c:pt idx="124">
                  <c:v>199812</c:v>
                </c:pt>
                <c:pt idx="125">
                  <c:v>199803</c:v>
                </c:pt>
                <c:pt idx="126">
                  <c:v>199779</c:v>
                </c:pt>
                <c:pt idx="127">
                  <c:v>199763</c:v>
                </c:pt>
                <c:pt idx="128">
                  <c:v>199762</c:v>
                </c:pt>
                <c:pt idx="129">
                  <c:v>199753</c:v>
                </c:pt>
                <c:pt idx="130">
                  <c:v>199754</c:v>
                </c:pt>
                <c:pt idx="131">
                  <c:v>199743</c:v>
                </c:pt>
                <c:pt idx="132">
                  <c:v>199727</c:v>
                </c:pt>
                <c:pt idx="133">
                  <c:v>199752</c:v>
                </c:pt>
                <c:pt idx="134">
                  <c:v>199853</c:v>
                </c:pt>
                <c:pt idx="135">
                  <c:v>199935</c:v>
                </c:pt>
                <c:pt idx="136">
                  <c:v>199991</c:v>
                </c:pt>
                <c:pt idx="137">
                  <c:v>200070</c:v>
                </c:pt>
                <c:pt idx="138">
                  <c:v>200186</c:v>
                </c:pt>
                <c:pt idx="139">
                  <c:v>200317</c:v>
                </c:pt>
                <c:pt idx="140">
                  <c:v>200467</c:v>
                </c:pt>
                <c:pt idx="141">
                  <c:v>200607</c:v>
                </c:pt>
                <c:pt idx="142">
                  <c:v>200730</c:v>
                </c:pt>
                <c:pt idx="143">
                  <c:v>200772</c:v>
                </c:pt>
                <c:pt idx="144">
                  <c:v>200824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5B-4512-ABC2-80C02E36AA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2572216"/>
        <c:axId val="792573528"/>
      </c:lineChart>
      <c:dateAx>
        <c:axId val="792572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2573528"/>
        <c:crosses val="autoZero"/>
        <c:auto val="1"/>
        <c:lblOffset val="100"/>
        <c:baseTimeUnit val="days"/>
      </c:dateAx>
      <c:valAx>
        <c:axId val="792573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2572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@gamescom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Sheet1!$A$2:$A$146</c:f>
              <c:numCache>
                <c:formatCode>m/d/yyyy</c:formatCode>
                <c:ptCount val="145"/>
                <c:pt idx="0">
                  <c:v>45658</c:v>
                </c:pt>
                <c:pt idx="1">
                  <c:v>45659</c:v>
                </c:pt>
                <c:pt idx="2">
                  <c:v>45660</c:v>
                </c:pt>
                <c:pt idx="3">
                  <c:v>45661</c:v>
                </c:pt>
                <c:pt idx="4">
                  <c:v>45662</c:v>
                </c:pt>
                <c:pt idx="5">
                  <c:v>45663</c:v>
                </c:pt>
                <c:pt idx="6">
                  <c:v>45664</c:v>
                </c:pt>
                <c:pt idx="7">
                  <c:v>45665</c:v>
                </c:pt>
                <c:pt idx="8">
                  <c:v>45666</c:v>
                </c:pt>
                <c:pt idx="9">
                  <c:v>45667</c:v>
                </c:pt>
                <c:pt idx="10">
                  <c:v>45668</c:v>
                </c:pt>
                <c:pt idx="11">
                  <c:v>45669</c:v>
                </c:pt>
                <c:pt idx="12">
                  <c:v>45670</c:v>
                </c:pt>
                <c:pt idx="13">
                  <c:v>45671</c:v>
                </c:pt>
                <c:pt idx="14">
                  <c:v>45672</c:v>
                </c:pt>
                <c:pt idx="15">
                  <c:v>45673</c:v>
                </c:pt>
                <c:pt idx="16">
                  <c:v>45674</c:v>
                </c:pt>
                <c:pt idx="17">
                  <c:v>45675</c:v>
                </c:pt>
                <c:pt idx="18">
                  <c:v>45676</c:v>
                </c:pt>
                <c:pt idx="19">
                  <c:v>45677</c:v>
                </c:pt>
                <c:pt idx="20">
                  <c:v>45678</c:v>
                </c:pt>
                <c:pt idx="21">
                  <c:v>45679</c:v>
                </c:pt>
                <c:pt idx="22">
                  <c:v>45680</c:v>
                </c:pt>
                <c:pt idx="23">
                  <c:v>45681</c:v>
                </c:pt>
                <c:pt idx="24">
                  <c:v>45682</c:v>
                </c:pt>
                <c:pt idx="25">
                  <c:v>45683</c:v>
                </c:pt>
                <c:pt idx="26">
                  <c:v>45684</c:v>
                </c:pt>
                <c:pt idx="27">
                  <c:v>45685</c:v>
                </c:pt>
                <c:pt idx="28">
                  <c:v>45686</c:v>
                </c:pt>
                <c:pt idx="29">
                  <c:v>45687</c:v>
                </c:pt>
                <c:pt idx="30">
                  <c:v>45688</c:v>
                </c:pt>
                <c:pt idx="31">
                  <c:v>45689</c:v>
                </c:pt>
                <c:pt idx="32">
                  <c:v>45690</c:v>
                </c:pt>
                <c:pt idx="33">
                  <c:v>45691</c:v>
                </c:pt>
                <c:pt idx="34">
                  <c:v>45692</c:v>
                </c:pt>
                <c:pt idx="35">
                  <c:v>45693</c:v>
                </c:pt>
                <c:pt idx="36">
                  <c:v>45694</c:v>
                </c:pt>
                <c:pt idx="37">
                  <c:v>45695</c:v>
                </c:pt>
                <c:pt idx="38">
                  <c:v>45696</c:v>
                </c:pt>
                <c:pt idx="39">
                  <c:v>45697</c:v>
                </c:pt>
                <c:pt idx="40">
                  <c:v>45698</c:v>
                </c:pt>
                <c:pt idx="41">
                  <c:v>45699</c:v>
                </c:pt>
                <c:pt idx="42">
                  <c:v>45700</c:v>
                </c:pt>
                <c:pt idx="43">
                  <c:v>45701</c:v>
                </c:pt>
                <c:pt idx="44">
                  <c:v>45702</c:v>
                </c:pt>
                <c:pt idx="45">
                  <c:v>45703</c:v>
                </c:pt>
                <c:pt idx="46">
                  <c:v>45704</c:v>
                </c:pt>
                <c:pt idx="47">
                  <c:v>45705</c:v>
                </c:pt>
                <c:pt idx="48">
                  <c:v>45706</c:v>
                </c:pt>
                <c:pt idx="49">
                  <c:v>45707</c:v>
                </c:pt>
                <c:pt idx="50">
                  <c:v>45708</c:v>
                </c:pt>
                <c:pt idx="51">
                  <c:v>45709</c:v>
                </c:pt>
                <c:pt idx="52">
                  <c:v>45710</c:v>
                </c:pt>
                <c:pt idx="53">
                  <c:v>45711</c:v>
                </c:pt>
                <c:pt idx="54">
                  <c:v>45712</c:v>
                </c:pt>
                <c:pt idx="55">
                  <c:v>45713</c:v>
                </c:pt>
                <c:pt idx="56">
                  <c:v>45714</c:v>
                </c:pt>
                <c:pt idx="57">
                  <c:v>45715</c:v>
                </c:pt>
                <c:pt idx="58">
                  <c:v>45716</c:v>
                </c:pt>
                <c:pt idx="59">
                  <c:v>45717</c:v>
                </c:pt>
                <c:pt idx="60">
                  <c:v>45718</c:v>
                </c:pt>
                <c:pt idx="61">
                  <c:v>45719</c:v>
                </c:pt>
                <c:pt idx="62">
                  <c:v>45720</c:v>
                </c:pt>
                <c:pt idx="63">
                  <c:v>45721</c:v>
                </c:pt>
                <c:pt idx="64">
                  <c:v>45722</c:v>
                </c:pt>
                <c:pt idx="65">
                  <c:v>45723</c:v>
                </c:pt>
                <c:pt idx="66">
                  <c:v>45724</c:v>
                </c:pt>
                <c:pt idx="67">
                  <c:v>45725</c:v>
                </c:pt>
                <c:pt idx="68">
                  <c:v>45726</c:v>
                </c:pt>
                <c:pt idx="69">
                  <c:v>45727</c:v>
                </c:pt>
                <c:pt idx="70">
                  <c:v>45728</c:v>
                </c:pt>
                <c:pt idx="71">
                  <c:v>45729</c:v>
                </c:pt>
                <c:pt idx="72">
                  <c:v>45730</c:v>
                </c:pt>
                <c:pt idx="73">
                  <c:v>45731</c:v>
                </c:pt>
                <c:pt idx="74">
                  <c:v>45732</c:v>
                </c:pt>
                <c:pt idx="75">
                  <c:v>45733</c:v>
                </c:pt>
                <c:pt idx="76">
                  <c:v>45734</c:v>
                </c:pt>
                <c:pt idx="77">
                  <c:v>45735</c:v>
                </c:pt>
                <c:pt idx="78">
                  <c:v>45736</c:v>
                </c:pt>
                <c:pt idx="79">
                  <c:v>45737</c:v>
                </c:pt>
                <c:pt idx="80">
                  <c:v>45738</c:v>
                </c:pt>
                <c:pt idx="81">
                  <c:v>45739</c:v>
                </c:pt>
                <c:pt idx="82">
                  <c:v>45740</c:v>
                </c:pt>
                <c:pt idx="83">
                  <c:v>45741</c:v>
                </c:pt>
                <c:pt idx="84">
                  <c:v>45742</c:v>
                </c:pt>
                <c:pt idx="85">
                  <c:v>45743</c:v>
                </c:pt>
                <c:pt idx="86">
                  <c:v>45744</c:v>
                </c:pt>
                <c:pt idx="87">
                  <c:v>45745</c:v>
                </c:pt>
                <c:pt idx="88">
                  <c:v>45746</c:v>
                </c:pt>
                <c:pt idx="89">
                  <c:v>45747</c:v>
                </c:pt>
                <c:pt idx="90">
                  <c:v>45748</c:v>
                </c:pt>
                <c:pt idx="91">
                  <c:v>45749</c:v>
                </c:pt>
                <c:pt idx="92">
                  <c:v>45750</c:v>
                </c:pt>
                <c:pt idx="93">
                  <c:v>45751</c:v>
                </c:pt>
                <c:pt idx="94">
                  <c:v>45752</c:v>
                </c:pt>
                <c:pt idx="95">
                  <c:v>45753</c:v>
                </c:pt>
                <c:pt idx="96">
                  <c:v>45754</c:v>
                </c:pt>
                <c:pt idx="97">
                  <c:v>45755</c:v>
                </c:pt>
                <c:pt idx="98">
                  <c:v>45756</c:v>
                </c:pt>
                <c:pt idx="99">
                  <c:v>45757</c:v>
                </c:pt>
                <c:pt idx="100">
                  <c:v>45758</c:v>
                </c:pt>
                <c:pt idx="101">
                  <c:v>45759</c:v>
                </c:pt>
                <c:pt idx="102">
                  <c:v>45760</c:v>
                </c:pt>
                <c:pt idx="103">
                  <c:v>45761</c:v>
                </c:pt>
                <c:pt idx="104">
                  <c:v>45762</c:v>
                </c:pt>
                <c:pt idx="105">
                  <c:v>45763</c:v>
                </c:pt>
                <c:pt idx="106">
                  <c:v>45764</c:v>
                </c:pt>
                <c:pt idx="107">
                  <c:v>45765</c:v>
                </c:pt>
                <c:pt idx="108">
                  <c:v>45766</c:v>
                </c:pt>
                <c:pt idx="109">
                  <c:v>45767</c:v>
                </c:pt>
                <c:pt idx="110">
                  <c:v>45768</c:v>
                </c:pt>
                <c:pt idx="111">
                  <c:v>45769</c:v>
                </c:pt>
                <c:pt idx="112">
                  <c:v>45770</c:v>
                </c:pt>
                <c:pt idx="113">
                  <c:v>45771</c:v>
                </c:pt>
                <c:pt idx="114">
                  <c:v>45772</c:v>
                </c:pt>
                <c:pt idx="115">
                  <c:v>45773</c:v>
                </c:pt>
                <c:pt idx="116">
                  <c:v>45774</c:v>
                </c:pt>
                <c:pt idx="117">
                  <c:v>45775</c:v>
                </c:pt>
                <c:pt idx="118">
                  <c:v>45776</c:v>
                </c:pt>
                <c:pt idx="119">
                  <c:v>45777</c:v>
                </c:pt>
                <c:pt idx="120">
                  <c:v>45778</c:v>
                </c:pt>
                <c:pt idx="121">
                  <c:v>45779</c:v>
                </c:pt>
                <c:pt idx="122">
                  <c:v>45780</c:v>
                </c:pt>
                <c:pt idx="123">
                  <c:v>45781</c:v>
                </c:pt>
                <c:pt idx="124">
                  <c:v>45782</c:v>
                </c:pt>
                <c:pt idx="125">
                  <c:v>45783</c:v>
                </c:pt>
                <c:pt idx="126">
                  <c:v>45784</c:v>
                </c:pt>
                <c:pt idx="127">
                  <c:v>45785</c:v>
                </c:pt>
                <c:pt idx="128">
                  <c:v>45786</c:v>
                </c:pt>
                <c:pt idx="129">
                  <c:v>45787</c:v>
                </c:pt>
                <c:pt idx="130">
                  <c:v>45788</c:v>
                </c:pt>
                <c:pt idx="131">
                  <c:v>45789</c:v>
                </c:pt>
                <c:pt idx="132">
                  <c:v>45790</c:v>
                </c:pt>
                <c:pt idx="133">
                  <c:v>45791</c:v>
                </c:pt>
                <c:pt idx="134">
                  <c:v>45792</c:v>
                </c:pt>
                <c:pt idx="135">
                  <c:v>45793</c:v>
                </c:pt>
                <c:pt idx="136">
                  <c:v>45794</c:v>
                </c:pt>
                <c:pt idx="137">
                  <c:v>45795</c:v>
                </c:pt>
                <c:pt idx="138">
                  <c:v>45796</c:v>
                </c:pt>
                <c:pt idx="139">
                  <c:v>45797</c:v>
                </c:pt>
                <c:pt idx="140">
                  <c:v>45798</c:v>
                </c:pt>
                <c:pt idx="141">
                  <c:v>45799</c:v>
                </c:pt>
                <c:pt idx="142">
                  <c:v>45800</c:v>
                </c:pt>
                <c:pt idx="143">
                  <c:v>45801</c:v>
                </c:pt>
                <c:pt idx="144">
                  <c:v>45802</c:v>
                </c:pt>
              </c:numCache>
            </c:numRef>
          </c:cat>
          <c:val>
            <c:numRef>
              <c:f>Sheet1!$B$2:$B$146</c:f>
              <c:numCache>
                <c:formatCode>General</c:formatCode>
                <c:ptCount val="145"/>
                <c:pt idx="113">
                  <c:v>152898</c:v>
                </c:pt>
                <c:pt idx="114">
                  <c:v>152893</c:v>
                </c:pt>
                <c:pt idx="115">
                  <c:v>152890</c:v>
                </c:pt>
                <c:pt idx="116">
                  <c:v>152882</c:v>
                </c:pt>
                <c:pt idx="117">
                  <c:v>152882</c:v>
                </c:pt>
                <c:pt idx="118">
                  <c:v>152884</c:v>
                </c:pt>
                <c:pt idx="119">
                  <c:v>152869</c:v>
                </c:pt>
                <c:pt idx="120">
                  <c:v>152868</c:v>
                </c:pt>
                <c:pt idx="121">
                  <c:v>152873</c:v>
                </c:pt>
                <c:pt idx="122">
                  <c:v>152884</c:v>
                </c:pt>
                <c:pt idx="123">
                  <c:v>152895</c:v>
                </c:pt>
                <c:pt idx="124">
                  <c:v>152899</c:v>
                </c:pt>
                <c:pt idx="125">
                  <c:v>152902</c:v>
                </c:pt>
                <c:pt idx="126">
                  <c:v>152886</c:v>
                </c:pt>
                <c:pt idx="127">
                  <c:v>152878</c:v>
                </c:pt>
                <c:pt idx="128">
                  <c:v>152877</c:v>
                </c:pt>
                <c:pt idx="129">
                  <c:v>152867</c:v>
                </c:pt>
                <c:pt idx="130">
                  <c:v>152854</c:v>
                </c:pt>
                <c:pt idx="131">
                  <c:v>152832</c:v>
                </c:pt>
                <c:pt idx="132">
                  <c:v>152844</c:v>
                </c:pt>
                <c:pt idx="133">
                  <c:v>152915</c:v>
                </c:pt>
                <c:pt idx="134">
                  <c:v>152956</c:v>
                </c:pt>
                <c:pt idx="135">
                  <c:v>153160</c:v>
                </c:pt>
                <c:pt idx="136">
                  <c:v>153246</c:v>
                </c:pt>
                <c:pt idx="137">
                  <c:v>153259</c:v>
                </c:pt>
                <c:pt idx="138">
                  <c:v>153310</c:v>
                </c:pt>
                <c:pt idx="139">
                  <c:v>153378</c:v>
                </c:pt>
                <c:pt idx="140">
                  <c:v>153454</c:v>
                </c:pt>
                <c:pt idx="141">
                  <c:v>153512</c:v>
                </c:pt>
                <c:pt idx="142">
                  <c:v>153535</c:v>
                </c:pt>
                <c:pt idx="143">
                  <c:v>153604</c:v>
                </c:pt>
                <c:pt idx="144">
                  <c:v>153668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AF-4BEB-A08F-6400162BB6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2572544"/>
        <c:axId val="792575168"/>
      </c:lineChart>
      <c:dateAx>
        <c:axId val="792572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2575168"/>
        <c:crosses val="autoZero"/>
        <c:auto val="1"/>
        <c:lblOffset val="100"/>
        <c:baseTimeUnit val="days"/>
      </c:dateAx>
      <c:valAx>
        <c:axId val="792575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2572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gamescom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Sheet1!$A$2:$A$146</c:f>
              <c:numCache>
                <c:formatCode>m/d/yyyy</c:formatCode>
                <c:ptCount val="145"/>
                <c:pt idx="0">
                  <c:v>45658</c:v>
                </c:pt>
                <c:pt idx="1">
                  <c:v>45659</c:v>
                </c:pt>
                <c:pt idx="2">
                  <c:v>45660</c:v>
                </c:pt>
                <c:pt idx="3">
                  <c:v>45661</c:v>
                </c:pt>
                <c:pt idx="4">
                  <c:v>45662</c:v>
                </c:pt>
                <c:pt idx="5">
                  <c:v>45663</c:v>
                </c:pt>
                <c:pt idx="6">
                  <c:v>45664</c:v>
                </c:pt>
                <c:pt idx="7">
                  <c:v>45665</c:v>
                </c:pt>
                <c:pt idx="8">
                  <c:v>45666</c:v>
                </c:pt>
                <c:pt idx="9">
                  <c:v>45667</c:v>
                </c:pt>
                <c:pt idx="10">
                  <c:v>45668</c:v>
                </c:pt>
                <c:pt idx="11">
                  <c:v>45669</c:v>
                </c:pt>
                <c:pt idx="12">
                  <c:v>45670</c:v>
                </c:pt>
                <c:pt idx="13">
                  <c:v>45671</c:v>
                </c:pt>
                <c:pt idx="14">
                  <c:v>45672</c:v>
                </c:pt>
                <c:pt idx="15">
                  <c:v>45673</c:v>
                </c:pt>
                <c:pt idx="16">
                  <c:v>45674</c:v>
                </c:pt>
                <c:pt idx="17">
                  <c:v>45675</c:v>
                </c:pt>
                <c:pt idx="18">
                  <c:v>45676</c:v>
                </c:pt>
                <c:pt idx="19">
                  <c:v>45677</c:v>
                </c:pt>
                <c:pt idx="20">
                  <c:v>45678</c:v>
                </c:pt>
                <c:pt idx="21">
                  <c:v>45679</c:v>
                </c:pt>
                <c:pt idx="22">
                  <c:v>45680</c:v>
                </c:pt>
                <c:pt idx="23">
                  <c:v>45681</c:v>
                </c:pt>
                <c:pt idx="24">
                  <c:v>45682</c:v>
                </c:pt>
                <c:pt idx="25">
                  <c:v>45683</c:v>
                </c:pt>
                <c:pt idx="26">
                  <c:v>45684</c:v>
                </c:pt>
                <c:pt idx="27">
                  <c:v>45685</c:v>
                </c:pt>
                <c:pt idx="28">
                  <c:v>45686</c:v>
                </c:pt>
                <c:pt idx="29">
                  <c:v>45687</c:v>
                </c:pt>
                <c:pt idx="30">
                  <c:v>45688</c:v>
                </c:pt>
                <c:pt idx="31">
                  <c:v>45689</c:v>
                </c:pt>
                <c:pt idx="32">
                  <c:v>45690</c:v>
                </c:pt>
                <c:pt idx="33">
                  <c:v>45691</c:v>
                </c:pt>
                <c:pt idx="34">
                  <c:v>45692</c:v>
                </c:pt>
                <c:pt idx="35">
                  <c:v>45693</c:v>
                </c:pt>
                <c:pt idx="36">
                  <c:v>45694</c:v>
                </c:pt>
                <c:pt idx="37">
                  <c:v>45695</c:v>
                </c:pt>
                <c:pt idx="38">
                  <c:v>45696</c:v>
                </c:pt>
                <c:pt idx="39">
                  <c:v>45697</c:v>
                </c:pt>
                <c:pt idx="40">
                  <c:v>45698</c:v>
                </c:pt>
                <c:pt idx="41">
                  <c:v>45699</c:v>
                </c:pt>
                <c:pt idx="42">
                  <c:v>45700</c:v>
                </c:pt>
                <c:pt idx="43">
                  <c:v>45701</c:v>
                </c:pt>
                <c:pt idx="44">
                  <c:v>45702</c:v>
                </c:pt>
                <c:pt idx="45">
                  <c:v>45703</c:v>
                </c:pt>
                <c:pt idx="46">
                  <c:v>45704</c:v>
                </c:pt>
                <c:pt idx="47">
                  <c:v>45705</c:v>
                </c:pt>
                <c:pt idx="48">
                  <c:v>45706</c:v>
                </c:pt>
                <c:pt idx="49">
                  <c:v>45707</c:v>
                </c:pt>
                <c:pt idx="50">
                  <c:v>45708</c:v>
                </c:pt>
                <c:pt idx="51">
                  <c:v>45709</c:v>
                </c:pt>
                <c:pt idx="52">
                  <c:v>45710</c:v>
                </c:pt>
                <c:pt idx="53">
                  <c:v>45711</c:v>
                </c:pt>
                <c:pt idx="54">
                  <c:v>45712</c:v>
                </c:pt>
                <c:pt idx="55">
                  <c:v>45713</c:v>
                </c:pt>
                <c:pt idx="56">
                  <c:v>45714</c:v>
                </c:pt>
                <c:pt idx="57">
                  <c:v>45715</c:v>
                </c:pt>
                <c:pt idx="58">
                  <c:v>45716</c:v>
                </c:pt>
                <c:pt idx="59">
                  <c:v>45717</c:v>
                </c:pt>
                <c:pt idx="60">
                  <c:v>45718</c:v>
                </c:pt>
                <c:pt idx="61">
                  <c:v>45719</c:v>
                </c:pt>
                <c:pt idx="62">
                  <c:v>45720</c:v>
                </c:pt>
                <c:pt idx="63">
                  <c:v>45721</c:v>
                </c:pt>
                <c:pt idx="64">
                  <c:v>45722</c:v>
                </c:pt>
                <c:pt idx="65">
                  <c:v>45723</c:v>
                </c:pt>
                <c:pt idx="66">
                  <c:v>45724</c:v>
                </c:pt>
                <c:pt idx="67">
                  <c:v>45725</c:v>
                </c:pt>
                <c:pt idx="68">
                  <c:v>45726</c:v>
                </c:pt>
                <c:pt idx="69">
                  <c:v>45727</c:v>
                </c:pt>
                <c:pt idx="70">
                  <c:v>45728</c:v>
                </c:pt>
                <c:pt idx="71">
                  <c:v>45729</c:v>
                </c:pt>
                <c:pt idx="72">
                  <c:v>45730</c:v>
                </c:pt>
                <c:pt idx="73">
                  <c:v>45731</c:v>
                </c:pt>
                <c:pt idx="74">
                  <c:v>45732</c:v>
                </c:pt>
                <c:pt idx="75">
                  <c:v>45733</c:v>
                </c:pt>
                <c:pt idx="76">
                  <c:v>45734</c:v>
                </c:pt>
                <c:pt idx="77">
                  <c:v>45735</c:v>
                </c:pt>
                <c:pt idx="78">
                  <c:v>45736</c:v>
                </c:pt>
                <c:pt idx="79">
                  <c:v>45737</c:v>
                </c:pt>
                <c:pt idx="80">
                  <c:v>45738</c:v>
                </c:pt>
                <c:pt idx="81">
                  <c:v>45739</c:v>
                </c:pt>
                <c:pt idx="82">
                  <c:v>45740</c:v>
                </c:pt>
                <c:pt idx="83">
                  <c:v>45741</c:v>
                </c:pt>
                <c:pt idx="84">
                  <c:v>45742</c:v>
                </c:pt>
                <c:pt idx="85">
                  <c:v>45743</c:v>
                </c:pt>
                <c:pt idx="86">
                  <c:v>45744</c:v>
                </c:pt>
                <c:pt idx="87">
                  <c:v>45745</c:v>
                </c:pt>
                <c:pt idx="88">
                  <c:v>45746</c:v>
                </c:pt>
                <c:pt idx="89">
                  <c:v>45747</c:v>
                </c:pt>
                <c:pt idx="90">
                  <c:v>45748</c:v>
                </c:pt>
                <c:pt idx="91">
                  <c:v>45749</c:v>
                </c:pt>
                <c:pt idx="92">
                  <c:v>45750</c:v>
                </c:pt>
                <c:pt idx="93">
                  <c:v>45751</c:v>
                </c:pt>
                <c:pt idx="94">
                  <c:v>45752</c:v>
                </c:pt>
                <c:pt idx="95">
                  <c:v>45753</c:v>
                </c:pt>
                <c:pt idx="96">
                  <c:v>45754</c:v>
                </c:pt>
                <c:pt idx="97">
                  <c:v>45755</c:v>
                </c:pt>
                <c:pt idx="98">
                  <c:v>45756</c:v>
                </c:pt>
                <c:pt idx="99">
                  <c:v>45757</c:v>
                </c:pt>
                <c:pt idx="100">
                  <c:v>45758</c:v>
                </c:pt>
                <c:pt idx="101">
                  <c:v>45759</c:v>
                </c:pt>
                <c:pt idx="102">
                  <c:v>45760</c:v>
                </c:pt>
                <c:pt idx="103">
                  <c:v>45761</c:v>
                </c:pt>
                <c:pt idx="104">
                  <c:v>45762</c:v>
                </c:pt>
                <c:pt idx="105">
                  <c:v>45763</c:v>
                </c:pt>
                <c:pt idx="106">
                  <c:v>45764</c:v>
                </c:pt>
                <c:pt idx="107">
                  <c:v>45765</c:v>
                </c:pt>
                <c:pt idx="108">
                  <c:v>45766</c:v>
                </c:pt>
                <c:pt idx="109">
                  <c:v>45767</c:v>
                </c:pt>
                <c:pt idx="110">
                  <c:v>45768</c:v>
                </c:pt>
                <c:pt idx="111">
                  <c:v>45769</c:v>
                </c:pt>
                <c:pt idx="112">
                  <c:v>45770</c:v>
                </c:pt>
                <c:pt idx="113">
                  <c:v>45771</c:v>
                </c:pt>
                <c:pt idx="114">
                  <c:v>45772</c:v>
                </c:pt>
                <c:pt idx="115">
                  <c:v>45773</c:v>
                </c:pt>
                <c:pt idx="116">
                  <c:v>45774</c:v>
                </c:pt>
                <c:pt idx="117">
                  <c:v>45775</c:v>
                </c:pt>
                <c:pt idx="118">
                  <c:v>45776</c:v>
                </c:pt>
                <c:pt idx="119">
                  <c:v>45777</c:v>
                </c:pt>
                <c:pt idx="120">
                  <c:v>45778</c:v>
                </c:pt>
                <c:pt idx="121">
                  <c:v>45779</c:v>
                </c:pt>
                <c:pt idx="122">
                  <c:v>45780</c:v>
                </c:pt>
                <c:pt idx="123">
                  <c:v>45781</c:v>
                </c:pt>
                <c:pt idx="124">
                  <c:v>45782</c:v>
                </c:pt>
                <c:pt idx="125">
                  <c:v>45783</c:v>
                </c:pt>
                <c:pt idx="126">
                  <c:v>45784</c:v>
                </c:pt>
                <c:pt idx="127">
                  <c:v>45785</c:v>
                </c:pt>
                <c:pt idx="128">
                  <c:v>45786</c:v>
                </c:pt>
                <c:pt idx="129">
                  <c:v>45787</c:v>
                </c:pt>
                <c:pt idx="130">
                  <c:v>45788</c:v>
                </c:pt>
                <c:pt idx="131">
                  <c:v>45789</c:v>
                </c:pt>
                <c:pt idx="132">
                  <c:v>45790</c:v>
                </c:pt>
                <c:pt idx="133">
                  <c:v>45791</c:v>
                </c:pt>
                <c:pt idx="134">
                  <c:v>45792</c:v>
                </c:pt>
                <c:pt idx="135">
                  <c:v>45793</c:v>
                </c:pt>
                <c:pt idx="136">
                  <c:v>45794</c:v>
                </c:pt>
                <c:pt idx="137">
                  <c:v>45795</c:v>
                </c:pt>
                <c:pt idx="138">
                  <c:v>45796</c:v>
                </c:pt>
                <c:pt idx="139">
                  <c:v>45797</c:v>
                </c:pt>
                <c:pt idx="140">
                  <c:v>45798</c:v>
                </c:pt>
                <c:pt idx="141">
                  <c:v>45799</c:v>
                </c:pt>
                <c:pt idx="142">
                  <c:v>45800</c:v>
                </c:pt>
                <c:pt idx="143">
                  <c:v>45801</c:v>
                </c:pt>
                <c:pt idx="144">
                  <c:v>45802</c:v>
                </c:pt>
              </c:numCache>
            </c:numRef>
          </c:cat>
          <c:val>
            <c:numRef>
              <c:f>Sheet1!$B$2:$B$146</c:f>
              <c:numCache>
                <c:formatCode>General</c:formatCode>
                <c:ptCount val="145"/>
                <c:pt idx="0">
                  <c:v>18453</c:v>
                </c:pt>
                <c:pt idx="1">
                  <c:v>18455</c:v>
                </c:pt>
                <c:pt idx="2">
                  <c:v>18454</c:v>
                </c:pt>
                <c:pt idx="3">
                  <c:v>18463</c:v>
                </c:pt>
                <c:pt idx="4">
                  <c:v>18460</c:v>
                </c:pt>
                <c:pt idx="5">
                  <c:v>18465</c:v>
                </c:pt>
                <c:pt idx="6">
                  <c:v>18464</c:v>
                </c:pt>
                <c:pt idx="7">
                  <c:v>18468</c:v>
                </c:pt>
                <c:pt idx="8">
                  <c:v>18465</c:v>
                </c:pt>
                <c:pt idx="9">
                  <c:v>18470</c:v>
                </c:pt>
                <c:pt idx="10">
                  <c:v>18470</c:v>
                </c:pt>
                <c:pt idx="11">
                  <c:v>18470</c:v>
                </c:pt>
                <c:pt idx="12">
                  <c:v>18474</c:v>
                </c:pt>
                <c:pt idx="13">
                  <c:v>18474</c:v>
                </c:pt>
                <c:pt idx="14">
                  <c:v>18480</c:v>
                </c:pt>
                <c:pt idx="15">
                  <c:v>18482</c:v>
                </c:pt>
                <c:pt idx="16">
                  <c:v>18481</c:v>
                </c:pt>
                <c:pt idx="17">
                  <c:v>18485</c:v>
                </c:pt>
                <c:pt idx="18">
                  <c:v>18486</c:v>
                </c:pt>
                <c:pt idx="19">
                  <c:v>18486</c:v>
                </c:pt>
                <c:pt idx="20">
                  <c:v>18496</c:v>
                </c:pt>
                <c:pt idx="21">
                  <c:v>18502</c:v>
                </c:pt>
                <c:pt idx="22">
                  <c:v>18503</c:v>
                </c:pt>
                <c:pt idx="23">
                  <c:v>18505</c:v>
                </c:pt>
                <c:pt idx="24">
                  <c:v>18505</c:v>
                </c:pt>
                <c:pt idx="25">
                  <c:v>18502</c:v>
                </c:pt>
                <c:pt idx="26">
                  <c:v>18501</c:v>
                </c:pt>
                <c:pt idx="27">
                  <c:v>18506</c:v>
                </c:pt>
                <c:pt idx="28">
                  <c:v>18510</c:v>
                </c:pt>
                <c:pt idx="29">
                  <c:v>18500</c:v>
                </c:pt>
                <c:pt idx="30">
                  <c:v>18510</c:v>
                </c:pt>
                <c:pt idx="31">
                  <c:v>18513</c:v>
                </c:pt>
                <c:pt idx="32">
                  <c:v>18514</c:v>
                </c:pt>
                <c:pt idx="33">
                  <c:v>18517</c:v>
                </c:pt>
                <c:pt idx="34">
                  <c:v>18522</c:v>
                </c:pt>
                <c:pt idx="35">
                  <c:v>18525</c:v>
                </c:pt>
                <c:pt idx="36">
                  <c:v>18523</c:v>
                </c:pt>
                <c:pt idx="37">
                  <c:v>18523</c:v>
                </c:pt>
                <c:pt idx="38">
                  <c:v>18523</c:v>
                </c:pt>
                <c:pt idx="39">
                  <c:v>18526</c:v>
                </c:pt>
                <c:pt idx="40">
                  <c:v>18528</c:v>
                </c:pt>
                <c:pt idx="41">
                  <c:v>18527</c:v>
                </c:pt>
                <c:pt idx="42">
                  <c:v>18529</c:v>
                </c:pt>
                <c:pt idx="43">
                  <c:v>18527</c:v>
                </c:pt>
                <c:pt idx="44">
                  <c:v>18534</c:v>
                </c:pt>
                <c:pt idx="45">
                  <c:v>18535</c:v>
                </c:pt>
                <c:pt idx="46">
                  <c:v>18534</c:v>
                </c:pt>
                <c:pt idx="47">
                  <c:v>18534</c:v>
                </c:pt>
                <c:pt idx="48">
                  <c:v>18533</c:v>
                </c:pt>
                <c:pt idx="49">
                  <c:v>18538</c:v>
                </c:pt>
                <c:pt idx="50">
                  <c:v>18548</c:v>
                </c:pt>
                <c:pt idx="51">
                  <c:v>18558</c:v>
                </c:pt>
                <c:pt idx="52">
                  <c:v>18563</c:v>
                </c:pt>
                <c:pt idx="53">
                  <c:v>18563</c:v>
                </c:pt>
                <c:pt idx="54">
                  <c:v>18567</c:v>
                </c:pt>
                <c:pt idx="55">
                  <c:v>18570</c:v>
                </c:pt>
                <c:pt idx="56">
                  <c:v>18570</c:v>
                </c:pt>
                <c:pt idx="57">
                  <c:v>18579</c:v>
                </c:pt>
                <c:pt idx="58">
                  <c:v>18578</c:v>
                </c:pt>
                <c:pt idx="59">
                  <c:v>18579</c:v>
                </c:pt>
                <c:pt idx="60">
                  <c:v>18580</c:v>
                </c:pt>
                <c:pt idx="61">
                  <c:v>18578</c:v>
                </c:pt>
                <c:pt idx="62">
                  <c:v>18579</c:v>
                </c:pt>
                <c:pt idx="63">
                  <c:v>18583</c:v>
                </c:pt>
                <c:pt idx="64">
                  <c:v>18586</c:v>
                </c:pt>
                <c:pt idx="65">
                  <c:v>18592</c:v>
                </c:pt>
                <c:pt idx="66">
                  <c:v>18592</c:v>
                </c:pt>
                <c:pt idx="67">
                  <c:v>18592</c:v>
                </c:pt>
                <c:pt idx="68">
                  <c:v>18594</c:v>
                </c:pt>
                <c:pt idx="69">
                  <c:v>18600</c:v>
                </c:pt>
                <c:pt idx="70">
                  <c:v>18602</c:v>
                </c:pt>
                <c:pt idx="71">
                  <c:v>18602</c:v>
                </c:pt>
                <c:pt idx="72">
                  <c:v>18601</c:v>
                </c:pt>
                <c:pt idx="73">
                  <c:v>18599</c:v>
                </c:pt>
                <c:pt idx="74">
                  <c:v>18602</c:v>
                </c:pt>
                <c:pt idx="75">
                  <c:v>18606</c:v>
                </c:pt>
                <c:pt idx="76">
                  <c:v>18607</c:v>
                </c:pt>
                <c:pt idx="77">
                  <c:v>18612</c:v>
                </c:pt>
                <c:pt idx="78">
                  <c:v>18615</c:v>
                </c:pt>
                <c:pt idx="79">
                  <c:v>18618</c:v>
                </c:pt>
                <c:pt idx="80">
                  <c:v>18619</c:v>
                </c:pt>
                <c:pt idx="81">
                  <c:v>18618</c:v>
                </c:pt>
                <c:pt idx="82">
                  <c:v>18622</c:v>
                </c:pt>
                <c:pt idx="83">
                  <c:v>18620</c:v>
                </c:pt>
                <c:pt idx="84">
                  <c:v>18625</c:v>
                </c:pt>
                <c:pt idx="85">
                  <c:v>18632</c:v>
                </c:pt>
                <c:pt idx="86">
                  <c:v>18635</c:v>
                </c:pt>
                <c:pt idx="87">
                  <c:v>18637</c:v>
                </c:pt>
                <c:pt idx="88">
                  <c:v>18641</c:v>
                </c:pt>
                <c:pt idx="89">
                  <c:v>18641</c:v>
                </c:pt>
                <c:pt idx="90">
                  <c:v>18644</c:v>
                </c:pt>
                <c:pt idx="91">
                  <c:v>18650</c:v>
                </c:pt>
                <c:pt idx="92">
                  <c:v>18655</c:v>
                </c:pt>
                <c:pt idx="93">
                  <c:v>18665</c:v>
                </c:pt>
                <c:pt idx="94">
                  <c:v>18666</c:v>
                </c:pt>
                <c:pt idx="95">
                  <c:v>18670</c:v>
                </c:pt>
                <c:pt idx="96">
                  <c:v>18669</c:v>
                </c:pt>
                <c:pt idx="97">
                  <c:v>18680</c:v>
                </c:pt>
                <c:pt idx="98">
                  <c:v>18684</c:v>
                </c:pt>
                <c:pt idx="99">
                  <c:v>18690</c:v>
                </c:pt>
                <c:pt idx="100">
                  <c:v>18691</c:v>
                </c:pt>
                <c:pt idx="101">
                  <c:v>18699</c:v>
                </c:pt>
                <c:pt idx="102">
                  <c:v>18703</c:v>
                </c:pt>
                <c:pt idx="103">
                  <c:v>18704</c:v>
                </c:pt>
                <c:pt idx="104">
                  <c:v>18709</c:v>
                </c:pt>
                <c:pt idx="105">
                  <c:v>18717</c:v>
                </c:pt>
                <c:pt idx="106">
                  <c:v>18717</c:v>
                </c:pt>
                <c:pt idx="107">
                  <c:v>18719</c:v>
                </c:pt>
                <c:pt idx="108">
                  <c:v>18716</c:v>
                </c:pt>
                <c:pt idx="109">
                  <c:v>18718</c:v>
                </c:pt>
                <c:pt idx="110">
                  <c:v>18718</c:v>
                </c:pt>
                <c:pt idx="111">
                  <c:v>18723</c:v>
                </c:pt>
                <c:pt idx="112">
                  <c:v>18727</c:v>
                </c:pt>
                <c:pt idx="113">
                  <c:v>18728</c:v>
                </c:pt>
                <c:pt idx="114">
                  <c:v>18735</c:v>
                </c:pt>
                <c:pt idx="115">
                  <c:v>18736</c:v>
                </c:pt>
                <c:pt idx="116">
                  <c:v>18736</c:v>
                </c:pt>
                <c:pt idx="117">
                  <c:v>18737</c:v>
                </c:pt>
                <c:pt idx="118">
                  <c:v>18738</c:v>
                </c:pt>
                <c:pt idx="119">
                  <c:v>18751</c:v>
                </c:pt>
                <c:pt idx="120">
                  <c:v>18755</c:v>
                </c:pt>
                <c:pt idx="121">
                  <c:v>18769</c:v>
                </c:pt>
                <c:pt idx="122">
                  <c:v>18775</c:v>
                </c:pt>
                <c:pt idx="123">
                  <c:v>18781</c:v>
                </c:pt>
                <c:pt idx="124">
                  <c:v>18781</c:v>
                </c:pt>
                <c:pt idx="125">
                  <c:v>18786</c:v>
                </c:pt>
                <c:pt idx="126">
                  <c:v>18789</c:v>
                </c:pt>
                <c:pt idx="127">
                  <c:v>18791</c:v>
                </c:pt>
                <c:pt idx="128">
                  <c:v>18814</c:v>
                </c:pt>
                <c:pt idx="129">
                  <c:v>18815</c:v>
                </c:pt>
                <c:pt idx="130">
                  <c:v>18828</c:v>
                </c:pt>
                <c:pt idx="131">
                  <c:v>18831</c:v>
                </c:pt>
                <c:pt idx="132">
                  <c:v>18837</c:v>
                </c:pt>
                <c:pt idx="133">
                  <c:v>18841</c:v>
                </c:pt>
                <c:pt idx="134">
                  <c:v>18844</c:v>
                </c:pt>
                <c:pt idx="135">
                  <c:v>18856</c:v>
                </c:pt>
                <c:pt idx="136">
                  <c:v>18855</c:v>
                </c:pt>
                <c:pt idx="137">
                  <c:v>18864</c:v>
                </c:pt>
                <c:pt idx="138">
                  <c:v>18869</c:v>
                </c:pt>
                <c:pt idx="139">
                  <c:v>18869</c:v>
                </c:pt>
                <c:pt idx="140">
                  <c:v>18893</c:v>
                </c:pt>
                <c:pt idx="141">
                  <c:v>18896</c:v>
                </c:pt>
                <c:pt idx="142">
                  <c:v>18898</c:v>
                </c:pt>
                <c:pt idx="143">
                  <c:v>18908</c:v>
                </c:pt>
                <c:pt idx="144">
                  <c:v>18909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B3-4A9E-A3EB-0B4CE55872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2570576"/>
        <c:axId val="792572872"/>
      </c:lineChart>
      <c:dateAx>
        <c:axId val="792570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2572872"/>
        <c:crosses val="autoZero"/>
        <c:auto val="1"/>
        <c:lblOffset val="100"/>
        <c:baseTimeUnit val="days"/>
      </c:dateAx>
      <c:valAx>
        <c:axId val="792572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2570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gamescom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Sheet1!$A$2:$A$146</c:f>
              <c:numCache>
                <c:formatCode>m/d/yyyy</c:formatCode>
                <c:ptCount val="145"/>
                <c:pt idx="0">
                  <c:v>45658</c:v>
                </c:pt>
                <c:pt idx="1">
                  <c:v>45659</c:v>
                </c:pt>
                <c:pt idx="2">
                  <c:v>45660</c:v>
                </c:pt>
                <c:pt idx="3">
                  <c:v>45661</c:v>
                </c:pt>
                <c:pt idx="4">
                  <c:v>45662</c:v>
                </c:pt>
                <c:pt idx="5">
                  <c:v>45663</c:v>
                </c:pt>
                <c:pt idx="6">
                  <c:v>45664</c:v>
                </c:pt>
                <c:pt idx="7">
                  <c:v>45665</c:v>
                </c:pt>
                <c:pt idx="8">
                  <c:v>45666</c:v>
                </c:pt>
                <c:pt idx="9">
                  <c:v>45667</c:v>
                </c:pt>
                <c:pt idx="10">
                  <c:v>45668</c:v>
                </c:pt>
                <c:pt idx="11">
                  <c:v>45669</c:v>
                </c:pt>
                <c:pt idx="12">
                  <c:v>45670</c:v>
                </c:pt>
                <c:pt idx="13">
                  <c:v>45671</c:v>
                </c:pt>
                <c:pt idx="14">
                  <c:v>45672</c:v>
                </c:pt>
                <c:pt idx="15">
                  <c:v>45673</c:v>
                </c:pt>
                <c:pt idx="16">
                  <c:v>45674</c:v>
                </c:pt>
                <c:pt idx="17">
                  <c:v>45675</c:v>
                </c:pt>
                <c:pt idx="18">
                  <c:v>45676</c:v>
                </c:pt>
                <c:pt idx="19">
                  <c:v>45677</c:v>
                </c:pt>
                <c:pt idx="20">
                  <c:v>45678</c:v>
                </c:pt>
                <c:pt idx="21">
                  <c:v>45679</c:v>
                </c:pt>
                <c:pt idx="22">
                  <c:v>45680</c:v>
                </c:pt>
                <c:pt idx="23">
                  <c:v>45681</c:v>
                </c:pt>
                <c:pt idx="24">
                  <c:v>45682</c:v>
                </c:pt>
                <c:pt idx="25">
                  <c:v>45683</c:v>
                </c:pt>
                <c:pt idx="26">
                  <c:v>45684</c:v>
                </c:pt>
                <c:pt idx="27">
                  <c:v>45685</c:v>
                </c:pt>
                <c:pt idx="28">
                  <c:v>45686</c:v>
                </c:pt>
                <c:pt idx="29">
                  <c:v>45687</c:v>
                </c:pt>
                <c:pt idx="30">
                  <c:v>45688</c:v>
                </c:pt>
                <c:pt idx="31">
                  <c:v>45689</c:v>
                </c:pt>
                <c:pt idx="32">
                  <c:v>45690</c:v>
                </c:pt>
                <c:pt idx="33">
                  <c:v>45691</c:v>
                </c:pt>
                <c:pt idx="34">
                  <c:v>45692</c:v>
                </c:pt>
                <c:pt idx="35">
                  <c:v>45693</c:v>
                </c:pt>
                <c:pt idx="36">
                  <c:v>45694</c:v>
                </c:pt>
                <c:pt idx="37">
                  <c:v>45695</c:v>
                </c:pt>
                <c:pt idx="38">
                  <c:v>45696</c:v>
                </c:pt>
                <c:pt idx="39">
                  <c:v>45697</c:v>
                </c:pt>
                <c:pt idx="40">
                  <c:v>45698</c:v>
                </c:pt>
                <c:pt idx="41">
                  <c:v>45699</c:v>
                </c:pt>
                <c:pt idx="42">
                  <c:v>45700</c:v>
                </c:pt>
                <c:pt idx="43">
                  <c:v>45701</c:v>
                </c:pt>
                <c:pt idx="44">
                  <c:v>45702</c:v>
                </c:pt>
                <c:pt idx="45">
                  <c:v>45703</c:v>
                </c:pt>
                <c:pt idx="46">
                  <c:v>45704</c:v>
                </c:pt>
                <c:pt idx="47">
                  <c:v>45705</c:v>
                </c:pt>
                <c:pt idx="48">
                  <c:v>45706</c:v>
                </c:pt>
                <c:pt idx="49">
                  <c:v>45707</c:v>
                </c:pt>
                <c:pt idx="50">
                  <c:v>45708</c:v>
                </c:pt>
                <c:pt idx="51">
                  <c:v>45709</c:v>
                </c:pt>
                <c:pt idx="52">
                  <c:v>45710</c:v>
                </c:pt>
                <c:pt idx="53">
                  <c:v>45711</c:v>
                </c:pt>
                <c:pt idx="54">
                  <c:v>45712</c:v>
                </c:pt>
                <c:pt idx="55">
                  <c:v>45713</c:v>
                </c:pt>
                <c:pt idx="56">
                  <c:v>45714</c:v>
                </c:pt>
                <c:pt idx="57">
                  <c:v>45715</c:v>
                </c:pt>
                <c:pt idx="58">
                  <c:v>45716</c:v>
                </c:pt>
                <c:pt idx="59">
                  <c:v>45717</c:v>
                </c:pt>
                <c:pt idx="60">
                  <c:v>45718</c:v>
                </c:pt>
                <c:pt idx="61">
                  <c:v>45719</c:v>
                </c:pt>
                <c:pt idx="62">
                  <c:v>45720</c:v>
                </c:pt>
                <c:pt idx="63">
                  <c:v>45721</c:v>
                </c:pt>
                <c:pt idx="64">
                  <c:v>45722</c:v>
                </c:pt>
                <c:pt idx="65">
                  <c:v>45723</c:v>
                </c:pt>
                <c:pt idx="66">
                  <c:v>45724</c:v>
                </c:pt>
                <c:pt idx="67">
                  <c:v>45725</c:v>
                </c:pt>
                <c:pt idx="68">
                  <c:v>45726</c:v>
                </c:pt>
                <c:pt idx="69">
                  <c:v>45727</c:v>
                </c:pt>
                <c:pt idx="70">
                  <c:v>45728</c:v>
                </c:pt>
                <c:pt idx="71">
                  <c:v>45729</c:v>
                </c:pt>
                <c:pt idx="72">
                  <c:v>45730</c:v>
                </c:pt>
                <c:pt idx="73">
                  <c:v>45731</c:v>
                </c:pt>
                <c:pt idx="74">
                  <c:v>45732</c:v>
                </c:pt>
                <c:pt idx="75">
                  <c:v>45733</c:v>
                </c:pt>
                <c:pt idx="76">
                  <c:v>45734</c:v>
                </c:pt>
                <c:pt idx="77">
                  <c:v>45735</c:v>
                </c:pt>
                <c:pt idx="78">
                  <c:v>45736</c:v>
                </c:pt>
                <c:pt idx="79">
                  <c:v>45737</c:v>
                </c:pt>
                <c:pt idx="80">
                  <c:v>45738</c:v>
                </c:pt>
                <c:pt idx="81">
                  <c:v>45739</c:v>
                </c:pt>
                <c:pt idx="82">
                  <c:v>45740</c:v>
                </c:pt>
                <c:pt idx="83">
                  <c:v>45741</c:v>
                </c:pt>
                <c:pt idx="84">
                  <c:v>45742</c:v>
                </c:pt>
                <c:pt idx="85">
                  <c:v>45743</c:v>
                </c:pt>
                <c:pt idx="86">
                  <c:v>45744</c:v>
                </c:pt>
                <c:pt idx="87">
                  <c:v>45745</c:v>
                </c:pt>
                <c:pt idx="88">
                  <c:v>45746</c:v>
                </c:pt>
                <c:pt idx="89">
                  <c:v>45747</c:v>
                </c:pt>
                <c:pt idx="90">
                  <c:v>45748</c:v>
                </c:pt>
                <c:pt idx="91">
                  <c:v>45749</c:v>
                </c:pt>
                <c:pt idx="92">
                  <c:v>45750</c:v>
                </c:pt>
                <c:pt idx="93">
                  <c:v>45751</c:v>
                </c:pt>
                <c:pt idx="94">
                  <c:v>45752</c:v>
                </c:pt>
                <c:pt idx="95">
                  <c:v>45753</c:v>
                </c:pt>
                <c:pt idx="96">
                  <c:v>45754</c:v>
                </c:pt>
                <c:pt idx="97">
                  <c:v>45755</c:v>
                </c:pt>
                <c:pt idx="98">
                  <c:v>45756</c:v>
                </c:pt>
                <c:pt idx="99">
                  <c:v>45757</c:v>
                </c:pt>
                <c:pt idx="100">
                  <c:v>45758</c:v>
                </c:pt>
                <c:pt idx="101">
                  <c:v>45759</c:v>
                </c:pt>
                <c:pt idx="102">
                  <c:v>45760</c:v>
                </c:pt>
                <c:pt idx="103">
                  <c:v>45761</c:v>
                </c:pt>
                <c:pt idx="104">
                  <c:v>45762</c:v>
                </c:pt>
                <c:pt idx="105">
                  <c:v>45763</c:v>
                </c:pt>
                <c:pt idx="106">
                  <c:v>45764</c:v>
                </c:pt>
                <c:pt idx="107">
                  <c:v>45765</c:v>
                </c:pt>
                <c:pt idx="108">
                  <c:v>45766</c:v>
                </c:pt>
                <c:pt idx="109">
                  <c:v>45767</c:v>
                </c:pt>
                <c:pt idx="110">
                  <c:v>45768</c:v>
                </c:pt>
                <c:pt idx="111">
                  <c:v>45769</c:v>
                </c:pt>
                <c:pt idx="112">
                  <c:v>45770</c:v>
                </c:pt>
                <c:pt idx="113">
                  <c:v>45771</c:v>
                </c:pt>
                <c:pt idx="114">
                  <c:v>45772</c:v>
                </c:pt>
                <c:pt idx="115">
                  <c:v>45773</c:v>
                </c:pt>
                <c:pt idx="116">
                  <c:v>45774</c:v>
                </c:pt>
                <c:pt idx="117">
                  <c:v>45775</c:v>
                </c:pt>
                <c:pt idx="118">
                  <c:v>45776</c:v>
                </c:pt>
                <c:pt idx="119">
                  <c:v>45777</c:v>
                </c:pt>
                <c:pt idx="120">
                  <c:v>45778</c:v>
                </c:pt>
                <c:pt idx="121">
                  <c:v>45779</c:v>
                </c:pt>
                <c:pt idx="122">
                  <c:v>45780</c:v>
                </c:pt>
                <c:pt idx="123">
                  <c:v>45781</c:v>
                </c:pt>
                <c:pt idx="124">
                  <c:v>45782</c:v>
                </c:pt>
                <c:pt idx="125">
                  <c:v>45783</c:v>
                </c:pt>
                <c:pt idx="126">
                  <c:v>45784</c:v>
                </c:pt>
                <c:pt idx="127">
                  <c:v>45785</c:v>
                </c:pt>
                <c:pt idx="128">
                  <c:v>45786</c:v>
                </c:pt>
                <c:pt idx="129">
                  <c:v>45787</c:v>
                </c:pt>
                <c:pt idx="130">
                  <c:v>45788</c:v>
                </c:pt>
                <c:pt idx="131">
                  <c:v>45789</c:v>
                </c:pt>
                <c:pt idx="132">
                  <c:v>45790</c:v>
                </c:pt>
                <c:pt idx="133">
                  <c:v>45791</c:v>
                </c:pt>
                <c:pt idx="134">
                  <c:v>45792</c:v>
                </c:pt>
                <c:pt idx="135">
                  <c:v>45793</c:v>
                </c:pt>
                <c:pt idx="136">
                  <c:v>45794</c:v>
                </c:pt>
                <c:pt idx="137">
                  <c:v>45795</c:v>
                </c:pt>
                <c:pt idx="138">
                  <c:v>45796</c:v>
                </c:pt>
                <c:pt idx="139">
                  <c:v>45797</c:v>
                </c:pt>
                <c:pt idx="140">
                  <c:v>45798</c:v>
                </c:pt>
                <c:pt idx="141">
                  <c:v>45799</c:v>
                </c:pt>
                <c:pt idx="142">
                  <c:v>45800</c:v>
                </c:pt>
                <c:pt idx="143">
                  <c:v>45801</c:v>
                </c:pt>
                <c:pt idx="144">
                  <c:v>45802</c:v>
                </c:pt>
              </c:numCache>
            </c:numRef>
          </c:cat>
          <c:val>
            <c:numRef>
              <c:f>Sheet1!$B$2:$B$146</c:f>
              <c:numCache>
                <c:formatCode>General</c:formatCode>
                <c:ptCount val="145"/>
                <c:pt idx="0">
                  <c:v>50841</c:v>
                </c:pt>
                <c:pt idx="1">
                  <c:v>50842</c:v>
                </c:pt>
                <c:pt idx="2">
                  <c:v>50839</c:v>
                </c:pt>
                <c:pt idx="3">
                  <c:v>50838</c:v>
                </c:pt>
                <c:pt idx="4">
                  <c:v>50834</c:v>
                </c:pt>
                <c:pt idx="5">
                  <c:v>50831</c:v>
                </c:pt>
                <c:pt idx="6">
                  <c:v>50829</c:v>
                </c:pt>
                <c:pt idx="7">
                  <c:v>50823</c:v>
                </c:pt>
                <c:pt idx="8">
                  <c:v>50819</c:v>
                </c:pt>
                <c:pt idx="9">
                  <c:v>50815</c:v>
                </c:pt>
                <c:pt idx="10">
                  <c:v>50812</c:v>
                </c:pt>
                <c:pt idx="11">
                  <c:v>50808</c:v>
                </c:pt>
                <c:pt idx="12">
                  <c:v>50804</c:v>
                </c:pt>
                <c:pt idx="13">
                  <c:v>50799</c:v>
                </c:pt>
                <c:pt idx="14">
                  <c:v>50795</c:v>
                </c:pt>
                <c:pt idx="15">
                  <c:v>50791</c:v>
                </c:pt>
                <c:pt idx="16">
                  <c:v>50788</c:v>
                </c:pt>
                <c:pt idx="17">
                  <c:v>50789</c:v>
                </c:pt>
                <c:pt idx="18">
                  <c:v>50784</c:v>
                </c:pt>
                <c:pt idx="19">
                  <c:v>50781</c:v>
                </c:pt>
                <c:pt idx="20">
                  <c:v>50773</c:v>
                </c:pt>
                <c:pt idx="21">
                  <c:v>50772</c:v>
                </c:pt>
                <c:pt idx="22">
                  <c:v>50768</c:v>
                </c:pt>
                <c:pt idx="23">
                  <c:v>50764</c:v>
                </c:pt>
                <c:pt idx="24">
                  <c:v>50756</c:v>
                </c:pt>
                <c:pt idx="25">
                  <c:v>50753</c:v>
                </c:pt>
                <c:pt idx="26">
                  <c:v>50751</c:v>
                </c:pt>
                <c:pt idx="27">
                  <c:v>50752</c:v>
                </c:pt>
                <c:pt idx="28">
                  <c:v>50751</c:v>
                </c:pt>
                <c:pt idx="29">
                  <c:v>50745</c:v>
                </c:pt>
                <c:pt idx="30">
                  <c:v>50740</c:v>
                </c:pt>
                <c:pt idx="31">
                  <c:v>50736</c:v>
                </c:pt>
                <c:pt idx="32">
                  <c:v>50734</c:v>
                </c:pt>
                <c:pt idx="33">
                  <c:v>50728</c:v>
                </c:pt>
                <c:pt idx="34">
                  <c:v>50726</c:v>
                </c:pt>
                <c:pt idx="35">
                  <c:v>50724</c:v>
                </c:pt>
                <c:pt idx="36">
                  <c:v>50722</c:v>
                </c:pt>
                <c:pt idx="37">
                  <c:v>50723</c:v>
                </c:pt>
                <c:pt idx="38">
                  <c:v>50721</c:v>
                </c:pt>
                <c:pt idx="39">
                  <c:v>50714</c:v>
                </c:pt>
                <c:pt idx="40">
                  <c:v>50715</c:v>
                </c:pt>
                <c:pt idx="41">
                  <c:v>50716</c:v>
                </c:pt>
                <c:pt idx="42">
                  <c:v>50714</c:v>
                </c:pt>
                <c:pt idx="43">
                  <c:v>50713</c:v>
                </c:pt>
                <c:pt idx="44">
                  <c:v>50709</c:v>
                </c:pt>
                <c:pt idx="45">
                  <c:v>50707</c:v>
                </c:pt>
                <c:pt idx="46">
                  <c:v>50699</c:v>
                </c:pt>
                <c:pt idx="47">
                  <c:v>50698</c:v>
                </c:pt>
                <c:pt idx="48">
                  <c:v>50697</c:v>
                </c:pt>
                <c:pt idx="49">
                  <c:v>50695</c:v>
                </c:pt>
                <c:pt idx="50">
                  <c:v>50690</c:v>
                </c:pt>
                <c:pt idx="51">
                  <c:v>50684</c:v>
                </c:pt>
                <c:pt idx="52">
                  <c:v>50676</c:v>
                </c:pt>
                <c:pt idx="53">
                  <c:v>50674</c:v>
                </c:pt>
                <c:pt idx="54">
                  <c:v>50672</c:v>
                </c:pt>
                <c:pt idx="55">
                  <c:v>50669</c:v>
                </c:pt>
                <c:pt idx="56">
                  <c:v>50667</c:v>
                </c:pt>
                <c:pt idx="57">
                  <c:v>50668</c:v>
                </c:pt>
                <c:pt idx="58">
                  <c:v>50669</c:v>
                </c:pt>
                <c:pt idx="59">
                  <c:v>50667</c:v>
                </c:pt>
                <c:pt idx="60">
                  <c:v>50664</c:v>
                </c:pt>
                <c:pt idx="61">
                  <c:v>50661</c:v>
                </c:pt>
                <c:pt idx="62">
                  <c:v>50653</c:v>
                </c:pt>
                <c:pt idx="63">
                  <c:v>50644</c:v>
                </c:pt>
                <c:pt idx="64">
                  <c:v>50643</c:v>
                </c:pt>
                <c:pt idx="65">
                  <c:v>50639</c:v>
                </c:pt>
                <c:pt idx="66">
                  <c:v>50629</c:v>
                </c:pt>
                <c:pt idx="67">
                  <c:v>50625</c:v>
                </c:pt>
                <c:pt idx="68">
                  <c:v>50619</c:v>
                </c:pt>
                <c:pt idx="69">
                  <c:v>50613</c:v>
                </c:pt>
                <c:pt idx="70">
                  <c:v>50617</c:v>
                </c:pt>
                <c:pt idx="71">
                  <c:v>50621</c:v>
                </c:pt>
                <c:pt idx="72">
                  <c:v>50620</c:v>
                </c:pt>
                <c:pt idx="73">
                  <c:v>50622</c:v>
                </c:pt>
                <c:pt idx="74">
                  <c:v>50619</c:v>
                </c:pt>
                <c:pt idx="75">
                  <c:v>50616</c:v>
                </c:pt>
                <c:pt idx="76">
                  <c:v>50612</c:v>
                </c:pt>
                <c:pt idx="77">
                  <c:v>50609</c:v>
                </c:pt>
                <c:pt idx="78">
                  <c:v>50607</c:v>
                </c:pt>
                <c:pt idx="79">
                  <c:v>50605</c:v>
                </c:pt>
                <c:pt idx="80">
                  <c:v>50603</c:v>
                </c:pt>
                <c:pt idx="81">
                  <c:v>50602</c:v>
                </c:pt>
                <c:pt idx="82">
                  <c:v>50599</c:v>
                </c:pt>
                <c:pt idx="83">
                  <c:v>50597</c:v>
                </c:pt>
                <c:pt idx="84">
                  <c:v>50591</c:v>
                </c:pt>
                <c:pt idx="85">
                  <c:v>50587</c:v>
                </c:pt>
                <c:pt idx="86">
                  <c:v>50591</c:v>
                </c:pt>
                <c:pt idx="87">
                  <c:v>50587</c:v>
                </c:pt>
                <c:pt idx="88">
                  <c:v>50585</c:v>
                </c:pt>
                <c:pt idx="89">
                  <c:v>50584</c:v>
                </c:pt>
                <c:pt idx="90">
                  <c:v>50581</c:v>
                </c:pt>
                <c:pt idx="91">
                  <c:v>50581</c:v>
                </c:pt>
                <c:pt idx="92">
                  <c:v>50580</c:v>
                </c:pt>
                <c:pt idx="93">
                  <c:v>50581</c:v>
                </c:pt>
                <c:pt idx="94">
                  <c:v>50576</c:v>
                </c:pt>
                <c:pt idx="95">
                  <c:v>50575</c:v>
                </c:pt>
                <c:pt idx="96">
                  <c:v>50578</c:v>
                </c:pt>
                <c:pt idx="97">
                  <c:v>50580</c:v>
                </c:pt>
                <c:pt idx="98">
                  <c:v>50567</c:v>
                </c:pt>
                <c:pt idx="99">
                  <c:v>50565</c:v>
                </c:pt>
                <c:pt idx="100">
                  <c:v>50563</c:v>
                </c:pt>
                <c:pt idx="101">
                  <c:v>50561</c:v>
                </c:pt>
                <c:pt idx="102">
                  <c:v>50560</c:v>
                </c:pt>
                <c:pt idx="103">
                  <c:v>50561</c:v>
                </c:pt>
                <c:pt idx="104">
                  <c:v>50558</c:v>
                </c:pt>
                <c:pt idx="105">
                  <c:v>50559</c:v>
                </c:pt>
                <c:pt idx="106">
                  <c:v>50557</c:v>
                </c:pt>
                <c:pt idx="107">
                  <c:v>50559</c:v>
                </c:pt>
                <c:pt idx="108">
                  <c:v>50558</c:v>
                </c:pt>
                <c:pt idx="109">
                  <c:v>50550</c:v>
                </c:pt>
                <c:pt idx="110">
                  <c:v>50547</c:v>
                </c:pt>
                <c:pt idx="111">
                  <c:v>50544</c:v>
                </c:pt>
                <c:pt idx="112">
                  <c:v>50543</c:v>
                </c:pt>
                <c:pt idx="113">
                  <c:v>50544</c:v>
                </c:pt>
                <c:pt idx="114">
                  <c:v>50542</c:v>
                </c:pt>
                <c:pt idx="115">
                  <c:v>50539</c:v>
                </c:pt>
                <c:pt idx="116">
                  <c:v>50540</c:v>
                </c:pt>
                <c:pt idx="117">
                  <c:v>50539</c:v>
                </c:pt>
                <c:pt idx="118">
                  <c:v>50539</c:v>
                </c:pt>
                <c:pt idx="119">
                  <c:v>50543</c:v>
                </c:pt>
                <c:pt idx="120">
                  <c:v>50554</c:v>
                </c:pt>
                <c:pt idx="121">
                  <c:v>50564</c:v>
                </c:pt>
                <c:pt idx="122">
                  <c:v>50566</c:v>
                </c:pt>
                <c:pt idx="123">
                  <c:v>50575</c:v>
                </c:pt>
                <c:pt idx="124">
                  <c:v>50569</c:v>
                </c:pt>
                <c:pt idx="125">
                  <c:v>50563</c:v>
                </c:pt>
                <c:pt idx="126">
                  <c:v>50562</c:v>
                </c:pt>
                <c:pt idx="127">
                  <c:v>50562</c:v>
                </c:pt>
                <c:pt idx="128">
                  <c:v>50560</c:v>
                </c:pt>
                <c:pt idx="129">
                  <c:v>50560</c:v>
                </c:pt>
                <c:pt idx="130">
                  <c:v>50556</c:v>
                </c:pt>
                <c:pt idx="131">
                  <c:v>50555</c:v>
                </c:pt>
                <c:pt idx="132">
                  <c:v>50555</c:v>
                </c:pt>
                <c:pt idx="133">
                  <c:v>50555</c:v>
                </c:pt>
                <c:pt idx="134">
                  <c:v>50553</c:v>
                </c:pt>
                <c:pt idx="135">
                  <c:v>50554</c:v>
                </c:pt>
                <c:pt idx="136">
                  <c:v>50553</c:v>
                </c:pt>
                <c:pt idx="137">
                  <c:v>50549</c:v>
                </c:pt>
                <c:pt idx="138">
                  <c:v>50552</c:v>
                </c:pt>
                <c:pt idx="139">
                  <c:v>50548</c:v>
                </c:pt>
                <c:pt idx="140">
                  <c:v>50554</c:v>
                </c:pt>
                <c:pt idx="141">
                  <c:v>50546</c:v>
                </c:pt>
                <c:pt idx="142">
                  <c:v>50543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A9-402B-8510-ACE49931A8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2577136"/>
        <c:axId val="792578448"/>
      </c:lineChart>
      <c:dateAx>
        <c:axId val="792577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2578448"/>
        <c:crosses val="autoZero"/>
        <c:auto val="1"/>
        <c:lblOffset val="100"/>
        <c:baseTimeUnit val="days"/>
      </c:dateAx>
      <c:valAx>
        <c:axId val="792578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2577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gamescom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Sheet1!$A$2:$A$146</c:f>
              <c:numCache>
                <c:formatCode>m/d/yyyy</c:formatCode>
                <c:ptCount val="145"/>
                <c:pt idx="0">
                  <c:v>45658</c:v>
                </c:pt>
                <c:pt idx="1">
                  <c:v>45659</c:v>
                </c:pt>
                <c:pt idx="2">
                  <c:v>45660</c:v>
                </c:pt>
                <c:pt idx="3">
                  <c:v>45661</c:v>
                </c:pt>
                <c:pt idx="4">
                  <c:v>45662</c:v>
                </c:pt>
                <c:pt idx="5">
                  <c:v>45663</c:v>
                </c:pt>
                <c:pt idx="6">
                  <c:v>45664</c:v>
                </c:pt>
                <c:pt idx="7">
                  <c:v>45665</c:v>
                </c:pt>
                <c:pt idx="8">
                  <c:v>45666</c:v>
                </c:pt>
                <c:pt idx="9">
                  <c:v>45667</c:v>
                </c:pt>
                <c:pt idx="10">
                  <c:v>45668</c:v>
                </c:pt>
                <c:pt idx="11">
                  <c:v>45669</c:v>
                </c:pt>
                <c:pt idx="12">
                  <c:v>45670</c:v>
                </c:pt>
                <c:pt idx="13">
                  <c:v>45671</c:v>
                </c:pt>
                <c:pt idx="14">
                  <c:v>45672</c:v>
                </c:pt>
                <c:pt idx="15">
                  <c:v>45673</c:v>
                </c:pt>
                <c:pt idx="16">
                  <c:v>45674</c:v>
                </c:pt>
                <c:pt idx="17">
                  <c:v>45675</c:v>
                </c:pt>
                <c:pt idx="18">
                  <c:v>45676</c:v>
                </c:pt>
                <c:pt idx="19">
                  <c:v>45677</c:v>
                </c:pt>
                <c:pt idx="20">
                  <c:v>45678</c:v>
                </c:pt>
                <c:pt idx="21">
                  <c:v>45679</c:v>
                </c:pt>
                <c:pt idx="22">
                  <c:v>45680</c:v>
                </c:pt>
                <c:pt idx="23">
                  <c:v>45681</c:v>
                </c:pt>
                <c:pt idx="24">
                  <c:v>45682</c:v>
                </c:pt>
                <c:pt idx="25">
                  <c:v>45683</c:v>
                </c:pt>
                <c:pt idx="26">
                  <c:v>45684</c:v>
                </c:pt>
                <c:pt idx="27">
                  <c:v>45685</c:v>
                </c:pt>
                <c:pt idx="28">
                  <c:v>45686</c:v>
                </c:pt>
                <c:pt idx="29">
                  <c:v>45687</c:v>
                </c:pt>
                <c:pt idx="30">
                  <c:v>45688</c:v>
                </c:pt>
                <c:pt idx="31">
                  <c:v>45689</c:v>
                </c:pt>
                <c:pt idx="32">
                  <c:v>45690</c:v>
                </c:pt>
                <c:pt idx="33">
                  <c:v>45691</c:v>
                </c:pt>
                <c:pt idx="34">
                  <c:v>45692</c:v>
                </c:pt>
                <c:pt idx="35">
                  <c:v>45693</c:v>
                </c:pt>
                <c:pt idx="36">
                  <c:v>45694</c:v>
                </c:pt>
                <c:pt idx="37">
                  <c:v>45695</c:v>
                </c:pt>
                <c:pt idx="38">
                  <c:v>45696</c:v>
                </c:pt>
                <c:pt idx="39">
                  <c:v>45697</c:v>
                </c:pt>
                <c:pt idx="40">
                  <c:v>45698</c:v>
                </c:pt>
                <c:pt idx="41">
                  <c:v>45699</c:v>
                </c:pt>
                <c:pt idx="42">
                  <c:v>45700</c:v>
                </c:pt>
                <c:pt idx="43">
                  <c:v>45701</c:v>
                </c:pt>
                <c:pt idx="44">
                  <c:v>45702</c:v>
                </c:pt>
                <c:pt idx="45">
                  <c:v>45703</c:v>
                </c:pt>
                <c:pt idx="46">
                  <c:v>45704</c:v>
                </c:pt>
                <c:pt idx="47">
                  <c:v>45705</c:v>
                </c:pt>
                <c:pt idx="48">
                  <c:v>45706</c:v>
                </c:pt>
                <c:pt idx="49">
                  <c:v>45707</c:v>
                </c:pt>
                <c:pt idx="50">
                  <c:v>45708</c:v>
                </c:pt>
                <c:pt idx="51">
                  <c:v>45709</c:v>
                </c:pt>
                <c:pt idx="52">
                  <c:v>45710</c:v>
                </c:pt>
                <c:pt idx="53">
                  <c:v>45711</c:v>
                </c:pt>
                <c:pt idx="54">
                  <c:v>45712</c:v>
                </c:pt>
                <c:pt idx="55">
                  <c:v>45713</c:v>
                </c:pt>
                <c:pt idx="56">
                  <c:v>45714</c:v>
                </c:pt>
                <c:pt idx="57">
                  <c:v>45715</c:v>
                </c:pt>
                <c:pt idx="58">
                  <c:v>45716</c:v>
                </c:pt>
                <c:pt idx="59">
                  <c:v>45717</c:v>
                </c:pt>
                <c:pt idx="60">
                  <c:v>45718</c:v>
                </c:pt>
                <c:pt idx="61">
                  <c:v>45719</c:v>
                </c:pt>
                <c:pt idx="62">
                  <c:v>45720</c:v>
                </c:pt>
                <c:pt idx="63">
                  <c:v>45721</c:v>
                </c:pt>
                <c:pt idx="64">
                  <c:v>45722</c:v>
                </c:pt>
                <c:pt idx="65">
                  <c:v>45723</c:v>
                </c:pt>
                <c:pt idx="66">
                  <c:v>45724</c:v>
                </c:pt>
                <c:pt idx="67">
                  <c:v>45725</c:v>
                </c:pt>
                <c:pt idx="68">
                  <c:v>45726</c:v>
                </c:pt>
                <c:pt idx="69">
                  <c:v>45727</c:v>
                </c:pt>
                <c:pt idx="70">
                  <c:v>45728</c:v>
                </c:pt>
                <c:pt idx="71">
                  <c:v>45729</c:v>
                </c:pt>
                <c:pt idx="72">
                  <c:v>45730</c:v>
                </c:pt>
                <c:pt idx="73">
                  <c:v>45731</c:v>
                </c:pt>
                <c:pt idx="74">
                  <c:v>45732</c:v>
                </c:pt>
                <c:pt idx="75">
                  <c:v>45733</c:v>
                </c:pt>
                <c:pt idx="76">
                  <c:v>45734</c:v>
                </c:pt>
                <c:pt idx="77">
                  <c:v>45735</c:v>
                </c:pt>
                <c:pt idx="78">
                  <c:v>45736</c:v>
                </c:pt>
                <c:pt idx="79">
                  <c:v>45737</c:v>
                </c:pt>
                <c:pt idx="80">
                  <c:v>45738</c:v>
                </c:pt>
                <c:pt idx="81">
                  <c:v>45739</c:v>
                </c:pt>
                <c:pt idx="82">
                  <c:v>45740</c:v>
                </c:pt>
                <c:pt idx="83">
                  <c:v>45741</c:v>
                </c:pt>
                <c:pt idx="84">
                  <c:v>45742</c:v>
                </c:pt>
                <c:pt idx="85">
                  <c:v>45743</c:v>
                </c:pt>
                <c:pt idx="86">
                  <c:v>45744</c:v>
                </c:pt>
                <c:pt idx="87">
                  <c:v>45745</c:v>
                </c:pt>
                <c:pt idx="88">
                  <c:v>45746</c:v>
                </c:pt>
                <c:pt idx="89">
                  <c:v>45747</c:v>
                </c:pt>
                <c:pt idx="90">
                  <c:v>45748</c:v>
                </c:pt>
                <c:pt idx="91">
                  <c:v>45749</c:v>
                </c:pt>
                <c:pt idx="92">
                  <c:v>45750</c:v>
                </c:pt>
                <c:pt idx="93">
                  <c:v>45751</c:v>
                </c:pt>
                <c:pt idx="94">
                  <c:v>45752</c:v>
                </c:pt>
                <c:pt idx="95">
                  <c:v>45753</c:v>
                </c:pt>
                <c:pt idx="96">
                  <c:v>45754</c:v>
                </c:pt>
                <c:pt idx="97">
                  <c:v>45755</c:v>
                </c:pt>
                <c:pt idx="98">
                  <c:v>45756</c:v>
                </c:pt>
                <c:pt idx="99">
                  <c:v>45757</c:v>
                </c:pt>
                <c:pt idx="100">
                  <c:v>45758</c:v>
                </c:pt>
                <c:pt idx="101">
                  <c:v>45759</c:v>
                </c:pt>
                <c:pt idx="102">
                  <c:v>45760</c:v>
                </c:pt>
                <c:pt idx="103">
                  <c:v>45761</c:v>
                </c:pt>
                <c:pt idx="104">
                  <c:v>45762</c:v>
                </c:pt>
                <c:pt idx="105">
                  <c:v>45763</c:v>
                </c:pt>
                <c:pt idx="106">
                  <c:v>45764</c:v>
                </c:pt>
                <c:pt idx="107">
                  <c:v>45765</c:v>
                </c:pt>
                <c:pt idx="108">
                  <c:v>45766</c:v>
                </c:pt>
                <c:pt idx="109">
                  <c:v>45767</c:v>
                </c:pt>
                <c:pt idx="110">
                  <c:v>45768</c:v>
                </c:pt>
                <c:pt idx="111">
                  <c:v>45769</c:v>
                </c:pt>
                <c:pt idx="112">
                  <c:v>45770</c:v>
                </c:pt>
                <c:pt idx="113">
                  <c:v>45771</c:v>
                </c:pt>
                <c:pt idx="114">
                  <c:v>45772</c:v>
                </c:pt>
                <c:pt idx="115">
                  <c:v>45773</c:v>
                </c:pt>
                <c:pt idx="116">
                  <c:v>45774</c:v>
                </c:pt>
                <c:pt idx="117">
                  <c:v>45775</c:v>
                </c:pt>
                <c:pt idx="118">
                  <c:v>45776</c:v>
                </c:pt>
                <c:pt idx="119">
                  <c:v>45777</c:v>
                </c:pt>
                <c:pt idx="120">
                  <c:v>45778</c:v>
                </c:pt>
                <c:pt idx="121">
                  <c:v>45779</c:v>
                </c:pt>
                <c:pt idx="122">
                  <c:v>45780</c:v>
                </c:pt>
                <c:pt idx="123">
                  <c:v>45781</c:v>
                </c:pt>
                <c:pt idx="124">
                  <c:v>45782</c:v>
                </c:pt>
                <c:pt idx="125">
                  <c:v>45783</c:v>
                </c:pt>
                <c:pt idx="126">
                  <c:v>45784</c:v>
                </c:pt>
                <c:pt idx="127">
                  <c:v>45785</c:v>
                </c:pt>
                <c:pt idx="128">
                  <c:v>45786</c:v>
                </c:pt>
                <c:pt idx="129">
                  <c:v>45787</c:v>
                </c:pt>
                <c:pt idx="130">
                  <c:v>45788</c:v>
                </c:pt>
                <c:pt idx="131">
                  <c:v>45789</c:v>
                </c:pt>
                <c:pt idx="132">
                  <c:v>45790</c:v>
                </c:pt>
                <c:pt idx="133">
                  <c:v>45791</c:v>
                </c:pt>
                <c:pt idx="134">
                  <c:v>45792</c:v>
                </c:pt>
                <c:pt idx="135">
                  <c:v>45793</c:v>
                </c:pt>
                <c:pt idx="136">
                  <c:v>45794</c:v>
                </c:pt>
                <c:pt idx="137">
                  <c:v>45795</c:v>
                </c:pt>
                <c:pt idx="138">
                  <c:v>45796</c:v>
                </c:pt>
                <c:pt idx="139">
                  <c:v>45797</c:v>
                </c:pt>
                <c:pt idx="140">
                  <c:v>45798</c:v>
                </c:pt>
                <c:pt idx="141">
                  <c:v>45799</c:v>
                </c:pt>
                <c:pt idx="142">
                  <c:v>45800</c:v>
                </c:pt>
                <c:pt idx="143">
                  <c:v>45801</c:v>
                </c:pt>
                <c:pt idx="144">
                  <c:v>45802</c:v>
                </c:pt>
              </c:numCache>
            </c:numRef>
          </c:cat>
          <c:val>
            <c:numRef>
              <c:f>Sheet1!$B$2:$B$146</c:f>
              <c:numCache>
                <c:formatCode>General</c:formatCode>
                <c:ptCount val="145"/>
                <c:pt idx="0">
                  <c:v>457080</c:v>
                </c:pt>
                <c:pt idx="1">
                  <c:v>457053</c:v>
                </c:pt>
                <c:pt idx="2">
                  <c:v>457031</c:v>
                </c:pt>
                <c:pt idx="3">
                  <c:v>457009</c:v>
                </c:pt>
                <c:pt idx="4">
                  <c:v>456982</c:v>
                </c:pt>
                <c:pt idx="5">
                  <c:v>456959</c:v>
                </c:pt>
                <c:pt idx="6">
                  <c:v>456929</c:v>
                </c:pt>
                <c:pt idx="7">
                  <c:v>456889</c:v>
                </c:pt>
                <c:pt idx="8">
                  <c:v>456874</c:v>
                </c:pt>
                <c:pt idx="9">
                  <c:v>456857</c:v>
                </c:pt>
                <c:pt idx="10">
                  <c:v>456846</c:v>
                </c:pt>
                <c:pt idx="11">
                  <c:v>456823</c:v>
                </c:pt>
                <c:pt idx="12">
                  <c:v>456801</c:v>
                </c:pt>
                <c:pt idx="13">
                  <c:v>456787</c:v>
                </c:pt>
                <c:pt idx="14">
                  <c:v>456757</c:v>
                </c:pt>
                <c:pt idx="15">
                  <c:v>456728</c:v>
                </c:pt>
                <c:pt idx="16">
                  <c:v>456710</c:v>
                </c:pt>
                <c:pt idx="17">
                  <c:v>456688</c:v>
                </c:pt>
                <c:pt idx="18">
                  <c:v>456667</c:v>
                </c:pt>
                <c:pt idx="19">
                  <c:v>456643</c:v>
                </c:pt>
                <c:pt idx="20">
                  <c:v>456615</c:v>
                </c:pt>
                <c:pt idx="21">
                  <c:v>456590</c:v>
                </c:pt>
                <c:pt idx="22">
                  <c:v>456564</c:v>
                </c:pt>
                <c:pt idx="23">
                  <c:v>456547</c:v>
                </c:pt>
                <c:pt idx="24">
                  <c:v>456529</c:v>
                </c:pt>
                <c:pt idx="25">
                  <c:v>456501</c:v>
                </c:pt>
                <c:pt idx="26">
                  <c:v>456482</c:v>
                </c:pt>
                <c:pt idx="27">
                  <c:v>456459</c:v>
                </c:pt>
                <c:pt idx="28">
                  <c:v>456433</c:v>
                </c:pt>
                <c:pt idx="29">
                  <c:v>456409</c:v>
                </c:pt>
                <c:pt idx="30">
                  <c:v>456384</c:v>
                </c:pt>
                <c:pt idx="31">
                  <c:v>456361</c:v>
                </c:pt>
                <c:pt idx="32">
                  <c:v>456332</c:v>
                </c:pt>
                <c:pt idx="33">
                  <c:v>456316</c:v>
                </c:pt>
                <c:pt idx="34">
                  <c:v>456290</c:v>
                </c:pt>
                <c:pt idx="35">
                  <c:v>456265</c:v>
                </c:pt>
                <c:pt idx="36">
                  <c:v>456239</c:v>
                </c:pt>
                <c:pt idx="37">
                  <c:v>456188</c:v>
                </c:pt>
                <c:pt idx="38">
                  <c:v>456139</c:v>
                </c:pt>
                <c:pt idx="39">
                  <c:v>456099</c:v>
                </c:pt>
                <c:pt idx="40">
                  <c:v>456043</c:v>
                </c:pt>
                <c:pt idx="41">
                  <c:v>456009</c:v>
                </c:pt>
                <c:pt idx="42">
                  <c:v>455966</c:v>
                </c:pt>
                <c:pt idx="43">
                  <c:v>455918</c:v>
                </c:pt>
                <c:pt idx="44">
                  <c:v>455891</c:v>
                </c:pt>
                <c:pt idx="45">
                  <c:v>455859</c:v>
                </c:pt>
                <c:pt idx="46">
                  <c:v>455831</c:v>
                </c:pt>
                <c:pt idx="47">
                  <c:v>455792</c:v>
                </c:pt>
                <c:pt idx="48">
                  <c:v>455763</c:v>
                </c:pt>
                <c:pt idx="49">
                  <c:v>455724</c:v>
                </c:pt>
                <c:pt idx="50">
                  <c:v>455677</c:v>
                </c:pt>
                <c:pt idx="51">
                  <c:v>455608</c:v>
                </c:pt>
                <c:pt idx="52">
                  <c:v>455558</c:v>
                </c:pt>
                <c:pt idx="53">
                  <c:v>455507</c:v>
                </c:pt>
                <c:pt idx="54">
                  <c:v>455457</c:v>
                </c:pt>
                <c:pt idx="55">
                  <c:v>455431</c:v>
                </c:pt>
                <c:pt idx="56">
                  <c:v>455369</c:v>
                </c:pt>
                <c:pt idx="57">
                  <c:v>455326</c:v>
                </c:pt>
                <c:pt idx="58">
                  <c:v>455308</c:v>
                </c:pt>
                <c:pt idx="59">
                  <c:v>455275</c:v>
                </c:pt>
                <c:pt idx="60">
                  <c:v>455246</c:v>
                </c:pt>
                <c:pt idx="61">
                  <c:v>455224</c:v>
                </c:pt>
                <c:pt idx="62">
                  <c:v>455192</c:v>
                </c:pt>
                <c:pt idx="63">
                  <c:v>455164</c:v>
                </c:pt>
                <c:pt idx="64">
                  <c:v>455142</c:v>
                </c:pt>
                <c:pt idx="65">
                  <c:v>455113</c:v>
                </c:pt>
                <c:pt idx="66">
                  <c:v>455081</c:v>
                </c:pt>
                <c:pt idx="67">
                  <c:v>455071</c:v>
                </c:pt>
                <c:pt idx="68">
                  <c:v>455051</c:v>
                </c:pt>
                <c:pt idx="69">
                  <c:v>455009</c:v>
                </c:pt>
                <c:pt idx="70">
                  <c:v>454981</c:v>
                </c:pt>
                <c:pt idx="71">
                  <c:v>454933</c:v>
                </c:pt>
                <c:pt idx="72">
                  <c:v>454889</c:v>
                </c:pt>
                <c:pt idx="73">
                  <c:v>454850</c:v>
                </c:pt>
                <c:pt idx="74">
                  <c:v>454831</c:v>
                </c:pt>
                <c:pt idx="75">
                  <c:v>454813</c:v>
                </c:pt>
                <c:pt idx="76">
                  <c:v>454798</c:v>
                </c:pt>
                <c:pt idx="77">
                  <c:v>454776</c:v>
                </c:pt>
                <c:pt idx="78">
                  <c:v>454751</c:v>
                </c:pt>
                <c:pt idx="79">
                  <c:v>454703</c:v>
                </c:pt>
                <c:pt idx="80">
                  <c:v>454669</c:v>
                </c:pt>
                <c:pt idx="81">
                  <c:v>454651</c:v>
                </c:pt>
                <c:pt idx="82">
                  <c:v>454611</c:v>
                </c:pt>
                <c:pt idx="83">
                  <c:v>454587</c:v>
                </c:pt>
                <c:pt idx="84">
                  <c:v>454568</c:v>
                </c:pt>
                <c:pt idx="85">
                  <c:v>454532</c:v>
                </c:pt>
                <c:pt idx="86">
                  <c:v>454510</c:v>
                </c:pt>
                <c:pt idx="87">
                  <c:v>454507</c:v>
                </c:pt>
                <c:pt idx="88">
                  <c:v>454487</c:v>
                </c:pt>
                <c:pt idx="89">
                  <c:v>454478</c:v>
                </c:pt>
                <c:pt idx="90">
                  <c:v>454461</c:v>
                </c:pt>
                <c:pt idx="91">
                  <c:v>454427</c:v>
                </c:pt>
                <c:pt idx="92">
                  <c:v>454388</c:v>
                </c:pt>
                <c:pt idx="93">
                  <c:v>454369</c:v>
                </c:pt>
                <c:pt idx="94">
                  <c:v>454345</c:v>
                </c:pt>
                <c:pt idx="95">
                  <c:v>454307</c:v>
                </c:pt>
                <c:pt idx="96">
                  <c:v>454295</c:v>
                </c:pt>
                <c:pt idx="97">
                  <c:v>454277</c:v>
                </c:pt>
                <c:pt idx="98">
                  <c:v>454265</c:v>
                </c:pt>
                <c:pt idx="99">
                  <c:v>454208</c:v>
                </c:pt>
                <c:pt idx="100">
                  <c:v>454150</c:v>
                </c:pt>
                <c:pt idx="101">
                  <c:v>454086</c:v>
                </c:pt>
                <c:pt idx="102">
                  <c:v>454049</c:v>
                </c:pt>
                <c:pt idx="103">
                  <c:v>454044</c:v>
                </c:pt>
                <c:pt idx="104">
                  <c:v>454004</c:v>
                </c:pt>
                <c:pt idx="105">
                  <c:v>453997</c:v>
                </c:pt>
                <c:pt idx="106">
                  <c:v>453957</c:v>
                </c:pt>
                <c:pt idx="107">
                  <c:v>453993</c:v>
                </c:pt>
                <c:pt idx="108">
                  <c:v>453969</c:v>
                </c:pt>
                <c:pt idx="109">
                  <c:v>453955</c:v>
                </c:pt>
                <c:pt idx="110">
                  <c:v>453927</c:v>
                </c:pt>
                <c:pt idx="111">
                  <c:v>453901</c:v>
                </c:pt>
                <c:pt idx="112">
                  <c:v>453883</c:v>
                </c:pt>
                <c:pt idx="113">
                  <c:v>453866</c:v>
                </c:pt>
                <c:pt idx="114">
                  <c:v>453851</c:v>
                </c:pt>
                <c:pt idx="115">
                  <c:v>453837</c:v>
                </c:pt>
                <c:pt idx="116">
                  <c:v>453802</c:v>
                </c:pt>
                <c:pt idx="117">
                  <c:v>453771</c:v>
                </c:pt>
                <c:pt idx="118">
                  <c:v>453751</c:v>
                </c:pt>
                <c:pt idx="119">
                  <c:v>453718</c:v>
                </c:pt>
                <c:pt idx="120">
                  <c:v>453691</c:v>
                </c:pt>
                <c:pt idx="121">
                  <c:v>453674</c:v>
                </c:pt>
                <c:pt idx="122">
                  <c:v>453648</c:v>
                </c:pt>
                <c:pt idx="123">
                  <c:v>453619</c:v>
                </c:pt>
                <c:pt idx="124">
                  <c:v>453599</c:v>
                </c:pt>
                <c:pt idx="125">
                  <c:v>453571</c:v>
                </c:pt>
                <c:pt idx="126">
                  <c:v>453552</c:v>
                </c:pt>
                <c:pt idx="127">
                  <c:v>453530</c:v>
                </c:pt>
                <c:pt idx="128">
                  <c:v>453494</c:v>
                </c:pt>
                <c:pt idx="129">
                  <c:v>453477</c:v>
                </c:pt>
                <c:pt idx="130">
                  <c:v>453441</c:v>
                </c:pt>
                <c:pt idx="131">
                  <c:v>453423</c:v>
                </c:pt>
                <c:pt idx="132">
                  <c:v>453394</c:v>
                </c:pt>
                <c:pt idx="133">
                  <c:v>453378</c:v>
                </c:pt>
                <c:pt idx="134">
                  <c:v>453360</c:v>
                </c:pt>
                <c:pt idx="135">
                  <c:v>453334</c:v>
                </c:pt>
                <c:pt idx="136">
                  <c:v>453309</c:v>
                </c:pt>
                <c:pt idx="137">
                  <c:v>453304</c:v>
                </c:pt>
                <c:pt idx="138">
                  <c:v>453270</c:v>
                </c:pt>
                <c:pt idx="139">
                  <c:v>453248</c:v>
                </c:pt>
                <c:pt idx="140">
                  <c:v>453227</c:v>
                </c:pt>
                <c:pt idx="141">
                  <c:v>453209</c:v>
                </c:pt>
                <c:pt idx="142">
                  <c:v>453264</c:v>
                </c:pt>
                <c:pt idx="143">
                  <c:v>453239</c:v>
                </c:pt>
                <c:pt idx="144">
                  <c:v>453226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76-48E0-8449-2A1BEDDCE2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2585336"/>
        <c:axId val="792582384"/>
      </c:lineChart>
      <c:dateAx>
        <c:axId val="792585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2582384"/>
        <c:crosses val="autoZero"/>
        <c:auto val="1"/>
        <c:lblOffset val="100"/>
        <c:baseTimeUnit val="days"/>
      </c:dateAx>
      <c:valAx>
        <c:axId val="792582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2585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@gamescom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Sheet1!$A$2:$A$146</c:f>
              <c:numCache>
                <c:formatCode>m/d/yyyy</c:formatCode>
                <c:ptCount val="145"/>
                <c:pt idx="0">
                  <c:v>45658</c:v>
                </c:pt>
                <c:pt idx="1">
                  <c:v>45659</c:v>
                </c:pt>
                <c:pt idx="2">
                  <c:v>45660</c:v>
                </c:pt>
                <c:pt idx="3">
                  <c:v>45661</c:v>
                </c:pt>
                <c:pt idx="4">
                  <c:v>45662</c:v>
                </c:pt>
                <c:pt idx="5">
                  <c:v>45663</c:v>
                </c:pt>
                <c:pt idx="6">
                  <c:v>45664</c:v>
                </c:pt>
                <c:pt idx="7">
                  <c:v>45665</c:v>
                </c:pt>
                <c:pt idx="8">
                  <c:v>45666</c:v>
                </c:pt>
                <c:pt idx="9">
                  <c:v>45667</c:v>
                </c:pt>
                <c:pt idx="10">
                  <c:v>45668</c:v>
                </c:pt>
                <c:pt idx="11">
                  <c:v>45669</c:v>
                </c:pt>
                <c:pt idx="12">
                  <c:v>45670</c:v>
                </c:pt>
                <c:pt idx="13">
                  <c:v>45671</c:v>
                </c:pt>
                <c:pt idx="14">
                  <c:v>45672</c:v>
                </c:pt>
                <c:pt idx="15">
                  <c:v>45673</c:v>
                </c:pt>
                <c:pt idx="16">
                  <c:v>45674</c:v>
                </c:pt>
                <c:pt idx="17">
                  <c:v>45675</c:v>
                </c:pt>
                <c:pt idx="18">
                  <c:v>45676</c:v>
                </c:pt>
                <c:pt idx="19">
                  <c:v>45677</c:v>
                </c:pt>
                <c:pt idx="20">
                  <c:v>45678</c:v>
                </c:pt>
                <c:pt idx="21">
                  <c:v>45679</c:v>
                </c:pt>
                <c:pt idx="22">
                  <c:v>45680</c:v>
                </c:pt>
                <c:pt idx="23">
                  <c:v>45681</c:v>
                </c:pt>
                <c:pt idx="24">
                  <c:v>45682</c:v>
                </c:pt>
                <c:pt idx="25">
                  <c:v>45683</c:v>
                </c:pt>
                <c:pt idx="26">
                  <c:v>45684</c:v>
                </c:pt>
                <c:pt idx="27">
                  <c:v>45685</c:v>
                </c:pt>
                <c:pt idx="28">
                  <c:v>45686</c:v>
                </c:pt>
                <c:pt idx="29">
                  <c:v>45687</c:v>
                </c:pt>
                <c:pt idx="30">
                  <c:v>45688</c:v>
                </c:pt>
                <c:pt idx="31">
                  <c:v>45689</c:v>
                </c:pt>
                <c:pt idx="32">
                  <c:v>45690</c:v>
                </c:pt>
                <c:pt idx="33">
                  <c:v>45691</c:v>
                </c:pt>
                <c:pt idx="34">
                  <c:v>45692</c:v>
                </c:pt>
                <c:pt idx="35">
                  <c:v>45693</c:v>
                </c:pt>
                <c:pt idx="36">
                  <c:v>45694</c:v>
                </c:pt>
                <c:pt idx="37">
                  <c:v>45695</c:v>
                </c:pt>
                <c:pt idx="38">
                  <c:v>45696</c:v>
                </c:pt>
                <c:pt idx="39">
                  <c:v>45697</c:v>
                </c:pt>
                <c:pt idx="40">
                  <c:v>45698</c:v>
                </c:pt>
                <c:pt idx="41">
                  <c:v>45699</c:v>
                </c:pt>
                <c:pt idx="42">
                  <c:v>45700</c:v>
                </c:pt>
                <c:pt idx="43">
                  <c:v>45701</c:v>
                </c:pt>
                <c:pt idx="44">
                  <c:v>45702</c:v>
                </c:pt>
                <c:pt idx="45">
                  <c:v>45703</c:v>
                </c:pt>
                <c:pt idx="46">
                  <c:v>45704</c:v>
                </c:pt>
                <c:pt idx="47">
                  <c:v>45705</c:v>
                </c:pt>
                <c:pt idx="48">
                  <c:v>45706</c:v>
                </c:pt>
                <c:pt idx="49">
                  <c:v>45707</c:v>
                </c:pt>
                <c:pt idx="50">
                  <c:v>45708</c:v>
                </c:pt>
                <c:pt idx="51">
                  <c:v>45709</c:v>
                </c:pt>
                <c:pt idx="52">
                  <c:v>45710</c:v>
                </c:pt>
                <c:pt idx="53">
                  <c:v>45711</c:v>
                </c:pt>
                <c:pt idx="54">
                  <c:v>45712</c:v>
                </c:pt>
                <c:pt idx="55">
                  <c:v>45713</c:v>
                </c:pt>
                <c:pt idx="56">
                  <c:v>45714</c:v>
                </c:pt>
                <c:pt idx="57">
                  <c:v>45715</c:v>
                </c:pt>
                <c:pt idx="58">
                  <c:v>45716</c:v>
                </c:pt>
                <c:pt idx="59">
                  <c:v>45717</c:v>
                </c:pt>
                <c:pt idx="60">
                  <c:v>45718</c:v>
                </c:pt>
                <c:pt idx="61">
                  <c:v>45719</c:v>
                </c:pt>
                <c:pt idx="62">
                  <c:v>45720</c:v>
                </c:pt>
                <c:pt idx="63">
                  <c:v>45721</c:v>
                </c:pt>
                <c:pt idx="64">
                  <c:v>45722</c:v>
                </c:pt>
                <c:pt idx="65">
                  <c:v>45723</c:v>
                </c:pt>
                <c:pt idx="66">
                  <c:v>45724</c:v>
                </c:pt>
                <c:pt idx="67">
                  <c:v>45725</c:v>
                </c:pt>
                <c:pt idx="68">
                  <c:v>45726</c:v>
                </c:pt>
                <c:pt idx="69">
                  <c:v>45727</c:v>
                </c:pt>
                <c:pt idx="70">
                  <c:v>45728</c:v>
                </c:pt>
                <c:pt idx="71">
                  <c:v>45729</c:v>
                </c:pt>
                <c:pt idx="72">
                  <c:v>45730</c:v>
                </c:pt>
                <c:pt idx="73">
                  <c:v>45731</c:v>
                </c:pt>
                <c:pt idx="74">
                  <c:v>45732</c:v>
                </c:pt>
                <c:pt idx="75">
                  <c:v>45733</c:v>
                </c:pt>
                <c:pt idx="76">
                  <c:v>45734</c:v>
                </c:pt>
                <c:pt idx="77">
                  <c:v>45735</c:v>
                </c:pt>
                <c:pt idx="78">
                  <c:v>45736</c:v>
                </c:pt>
                <c:pt idx="79">
                  <c:v>45737</c:v>
                </c:pt>
                <c:pt idx="80">
                  <c:v>45738</c:v>
                </c:pt>
                <c:pt idx="81">
                  <c:v>45739</c:v>
                </c:pt>
                <c:pt idx="82">
                  <c:v>45740</c:v>
                </c:pt>
                <c:pt idx="83">
                  <c:v>45741</c:v>
                </c:pt>
                <c:pt idx="84">
                  <c:v>45742</c:v>
                </c:pt>
                <c:pt idx="85">
                  <c:v>45743</c:v>
                </c:pt>
                <c:pt idx="86">
                  <c:v>45744</c:v>
                </c:pt>
                <c:pt idx="87">
                  <c:v>45745</c:v>
                </c:pt>
                <c:pt idx="88">
                  <c:v>45746</c:v>
                </c:pt>
                <c:pt idx="89">
                  <c:v>45747</c:v>
                </c:pt>
                <c:pt idx="90">
                  <c:v>45748</c:v>
                </c:pt>
                <c:pt idx="91">
                  <c:v>45749</c:v>
                </c:pt>
                <c:pt idx="92">
                  <c:v>45750</c:v>
                </c:pt>
                <c:pt idx="93">
                  <c:v>45751</c:v>
                </c:pt>
                <c:pt idx="94">
                  <c:v>45752</c:v>
                </c:pt>
                <c:pt idx="95">
                  <c:v>45753</c:v>
                </c:pt>
                <c:pt idx="96">
                  <c:v>45754</c:v>
                </c:pt>
                <c:pt idx="97">
                  <c:v>45755</c:v>
                </c:pt>
                <c:pt idx="98">
                  <c:v>45756</c:v>
                </c:pt>
                <c:pt idx="99">
                  <c:v>45757</c:v>
                </c:pt>
                <c:pt idx="100">
                  <c:v>45758</c:v>
                </c:pt>
                <c:pt idx="101">
                  <c:v>45759</c:v>
                </c:pt>
                <c:pt idx="102">
                  <c:v>45760</c:v>
                </c:pt>
                <c:pt idx="103">
                  <c:v>45761</c:v>
                </c:pt>
                <c:pt idx="104">
                  <c:v>45762</c:v>
                </c:pt>
                <c:pt idx="105">
                  <c:v>45763</c:v>
                </c:pt>
                <c:pt idx="106">
                  <c:v>45764</c:v>
                </c:pt>
                <c:pt idx="107">
                  <c:v>45765</c:v>
                </c:pt>
                <c:pt idx="108">
                  <c:v>45766</c:v>
                </c:pt>
                <c:pt idx="109">
                  <c:v>45767</c:v>
                </c:pt>
                <c:pt idx="110">
                  <c:v>45768</c:v>
                </c:pt>
                <c:pt idx="111">
                  <c:v>45769</c:v>
                </c:pt>
                <c:pt idx="112">
                  <c:v>45770</c:v>
                </c:pt>
                <c:pt idx="113">
                  <c:v>45771</c:v>
                </c:pt>
                <c:pt idx="114">
                  <c:v>45772</c:v>
                </c:pt>
                <c:pt idx="115">
                  <c:v>45773</c:v>
                </c:pt>
                <c:pt idx="116">
                  <c:v>45774</c:v>
                </c:pt>
                <c:pt idx="117">
                  <c:v>45775</c:v>
                </c:pt>
                <c:pt idx="118">
                  <c:v>45776</c:v>
                </c:pt>
                <c:pt idx="119">
                  <c:v>45777</c:v>
                </c:pt>
                <c:pt idx="120">
                  <c:v>45778</c:v>
                </c:pt>
                <c:pt idx="121">
                  <c:v>45779</c:v>
                </c:pt>
                <c:pt idx="122">
                  <c:v>45780</c:v>
                </c:pt>
                <c:pt idx="123">
                  <c:v>45781</c:v>
                </c:pt>
                <c:pt idx="124">
                  <c:v>45782</c:v>
                </c:pt>
                <c:pt idx="125">
                  <c:v>45783</c:v>
                </c:pt>
                <c:pt idx="126">
                  <c:v>45784</c:v>
                </c:pt>
                <c:pt idx="127">
                  <c:v>45785</c:v>
                </c:pt>
                <c:pt idx="128">
                  <c:v>45786</c:v>
                </c:pt>
                <c:pt idx="129">
                  <c:v>45787</c:v>
                </c:pt>
                <c:pt idx="130">
                  <c:v>45788</c:v>
                </c:pt>
                <c:pt idx="131">
                  <c:v>45789</c:v>
                </c:pt>
                <c:pt idx="132">
                  <c:v>45790</c:v>
                </c:pt>
                <c:pt idx="133">
                  <c:v>45791</c:v>
                </c:pt>
                <c:pt idx="134">
                  <c:v>45792</c:v>
                </c:pt>
                <c:pt idx="135">
                  <c:v>45793</c:v>
                </c:pt>
                <c:pt idx="136">
                  <c:v>45794</c:v>
                </c:pt>
                <c:pt idx="137">
                  <c:v>45795</c:v>
                </c:pt>
                <c:pt idx="138">
                  <c:v>45796</c:v>
                </c:pt>
                <c:pt idx="139">
                  <c:v>45797</c:v>
                </c:pt>
                <c:pt idx="140">
                  <c:v>45798</c:v>
                </c:pt>
                <c:pt idx="141">
                  <c:v>45799</c:v>
                </c:pt>
                <c:pt idx="142">
                  <c:v>45800</c:v>
                </c:pt>
                <c:pt idx="143">
                  <c:v>45801</c:v>
                </c:pt>
                <c:pt idx="144">
                  <c:v>45802</c:v>
                </c:pt>
              </c:numCache>
            </c:numRef>
          </c:cat>
          <c:val>
            <c:numRef>
              <c:f>Sheet1!$B$2:$B$146</c:f>
              <c:numCache>
                <c:formatCode>General</c:formatCode>
                <c:ptCount val="145"/>
                <c:pt idx="0">
                  <c:v>305036</c:v>
                </c:pt>
                <c:pt idx="1">
                  <c:v>305003</c:v>
                </c:pt>
                <c:pt idx="2">
                  <c:v>304954</c:v>
                </c:pt>
                <c:pt idx="3">
                  <c:v>304909</c:v>
                </c:pt>
                <c:pt idx="4">
                  <c:v>304899</c:v>
                </c:pt>
                <c:pt idx="5">
                  <c:v>304867</c:v>
                </c:pt>
                <c:pt idx="6">
                  <c:v>304859</c:v>
                </c:pt>
                <c:pt idx="7">
                  <c:v>304816</c:v>
                </c:pt>
                <c:pt idx="8">
                  <c:v>304766</c:v>
                </c:pt>
                <c:pt idx="9">
                  <c:v>304715</c:v>
                </c:pt>
                <c:pt idx="10">
                  <c:v>304631</c:v>
                </c:pt>
                <c:pt idx="11">
                  <c:v>304562</c:v>
                </c:pt>
                <c:pt idx="12">
                  <c:v>304517</c:v>
                </c:pt>
                <c:pt idx="13">
                  <c:v>304512</c:v>
                </c:pt>
                <c:pt idx="14">
                  <c:v>304489</c:v>
                </c:pt>
                <c:pt idx="15">
                  <c:v>304467</c:v>
                </c:pt>
                <c:pt idx="16">
                  <c:v>304443</c:v>
                </c:pt>
                <c:pt idx="17">
                  <c:v>304393</c:v>
                </c:pt>
                <c:pt idx="18">
                  <c:v>304383</c:v>
                </c:pt>
                <c:pt idx="19">
                  <c:v>304321</c:v>
                </c:pt>
                <c:pt idx="20">
                  <c:v>304081</c:v>
                </c:pt>
                <c:pt idx="21">
                  <c:v>303910</c:v>
                </c:pt>
                <c:pt idx="22">
                  <c:v>303788</c:v>
                </c:pt>
                <c:pt idx="23">
                  <c:v>303709</c:v>
                </c:pt>
                <c:pt idx="24">
                  <c:v>303667</c:v>
                </c:pt>
                <c:pt idx="25">
                  <c:v>303598</c:v>
                </c:pt>
                <c:pt idx="26">
                  <c:v>303518</c:v>
                </c:pt>
                <c:pt idx="27">
                  <c:v>303477</c:v>
                </c:pt>
                <c:pt idx="28">
                  <c:v>303387</c:v>
                </c:pt>
                <c:pt idx="29">
                  <c:v>303358</c:v>
                </c:pt>
                <c:pt idx="30">
                  <c:v>303328</c:v>
                </c:pt>
                <c:pt idx="31">
                  <c:v>303305</c:v>
                </c:pt>
                <c:pt idx="32">
                  <c:v>303281</c:v>
                </c:pt>
                <c:pt idx="33">
                  <c:v>303241</c:v>
                </c:pt>
                <c:pt idx="34">
                  <c:v>303208</c:v>
                </c:pt>
                <c:pt idx="35">
                  <c:v>303161</c:v>
                </c:pt>
                <c:pt idx="36">
                  <c:v>303149</c:v>
                </c:pt>
                <c:pt idx="37">
                  <c:v>303127</c:v>
                </c:pt>
                <c:pt idx="38">
                  <c:v>303103</c:v>
                </c:pt>
                <c:pt idx="39">
                  <c:v>303057</c:v>
                </c:pt>
                <c:pt idx="40">
                  <c:v>303052</c:v>
                </c:pt>
                <c:pt idx="41">
                  <c:v>303001</c:v>
                </c:pt>
                <c:pt idx="42">
                  <c:v>302977</c:v>
                </c:pt>
                <c:pt idx="43">
                  <c:v>302956</c:v>
                </c:pt>
                <c:pt idx="44">
                  <c:v>302917</c:v>
                </c:pt>
                <c:pt idx="45">
                  <c:v>302898</c:v>
                </c:pt>
                <c:pt idx="46">
                  <c:v>302871</c:v>
                </c:pt>
                <c:pt idx="47">
                  <c:v>302819</c:v>
                </c:pt>
                <c:pt idx="48">
                  <c:v>302791</c:v>
                </c:pt>
                <c:pt idx="49">
                  <c:v>302875</c:v>
                </c:pt>
                <c:pt idx="50">
                  <c:v>302909</c:v>
                </c:pt>
                <c:pt idx="51">
                  <c:v>302897</c:v>
                </c:pt>
                <c:pt idx="52">
                  <c:v>302847</c:v>
                </c:pt>
                <c:pt idx="53">
                  <c:v>302808</c:v>
                </c:pt>
                <c:pt idx="54">
                  <c:v>302796</c:v>
                </c:pt>
                <c:pt idx="55">
                  <c:v>302755</c:v>
                </c:pt>
                <c:pt idx="56">
                  <c:v>302740</c:v>
                </c:pt>
                <c:pt idx="57">
                  <c:v>302723</c:v>
                </c:pt>
                <c:pt idx="58">
                  <c:v>302706</c:v>
                </c:pt>
                <c:pt idx="59">
                  <c:v>302661</c:v>
                </c:pt>
                <c:pt idx="60">
                  <c:v>302615</c:v>
                </c:pt>
                <c:pt idx="61">
                  <c:v>302596</c:v>
                </c:pt>
                <c:pt idx="62">
                  <c:v>302551</c:v>
                </c:pt>
                <c:pt idx="63">
                  <c:v>302557</c:v>
                </c:pt>
                <c:pt idx="64">
                  <c:v>302516</c:v>
                </c:pt>
                <c:pt idx="65">
                  <c:v>302511</c:v>
                </c:pt>
                <c:pt idx="66">
                  <c:v>302477</c:v>
                </c:pt>
                <c:pt idx="67">
                  <c:v>302443</c:v>
                </c:pt>
                <c:pt idx="68">
                  <c:v>302407</c:v>
                </c:pt>
                <c:pt idx="69">
                  <c:v>302404</c:v>
                </c:pt>
                <c:pt idx="70">
                  <c:v>302338</c:v>
                </c:pt>
                <c:pt idx="71">
                  <c:v>302313</c:v>
                </c:pt>
                <c:pt idx="72">
                  <c:v>302285</c:v>
                </c:pt>
                <c:pt idx="73">
                  <c:v>302274</c:v>
                </c:pt>
                <c:pt idx="74">
                  <c:v>302263</c:v>
                </c:pt>
                <c:pt idx="75">
                  <c:v>302240</c:v>
                </c:pt>
                <c:pt idx="76">
                  <c:v>302239</c:v>
                </c:pt>
                <c:pt idx="77">
                  <c:v>302183</c:v>
                </c:pt>
                <c:pt idx="78">
                  <c:v>302168</c:v>
                </c:pt>
                <c:pt idx="79">
                  <c:v>302132</c:v>
                </c:pt>
                <c:pt idx="80">
                  <c:v>302119</c:v>
                </c:pt>
                <c:pt idx="81">
                  <c:v>302099</c:v>
                </c:pt>
                <c:pt idx="82">
                  <c:v>302038</c:v>
                </c:pt>
                <c:pt idx="83">
                  <c:v>302013</c:v>
                </c:pt>
                <c:pt idx="84">
                  <c:v>302016</c:v>
                </c:pt>
                <c:pt idx="85">
                  <c:v>302002</c:v>
                </c:pt>
                <c:pt idx="86">
                  <c:v>301968</c:v>
                </c:pt>
                <c:pt idx="87">
                  <c:v>301931</c:v>
                </c:pt>
                <c:pt idx="88">
                  <c:v>301893</c:v>
                </c:pt>
                <c:pt idx="89">
                  <c:v>301895</c:v>
                </c:pt>
                <c:pt idx="90">
                  <c:v>301850</c:v>
                </c:pt>
                <c:pt idx="91">
                  <c:v>301848</c:v>
                </c:pt>
                <c:pt idx="92">
                  <c:v>301814</c:v>
                </c:pt>
                <c:pt idx="93">
                  <c:v>301837</c:v>
                </c:pt>
                <c:pt idx="94">
                  <c:v>301793</c:v>
                </c:pt>
                <c:pt idx="95">
                  <c:v>301783</c:v>
                </c:pt>
                <c:pt idx="96">
                  <c:v>301770</c:v>
                </c:pt>
                <c:pt idx="97">
                  <c:v>301676</c:v>
                </c:pt>
                <c:pt idx="98">
                  <c:v>301534</c:v>
                </c:pt>
                <c:pt idx="99">
                  <c:v>301668</c:v>
                </c:pt>
                <c:pt idx="100">
                  <c:v>301622</c:v>
                </c:pt>
                <c:pt idx="101">
                  <c:v>301607</c:v>
                </c:pt>
                <c:pt idx="102">
                  <c:v>301587</c:v>
                </c:pt>
                <c:pt idx="103">
                  <c:v>301583</c:v>
                </c:pt>
                <c:pt idx="104">
                  <c:v>301560</c:v>
                </c:pt>
                <c:pt idx="105">
                  <c:v>301548</c:v>
                </c:pt>
                <c:pt idx="106">
                  <c:v>301521</c:v>
                </c:pt>
                <c:pt idx="107">
                  <c:v>301496</c:v>
                </c:pt>
                <c:pt idx="108">
                  <c:v>301487</c:v>
                </c:pt>
                <c:pt idx="109">
                  <c:v>301472</c:v>
                </c:pt>
                <c:pt idx="110">
                  <c:v>301437</c:v>
                </c:pt>
                <c:pt idx="111">
                  <c:v>301360</c:v>
                </c:pt>
                <c:pt idx="112">
                  <c:v>301362</c:v>
                </c:pt>
                <c:pt idx="113">
                  <c:v>301313</c:v>
                </c:pt>
                <c:pt idx="114">
                  <c:v>301308</c:v>
                </c:pt>
                <c:pt idx="115">
                  <c:v>301271</c:v>
                </c:pt>
                <c:pt idx="116">
                  <c:v>301270</c:v>
                </c:pt>
                <c:pt idx="117">
                  <c:v>301260</c:v>
                </c:pt>
                <c:pt idx="118">
                  <c:v>301245</c:v>
                </c:pt>
                <c:pt idx="119">
                  <c:v>301222</c:v>
                </c:pt>
                <c:pt idx="120">
                  <c:v>301214</c:v>
                </c:pt>
                <c:pt idx="121">
                  <c:v>301164</c:v>
                </c:pt>
                <c:pt idx="122">
                  <c:v>301176</c:v>
                </c:pt>
                <c:pt idx="123">
                  <c:v>301169</c:v>
                </c:pt>
                <c:pt idx="124">
                  <c:v>301174</c:v>
                </c:pt>
                <c:pt idx="125">
                  <c:v>301136</c:v>
                </c:pt>
                <c:pt idx="126">
                  <c:v>301121</c:v>
                </c:pt>
                <c:pt idx="127">
                  <c:v>301120</c:v>
                </c:pt>
                <c:pt idx="128">
                  <c:v>301103</c:v>
                </c:pt>
                <c:pt idx="129">
                  <c:v>301045</c:v>
                </c:pt>
                <c:pt idx="130">
                  <c:v>300879</c:v>
                </c:pt>
                <c:pt idx="131">
                  <c:v>300736</c:v>
                </c:pt>
                <c:pt idx="132">
                  <c:v>300734</c:v>
                </c:pt>
                <c:pt idx="133">
                  <c:v>300254</c:v>
                </c:pt>
                <c:pt idx="134">
                  <c:v>300206</c:v>
                </c:pt>
                <c:pt idx="135">
                  <c:v>300174</c:v>
                </c:pt>
                <c:pt idx="136">
                  <c:v>300190</c:v>
                </c:pt>
                <c:pt idx="137">
                  <c:v>300182</c:v>
                </c:pt>
                <c:pt idx="138">
                  <c:v>300248</c:v>
                </c:pt>
                <c:pt idx="139">
                  <c:v>300210</c:v>
                </c:pt>
                <c:pt idx="140">
                  <c:v>300209</c:v>
                </c:pt>
                <c:pt idx="141">
                  <c:v>300222</c:v>
                </c:pt>
                <c:pt idx="142">
                  <c:v>300197</c:v>
                </c:pt>
                <c:pt idx="143">
                  <c:v>300189</c:v>
                </c:pt>
                <c:pt idx="144">
                  <c:v>300217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15-4722-BA88-0B644AF685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2586320"/>
        <c:axId val="792581072"/>
      </c:lineChart>
      <c:dateAx>
        <c:axId val="792586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2581072"/>
        <c:crosses val="autoZero"/>
        <c:auto val="1"/>
        <c:lblOffset val="100"/>
        <c:baseTimeUnit val="days"/>
      </c:dateAx>
      <c:valAx>
        <c:axId val="792581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2586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gamescom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Sheet1!$A$2:$A$146</c:f>
              <c:numCache>
                <c:formatCode>m/d/yyyy</c:formatCode>
                <c:ptCount val="145"/>
                <c:pt idx="0">
                  <c:v>45658</c:v>
                </c:pt>
                <c:pt idx="1">
                  <c:v>45659</c:v>
                </c:pt>
                <c:pt idx="2">
                  <c:v>45660</c:v>
                </c:pt>
                <c:pt idx="3">
                  <c:v>45661</c:v>
                </c:pt>
                <c:pt idx="4">
                  <c:v>45662</c:v>
                </c:pt>
                <c:pt idx="5">
                  <c:v>45663</c:v>
                </c:pt>
                <c:pt idx="6">
                  <c:v>45664</c:v>
                </c:pt>
                <c:pt idx="7">
                  <c:v>45665</c:v>
                </c:pt>
                <c:pt idx="8">
                  <c:v>45666</c:v>
                </c:pt>
                <c:pt idx="9">
                  <c:v>45667</c:v>
                </c:pt>
                <c:pt idx="10">
                  <c:v>45668</c:v>
                </c:pt>
                <c:pt idx="11">
                  <c:v>45669</c:v>
                </c:pt>
                <c:pt idx="12">
                  <c:v>45670</c:v>
                </c:pt>
                <c:pt idx="13">
                  <c:v>45671</c:v>
                </c:pt>
                <c:pt idx="14">
                  <c:v>45672</c:v>
                </c:pt>
                <c:pt idx="15">
                  <c:v>45673</c:v>
                </c:pt>
                <c:pt idx="16">
                  <c:v>45674</c:v>
                </c:pt>
                <c:pt idx="17">
                  <c:v>45675</c:v>
                </c:pt>
                <c:pt idx="18">
                  <c:v>45676</c:v>
                </c:pt>
                <c:pt idx="19">
                  <c:v>45677</c:v>
                </c:pt>
                <c:pt idx="20">
                  <c:v>45678</c:v>
                </c:pt>
                <c:pt idx="21">
                  <c:v>45679</c:v>
                </c:pt>
                <c:pt idx="22">
                  <c:v>45680</c:v>
                </c:pt>
                <c:pt idx="23">
                  <c:v>45681</c:v>
                </c:pt>
                <c:pt idx="24">
                  <c:v>45682</c:v>
                </c:pt>
                <c:pt idx="25">
                  <c:v>45683</c:v>
                </c:pt>
                <c:pt idx="26">
                  <c:v>45684</c:v>
                </c:pt>
                <c:pt idx="27">
                  <c:v>45685</c:v>
                </c:pt>
                <c:pt idx="28">
                  <c:v>45686</c:v>
                </c:pt>
                <c:pt idx="29">
                  <c:v>45687</c:v>
                </c:pt>
                <c:pt idx="30">
                  <c:v>45688</c:v>
                </c:pt>
                <c:pt idx="31">
                  <c:v>45689</c:v>
                </c:pt>
                <c:pt idx="32">
                  <c:v>45690</c:v>
                </c:pt>
                <c:pt idx="33">
                  <c:v>45691</c:v>
                </c:pt>
                <c:pt idx="34">
                  <c:v>45692</c:v>
                </c:pt>
                <c:pt idx="35">
                  <c:v>45693</c:v>
                </c:pt>
                <c:pt idx="36">
                  <c:v>45694</c:v>
                </c:pt>
                <c:pt idx="37">
                  <c:v>45695</c:v>
                </c:pt>
                <c:pt idx="38">
                  <c:v>45696</c:v>
                </c:pt>
                <c:pt idx="39">
                  <c:v>45697</c:v>
                </c:pt>
                <c:pt idx="40">
                  <c:v>45698</c:v>
                </c:pt>
                <c:pt idx="41">
                  <c:v>45699</c:v>
                </c:pt>
                <c:pt idx="42">
                  <c:v>45700</c:v>
                </c:pt>
                <c:pt idx="43">
                  <c:v>45701</c:v>
                </c:pt>
                <c:pt idx="44">
                  <c:v>45702</c:v>
                </c:pt>
                <c:pt idx="45">
                  <c:v>45703</c:v>
                </c:pt>
                <c:pt idx="46">
                  <c:v>45704</c:v>
                </c:pt>
                <c:pt idx="47">
                  <c:v>45705</c:v>
                </c:pt>
                <c:pt idx="48">
                  <c:v>45706</c:v>
                </c:pt>
                <c:pt idx="49">
                  <c:v>45707</c:v>
                </c:pt>
                <c:pt idx="50">
                  <c:v>45708</c:v>
                </c:pt>
                <c:pt idx="51">
                  <c:v>45709</c:v>
                </c:pt>
                <c:pt idx="52">
                  <c:v>45710</c:v>
                </c:pt>
                <c:pt idx="53">
                  <c:v>45711</c:v>
                </c:pt>
                <c:pt idx="54">
                  <c:v>45712</c:v>
                </c:pt>
                <c:pt idx="55">
                  <c:v>45713</c:v>
                </c:pt>
                <c:pt idx="56">
                  <c:v>45714</c:v>
                </c:pt>
                <c:pt idx="57">
                  <c:v>45715</c:v>
                </c:pt>
                <c:pt idx="58">
                  <c:v>45716</c:v>
                </c:pt>
                <c:pt idx="59">
                  <c:v>45717</c:v>
                </c:pt>
                <c:pt idx="60">
                  <c:v>45718</c:v>
                </c:pt>
                <c:pt idx="61">
                  <c:v>45719</c:v>
                </c:pt>
                <c:pt idx="62">
                  <c:v>45720</c:v>
                </c:pt>
                <c:pt idx="63">
                  <c:v>45721</c:v>
                </c:pt>
                <c:pt idx="64">
                  <c:v>45722</c:v>
                </c:pt>
                <c:pt idx="65">
                  <c:v>45723</c:v>
                </c:pt>
                <c:pt idx="66">
                  <c:v>45724</c:v>
                </c:pt>
                <c:pt idx="67">
                  <c:v>45725</c:v>
                </c:pt>
                <c:pt idx="68">
                  <c:v>45726</c:v>
                </c:pt>
                <c:pt idx="69">
                  <c:v>45727</c:v>
                </c:pt>
                <c:pt idx="70">
                  <c:v>45728</c:v>
                </c:pt>
                <c:pt idx="71">
                  <c:v>45729</c:v>
                </c:pt>
                <c:pt idx="72">
                  <c:v>45730</c:v>
                </c:pt>
                <c:pt idx="73">
                  <c:v>45731</c:v>
                </c:pt>
                <c:pt idx="74">
                  <c:v>45732</c:v>
                </c:pt>
                <c:pt idx="75">
                  <c:v>45733</c:v>
                </c:pt>
                <c:pt idx="76">
                  <c:v>45734</c:v>
                </c:pt>
                <c:pt idx="77">
                  <c:v>45735</c:v>
                </c:pt>
                <c:pt idx="78">
                  <c:v>45736</c:v>
                </c:pt>
                <c:pt idx="79">
                  <c:v>45737</c:v>
                </c:pt>
                <c:pt idx="80">
                  <c:v>45738</c:v>
                </c:pt>
                <c:pt idx="81">
                  <c:v>45739</c:v>
                </c:pt>
                <c:pt idx="82">
                  <c:v>45740</c:v>
                </c:pt>
                <c:pt idx="83">
                  <c:v>45741</c:v>
                </c:pt>
                <c:pt idx="84">
                  <c:v>45742</c:v>
                </c:pt>
                <c:pt idx="85">
                  <c:v>45743</c:v>
                </c:pt>
                <c:pt idx="86">
                  <c:v>45744</c:v>
                </c:pt>
                <c:pt idx="87">
                  <c:v>45745</c:v>
                </c:pt>
                <c:pt idx="88">
                  <c:v>45746</c:v>
                </c:pt>
                <c:pt idx="89">
                  <c:v>45747</c:v>
                </c:pt>
                <c:pt idx="90">
                  <c:v>45748</c:v>
                </c:pt>
                <c:pt idx="91">
                  <c:v>45749</c:v>
                </c:pt>
                <c:pt idx="92">
                  <c:v>45750</c:v>
                </c:pt>
                <c:pt idx="93">
                  <c:v>45751</c:v>
                </c:pt>
                <c:pt idx="94">
                  <c:v>45752</c:v>
                </c:pt>
                <c:pt idx="95">
                  <c:v>45753</c:v>
                </c:pt>
                <c:pt idx="96">
                  <c:v>45754</c:v>
                </c:pt>
                <c:pt idx="97">
                  <c:v>45755</c:v>
                </c:pt>
                <c:pt idx="98">
                  <c:v>45756</c:v>
                </c:pt>
                <c:pt idx="99">
                  <c:v>45757</c:v>
                </c:pt>
                <c:pt idx="100">
                  <c:v>45758</c:v>
                </c:pt>
                <c:pt idx="101">
                  <c:v>45759</c:v>
                </c:pt>
                <c:pt idx="102">
                  <c:v>45760</c:v>
                </c:pt>
                <c:pt idx="103">
                  <c:v>45761</c:v>
                </c:pt>
                <c:pt idx="104">
                  <c:v>45762</c:v>
                </c:pt>
                <c:pt idx="105">
                  <c:v>45763</c:v>
                </c:pt>
                <c:pt idx="106">
                  <c:v>45764</c:v>
                </c:pt>
                <c:pt idx="107">
                  <c:v>45765</c:v>
                </c:pt>
                <c:pt idx="108">
                  <c:v>45766</c:v>
                </c:pt>
                <c:pt idx="109">
                  <c:v>45767</c:v>
                </c:pt>
                <c:pt idx="110">
                  <c:v>45768</c:v>
                </c:pt>
                <c:pt idx="111">
                  <c:v>45769</c:v>
                </c:pt>
                <c:pt idx="112">
                  <c:v>45770</c:v>
                </c:pt>
                <c:pt idx="113">
                  <c:v>45771</c:v>
                </c:pt>
                <c:pt idx="114">
                  <c:v>45772</c:v>
                </c:pt>
                <c:pt idx="115">
                  <c:v>45773</c:v>
                </c:pt>
                <c:pt idx="116">
                  <c:v>45774</c:v>
                </c:pt>
                <c:pt idx="117">
                  <c:v>45775</c:v>
                </c:pt>
                <c:pt idx="118">
                  <c:v>45776</c:v>
                </c:pt>
                <c:pt idx="119">
                  <c:v>45777</c:v>
                </c:pt>
                <c:pt idx="120">
                  <c:v>45778</c:v>
                </c:pt>
                <c:pt idx="121">
                  <c:v>45779</c:v>
                </c:pt>
                <c:pt idx="122">
                  <c:v>45780</c:v>
                </c:pt>
                <c:pt idx="123">
                  <c:v>45781</c:v>
                </c:pt>
                <c:pt idx="124">
                  <c:v>45782</c:v>
                </c:pt>
                <c:pt idx="125">
                  <c:v>45783</c:v>
                </c:pt>
                <c:pt idx="126">
                  <c:v>45784</c:v>
                </c:pt>
                <c:pt idx="127">
                  <c:v>45785</c:v>
                </c:pt>
                <c:pt idx="128">
                  <c:v>45786</c:v>
                </c:pt>
                <c:pt idx="129">
                  <c:v>45787</c:v>
                </c:pt>
                <c:pt idx="130">
                  <c:v>45788</c:v>
                </c:pt>
                <c:pt idx="131">
                  <c:v>45789</c:v>
                </c:pt>
                <c:pt idx="132">
                  <c:v>45790</c:v>
                </c:pt>
                <c:pt idx="133">
                  <c:v>45791</c:v>
                </c:pt>
                <c:pt idx="134">
                  <c:v>45792</c:v>
                </c:pt>
                <c:pt idx="135">
                  <c:v>45793</c:v>
                </c:pt>
                <c:pt idx="136">
                  <c:v>45794</c:v>
                </c:pt>
                <c:pt idx="137">
                  <c:v>45795</c:v>
                </c:pt>
                <c:pt idx="138">
                  <c:v>45796</c:v>
                </c:pt>
                <c:pt idx="139">
                  <c:v>45797</c:v>
                </c:pt>
                <c:pt idx="140">
                  <c:v>45798</c:v>
                </c:pt>
                <c:pt idx="141">
                  <c:v>45799</c:v>
                </c:pt>
                <c:pt idx="142">
                  <c:v>45800</c:v>
                </c:pt>
                <c:pt idx="143">
                  <c:v>45801</c:v>
                </c:pt>
                <c:pt idx="144">
                  <c:v>45802</c:v>
                </c:pt>
              </c:numCache>
            </c:numRef>
          </c:cat>
          <c:val>
            <c:numRef>
              <c:f>Sheet1!$B$2:$B$146</c:f>
              <c:numCache>
                <c:formatCode>General</c:formatCode>
                <c:ptCount val="145"/>
                <c:pt idx="142">
                  <c:v>40639</c:v>
                </c:pt>
                <c:pt idx="143">
                  <c:v>40657</c:v>
                </c:pt>
                <c:pt idx="144">
                  <c:v>40673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FE-4990-B7C1-268D5B94C3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77816120"/>
        <c:axId val="977816448"/>
      </c:lineChart>
      <c:dateAx>
        <c:axId val="977816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7816448"/>
        <c:crosses val="autoZero"/>
        <c:auto val="1"/>
        <c:lblOffset val="100"/>
        <c:baseTimeUnit val="days"/>
      </c:dateAx>
      <c:valAx>
        <c:axId val="977816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7816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5E87F-A5E2-4291-B3F8-F5B5787A7B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gamescom PRIVATE DATA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4CAD05-A812-4D47-8DD1-8CC6D7EAED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Omnicom Media Group Germany GmbH</a:t>
            </a:r>
          </a:p>
        </p:txBody>
      </p:sp>
    </p:spTree>
    <p:extLst>
      <p:ext uri="{BB962C8B-B14F-4D97-AF65-F5344CB8AC3E}">
        <p14:creationId xmlns:p14="http://schemas.microsoft.com/office/powerpoint/2010/main" val="2629519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B25DF-26E0-45E5-B7D7-099A72F20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GAMESCOM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86FBF1-E81D-44D7-8758-D3A64C1CDA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12199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7520583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87939663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889664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0538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16329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80421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70919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04798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39789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2512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57202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8371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4732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1508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594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44238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9631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4286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9791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7526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2701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521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2484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2028F7-5EB2-4C27-94E0-41FED471D4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2221694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557C1-BA6D-4B5B-9E56-7E84D7DF4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GAMESCOM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85BE42-17CE-4859-9F9A-EEE67F2F5C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835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41167265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0143833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115598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86176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0709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9126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3272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0554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2864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1526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4962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5638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72051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78027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4026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85817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09998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2108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9842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48976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0434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81557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649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05/22/2025 15:03:56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05/22/2025 15:03:56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8067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A6CFC0-0C05-4B90-96C3-19E229EB7A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2785928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944DF-0735-41E5-9583-FF608AF15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GAMESCOM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19A87A-8600-444F-A514-9643D6341A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16012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877766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7533902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228387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7622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47823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80077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0308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389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8051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0758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9916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40149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3665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9856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9291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6359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38683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6629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8127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5459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7468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7558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813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05/21/2025 17:09:06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05/21/2025 17:09:06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9950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166F28-6175-471D-80CD-41BDECA733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2627377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A0177-9BA5-4069-ACB8-C246F1413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GAMESCOM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9EBA11-B56C-44E9-927D-2E85F3186B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22603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10961250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1732376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4182573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913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8495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127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29962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8052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62819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36513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1563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73947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36595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89092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8972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1705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3840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40629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0489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5954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81233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9657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667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05/20/2025 15:30:51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05/20/2025 15:30:51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1283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1A311E-8DE1-45C6-BAF8-D3DD94E9B8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3387953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47315-76FE-4591-80C1-C88C62830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GAMESCOM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CABD99-C804-4967-B9F2-CFFACF48F0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31834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12854630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44446848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0481122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20585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251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248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1225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27138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58165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2900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02488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45946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8075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1758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70153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8086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2549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9718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2322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40766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4160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6104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230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05/19/2025 19:17:58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05/19/2025 19:17:58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372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8C0D30-E1B4-44A7-912E-7E2F92C10D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3936256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75233-D96B-4E84-AA46-5D102F0CD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GAMESCOM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BFE306-2760-4352-9097-6FAFE0C51D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2692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3564178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6323756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3074821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571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1061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306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66700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54249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7641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54503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6333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7440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1800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42702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51333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94734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8159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98580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40306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5823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814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9264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128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05/16/2025 15:51:34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05/16/2025 15:51:34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57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8D24E0-C4EC-47D2-8A18-526F6EB654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1337210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C848B-6AAE-412F-B168-45C8E9BAF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GAMESCOM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A408DA-2D4F-444C-902E-24987B294D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19177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7978789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6370136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728246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76001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0651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4704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5691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34757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7967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6804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7110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9802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8929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20501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1066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7210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088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6197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21744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1625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1944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3886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926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05/15/2025 18:41:48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05/15/2025 18:41:48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4454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D3C2FD-A4C0-44F0-84C9-B8A3C71C75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1580056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62F09-4E40-41EC-A5AC-71D84ADD7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GAMESCOM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83A062-727F-4E45-82D5-4BF38031D5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47010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4780861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080207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38603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99670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64193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56271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5733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40750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9743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5908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3362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6860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91521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70419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08335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3650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4961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088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8994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65533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03312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9991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440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05/13/2025 18:20:49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05/13/2025 18:20:49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922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9E87F7-FBB6-4FEF-A836-947BA955D0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2469822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0BBA5-57ED-4F93-8A74-DC672CB85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GAMESCOM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E075A5-E1D2-4E41-9BF7-125B24202D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40555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3609972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368039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736418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7644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1934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2658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2400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6577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9888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2481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71725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85314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5268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44726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78021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2052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98518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43418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5070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92232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02514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0258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840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05/12/2025 18:36:40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05/12/2025 18:36:40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0046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1209A9-6269-4C0D-9875-A729AF2C8A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750586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82BEC-D353-4F21-819C-69FD5890A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GAMESCOM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039936-0201-47EC-AE21-596FFBBD18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67246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314442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5038910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40010813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5246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2212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2817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13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8990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34379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6158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5910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9867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45277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0338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77314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23086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1175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6191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5412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0896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840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330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036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05/09/2025 18:38:14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05/09/2025 18:38:14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9021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2061AA-E7D5-4301-B08F-5968537783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583038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A5D6E-5FFE-41AE-888F-655C503BD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GAMESCOM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F07244-01DE-4A4B-A3F4-78CA660C80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83769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6609966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1926069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9155274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9710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21397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1665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02807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1688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0622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09663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78688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2661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13364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34029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33801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38814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91246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85354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3352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28227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11638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4146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849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05/08/2025 14:48:47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05/08/2025 14:48:47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2401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FBD25D-48E8-4B07-BDCD-13E6F309CE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4211901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FCDB9-9F44-44FA-B5F9-6679FC710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GAMESCOM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F7C14F-565C-4AC5-8C78-CBD0DF5636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69066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9677019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9326367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8571872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1674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4940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73874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9498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0910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4788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3695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6868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24364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8328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89849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6536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0221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26764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67140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8979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2821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0489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8006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759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05/06/2025 18:43:45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05/06/2025 18:43:45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9914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011412-F412-494C-ADF2-B20A221D93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13489097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6A761-1276-4727-B6CD-FAF2A6FB3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GAMESCOM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95BD65-4953-4A7D-BD9A-B0CEADCA86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21834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15279242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89137122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568775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65170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6182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8378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64594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5023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2427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8661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3163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5228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7229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3351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1399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00620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356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0851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1827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51686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4318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38226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705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05/03/2025 17:55:41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05/03/2025 17:55:41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4775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FD90EB-DB70-4469-A093-979E540A52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39076865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11E23-D281-415E-8774-50F03EB28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GAMESCOM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9BBF96-F3E7-459E-A1E6-991F22910C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58279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349189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6800429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841039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8032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2129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09028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2880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2037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08466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3320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5370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4318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5947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82988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9540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4973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99541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61977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0135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2675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1053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2526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833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05/02/2025 17:34:19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05/02/2025 17:34:19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4132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16CBC3-5095-45FD-A702-88D6692890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11103152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83194-8D21-400E-93E2-4ED8C3EA8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GAMESCOM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EF3037-3790-4162-B221-23CB7A203B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04786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6777105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974829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664287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88380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1337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40238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3650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6660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1719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3943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99128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94728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69861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7085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60651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1206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8064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86531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3056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44642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9903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62236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493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05/01/2025 19:18:28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05/01/2025 19:18:28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4554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0BAF05-E72B-481E-8B27-4A29FBF5E8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9570064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B81C0-5AD1-4866-A537-AAB3E7253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GAMESCOM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3E74D9-2517-4B9B-913D-FE4E6740D5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25993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6745398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7663345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4208190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8959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9513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125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77162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8172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27701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9006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5796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39642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7691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1553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9622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3637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593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9840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0309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13153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0877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7736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934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04/30/2025 19:45:00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04/30/2025 19:45:00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8361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EFC955-5F29-49BE-90FD-187A2104B0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20062541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B00D2-60BB-48F4-82BA-0F2974F72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GAMESCOM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C9AE93-837D-4401-9591-5F8E0B4ABA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27895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1220830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34923772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9952321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2184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474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3603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8066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50785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0940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27879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2517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2218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06890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14319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06406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3405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04494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59628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65403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7847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0846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0498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044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04/30/2025 17:08:37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04/30/2025 17:08:37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2923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9EEEF0-BEBE-4F1B-8559-70E1CCBE22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14844555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DE9D0-12D6-4879-8057-B4F3B6F68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GAMESCOM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532D0F-23FC-4A3A-B732-34E39E772A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47247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141229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5232868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641385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6070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74199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17093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7429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9564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4299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357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3652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4966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5812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6589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1280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64740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81421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2684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2791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1999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7036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47980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965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04/23/2025 18:32:52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04/23/2025 18:32:52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1219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F6AA2C-7980-4381-B47A-2E8C2F967D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27775065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2EEC7-E688-4091-BF38-535D15EB0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GAMESCOM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ED9C69-7801-4406-B990-A64319DF2F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2913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1688556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8621774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990515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085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26053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8691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45101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34864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95937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5355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588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7051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5217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4036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7711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39087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875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2769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44845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67128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1753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02119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065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04/11/2025 15:41:15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04/11/2025 15:41:15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2507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03E612-39FD-4AFB-99D1-AE7329ECE3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16173782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0DE81-6B46-4DB6-AB36-DECC820A3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GAMESCOM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CDCF01-D99F-4975-A54E-1DCC2F881A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68961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1054982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59601703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151385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165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6513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1416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0493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1621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4541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5468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94331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3199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8445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956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13632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9963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75961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26013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4074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754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0659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17826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443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04/08/2025 18:24:33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04/08/2025 18:24:33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0974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EC57F-0E6C-456D-9CC7-5B32962CA7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32080581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D957B-D939-4C18-99B6-38A3B688A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GAMESCOM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2F1C6C-96CC-47C3-A95A-AB4655AF86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49404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8551199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23352355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8456688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7196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0153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9033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28696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02229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22938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19192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12930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9318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6998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5892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5168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57512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7832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81508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0902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9715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4773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8032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438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04/05/2025 15:12:56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04/05/2025 15:12:56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0916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2D644E-3883-4311-AA22-4BFA4D6197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6411797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32DBE-C0B8-4F79-9303-1F6388BEB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GAMESCOM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046ECC-7685-496A-AFA9-1FFE380C7B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2076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5350221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8475962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979528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45116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86757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5313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7470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46166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4501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39272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4943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3081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56058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4523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81442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37667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6155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8717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782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34885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1280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8387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04/03/2025 19:39:13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04/03/2025 19:39:13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0988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D7D7D5-C8DE-4778-8755-254DB0CDD6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41731730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EED49-8BBC-4CC0-A7BF-76CBB65BF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GAMESCOM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0E7AA2-1310-45EF-B103-24DC92F494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02934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7472949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25689369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867618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71905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70868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93111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09644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26468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9293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1236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5555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7535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8342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6475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2361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7051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5715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8743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02100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920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952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0044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388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04/02/2025 17:13:59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04/02/2025 17:13:59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5123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2E9FDA-62FE-44B9-BF9A-73218BE63B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23314042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1855D-70DD-4485-B169-602938BF7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GAMESCOM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92CDA8-2EF4-43A4-BCFF-E39BB2EDA3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77416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7474509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865096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6832168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78359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9023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4236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75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62531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5905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4402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1348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9054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4439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7344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8532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89224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2680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77853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1894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8276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2930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5270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665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03/26/2025 18:47:12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03/26/2025 18:47:12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616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799E7A-F693-4FFD-9FB7-4EE49D8555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3904806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B1BDF-A3EB-420B-99BF-F3C1C4F90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GAMESCOM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76D2D6-17CD-4405-B640-0F3ECD2A95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91722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35054612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3628690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1059373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0877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2799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9557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9671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44143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05702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9363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9351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08223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84928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2102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8737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3899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528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6575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34935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06455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6700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5806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948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03/25/2025 17:28:05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03/25/2025 17:28:05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309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F23FAE-BD7F-4BF0-853E-63F75B3083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8899325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13DC2-26CC-46AB-96C1-83330FEE2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GAMESCOM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B016F7-3515-4626-A39F-AD3F394542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6686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7">
                  <a:extLst>
                    <a:ext uri="{9D8B030D-6E8A-4147-A177-3AD203B41FA5}">
                      <a16:colId xmlns:a16="http://schemas.microsoft.com/office/drawing/2014/main" val="22736255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3327851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6509780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38343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1955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3196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4583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75043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607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2584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19333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5611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46522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2488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0085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1624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1167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240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4138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641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1875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5043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959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03/24/2025 18:58:31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03/24/2025 18:58:31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7878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6D6126-4573-4BD4-B166-68AD6B6F70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17518411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E1413-2932-476E-8136-D923289F1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GAMESCOM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A622B9-887F-4C95-8548-A419DC37AE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74669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6044170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2745289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096770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8119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3737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2149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58341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6437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12711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31965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00569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1865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038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05/23/2025 12:52:15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05/23/2025 12:52:15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3.448275862069 %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786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05/22/2025 14:43:19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05/22/2025 14:43:19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8.7275149900067 %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146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05/21/2025 17:06:53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05/21/2025 17:06:53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11.994895789026 %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817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05/20/2025 17:06:19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05/20/2025 17:06:19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3.0075187969925 %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011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05/20/2025 15:20:45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05/20/2025 15:20:45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5.5035773252614 %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3510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17A6C9-0830-42B6-970D-A87C8A61C6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15323005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0FCF9-145A-4D4A-B095-63CE6C6BE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GAMESCOM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7B00BB-5ED6-48FD-98D3-294CB65206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32929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5968326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6088071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21019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35549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16961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3499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3711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01120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66081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6994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09743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1491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639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05/16/2025 15:48:37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05/16/2025 15:48:37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12.478031634446 %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835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05/16/2025 14:33:10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05/16/2025 14:33:10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4.4878048780488 %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662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05/16/2025 11:34:10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05/16/2025 11:34:10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2.6970954356846 %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598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05/13/2025 16:00:03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05/13/2025 16:00:03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epix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5.8378378378378 %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003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05/09/2025 16:32:18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05/09/2025 16:32:18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5.6187766714083 %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2908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411C37-F7B8-441B-92DD-18740E0861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28222616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A3410-3000-4884-80D9-7F4C95781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GAMESCOM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97E0C2-E668-4885-928F-36FD5FEAD3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40786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4824901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4690226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543651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6380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225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8640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6473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53748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34270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2174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0317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39574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253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05/08/2025 14:31:54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05/08/2025 14:31:54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6.095717884131 %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04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05/05/2025 17:15:39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05/05/2025 17:15:39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3.1287605294826 %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025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05/02/2025 17:04:43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05/02/2025 17:04:43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5.259203606311 %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262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04/10/2025 12:50:48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04/10/2025 12:50:48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3.5350101971448 %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671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04/08/2025 18:37:20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04/08/2025 18:37:20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9.2087312414734 %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522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87BD0D-DD35-4A2A-9BFF-4B29226D75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5550990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F2296-890D-429E-868A-A43EC6A4A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GAMESCOM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3BE27F-8F40-43B1-BF02-C351763B3A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21754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3398329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0873679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066311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6891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88985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5512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03846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22092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66824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62829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5052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5021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939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04/04/2025 11:23:28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04/04/2025 11:23:28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8.8013411567477 %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390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04/02/2025 14:49:40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04/02/2025 14:49:40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18.491260349586 %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911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03/21/2025 17:19:34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03/21/2025 17:19:34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7.8125 %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570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03/14/2025 17:59:56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03/14/2025 17:59:56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4.1950113378685 %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551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02/26/2025 14:06:42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02/26/2025 14:06:42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6.4713896457766 %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5008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18CF74-D9FE-4355-8E3D-1DEF6D825C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17278165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B758A-AED0-45C6-9C17-7A6A3DC91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GAMESCOM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606B88-B8E8-4278-BD58-FA12004A30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75645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767773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6078180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402842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57546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92311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1407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5694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945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00159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5588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73551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6137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285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02/20/2025 17:20:03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02/20/2025 17:20:03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5.4123711340206 %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003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02/20/2025 09:28:53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02/20/2025 09:28:53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5.6423408719981 %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773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02/06/2025 12:02:43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02/06/2025 12:02:43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5.9834123222749 %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653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01/21/2025 12:05:40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01/21/2025 12:05:40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6.2351745171128 %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574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01/17/2025 15:21:27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01/17/2025 15:21:27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3.9940828402367 %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6469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564865-23AC-4448-8DA3-CF345FB22D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14781879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1BF4E-F5A2-4AEF-BAD9-EDC0DF804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GAMESCOM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1CA60D-E480-4D6A-BE95-2641372E0B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83355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9994756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072275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1003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9960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3526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3957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8935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490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6697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7066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0384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5833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5787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2517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6896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184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05/22/2025 14:50:53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05/22/2025 14:50:53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1.0526 %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534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05/21/2025 17:04:54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05/21/2025 17:04:54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2.7708 %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543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05/02/2025 17:01:35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05/02/2025 17:01:35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2.7976 %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946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04/05/2025 15:13:00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04/05/2025 15:13:00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1.7299 %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7470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14F93C-0194-48D4-B0DB-3DB24A57A1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41281662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826FB-45A4-4F58-A33E-6469A5F4C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GAMESCOM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38D371-02AB-4069-A4A5-448BB215CF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932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5706579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1555040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38989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49907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0363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5466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0933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2841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9726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4249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5065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9193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3004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5358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4112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441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02/24/2025 16:19:53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02/24/2025 16:19:53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2.1546 %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800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02/22/2025 13:00:27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02/22/2025 13:00:27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1.3475 %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257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02/21/2025 09:54:43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02/21/2025 09:54:43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gamescom 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0.8730 %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042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02/19/2025 16:45:00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02/19/2025 16:45:00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6.6075 %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6198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CFAE5F-7CA8-4C27-97BB-4E6CD315E1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14898339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42C49-647B-4F7A-8F8B-CC670ECCC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GAMESCOM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F74DB0-841B-48D9-8DCE-B94AB583F8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79481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4309289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1124222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33112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3759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2063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6102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49089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6572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9532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5144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314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7073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8886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90477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7541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856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02/11/2025 16:30:07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02/11/2025 16:30:07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18.3587 %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763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02/10/2025 14:45:45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02/10/2025 14:45:45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gamescom 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1.1828 %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183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02/05/2025 15:45:04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02/05/2025 15:45:04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gamescom 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0.8734 %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086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02/04/2025 15:59:39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02/04/2025 15:59:39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1.3012 %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1135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CEDAE9-0E69-4E76-B40E-90A20E409C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4530512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84DAD-56A3-4061-9087-271C3601A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GAMESCOM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E74656-DBD7-4651-84C0-2ED55F6151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74821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2953289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9130116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46975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8584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7396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4349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8803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5375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991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1572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6708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9423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07720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2171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6250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963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02/03/2025 12:13:48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02/03/2025 12:13:48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0.8173 %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847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02/01/2025 13:00:05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02/01/2025 13:00:05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3.0612 %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199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01/31/2025 16:05:22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01/31/2025 16:05:22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gamescom 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1.5827 %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049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01/24/2025 17:31:28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01/24/2025 17:31:28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gamescom 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4.3516 %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2645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EB6131-EAAA-4ADA-989B-81C4AD72AB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10719592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43724-6A6E-4B06-9F26-5C99F3F61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GAMESCOM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BC3FD4-143E-4787-A0E3-8036750425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64366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4443723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9422308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54519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8982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6704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3198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6221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2735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9378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8883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39473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7098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9914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9625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3958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50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01/24/2025 11:59:22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01/24/2025 11:59:22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1.2497 %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380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01/21/2025 12:05:27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01/21/2025 12:05:27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1.2646 %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203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01/16/2025 16:27:20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01/16/2025 16:27:20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5.3688 %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176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01/13/2025 14:31:02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01/13/2025 14:31:02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4.9123 %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063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498DCF-582F-4F6E-9D3F-F18C75F46F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10412379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03283-F096-47A6-A5BC-3B7B82B05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GAMESCOM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6AE7B3-29E3-43D4-B850-A6DF9834CE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04573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4711717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6863525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49129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8497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9540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8020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06255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61578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5107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6485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9519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3634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8683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383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8750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693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01/12/2025 17:00:01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01/12/2025 17:00:01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1.7779 %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454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01/08/2025 17:52:52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01/08/2025 17:52:52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0.3978 %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7856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AD8243-B182-45B5-BD29-6785C0550C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2265091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B653B-6138-49B6-9775-5CE71DF6A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GAMESCOM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86BF66-E772-433A-AFF7-08E789E7DD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85727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6429244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893035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0722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72952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176095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33187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78737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3114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838012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75745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0704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459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05/22/2025 16:05:46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05/22/2025 16:05:46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00:33:38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2.29s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70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05/21/2025 17:15:30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05/21/2025 17:15:30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130:42:37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1.45s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156601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296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05/16/2025 15:55:51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05/16/2025 15:55:51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00:39:37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490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05/15/2025 18:31:02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05/15/2025 18:31:02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00:38:25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3.37s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507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05/14/2025 16:57:09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05/14/2025 16:57:09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45:53:41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1.56s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57275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8251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75B359-3FDC-4687-8146-CD01C1AA1F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27233405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AA8D5-A2F4-4963-A769-E10D1B3C0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GAMESCOM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2E1DF8-2A40-4929-9F5F-B697BA7F96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76286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3030982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36042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771495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17583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925762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50824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67299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4458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123427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766640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1783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346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05/14/2025 16:57:09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05/14/2025 16:57:09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49:03:51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1.58s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61420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711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05/13/2025 12:58:19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05/13/2025 12:58:19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9:43:11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1.69s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272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05/13/2025 12:58:19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05/13/2025 12:58:19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12:31:41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286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05/12/2025 18:30:19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05/12/2025 18:30:19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00:43:52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3.47s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572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05/09/2025 18:31:16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05/09/2025 18:31:16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1:13:12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6.41s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328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0F944B-DE0B-4BF6-93F1-51EE1CD982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16073980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97326-6DD4-4794-B0E1-76C9E3621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GAMESCOM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00A15E-4918-49AD-95E3-ABE7AFF20A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1944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9894021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249209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25565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41392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03727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05990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2565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35797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93085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242406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62207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036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05/03/2025 17:50:47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05/03/2025 17:50:47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1:45:00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24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04/30/2025 17:11:55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04/30/2025 17:11:55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2:05:35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3.16s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225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04/28/2025 18:23:41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04/28/2025 18:23:41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1:26:44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3.37s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046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04/23/2025 18:33:08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04/23/2025 18:33:08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2:09:54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5.89s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903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04/11/2025 23:04:33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04/11/2025 23:04:33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1:51:16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3.75s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990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63FF11-7601-4BC1-AB03-023CFB453D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33686131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916C4-CFED-4DA9-AF7E-258677B0E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GAMESCOM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1277C1-08B2-480E-9AB3-98FD776F0F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56884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1948772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75794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84275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1637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356096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360655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961950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227126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42751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354184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917837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355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04/08/2025 18:26:05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04/08/2025 18:26:05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1267038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754:02:11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512828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2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04/03/2025 19:52:42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04/03/2025 19:52:42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2:36:56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4.45s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06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03/26/2025 18:55:05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03/26/2025 18:55:05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2:50:20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5.82s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569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03/24/2025 19:14:35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03/24/2025 19:14:35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1:17:55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28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02/28/2025 13:03:57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02/28/2025 13:03:57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1:14:41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4.33s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7436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964198-2294-4713-B7D3-8BA2C0BE88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6721760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08444-FE85-48AD-98F4-0B5261058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| GAMESCOM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648125-3392-4B43-9CF6-C9CCF16E09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44387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6194989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451743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37672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261255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65311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604434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40177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571345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364736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535637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60565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Watched Full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Viewers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8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02/27/2025 16:01:09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02/27/2025 16:01:09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00:39:55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2.77s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955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02/22/2025 13:00:21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02/22/2025 13:00:21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1:01:27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3.55s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00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02/14/2025 11:15:53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02/14/2025 11:15:53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00:55:40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3.55s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780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01/24/2025 11:59:19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01/24/2025 11:59:19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1:11:42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2.79s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195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01/10/2025 15:40:43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01/10/2025 15:40:43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1:17:08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4.24s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1333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14924F-D594-4A51-84E8-570FC7B21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30605771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A3F51-D685-449C-9548-F6FEF6CFF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GAMESCOM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D57753-E7F5-4279-B8F3-07DEE4961F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27501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010678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227730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33747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426599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30123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132736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21778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778478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66283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956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 - 2025-05-23 17:00:29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Coming to #gamescom2025 https://t.co/xY400bT3oP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335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 - 2025-05-22 14:45:43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All roads lead to gamescom: @Ubisoft is joining #gamescom2025!
Welcome back @UbisoftDE https://t.co/td8iWdBwhB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0.0829 %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590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 - 2025-05-21 16:55:54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 are excited and proud to announce our first partner for gamescom 2025: @NintendoEurope!
Welcome back to the biggest games event in the world 👾
gamescom community – which games do you hope will be on show?
@NintendoDE https://t.co/tGb0sDvIQc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0.0966 %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2522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C70301-C10D-4309-9772-0B78FD80B6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34842446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23BC6-4F73-4A73-AB54-3896265F7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GAMESCOM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B6220B-5CCF-4BB5-AD06-95071BAE07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93554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169514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988904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606889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18051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24802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01967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81734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022089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233978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684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 - 2025-05-20 15:39:12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Get ready for another HIGHLIGHT coming to ⁠#gamescom2025 👀
@PrimeLeague is bringing their DACH-Finale to the #gamescom Event Arena on Sunday, August 24.  
Who do you want to see at the Prime League stage in August? Tag your team or favorite player in the comments 👇 https://t.co/lHpX2KxZ9o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https://pbs.twimg.com/media/GrZXNPAWYAE8XL_.jpg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522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 - 2025-05-20 12:30:30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Is something rattling in the tall grass? 🌱
#PokemonGORoadTrip #PokemonGO https://t.co/TOZih0Cdjw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581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 - 2025-05-19 19:14:19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You’ve been exposed Gustave 🐀 https://t.co/CkaADrFcdf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https://pbs.twimg.com/media/GrU_JVSXIAAjR3y.jpg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7489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2656A9-FB3E-44A3-8EE1-93EC667878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35019888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89D48-9CEE-491B-B6EF-0F2ED9EDB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GAMESCOM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1E6806-5912-47D9-80A2-3B69E58FA8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82360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267364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662094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037137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91477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15582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987054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60506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425813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6112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914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 - 2025-05-15 18:14:53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They keep asking me if I ever touched some grass…
I used to be a farmer 🤨 (my Facebook Gamer Era…) https://t.co/MeXtQuZRJN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https://pbs.twimg.com/media/GrAK8CvWAAYAUy8.jpg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373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 - 2025-05-15 14:58:17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https://t.co/bPPJ6Fpw3O https://t.co/Vigc2YMbRb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https://pbs.twimg.com/media/Gq_eO6CWUAEDgQU.jpg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0.0463 %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799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 - 2025-05-14 15:23:10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[THREAD] It's that time of the year! The DCP (German Computer Game Award) 2025 is here!
Let's focus on a few categories and tell us your favorite! 🏆
Check all DCP categories and nominees: https://t.co/i5lmInJZJT https://t.co/87rQvsWAQR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https://pbs.twimg.com/media/Gq6YCJiXkAAxIC4.jpg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5653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718CE4-9F22-4753-BD8F-9052373669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142696565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E75E2-E15E-4B4C-8596-8365F10CB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GAMESCOM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F322A9-767F-42D6-837E-6362A10285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4603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7527797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668997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470180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420127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50793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01024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29789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04846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394123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679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 - 2025-05-13 18:18:49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Planting trees isn't just something for Animal Crossing! 🌳
This year, we have once again partnered with Treemer to grow the gamescom forest IRL.
It's a small step for gamers but a giant leap for the planet!
Learn more: https://t.co/TsK38g4tXA https://t.co/b00C9IepIo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https://pbs.twimg.com/media/Gq14_OvWwAMEOdW.jpg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060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 - 2025-05-12 18:37:20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 will tell my grandkids that Joel was my dad. https://t.co/hmxljmSlV3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https://pbs.twimg.com/media/GqwzooVWYAE2F8k.jpg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18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 - 2025-05-08 18:26:47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Quote this tweet with your biggest gaming flex 🏆 (no one will know if it's a lie don't worry).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980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212322-19F0-4A51-AA3B-D702C96221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8951014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FE50F-786B-4860-B2B1-50BB78F29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GAMESCOM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2A6BEF-7DAB-43DA-9E91-12D71BB24D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59293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9658635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145860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17948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704742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3483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220649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08938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459917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6484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56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 - 2025-05-08 14:44:50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Coming to you for the first time EVER @ gamescom 2025: Pro Arena by @freaks4ugaming 🎮
Get ready for ALL the esports and competitive gaming fun - with thrilling matches and partners like @SKGaming, publisher showcases and demos, community events, and interactive entertainment. https://t.co/X17ZmFYGkF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https://pbs.twimg.com/media/GqbX48nWAAA71yQ.jpg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406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 - 2025-05-07 12:15:24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Were you a before 2M copies Expedition 33 player? https://t.co/m1LFzI3LDG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0.7030 %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074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 - 2025-05-06 18:16:11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Minus the trauma please. https://t.co/YsPbbZwVd5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https://pbs.twimg.com/media/GqR1MRaWUAYZA03.jpg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445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 - 2025-05-06 16:12:07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So much to explore 🔭 https://t.co/2VNgBjTEws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988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 - 2025-05-06 16:10:54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What a vibe 🌃 https://t.co/euZ6Gu01UY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9991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0E3EB0-C0B2-4506-AF61-966E61A300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3622243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C4AEB-7100-4FA6-A186-23D524339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GAMESCOM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8D178F-C6BB-4C2D-94E7-5EDB1953F2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04744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4119488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928993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926193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186928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70253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87394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0591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443639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35686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270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 - 2025-05-06 15:42:26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Vice City, Baby 🚨🧨 https://t.co/ucxE2MjAkD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0.0671 %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640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 - 2025-05-04 17:03:54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TMI: My Sims house is so beautiful but I can't clean my room IRL. https://t.co/UeuoABwMGC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https://pbs.twimg.com/media/GqHRjWUXQAI2vlG.jpg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43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 - 2025-05-02 17:06:42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Hey, listen! 🧚
The #gamescom2025 creator accreditation is open now, so go check out our website for all info and requirements:
https://t.co/H7NtFcKWlC https://t.co/ZhkcnLdUha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https://pbs.twimg.com/media/Gp8-ygpWgAE61j7.jpg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1799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4DE136-1641-48D6-A664-E85930E8A3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305164813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27EE4-5CD4-42F2-9BFB-DFD1FDA3A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GAMESCOM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C09287-C986-44F7-94F5-05AEAD0B72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35447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355454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94210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834467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531502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64507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893270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694220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90140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99586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156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 - 2025-05-01 19:16:42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[🛑LIVE] Join us on Friday May 2 for the FGS 2025 Live from @gamescomlatam !
📢 +20 news trailers, world premieres, industry interviews… You dont' want to miss it!
Where to watch FGS Live: https://t.co/C9EWfiSL6i https://t.co/7toSCRELj8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https://pbs.twimg.com/media/Gp4TDpjXQAAwHM2.jpg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471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 - 2025-04-30 19:30:00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 ready for the Latam gaming community main event! See you tomorrow at  #gamescomlatam2025 !
🎟️ Get your ticket: https://t.co/tJGvCVULdz https://t.co/wGHdKsY84E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https://pbs.twimg.com/media/Gpy3FcaXoAE5TKl.jpg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174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 - 2025-04-30 17:15:40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The crime:                               The criminal: https://t.co/RZyPLyZTqz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https://pbs.twimg.com/media/GpytxmaXMAA-mv4.jpg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5223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1809EE-EFC8-4CA9-8EC9-EAB39D0694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385112334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4CBD4-E01D-4327-9157-663344C73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GAMESCOM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A296C0-E317-428F-95FE-663BF073C7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4391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697221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182525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327950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22123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63004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68106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749729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479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1265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126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 - 2025-04-27 17:24:01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If I got a bill every time Lux ult killed me by surprise: https://t.co/nzBsI6mDx8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https://pbs.twimg.com/media/GpjTB05W8AAcreG.jpg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952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 - 2025-04-25 18:27:43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My healer when they need to actually heal me. https://t.co/o7MRZKWrt6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8073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C6F6A3-C2E5-4194-8F84-7695BBE176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25651675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84E95-E38C-4048-935A-0CD43EB5E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GAMESCOM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0A4F38-9B96-41E8-A586-346B381FD1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35774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8058495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5420033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028900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716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20824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9345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19400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1590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(w/o replies)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132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gamescom - 2025-04-09 13:00:55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https://i.ytimg.com/vi/SKHL2qbqkSA/hqdefault.jpg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852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gamescom - 2025-02-28 13:00:35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https://i.ytimg.com/vi/KrmTCPFwA6k/hqdefault.jpg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098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gamescom - 2025-02-28 08:24:19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https://i.ytimg.com/vi/J_7grjntDkg/hqdefault.jpg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00:00:16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319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gamescom - 2025-02-22 13:01:13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https://i.ytimg.com/vi/qsJ84PtOZI0/hqdefault.jpg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00:00:12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006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gamescom - 2025-02-14 11:14:57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https://i.ytimg.com/vi/WtNAHOaRH8A/hqdefault.jpg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00:00:22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601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gamescom - 2025-01-10 15:34:24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https://i.ytimg.com/vi/cziM1RGy2C8/hqdefault.jpg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00:00:28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0760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5E631A-DCB4-4DEB-BCD0-D9CF8D378C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423483556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D2B9C-C30C-430F-BBC7-D560DF05C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GAMESCOM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C40CFD-F088-457D-A741-DF611EDC31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88964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CF6A30-0B84-44F6-991D-894DF5815F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B7815D-78F5-4DB3-B4D6-101525AD9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44129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F15EC-5054-4E45-8132-A03D100EF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Total Followers | GAMESCOM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745516-0E68-4752-80A6-90F77C27F4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14963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5CB6ED-80A2-473C-A0A7-730B2EA734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2B77E-01D6-482D-8D10-29E6F9998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4148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1E860-6B3C-4D1C-9D73-23E581F2B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GAMESCOM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0F4446-8C98-4A97-9DE9-FB0AE5CAEB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59782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19014A-4B3A-4CDA-8C97-7317D5B467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EE923A-98BF-4C9A-BAF8-70B6C781E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51421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4C5CF-DC74-4DB3-8471-C7AEE18BF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GAMESCOM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47FB11-6666-4607-B54D-6368BC9EF9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43829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3F0239-DD68-42D5-B479-6F22A98D4C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C4ED08-4730-4223-B9FE-A97789E4A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6565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8983C-F6C6-4FE1-9ABB-34C7954FF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GAMESCOM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D13413-E974-4D1D-B92F-2EC4EC3D49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49903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EFA845-9A7F-47FA-AFBA-D12EB9342B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B6B016-4292-4CD0-A9AD-F07B437E2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86775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D4D7C-BB15-4B08-B9C9-ABEB2E6CD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GAMESCOM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A8E8A3-3A04-48FB-B11F-24E2877C56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55077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5A0A0C-0934-4192-B48C-4A69FD6B8D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41B21E-27BF-4FD5-849D-021FCD63B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55934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D8C1E-B9A6-4D07-AEC5-30953A07C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GAMESCOM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199B15-9498-40C6-AB41-73159EB556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12422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381526834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298654513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6535939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026895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632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@pixnite - 2025-05-25 23:37:58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@Splitgate Could you please come to the Gamescom this year Splitgate 2? @gamescom @Splitgate @SplitgateStatus @GamescomLAN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28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@Jetflight141 - 2025-05-25 12:51:46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86 days @gamescom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857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@Mike_The_Ferret - 2025-05-25 03:48:06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So I know I do this for PAX conventions, but hear me out:
What if I did a swag map for @gamescom?
Gamescom staff, hit my line if you're interested. I think this could be something cool for attendees!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140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@Harrolfo - 2025-05-24 13:59:13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No no, @wargaming_netPL... @sabaton wystąpi na #Gamescom2025 🤘
A dzień wcześniej koncert muzyki z @thewitcher. Ten @gamescom już teraz zapowiada się fantastycznie. https://t.co/XxtDiSpXXk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7706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4F3821-D457-4F2E-950B-EFD54B5609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131563546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6FB92-2D2A-4031-8AD9-576680459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GAMESCOM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759C00-53C6-45B3-A581-68E5501285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27109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3131147482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64347869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54535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133313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664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@Jetflight141 - 2025-05-24 13:17:47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87 days @gamescom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778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@Dromel4 - 2025-05-23 18:00:15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@gamescom Sabaton as in, the real band on stage?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228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@Jetflight141 - 2025-05-23 13:19:44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88 days @gamescom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369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@ibrahiim_nrw - 2025-05-22 21:41:37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🎟️ Ticket für die #gamescom ist safe – ich bin am Donnerstag am Start!
Und dass Nintendo wieder dabei ist?? Geill.
Ich will alles zocken, alles sehen, alles mitnehmen.
Köln, mach dich bereit – ich komm mit Hype im Gepäck. 🔥🎮 #gamescom2025 @gamescom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440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@EgloriousG - 2025-05-22 16:08:40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@gamescom @Ubisoft @UbisoftDE @UbisoftDE, wäre es möglich, euch im Business-Bereich zu besuchen? Ich würde mich sehr freuen, anschließend auf @Gamolutionde darüber berichten zu dürfen. https://t.co/6GGNZDqeK3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2109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59BBBC-F33A-4C48-8C27-AFD13E47D3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16850243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6BB94-4AEF-44A6-90C8-C6A48949E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GAMESCOM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0A83FE-3630-4FC4-ABFD-293B938994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21755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3392628759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14657617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7787010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7018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07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@AdamsJamal1 - 2025-05-22 15:36:47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@gamescom @Ubisoft @UbisoftDE Assassin's Creed hexe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979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@gportalint - 2025-05-22 13:52:21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Crazy, in just 3 months @gamescom 2025 will already be in full swing. 🎮 https://t.co/UgUmwE6t2R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758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@Jetflight141 - 2025-05-22 13:37:41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89 days @gamescom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112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@turi2 - 2025-05-22 02:29:57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Agentur OMG Fuse hat sich den Etat für Social-Media-Strategie der Kölner Messe @gamescom gesichert. https://t.co/Ky1wWzxhWD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3558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81449F-AD8A-4F87-8947-70AB627AE5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54609956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C0ADB-92E2-4C20-97DF-B85708D59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GAMESCOM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C13274-0D65-41DA-99CF-4071B923A0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3425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2774487787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6420138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7154570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13068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227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@LolindirLink - 2025-05-21 21:59:01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@Whatsit67785114 @gamescom @NintendoEurope @NintendoDE At least tickets are cheap and you can technically make it back with some merch :)
But yeah, way too crowded, Literally no place to sit throughout the day besides finding unused walls to sit against. Long queues everywhere. 
I can be fun. But it's far from chill. :/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545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@nerdshittv - 2025-05-21 18:26:42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@gamescom @NintendoEurope @NintendoDE https://t.co/v9SCHqjuHb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206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@TRettsch - 2025-05-21 18:16:15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@gamescom @NintendoEurope @NintendoDE https://t.co/HQHT7ZCPyF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141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@Krytopsy - 2025-05-21 17:49:09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@gamescom @NintendoEurope @NintendoDE Congrats! I heard they make really great stuff! 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641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1A5820-E849-4DC7-8623-838A24D980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104476805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7ECFC-C5C2-4218-A385-44482C70E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GAMESCOM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FC4A6A-75C5-44F4-91B4-02952D2785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29267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916921976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348487285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6050212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59449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735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@Gitarre3 - 2025-05-21 17:36:23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@gamescom @NintendoEurope @NintendoDE https://t.co/YpzFHKvuMs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611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@WilderWorld - 2025-05-21 17:36:22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@gamescom @NintendoEurope @NintendoDE Should The Wilders bring Wiami to @gamescom with our friends @SamsungDE again?! 
https://t.co/GhPCXk0NTK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101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@death_bee_ - 2025-05-21 17:15:47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@gamescom @NintendoEurope @NintendoDE Good news 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54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@sjfostersound - 2025-05-21 16:59:02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@gamescom @NintendoEurope @NintendoDE A new Star Fox game for Switch 2 would be a nice surprise! Been a long time since that last one.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549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7260AF-DF18-442E-A97F-76CBF5BD6D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402227950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D6173-D5CD-46A8-8DD6-366EC1F84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GAMESCOM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3CEDFD-A921-4413-8FEA-0C8FC937B5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51865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3902206082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360209645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0247380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10858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255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@gameswirtschaft - 2025-05-21 15:41:28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ihrer "nerdy-sympathischen Art" und einer Idee für die Ganzjahres-Bespielung der offiziellen Kanäle (auch hier auf X) hat sich OMG FUSE den Social-Media-Etat der @gamescom  gesichert. https://t.co/0skgRrHYau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71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@Jetflight141 - 2025-05-21 13:12:05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90 days @gamescom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685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@LeArt_lol - 2025-05-21 13:09:53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@Noukky @1899_SZN @PrimeLeague @gamescom Dann ist der hate an nem 30€ Ticket sowas von unverständlich…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1217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335FC6-C150-4DC1-B46B-36663D860F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16870681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40FEB-4BF3-4BF4-A07C-FDDACED24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GAMESCOM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EBF7B9-F6F9-45A7-BDF1-2C8EDA67C1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5216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2471613592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142937852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9359903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8158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397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@gamescom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@PokemonGOdeu - 2025-05-21 10:53:24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Bereit für einen Sommer voller Abenteuer? 🤩
Die #PokemonGORoadTrip Truck-Tour startet am 16.7. und besucht 7 Städte! 🗺
In Deutschland geht's nach Berlin und zum Finale nach Köln auf die @gamescom!
📌 https://t.co/G7L9FPOM7c
#PokemonGORoadTrip #PokemonGO https://t.co/NU3zAEnWuM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8137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5676D0-9ACF-4F99-A7FE-ECF18D0DA9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265427460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483C7-D8EE-4B0E-9E4A-9E28B0151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| GAMESCOM - 1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60A412-1567-4C77-BA57-A37FC78AB1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63665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996294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94213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79045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124352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17603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3067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283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40509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1439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2908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3951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1277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31036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28020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94031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2042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6741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6383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62220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91578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6568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3008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7580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1498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9422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447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810339-127E-441A-AF4A-3EF83E4D70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6275937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0FB07-96FE-44B4-9131-2B14F2607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| GAMESCOM - 2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E9511F-0D85-4C6E-A0AC-1A904EF60E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63180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8840511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82461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98259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45135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3420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18894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4194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2561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17365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57856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9669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08213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8998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95537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6001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5588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691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5154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16270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7578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50919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3277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6676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01029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165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938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05/22/2025 15:05:48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05/22/2025 15:05:48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0:10
gamescom
gamescom
PRESS START
Gubisoftde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0.8231 %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5603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2F6B3D-AB31-4687-9482-E7DD3B478D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278642881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8275D-EC69-446C-BB77-FC988DB2C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| GAMESCOM - 3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20975A-DBEB-4A84-9707-C02F9E6EE6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95661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4576624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39316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81964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97389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65188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51800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2375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23054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0896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8112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34935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32441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59370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0339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9205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85013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69179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3414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67825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66918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4651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2422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8562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6525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0259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991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05/21/2025 17:10:38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05/21/2025 17:10:38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0:10
gamescom
gamescom
PRESS START
LIKE.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0.8848 %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9192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AE38C-C307-4C9C-8606-638BA412BC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66599631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D73F2-57F4-4877-88FB-532275D29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| GAMESCOM - 4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B75C70-F1FF-4613-99F8-42293AC046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8841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855019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05589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26934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502970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7191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3741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2716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5736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1250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4428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9333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7283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98926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9748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7110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98218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5141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5639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75487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551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36453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134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43499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3454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3652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417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05/21/2025 10:06:17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05/21/2025 10:06:17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pokemongoappde und gamescom
ROAD TRIP
mo
July 16
GRO
alencia
July 19
Berlin
July 26
ERLANDE, Den Haag
pokemongoappde
: Seid ihr bereit für einen Sommer
voller Abenteuer?
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0.8818 %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74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0FC62F-1F60-4F0B-9D08-3E94A68726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6969709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75960-4BD0-4BC6-89EA-482329530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| GAMESCOM - 5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97E773-6184-43DA-8F9F-41F58FBA19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57384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10993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74519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54284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471419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08106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8249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33172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39503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0116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7457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2924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310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4035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6427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4668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4093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38574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6965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40128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1056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2876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06950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7155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2552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5415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505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05/20/2025 15:34:24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05/20/2025 15:34:24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..
gamescom
PRIME
LEAGUE
DACH-Finale
August 24 @ Event Arena
(Hall 1)
Fast
LIKE.
Which teams are going to
be @ the finale?
Schreib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0.6920 %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969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BFDB70-E562-4301-A03F-1FEC233A60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228972704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7D3AA-90B1-46F4-851A-CE56CD520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| GAMESCOM - 6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4C664A-6038-4522-8C86-24FA73E185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9522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486242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40136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91378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76613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3933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94194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6171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8192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7961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7599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8154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6253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81503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71403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51597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0622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6010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43860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002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8023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0148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5750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5652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167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5295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289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05/19/2025 16:34:57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05/19/2025 16:34:57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nintendode und nintendoswitchde
Nintendo®
gamescom
20. - 24. AUGUST
nintendode Rot im Kalender anstreichen: Nintendo ist
2025 wieder auf der @gamescom. Wir freuen uns, euch...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0.7847 %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3745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8B2D8E-0FD1-4029-98F2-5495479EB1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57200869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B63A5-9DE6-41EF-AA00-9476BF1E1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| GAMESCOM - 7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8366CD-52B6-40C7-A71A-97DB7DBF02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56538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331210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0891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85156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35735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1679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9346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0382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1025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4939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9558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31911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6087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2774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5759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156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022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281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4710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60594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998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7294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0352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25941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20404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9436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245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05/15/2025 18:34:37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05/15/2025 18:34:37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aleks.kovacevic
7
18
Hello you
EPI LOVE -&gt;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0.8445 %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9969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867B38-3675-4563-92B6-8A8DA6AA0D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114852741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2F4A3-217B-46F1-8698-D6E8C7126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| GAMESCOM - 8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59D979-6E99-4F1C-8311-D5118E0489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02177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170918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68588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09399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468026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2841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7586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9895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0348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0568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5166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15735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3230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4660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3966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5181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11040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8784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8332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15810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0129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8554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8590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73854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24077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5457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616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05/14/2025 15:35:04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05/14/2025 15:35:04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DER
DCP
Nominees
Studio of the Year
Megagon Industries
Gentle Troll
Entertainment
Aesir Interactive
GENTLE
TROLL
megagon
Entertainment
INDUSTRIES
aesir
interactive
gamescom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1.1124 %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7464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61C841-AD07-44DC-A64D-AB7EDB050C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333428406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E88CD-1040-4D57-A7C6-E54D1ADF0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| GAMESCOM - 9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2818E4-7902-449E-A8CE-9A44BDE2A4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27940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9220108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6482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32151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628437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37082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0531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73189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89235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2202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6083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478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1035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18365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53189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5254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02535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8287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6895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6017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42666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71439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3915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00043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39576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3664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314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05/14/2025 15:34:01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05/14/2025 15:34:01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DER
DCP
Nominees
Best International Game
Astro Bot
Indiana Jones
Split Fiction
ASTRO
GREAT CIRCLE
SPLIT FICTION
gamescom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1.2011 %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1935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D2A266-4005-4A4C-8DC6-CBB760164F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378129500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B25E2-1EED-48DC-A314-1AA998171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| GAMESCOM - 10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AB5666-52CA-4A26-8D48-3E703D10CD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03125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891582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62921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00462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25710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0944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16215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8374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4070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5246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24320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45562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33711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7425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1585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43775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22011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2280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33338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876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0485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5550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8380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31357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37909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5618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371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05/14/2025 15:32:44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05/14/2025 15:32:44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DER
DCP
Nominees
Player of the Year
Who deserves to be the
Player of the Year?
Entrez quelque chose...
STAIY
@lunarie_ttv
@dompotatoe
@justnoahtv
gamescom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1.1567 %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3257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CE9855-F79F-4F2B-AA44-1BD21FC236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141110030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C5AD5-D4E7-42CB-942B-641559FCE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| GAMESCOM - 11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5EF7F5-B594-4D02-956F-B34338C825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00532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2364921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7497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55819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619874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73469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3162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0689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1485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10172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6627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2273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5461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0764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9021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3602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41450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8484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7087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0570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42762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0208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5761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30680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3726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8294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062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05/14/2025 15:27:57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05/14/2025 15:27:57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DER
DCP
Nominees
Best Game Design
Between Horizons
Thronefall
Nordhold
BETWEEN HORIZONS
Thronefall
NORDHOLD
gamescom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1.2377 %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65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6AA53B-A692-4284-8172-F03811961E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191881397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CCDD6-2C9E-4925-B9B3-1E7C9C021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| GAMESCOM - 12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9FF6BC-ED33-4F87-B2C1-66DFB73C63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985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952406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11903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10016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344510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0232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6673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5210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111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62756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9874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7150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8248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0260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3553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53043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90554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70436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8565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3976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9372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5624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4689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08865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6643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23425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935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05/14/2025 15:26:44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05/14/2025 15:26:44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DER
DCP
Nominees
Best German Game
Thronefall
Enshrouded
Lonely Mountains
Thronefall
ENSHROUDED
LONELY MOUNTAINS
SNOW RIDERS
gamescom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0.9846 %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2877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45379D-8C37-4E4E-B1E7-721073360C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396337860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E644D-E34D-4456-B7CC-F186DD651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| GAMESCOM - 13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90CAD9-9DD6-434B-B478-BF4616D873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53212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6148598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35523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37646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6260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08089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3568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0860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6134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8933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9444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3750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8257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80219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4671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80801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4661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07852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234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6603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90090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41063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1094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6691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35571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1741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659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05/12/2025 18:50:27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05/12/2025 18:50:27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0:10
gamescom
"I will tell my grandkids
that Joel was my dad"
Hugs for Joel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0.7771 %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5749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BEFA1F-789A-4C32-8812-B5921967FD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120244908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22055-1F41-45A8-AD26-6DF34AE37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| GAMESCOM - 14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7905BC-CCB3-4FB8-BB7F-B856D61A72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55031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6857946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09168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58030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123412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42701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0239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8739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5345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9758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66682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84626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4864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9911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52908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33291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9645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7166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2591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72512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77213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429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44835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9423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6129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29433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027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05/08/2025 14:57:54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05/08/2025 14:57:54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@freaks4ugaming @skgaming
gamescom
Meet
TREAKS 4U
GAMING
&amp;
SK GAMING
at
PRO
ARENA
for Esports &amp; Competitive
Gaming at
gamescom
gamescom Are you ready for a new challenge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0.7804 %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4573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7FAEB1-F25F-45E1-9CAC-06CE0CB83C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261395691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3172F-73E1-497C-A172-E51682952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| GAMESCOM - 15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277B09-388C-4437-A520-D144F65DC3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2271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595536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59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1509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203242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37903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32842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54565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46379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52572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9958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196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5437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9201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6245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77900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082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1297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9546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76517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0177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3155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23650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4100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0724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65056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546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05/06/2025 18:46:32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05/06/2025 18:46:32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VISUALIZING THE DAD
I WANT TO BECOME
@gamescom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0.8724 %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0450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93DB85-0865-4CD5-9CCC-314539C142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42573266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6A704-92B8-41C0-8FFD-1D47D0283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| GAMESCOM - 16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BBFEB1-48B0-49BD-933A-B57C75DBC9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41469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1974767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13997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38918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98423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7111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9257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95388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8773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9787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834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0211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5784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7443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2163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00512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94070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8392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7841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8151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55489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75776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7838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49467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60136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8711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285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05/06/2025 15:51:08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05/06/2025 15:51:08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Vice City, Baby
rockstargames
2:46
Check out the newst trailer!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0.8927 %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5970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E0C809-8F3B-4C3D-9D5E-6025D1F404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26616187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0A30B-B3F3-4565-A9DE-01B1CAD8F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| GAMESCOM - 17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0646DB-FCD9-4F29-815B-5E0005B971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03907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566389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5420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31373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551646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7645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3283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91549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68389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8857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86570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8104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6709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90084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2023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3961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6635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57075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51626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0902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53501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8672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6989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64590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8442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2715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094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05/02/2025 17:36:55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05/02/2025 17:36:55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VERSE
mescom
HALLE9
STAR RAIL
gamescom
Open
ER
Now
EDGE
gamescom
Copy &amp;
gamescom
2025
Journalist &amp; Creator
Accreditation
Journalist accreditation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1.0020 %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367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003B78-100A-41DF-A7C3-F9B0D42096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191976313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F03CE-A120-4C8F-A520-03B841BE7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| GAMESCOM - 18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214009-0300-4A48-8605-E7C6FF3175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48859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7775488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4738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68349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85191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44415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7920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60750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5259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02447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5087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7479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5849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0083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1958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3219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4697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9953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67649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13567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990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8798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13239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91299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7987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6145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615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05/02/2025 17:35:18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05/02/2025 17:35:18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VERSE
mescom
HALLE9
STAR RAIL
gamescom
Open
ER
Now
EDGE
gamescom
Copy &amp;
gamescom
2025
Journalist &amp; Creator
Accreditation
Creator accreditation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0.8645 %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559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303E26-6994-4E36-9B68-48C87CF019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11213682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B0950-ACE7-4531-931E-5404DB9F4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GAMESCOM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63DE07-6137-44FB-A8E7-8254C1D89D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39154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745784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33210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1256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4695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4823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94722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11799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38707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3865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5497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41083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9745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Views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382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gamescom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0.9290 %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1268.88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9699.76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9256.71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8734.41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8734.41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148485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1605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CD9B28-09C9-4A93-9549-BD81CCC4C8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66060946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9D6E8-E14F-41B0-A410-510035CCA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Threads Followers Total | GAMESCOM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6C9E28-6CE6-4B66-9F17-A52E39B9EE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4075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A68614-53A1-48D4-967A-B0CB31E97D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C14B0-ECBD-478A-9CA1-4B36ADC29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91740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8DDC5-ADDB-4543-985F-BCF4FE542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Threads Own Posts Table | GAMESCOM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31D396-96A4-43E0-AE44-7F3880F049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26575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0888239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952002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89124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91005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78150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07219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3303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74118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48906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Quotes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512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05/22/2025 15:20:58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05/22/2025 15:20:58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056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05/21/2025 17:09:13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05/21/2025 17:09:13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329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05/20/2025 15:30:56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05/20/2025 15:30:56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864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056902-2CA7-42CC-A621-A59CC10EB1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01/01/2025 - 05/25/2025</a:t>
            </a:r>
          </a:p>
        </p:txBody>
      </p:sp>
    </p:spTree>
    <p:extLst>
      <p:ext uri="{BB962C8B-B14F-4D97-AF65-F5344CB8AC3E}">
        <p14:creationId xmlns:p14="http://schemas.microsoft.com/office/powerpoint/2010/main" val="7906467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12</TotalTime>
  <Words>9721</Words>
  <Application>Microsoft Office PowerPoint</Application>
  <PresentationFormat>On-screen Show (4:3)</PresentationFormat>
  <Paragraphs>3710</Paragraphs>
  <Slides>86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86</vt:i4>
      </vt:variant>
    </vt:vector>
  </HeadingPairs>
  <TitlesOfParts>
    <vt:vector size="89" baseType="lpstr">
      <vt:lpstr>Calibri</vt:lpstr>
      <vt:lpstr>Arial</vt:lpstr>
      <vt:lpstr>quintly_template</vt:lpstr>
      <vt:lpstr>gamescom PRIVATE DATA</vt:lpstr>
      <vt:lpstr>Instagram Posts Table | GAMESCOM - 1 of 26</vt:lpstr>
      <vt:lpstr>Instagram Posts Table | GAMESCOM - 2 of 26</vt:lpstr>
      <vt:lpstr>Instagram Posts Table | GAMESCOM - 3 of 26</vt:lpstr>
      <vt:lpstr>Instagram Posts Table | GAMESCOM - 4 of 26</vt:lpstr>
      <vt:lpstr>Instagram Posts Table | GAMESCOM - 5 of 26</vt:lpstr>
      <vt:lpstr>Instagram Posts Table | GAMESCOM - 6 of 26</vt:lpstr>
      <vt:lpstr>Instagram Posts Table | GAMESCOM - 7 of 26</vt:lpstr>
      <vt:lpstr>Instagram Posts Table | GAMESCOM - 8 of 26</vt:lpstr>
      <vt:lpstr>Instagram Posts Table | GAMESCOM - 9 of 26</vt:lpstr>
      <vt:lpstr>Instagram Posts Table | GAMESCOM - 10 of 26</vt:lpstr>
      <vt:lpstr>Instagram Posts Table | GAMESCOM - 11 of 26</vt:lpstr>
      <vt:lpstr>Instagram Posts Table | GAMESCOM - 12 of 26</vt:lpstr>
      <vt:lpstr>Instagram Posts Table | GAMESCOM - 13 of 26</vt:lpstr>
      <vt:lpstr>Instagram Posts Table | GAMESCOM - 14 of 26</vt:lpstr>
      <vt:lpstr>Instagram Posts Table | GAMESCOM - 15 of 26</vt:lpstr>
      <vt:lpstr>Instagram Posts Table | GAMESCOM - 16 of 26</vt:lpstr>
      <vt:lpstr>Instagram Posts Table | GAMESCOM - 17 of 26</vt:lpstr>
      <vt:lpstr>Instagram Posts Table | GAMESCOM - 18 of 26</vt:lpstr>
      <vt:lpstr>Instagram Posts Table | GAMESCOM - 19 of 26</vt:lpstr>
      <vt:lpstr>Instagram Posts Table | GAMESCOM - 20 of 26</vt:lpstr>
      <vt:lpstr>Instagram Posts Table | GAMESCOM - 21 of 26</vt:lpstr>
      <vt:lpstr>Instagram Posts Table | GAMESCOM - 22 of 26</vt:lpstr>
      <vt:lpstr>Instagram Posts Table | GAMESCOM - 23 of 26</vt:lpstr>
      <vt:lpstr>Instagram Posts Table | GAMESCOM - 24 of 26</vt:lpstr>
      <vt:lpstr>Instagram Posts Table | GAMESCOM - 25 of 26</vt:lpstr>
      <vt:lpstr>Instagram Posts Table | GAMESCOM - 26 of 26</vt:lpstr>
      <vt:lpstr>LinkedIn Posts Table | GAMESCOM - 1 of 5</vt:lpstr>
      <vt:lpstr>LinkedIn Posts Table | GAMESCOM - 2 of 5</vt:lpstr>
      <vt:lpstr>LinkedIn Posts Table | GAMESCOM - 3 of 5</vt:lpstr>
      <vt:lpstr>LinkedIn Posts Table | GAMESCOM - 4 of 5</vt:lpstr>
      <vt:lpstr>LinkedIn Posts Table | GAMESCOM - 5 of 5</vt:lpstr>
      <vt:lpstr>Facebook Published Posts Table | GAMESCOM - 1 of 6</vt:lpstr>
      <vt:lpstr>Facebook Published Posts Table | GAMESCOM - 2 of 6</vt:lpstr>
      <vt:lpstr>Facebook Published Posts Table | GAMESCOM - 3 of 6</vt:lpstr>
      <vt:lpstr>Facebook Published Posts Table | GAMESCOM - 4 of 6</vt:lpstr>
      <vt:lpstr>Facebook Published Posts Table | GAMESCOM - 5 of 6</vt:lpstr>
      <vt:lpstr>Facebook Published Posts Table | GAMESCOM - 6 of 6</vt:lpstr>
      <vt:lpstr>Tiktok Videos Table Overview | GAMESCOM - 1 of 5</vt:lpstr>
      <vt:lpstr>Tiktok Videos Table Overview | GAMESCOM - 2 of 5</vt:lpstr>
      <vt:lpstr>Tiktok Videos Table Overview | GAMESCOM - 3 of 5</vt:lpstr>
      <vt:lpstr>Tiktok Videos Table Overview | GAMESCOM - 4 of 5</vt:lpstr>
      <vt:lpstr>Tiktok Videos Table Overview | GAMESCOM - 5 of 5</vt:lpstr>
      <vt:lpstr>Twitter Own and Retweeted Tweets Table | GAMESCOM - 1 of 8</vt:lpstr>
      <vt:lpstr>Twitter Own and Retweeted Tweets Table | GAMESCOM - 2 of 8</vt:lpstr>
      <vt:lpstr>Twitter Own and Retweeted Tweets Table | GAMESCOM - 3 of 8</vt:lpstr>
      <vt:lpstr>Twitter Own and Retweeted Tweets Table | GAMESCOM - 4 of 8</vt:lpstr>
      <vt:lpstr>Twitter Own and Retweeted Tweets Table | GAMESCOM - 5 of 8</vt:lpstr>
      <vt:lpstr>Twitter Own and Retweeted Tweets Table | GAMESCOM - 6 of 8</vt:lpstr>
      <vt:lpstr>Twitter Own and Retweeted Tweets Table | GAMESCOM - 7 of 8</vt:lpstr>
      <vt:lpstr>Twitter Own and Retweeted Tweets Table | GAMESCOM - 8 of 8</vt:lpstr>
      <vt:lpstr>Youtube Videos Table | GAMESCOM</vt:lpstr>
      <vt:lpstr>Instagram Followers Total | GAMESCOM</vt:lpstr>
      <vt:lpstr>Tiktok Total Followers | GAMESCOM</vt:lpstr>
      <vt:lpstr>LinkedIn Followers Total | GAMESCOM</vt:lpstr>
      <vt:lpstr>Youtube Subscribers | GAMESCOM</vt:lpstr>
      <vt:lpstr>Facebook Fans or Followers Total | GAMESCOM</vt:lpstr>
      <vt:lpstr>Twitter Followers Total | GAMESCOM</vt:lpstr>
      <vt:lpstr>Twitter Mentions Table | GAMESCOM - 1 of 7</vt:lpstr>
      <vt:lpstr>Twitter Mentions Table | GAMESCOM - 2 of 7</vt:lpstr>
      <vt:lpstr>Twitter Mentions Table | GAMESCOM - 3 of 7</vt:lpstr>
      <vt:lpstr>Twitter Mentions Table | GAMESCOM - 4 of 7</vt:lpstr>
      <vt:lpstr>Twitter Mentions Table | GAMESCOM - 5 of 7</vt:lpstr>
      <vt:lpstr>Twitter Mentions Table | GAMESCOM - 6 of 7</vt:lpstr>
      <vt:lpstr>Twitter Mentions Table | GAMESCOM - 7 of 7</vt:lpstr>
      <vt:lpstr>Instagram Stories Table | GAMESCOM - 1 of 18</vt:lpstr>
      <vt:lpstr>Instagram Stories Table | GAMESCOM - 2 of 18</vt:lpstr>
      <vt:lpstr>Instagram Stories Table | GAMESCOM - 3 of 18</vt:lpstr>
      <vt:lpstr>Instagram Stories Table | GAMESCOM - 4 of 18</vt:lpstr>
      <vt:lpstr>Instagram Stories Table | GAMESCOM - 5 of 18</vt:lpstr>
      <vt:lpstr>Instagram Stories Table | GAMESCOM - 6 of 18</vt:lpstr>
      <vt:lpstr>Instagram Stories Table | GAMESCOM - 7 of 18</vt:lpstr>
      <vt:lpstr>Instagram Stories Table | GAMESCOM - 8 of 18</vt:lpstr>
      <vt:lpstr>Instagram Stories Table | GAMESCOM - 9 of 18</vt:lpstr>
      <vt:lpstr>Instagram Stories Table | GAMESCOM - 10 of 18</vt:lpstr>
      <vt:lpstr>Instagram Stories Table | GAMESCOM - 11 of 18</vt:lpstr>
      <vt:lpstr>Instagram Stories Table | GAMESCOM - 12 of 18</vt:lpstr>
      <vt:lpstr>Instagram Stories Table | GAMESCOM - 13 of 18</vt:lpstr>
      <vt:lpstr>Instagram Stories Table | GAMESCOM - 14 of 18</vt:lpstr>
      <vt:lpstr>Instagram Stories Table | GAMESCOM - 15 of 18</vt:lpstr>
      <vt:lpstr>Instagram Stories Table | GAMESCOM - 16 of 18</vt:lpstr>
      <vt:lpstr>Instagram Stories Table | GAMESCOM - 17 of 18</vt:lpstr>
      <vt:lpstr>Instagram Stories Table | GAMESCOM - 18 of 18</vt:lpstr>
      <vt:lpstr>Instagram Stories Key Metrics Table | GAMESCOM</vt:lpstr>
      <vt:lpstr>Threads Followers Total | GAMESCOM</vt:lpstr>
      <vt:lpstr>Threads Own Posts Table | GAMESCOM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gamescom PRIVATE DATA</dc:title>
  <dc:creator>Frederik Born</dc:creator>
  <cp:lastModifiedBy>Frederik Born</cp:lastModifiedBy>
  <cp:revision>1</cp:revision>
  <dcterms:created xsi:type="dcterms:W3CDTF">2025-05-26T11:35:21Z</dcterms:created>
  <dcterms:modified xsi:type="dcterms:W3CDTF">2025-05-26T11:48:16Z</dcterms:modified>
</cp:coreProperties>
</file>