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4/29/2024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4/29/2024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4/29/2024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4/29/2024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4/29/2024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4/29/2024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F80FD-3722-4218-827B-20B9F1570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SKY &amp; Co. - 1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346F66-C938-43B0-BC22-9A5131A27E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5033277"/>
              </p:ext>
            </p:extLst>
          </p:nvPr>
        </p:nvGraphicFramePr>
        <p:xfrm>
          <a:off x="457200" y="1731963"/>
          <a:ext cx="7982712" cy="3266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4292369474"/>
                    </a:ext>
                  </a:extLst>
                </a:gridCol>
                <a:gridCol w="2139696">
                  <a:extLst>
                    <a:ext uri="{9D8B030D-6E8A-4147-A177-3AD203B41FA5}">
                      <a16:colId xmlns:a16="http://schemas.microsoft.com/office/drawing/2014/main" val="15836807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936492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582260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536250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361995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380013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4470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primevideo - 2024-04-24 22:00:25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Call everyone you know. Marlon Wayans’ new stand-up special, Good Grief, premieres June 4.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0.0374 %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5317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dazn_de - 2024-04-24 21:39:11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Jetzt also doch 😳 Barca-Fans, was sagt ihr?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2.1202 %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4850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primevideo - 2024-04-24 20:00:30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It always goes back to childhood. Dune: Part Two is now available for purchase.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0.4444 %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6767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netflix - 2024-04-24 19:00:02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frfr 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0.1746 %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0077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dazn_de - 2024-04-24 18:48:09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Ist er der MVP der Saison? 🤔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1.0799 %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48059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30E5C3-0D1C-4171-A4C9-CAF0CFC708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01/01/2023 - 04/24/2024</a:t>
            </a:r>
          </a:p>
        </p:txBody>
      </p:sp>
    </p:spTree>
    <p:extLst>
      <p:ext uri="{BB962C8B-B14F-4D97-AF65-F5344CB8AC3E}">
        <p14:creationId xmlns:p14="http://schemas.microsoft.com/office/powerpoint/2010/main" val="13310922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D7D5E-7F3C-4E1D-BD83-A88E43377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SKY &amp; Co. - 2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5C21BF-B9BD-4CC6-A324-BE3A6950B2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29622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2616300860"/>
                    </a:ext>
                  </a:extLst>
                </a:gridCol>
                <a:gridCol w="2139696">
                  <a:extLst>
                    <a:ext uri="{9D8B030D-6E8A-4147-A177-3AD203B41FA5}">
                      <a16:colId xmlns:a16="http://schemas.microsoft.com/office/drawing/2014/main" val="18591073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038444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968188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286081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783278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398168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3300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disneyplusde - 2024-04-24 18:20:47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Montag war der Tag der Erde, ein wichtiger Zeitpunkt, um die Wunder unseres Planeten zu erkunden und zu feiern. 🌿🌍 ⁣
⁣
„Das echte große Krabbeln“, „Welcome to Earth“ und „Queens: Königinnen des Tierreichs“ jetzt auf #DisneyPlus streamen.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0.1002 %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9933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dazn_de - 2024-04-24 18:01:23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30 Millionen Dollar pro Jahr - Zahltag für Deutsch-Amerikaner St. Brown! 🤯 #ENDZN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0.4274 %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9872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skydeutschland - 2024-04-24 18:00:44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Noch mehr Alien-Charme gibt's in der 2. Staffel »Resident Alien« auf Sky. 😊 #ResidentAlien #SkyDeutschland #Alien #ET #Charmant #AlanTudyk #SaraTomko #SciFi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0.0329 %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31420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C6926D-8A40-460B-A5D9-0D5623F4DE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01/01/2023 - 04/24/2024</a:t>
            </a:r>
          </a:p>
        </p:txBody>
      </p:sp>
    </p:spTree>
    <p:extLst>
      <p:ext uri="{BB962C8B-B14F-4D97-AF65-F5344CB8AC3E}">
        <p14:creationId xmlns:p14="http://schemas.microsoft.com/office/powerpoint/2010/main" val="33564687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F406E9-75C8-41F0-A919-52ECC4ED5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SKY &amp; Co. - 3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3F5432-347D-499B-B123-19D59FB722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748316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845506916"/>
                    </a:ext>
                  </a:extLst>
                </a:gridCol>
                <a:gridCol w="2139696">
                  <a:extLst>
                    <a:ext uri="{9D8B030D-6E8A-4147-A177-3AD203B41FA5}">
                      <a16:colId xmlns:a16="http://schemas.microsoft.com/office/drawing/2014/main" val="394066640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704358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476832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743159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261837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227075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3269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primevideo - 2024-04-24 18:00:29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Class, open your Flirting textbooks to page one.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0.2435 %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1075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wowtvde - 2024-04-24 17:32:12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Eins, zwei, Polizei
Drei, vier, Grenadier
Fünf, sechs, alte Gags
Sieben, acht, gute Nacht. 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0.3536 %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8824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primevideo - 2024-04-24 16:02:08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Lust at first sight. #MyLadyJane, a brand spanking new series, drops on June 27.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0.9718 %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9715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netflix - 2024-04-24 16:01:43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all these may flowers are about to BLOOM!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152037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152949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0.4631 %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31105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0888BA-2198-409A-ABB1-6EFFCDDD03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01/01/2023 - 04/24/2024</a:t>
            </a:r>
          </a:p>
        </p:txBody>
      </p:sp>
    </p:spTree>
    <p:extLst>
      <p:ext uri="{BB962C8B-B14F-4D97-AF65-F5344CB8AC3E}">
        <p14:creationId xmlns:p14="http://schemas.microsoft.com/office/powerpoint/2010/main" val="24148557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036A8-714A-42E2-99AF-643966DFC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SKY &amp; Co. - 4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CE63B2-EBB6-4E8F-89EC-A7B878BC6B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120451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422850308"/>
                    </a:ext>
                  </a:extLst>
                </a:gridCol>
                <a:gridCol w="2139696">
                  <a:extLst>
                    <a:ext uri="{9D8B030D-6E8A-4147-A177-3AD203B41FA5}">
                      <a16:colId xmlns:a16="http://schemas.microsoft.com/office/drawing/2014/main" val="33429531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2779842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650398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641663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449323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853940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0222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skydeutschland - 2024-04-24 16:01:03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Na, wer ist es? 😉 Die 1. Staffel »The Sympathizer« kannst du jetzt in englischer Originalversion auf Sky schauen. 🤗 #TheSympathizer #SkyDeutschland #Song #RobertDowneyJr #HoaXuande #Drama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0.0351 %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071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dazn_de - 2024-04-24 15:50:06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Vielleicht lieber nicht auf die Grafik schauen, wenn ihr nicht gespoilert werden wollt 👀 Was sind Eure Predictions für die Top 10?
Den NFL Draft seht Ihr ab Donnerstagnacht live und for free auf DAZN. Jetzt kostenlos über den Link in der Bio registrieren! #ENDZN #NFLDraft #DAZNforFree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0.5004 %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2145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dazn_de - 2024-04-24 15:27:16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Habt ihr alle korrekt? 👶🔴⚪️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0.1551 %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05750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E1E3C1-3E06-4AE0-8778-F21803857B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01/01/2023 - 04/24/2024</a:t>
            </a:r>
          </a:p>
        </p:txBody>
      </p:sp>
    </p:spTree>
    <p:extLst>
      <p:ext uri="{BB962C8B-B14F-4D97-AF65-F5344CB8AC3E}">
        <p14:creationId xmlns:p14="http://schemas.microsoft.com/office/powerpoint/2010/main" val="21015727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35298A-33A9-4380-86CD-E9458C79C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SKY &amp; Co. - 5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3EC802-6863-49C4-AEB0-48D8F32EF6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979869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2624577046"/>
                    </a:ext>
                  </a:extLst>
                </a:gridCol>
                <a:gridCol w="2139696">
                  <a:extLst>
                    <a:ext uri="{9D8B030D-6E8A-4147-A177-3AD203B41FA5}">
                      <a16:colId xmlns:a16="http://schemas.microsoft.com/office/drawing/2014/main" val="37950884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0959277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497197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14616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706653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739795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7517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wowtvde - 2024-04-24 15:00:55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Tante May ist einfach der Benjamin Button des MCU. #Spiderman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0.6425 %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5435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skydeutschland - 2024-04-24 15:00:30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Es wird heiß! 🔥 Bei patricebouedibela geht es diese Woche mit reginahixt und kinoplusdaniel um die schönste Nebensache der Welt! Schau rein auf dem Youtube-Kanal von SkyDeutschland. #SkyTalk #SkyDeutschland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0.0935 %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298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skydeutschland - 2024-04-24 14:01:09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Sie haben es getan… 😰 Schau dir jetzt den mehrfachen Oscargewinner »Oppenheimer« auf Sky an. 🤯 #Oppenheimer #SkyDeutschland #Blockbuster #Kettenreaktion #Vernichtung #RobertOppenheimer #AlbertEinstein #CillianMurphy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0.1296 %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10721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4F7488-58A9-4CBB-8044-35BC908D5A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01/01/2023 - 04/24/2024</a:t>
            </a:r>
          </a:p>
        </p:txBody>
      </p:sp>
    </p:spTree>
    <p:extLst>
      <p:ext uri="{BB962C8B-B14F-4D97-AF65-F5344CB8AC3E}">
        <p14:creationId xmlns:p14="http://schemas.microsoft.com/office/powerpoint/2010/main" val="27487956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80DC4-DB37-4F33-8482-7BED63D26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SKY &amp; Co. - 6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98BBB9-6D15-4989-94B8-D761B8D585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21708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3933158523"/>
                    </a:ext>
                  </a:extLst>
                </a:gridCol>
                <a:gridCol w="2139696">
                  <a:extLst>
                    <a:ext uri="{9D8B030D-6E8A-4147-A177-3AD203B41FA5}">
                      <a16:colId xmlns:a16="http://schemas.microsoft.com/office/drawing/2014/main" val="65694410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373563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451847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5227574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513734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353505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654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dazn_de - 2024-04-24 13:36:18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Das sieht gar nicht gut aus.
Die Premier League Darts seht ihr jeden Donnerstag ab 20 Uhr live auf DAZN 🍿
#DARTZN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1.1444 %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728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dazn_de - 2024-04-24 13:03:59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WIE KRASS WAREN DIESE EMOTIONEN 🥹😍 
Die beiden Vorjahresfinalisten treffen jetzt bereits im Viertelfinale aufeinander. Kielce 🆚 Magdeburg seht Ihr am Mittwoch ab 18:45 Uhr live und for free auf DAZN 📺 Einfach über den Link in der Bio registrieren! #DAZNforFree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0.6867 %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8140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wowtvde - 2024-04-24 12:46:00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Wer ist dein Lieblingsnerd? 🤓 #TheBigBangTheory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0.0893 %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38509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FBA76E-995D-4DA6-9C5C-B6AA3E5948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01/01/2023 - 04/24/2024</a:t>
            </a:r>
          </a:p>
        </p:txBody>
      </p:sp>
    </p:spTree>
    <p:extLst>
      <p:ext uri="{BB962C8B-B14F-4D97-AF65-F5344CB8AC3E}">
        <p14:creationId xmlns:p14="http://schemas.microsoft.com/office/powerpoint/2010/main" val="30674823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A8587D-95EF-4C82-A761-82388FDEA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SKY &amp; Co. - 7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3495FE-D63E-47CA-9074-5E195FCECF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53670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1433672127"/>
                    </a:ext>
                  </a:extLst>
                </a:gridCol>
                <a:gridCol w="2139696">
                  <a:extLst>
                    <a:ext uri="{9D8B030D-6E8A-4147-A177-3AD203B41FA5}">
                      <a16:colId xmlns:a16="http://schemas.microsoft.com/office/drawing/2014/main" val="7080225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849301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251663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154640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9243981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491232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623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dazn_de - 2024-04-24 12:19:30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Das wird ein Brett 🔥
Das Champions-League-Viertelfinale zwischen Kielce und dem SC Magdeburg seht Ihr heute ab 18:45 Uhr live und for free auf DAZN - jetzt über den Link in der Bio kostenlos registrieren! #DAZNforFree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0.9777 %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8790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skydeutschland - 2024-04-24 12:01:30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Schau dir jetzt »Meg 2: Die Tiefe« auf Sky an und finde heraus, wie es weitergeht. 😲🦈 #Meg #DieTiefe #SkyDeutschland #Hai #Megalodon #JasonStatham #Action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0.0425 %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39572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F6E132-F42A-4A64-B2EF-E2B3C699C8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01/01/2023 - 04/24/2024</a:t>
            </a:r>
          </a:p>
        </p:txBody>
      </p:sp>
    </p:spTree>
    <p:extLst>
      <p:ext uri="{BB962C8B-B14F-4D97-AF65-F5344CB8AC3E}">
        <p14:creationId xmlns:p14="http://schemas.microsoft.com/office/powerpoint/2010/main" val="5696312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A174E4-5B71-4C5B-9ACF-06F3C29C2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SKY &amp; Co. - 8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528EE0-F356-4B67-B227-A65652EA32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97078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4197501848"/>
                    </a:ext>
                  </a:extLst>
                </a:gridCol>
                <a:gridCol w="2139696">
                  <a:extLst>
                    <a:ext uri="{9D8B030D-6E8A-4147-A177-3AD203B41FA5}">
                      <a16:colId xmlns:a16="http://schemas.microsoft.com/office/drawing/2014/main" val="37533924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168091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8669992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93328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871527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552344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6972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skydeutschland - 2024-04-24 10:00:33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Dinner for one. 🫥 Aber keine Sorge, auch bei »Rush Hour« braucht es eine Weile, bis #JackieChan und #ChrisTucker zusammenfinden. Schau den Action-Klassiker jetzt auf Sky! #RushHour #SkyDeutschland #SkyClassics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0.0860 %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2517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primevideo - 2024-04-24 03:08:45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Fallout’s first scene took everyone’s breath away, including Walton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1.3634 %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0613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0B8660-0C75-432F-A24E-75F7F2F9CD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01/01/2023 - 04/24/2024</a:t>
            </a:r>
          </a:p>
        </p:txBody>
      </p:sp>
    </p:spTree>
    <p:extLst>
      <p:ext uri="{BB962C8B-B14F-4D97-AF65-F5344CB8AC3E}">
        <p14:creationId xmlns:p14="http://schemas.microsoft.com/office/powerpoint/2010/main" val="22166803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1203</Words>
  <Application>Microsoft Office PowerPoint</Application>
  <PresentationFormat>On-screen Show (4:3)</PresentationFormat>
  <Paragraphs>222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Calibri</vt:lpstr>
      <vt:lpstr>Arial</vt:lpstr>
      <vt:lpstr>quintly_template</vt:lpstr>
      <vt:lpstr>Instagram Posts Table | SKY &amp; Co. - 1 of 8</vt:lpstr>
      <vt:lpstr>Instagram Posts Table | SKY &amp; Co. - 2 of 8</vt:lpstr>
      <vt:lpstr>Instagram Posts Table | SKY &amp; Co. - 3 of 8</vt:lpstr>
      <vt:lpstr>Instagram Posts Table | SKY &amp; Co. - 4 of 8</vt:lpstr>
      <vt:lpstr>Instagram Posts Table | SKY &amp; Co. - 5 of 8</vt:lpstr>
      <vt:lpstr>Instagram Posts Table | SKY &amp; Co. - 6 of 8</vt:lpstr>
      <vt:lpstr>Instagram Posts Table | SKY &amp; Co. - 7 of 8</vt:lpstr>
      <vt:lpstr>Instagram Posts Table | SKY &amp; Co. - 8 of 8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SKY &amp; Co. - 1 of 8</dc:title>
  <dc:creator>Frederik Born</dc:creator>
  <cp:lastModifiedBy>Frederik Born</cp:lastModifiedBy>
  <cp:revision>1</cp:revision>
  <dcterms:created xsi:type="dcterms:W3CDTF">2024-04-29T07:09:35Z</dcterms:created>
  <dcterms:modified xsi:type="dcterms:W3CDTF">2024-04-29T07:10:54Z</dcterms:modified>
</cp:coreProperties>
</file>