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threesixty.global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Sheet1!$A$2:$A$325</c:f>
              <c:numCache>
                <c:formatCode>m/d/yyyy</c:formatCode>
                <c:ptCount val="324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  <c:pt idx="18">
                  <c:v>44184</c:v>
                </c:pt>
                <c:pt idx="19">
                  <c:v>44185</c:v>
                </c:pt>
                <c:pt idx="20">
                  <c:v>44186</c:v>
                </c:pt>
                <c:pt idx="21">
                  <c:v>44187</c:v>
                </c:pt>
                <c:pt idx="22">
                  <c:v>44188</c:v>
                </c:pt>
                <c:pt idx="23">
                  <c:v>44189</c:v>
                </c:pt>
                <c:pt idx="24">
                  <c:v>44190</c:v>
                </c:pt>
                <c:pt idx="25">
                  <c:v>44191</c:v>
                </c:pt>
                <c:pt idx="26">
                  <c:v>44192</c:v>
                </c:pt>
                <c:pt idx="27">
                  <c:v>44193</c:v>
                </c:pt>
                <c:pt idx="28">
                  <c:v>44194</c:v>
                </c:pt>
                <c:pt idx="29">
                  <c:v>44195</c:v>
                </c:pt>
                <c:pt idx="30">
                  <c:v>44196</c:v>
                </c:pt>
                <c:pt idx="31">
                  <c:v>44197</c:v>
                </c:pt>
                <c:pt idx="32">
                  <c:v>44198</c:v>
                </c:pt>
                <c:pt idx="33">
                  <c:v>44199</c:v>
                </c:pt>
                <c:pt idx="34">
                  <c:v>44200</c:v>
                </c:pt>
                <c:pt idx="35">
                  <c:v>44201</c:v>
                </c:pt>
                <c:pt idx="36">
                  <c:v>44202</c:v>
                </c:pt>
                <c:pt idx="37">
                  <c:v>44203</c:v>
                </c:pt>
                <c:pt idx="38">
                  <c:v>44204</c:v>
                </c:pt>
                <c:pt idx="39">
                  <c:v>44205</c:v>
                </c:pt>
                <c:pt idx="40">
                  <c:v>44206</c:v>
                </c:pt>
                <c:pt idx="41">
                  <c:v>44207</c:v>
                </c:pt>
                <c:pt idx="42">
                  <c:v>44208</c:v>
                </c:pt>
                <c:pt idx="43">
                  <c:v>44209</c:v>
                </c:pt>
                <c:pt idx="44">
                  <c:v>44210</c:v>
                </c:pt>
                <c:pt idx="45">
                  <c:v>44211</c:v>
                </c:pt>
                <c:pt idx="46">
                  <c:v>44212</c:v>
                </c:pt>
                <c:pt idx="47">
                  <c:v>44213</c:v>
                </c:pt>
                <c:pt idx="48">
                  <c:v>44214</c:v>
                </c:pt>
                <c:pt idx="49">
                  <c:v>44215</c:v>
                </c:pt>
                <c:pt idx="50">
                  <c:v>44216</c:v>
                </c:pt>
                <c:pt idx="51">
                  <c:v>44217</c:v>
                </c:pt>
                <c:pt idx="52">
                  <c:v>44218</c:v>
                </c:pt>
                <c:pt idx="53">
                  <c:v>44219</c:v>
                </c:pt>
                <c:pt idx="54">
                  <c:v>44220</c:v>
                </c:pt>
                <c:pt idx="55">
                  <c:v>44221</c:v>
                </c:pt>
                <c:pt idx="56">
                  <c:v>44222</c:v>
                </c:pt>
                <c:pt idx="57">
                  <c:v>44223</c:v>
                </c:pt>
                <c:pt idx="58">
                  <c:v>44224</c:v>
                </c:pt>
                <c:pt idx="59">
                  <c:v>44225</c:v>
                </c:pt>
                <c:pt idx="60">
                  <c:v>44226</c:v>
                </c:pt>
                <c:pt idx="61">
                  <c:v>44227</c:v>
                </c:pt>
                <c:pt idx="62">
                  <c:v>44228</c:v>
                </c:pt>
                <c:pt idx="63">
                  <c:v>44229</c:v>
                </c:pt>
                <c:pt idx="64">
                  <c:v>44230</c:v>
                </c:pt>
                <c:pt idx="65">
                  <c:v>44231</c:v>
                </c:pt>
                <c:pt idx="66">
                  <c:v>44232</c:v>
                </c:pt>
                <c:pt idx="67">
                  <c:v>44233</c:v>
                </c:pt>
                <c:pt idx="68">
                  <c:v>44234</c:v>
                </c:pt>
                <c:pt idx="69">
                  <c:v>44235</c:v>
                </c:pt>
                <c:pt idx="70">
                  <c:v>44236</c:v>
                </c:pt>
                <c:pt idx="71">
                  <c:v>44237</c:v>
                </c:pt>
                <c:pt idx="72">
                  <c:v>44238</c:v>
                </c:pt>
                <c:pt idx="73">
                  <c:v>44239</c:v>
                </c:pt>
                <c:pt idx="74">
                  <c:v>44240</c:v>
                </c:pt>
                <c:pt idx="75">
                  <c:v>44241</c:v>
                </c:pt>
                <c:pt idx="76">
                  <c:v>44242</c:v>
                </c:pt>
                <c:pt idx="77">
                  <c:v>44243</c:v>
                </c:pt>
                <c:pt idx="78">
                  <c:v>44244</c:v>
                </c:pt>
                <c:pt idx="79">
                  <c:v>44245</c:v>
                </c:pt>
                <c:pt idx="80">
                  <c:v>44246</c:v>
                </c:pt>
                <c:pt idx="81">
                  <c:v>44247</c:v>
                </c:pt>
                <c:pt idx="82">
                  <c:v>44248</c:v>
                </c:pt>
                <c:pt idx="83">
                  <c:v>44249</c:v>
                </c:pt>
                <c:pt idx="84">
                  <c:v>44250</c:v>
                </c:pt>
                <c:pt idx="85">
                  <c:v>44251</c:v>
                </c:pt>
                <c:pt idx="86">
                  <c:v>44252</c:v>
                </c:pt>
                <c:pt idx="87">
                  <c:v>44253</c:v>
                </c:pt>
                <c:pt idx="88">
                  <c:v>44254</c:v>
                </c:pt>
                <c:pt idx="89">
                  <c:v>44255</c:v>
                </c:pt>
                <c:pt idx="90">
                  <c:v>44256</c:v>
                </c:pt>
                <c:pt idx="91">
                  <c:v>44257</c:v>
                </c:pt>
                <c:pt idx="92">
                  <c:v>44258</c:v>
                </c:pt>
                <c:pt idx="93">
                  <c:v>44259</c:v>
                </c:pt>
                <c:pt idx="94">
                  <c:v>44260</c:v>
                </c:pt>
                <c:pt idx="95">
                  <c:v>44261</c:v>
                </c:pt>
                <c:pt idx="96">
                  <c:v>44262</c:v>
                </c:pt>
                <c:pt idx="97">
                  <c:v>44263</c:v>
                </c:pt>
                <c:pt idx="98">
                  <c:v>44264</c:v>
                </c:pt>
                <c:pt idx="99">
                  <c:v>44265</c:v>
                </c:pt>
                <c:pt idx="100">
                  <c:v>44266</c:v>
                </c:pt>
                <c:pt idx="101">
                  <c:v>44267</c:v>
                </c:pt>
                <c:pt idx="102">
                  <c:v>44268</c:v>
                </c:pt>
                <c:pt idx="103">
                  <c:v>44269</c:v>
                </c:pt>
                <c:pt idx="104">
                  <c:v>44270</c:v>
                </c:pt>
                <c:pt idx="105">
                  <c:v>44271</c:v>
                </c:pt>
                <c:pt idx="106">
                  <c:v>44272</c:v>
                </c:pt>
                <c:pt idx="107">
                  <c:v>44273</c:v>
                </c:pt>
                <c:pt idx="108">
                  <c:v>44274</c:v>
                </c:pt>
                <c:pt idx="109">
                  <c:v>44275</c:v>
                </c:pt>
                <c:pt idx="110">
                  <c:v>44276</c:v>
                </c:pt>
                <c:pt idx="111">
                  <c:v>44277</c:v>
                </c:pt>
                <c:pt idx="112">
                  <c:v>44278</c:v>
                </c:pt>
                <c:pt idx="113">
                  <c:v>44279</c:v>
                </c:pt>
                <c:pt idx="114">
                  <c:v>44280</c:v>
                </c:pt>
                <c:pt idx="115">
                  <c:v>44281</c:v>
                </c:pt>
                <c:pt idx="116">
                  <c:v>44282</c:v>
                </c:pt>
                <c:pt idx="117">
                  <c:v>44283</c:v>
                </c:pt>
                <c:pt idx="118">
                  <c:v>44284</c:v>
                </c:pt>
                <c:pt idx="119">
                  <c:v>44285</c:v>
                </c:pt>
                <c:pt idx="120">
                  <c:v>44286</c:v>
                </c:pt>
                <c:pt idx="121">
                  <c:v>44287</c:v>
                </c:pt>
                <c:pt idx="122">
                  <c:v>44288</c:v>
                </c:pt>
                <c:pt idx="123">
                  <c:v>44289</c:v>
                </c:pt>
                <c:pt idx="124">
                  <c:v>44290</c:v>
                </c:pt>
                <c:pt idx="125">
                  <c:v>44291</c:v>
                </c:pt>
                <c:pt idx="126">
                  <c:v>44292</c:v>
                </c:pt>
                <c:pt idx="127">
                  <c:v>44293</c:v>
                </c:pt>
                <c:pt idx="128">
                  <c:v>44294</c:v>
                </c:pt>
                <c:pt idx="129">
                  <c:v>44295</c:v>
                </c:pt>
                <c:pt idx="130">
                  <c:v>44296</c:v>
                </c:pt>
                <c:pt idx="131">
                  <c:v>44297</c:v>
                </c:pt>
                <c:pt idx="132">
                  <c:v>44298</c:v>
                </c:pt>
                <c:pt idx="133">
                  <c:v>44299</c:v>
                </c:pt>
                <c:pt idx="134">
                  <c:v>44300</c:v>
                </c:pt>
                <c:pt idx="135">
                  <c:v>44301</c:v>
                </c:pt>
                <c:pt idx="136">
                  <c:v>44302</c:v>
                </c:pt>
                <c:pt idx="137">
                  <c:v>44303</c:v>
                </c:pt>
                <c:pt idx="138">
                  <c:v>44304</c:v>
                </c:pt>
                <c:pt idx="139">
                  <c:v>44305</c:v>
                </c:pt>
                <c:pt idx="140">
                  <c:v>44306</c:v>
                </c:pt>
                <c:pt idx="141">
                  <c:v>44307</c:v>
                </c:pt>
                <c:pt idx="142">
                  <c:v>44308</c:v>
                </c:pt>
                <c:pt idx="143">
                  <c:v>44309</c:v>
                </c:pt>
                <c:pt idx="144">
                  <c:v>44310</c:v>
                </c:pt>
                <c:pt idx="145">
                  <c:v>44311</c:v>
                </c:pt>
                <c:pt idx="146">
                  <c:v>44312</c:v>
                </c:pt>
                <c:pt idx="147">
                  <c:v>44313</c:v>
                </c:pt>
                <c:pt idx="148">
                  <c:v>44314</c:v>
                </c:pt>
                <c:pt idx="149">
                  <c:v>44315</c:v>
                </c:pt>
                <c:pt idx="150">
                  <c:v>44316</c:v>
                </c:pt>
                <c:pt idx="151">
                  <c:v>44317</c:v>
                </c:pt>
                <c:pt idx="152">
                  <c:v>44318</c:v>
                </c:pt>
                <c:pt idx="153">
                  <c:v>44319</c:v>
                </c:pt>
                <c:pt idx="154">
                  <c:v>44320</c:v>
                </c:pt>
                <c:pt idx="155">
                  <c:v>44321</c:v>
                </c:pt>
                <c:pt idx="156">
                  <c:v>44322</c:v>
                </c:pt>
                <c:pt idx="157">
                  <c:v>44323</c:v>
                </c:pt>
                <c:pt idx="158">
                  <c:v>44324</c:v>
                </c:pt>
                <c:pt idx="159">
                  <c:v>44325</c:v>
                </c:pt>
                <c:pt idx="160">
                  <c:v>44326</c:v>
                </c:pt>
                <c:pt idx="161">
                  <c:v>44327</c:v>
                </c:pt>
                <c:pt idx="162">
                  <c:v>44328</c:v>
                </c:pt>
                <c:pt idx="163">
                  <c:v>44329</c:v>
                </c:pt>
                <c:pt idx="164">
                  <c:v>44330</c:v>
                </c:pt>
                <c:pt idx="165">
                  <c:v>44331</c:v>
                </c:pt>
                <c:pt idx="166">
                  <c:v>44332</c:v>
                </c:pt>
                <c:pt idx="167">
                  <c:v>44333</c:v>
                </c:pt>
                <c:pt idx="168">
                  <c:v>44334</c:v>
                </c:pt>
                <c:pt idx="169">
                  <c:v>44335</c:v>
                </c:pt>
                <c:pt idx="170">
                  <c:v>44336</c:v>
                </c:pt>
                <c:pt idx="171">
                  <c:v>44337</c:v>
                </c:pt>
                <c:pt idx="172">
                  <c:v>44338</c:v>
                </c:pt>
                <c:pt idx="173">
                  <c:v>44339</c:v>
                </c:pt>
                <c:pt idx="174">
                  <c:v>44340</c:v>
                </c:pt>
                <c:pt idx="175">
                  <c:v>44341</c:v>
                </c:pt>
                <c:pt idx="176">
                  <c:v>44342</c:v>
                </c:pt>
                <c:pt idx="177">
                  <c:v>44343</c:v>
                </c:pt>
                <c:pt idx="178">
                  <c:v>44344</c:v>
                </c:pt>
                <c:pt idx="179">
                  <c:v>44345</c:v>
                </c:pt>
                <c:pt idx="180">
                  <c:v>44346</c:v>
                </c:pt>
                <c:pt idx="181">
                  <c:v>44347</c:v>
                </c:pt>
                <c:pt idx="182">
                  <c:v>44348</c:v>
                </c:pt>
                <c:pt idx="183">
                  <c:v>44349</c:v>
                </c:pt>
                <c:pt idx="184">
                  <c:v>44350</c:v>
                </c:pt>
                <c:pt idx="185">
                  <c:v>44351</c:v>
                </c:pt>
                <c:pt idx="186">
                  <c:v>44352</c:v>
                </c:pt>
                <c:pt idx="187">
                  <c:v>44353</c:v>
                </c:pt>
                <c:pt idx="188">
                  <c:v>44354</c:v>
                </c:pt>
                <c:pt idx="189">
                  <c:v>44355</c:v>
                </c:pt>
                <c:pt idx="190">
                  <c:v>44356</c:v>
                </c:pt>
                <c:pt idx="191">
                  <c:v>44357</c:v>
                </c:pt>
                <c:pt idx="192">
                  <c:v>44358</c:v>
                </c:pt>
                <c:pt idx="193">
                  <c:v>44359</c:v>
                </c:pt>
                <c:pt idx="194">
                  <c:v>44360</c:v>
                </c:pt>
                <c:pt idx="195">
                  <c:v>44361</c:v>
                </c:pt>
                <c:pt idx="196">
                  <c:v>44362</c:v>
                </c:pt>
                <c:pt idx="197">
                  <c:v>44363</c:v>
                </c:pt>
                <c:pt idx="198">
                  <c:v>44364</c:v>
                </c:pt>
                <c:pt idx="199">
                  <c:v>44365</c:v>
                </c:pt>
                <c:pt idx="200">
                  <c:v>44366</c:v>
                </c:pt>
                <c:pt idx="201">
                  <c:v>44367</c:v>
                </c:pt>
                <c:pt idx="202">
                  <c:v>44368</c:v>
                </c:pt>
                <c:pt idx="203">
                  <c:v>44369</c:v>
                </c:pt>
                <c:pt idx="204">
                  <c:v>44370</c:v>
                </c:pt>
                <c:pt idx="205">
                  <c:v>44371</c:v>
                </c:pt>
                <c:pt idx="206">
                  <c:v>44372</c:v>
                </c:pt>
                <c:pt idx="207">
                  <c:v>44373</c:v>
                </c:pt>
                <c:pt idx="208">
                  <c:v>44374</c:v>
                </c:pt>
                <c:pt idx="209">
                  <c:v>44375</c:v>
                </c:pt>
                <c:pt idx="210">
                  <c:v>44376</c:v>
                </c:pt>
                <c:pt idx="211">
                  <c:v>44377</c:v>
                </c:pt>
                <c:pt idx="212">
                  <c:v>44378</c:v>
                </c:pt>
                <c:pt idx="213">
                  <c:v>44379</c:v>
                </c:pt>
                <c:pt idx="214">
                  <c:v>44380</c:v>
                </c:pt>
                <c:pt idx="215">
                  <c:v>44381</c:v>
                </c:pt>
                <c:pt idx="216">
                  <c:v>44382</c:v>
                </c:pt>
                <c:pt idx="217">
                  <c:v>44383</c:v>
                </c:pt>
                <c:pt idx="218">
                  <c:v>44384</c:v>
                </c:pt>
                <c:pt idx="219">
                  <c:v>44385</c:v>
                </c:pt>
                <c:pt idx="220">
                  <c:v>44386</c:v>
                </c:pt>
                <c:pt idx="221">
                  <c:v>44387</c:v>
                </c:pt>
                <c:pt idx="222">
                  <c:v>44388</c:v>
                </c:pt>
                <c:pt idx="223">
                  <c:v>44389</c:v>
                </c:pt>
                <c:pt idx="224">
                  <c:v>44390</c:v>
                </c:pt>
                <c:pt idx="225">
                  <c:v>44391</c:v>
                </c:pt>
                <c:pt idx="226">
                  <c:v>44392</c:v>
                </c:pt>
                <c:pt idx="227">
                  <c:v>44393</c:v>
                </c:pt>
                <c:pt idx="228">
                  <c:v>44394</c:v>
                </c:pt>
                <c:pt idx="229">
                  <c:v>44395</c:v>
                </c:pt>
                <c:pt idx="230">
                  <c:v>44396</c:v>
                </c:pt>
                <c:pt idx="231">
                  <c:v>44397</c:v>
                </c:pt>
                <c:pt idx="232">
                  <c:v>44398</c:v>
                </c:pt>
                <c:pt idx="233">
                  <c:v>44399</c:v>
                </c:pt>
                <c:pt idx="234">
                  <c:v>44400</c:v>
                </c:pt>
                <c:pt idx="235">
                  <c:v>44401</c:v>
                </c:pt>
                <c:pt idx="236">
                  <c:v>44402</c:v>
                </c:pt>
                <c:pt idx="237">
                  <c:v>44403</c:v>
                </c:pt>
                <c:pt idx="238">
                  <c:v>44404</c:v>
                </c:pt>
                <c:pt idx="239">
                  <c:v>44405</c:v>
                </c:pt>
                <c:pt idx="240">
                  <c:v>44406</c:v>
                </c:pt>
                <c:pt idx="241">
                  <c:v>44407</c:v>
                </c:pt>
                <c:pt idx="242">
                  <c:v>44408</c:v>
                </c:pt>
                <c:pt idx="243">
                  <c:v>44409</c:v>
                </c:pt>
                <c:pt idx="244">
                  <c:v>44410</c:v>
                </c:pt>
                <c:pt idx="245">
                  <c:v>44411</c:v>
                </c:pt>
                <c:pt idx="246">
                  <c:v>44412</c:v>
                </c:pt>
                <c:pt idx="247">
                  <c:v>44413</c:v>
                </c:pt>
                <c:pt idx="248">
                  <c:v>44414</c:v>
                </c:pt>
                <c:pt idx="249">
                  <c:v>44415</c:v>
                </c:pt>
                <c:pt idx="250">
                  <c:v>44416</c:v>
                </c:pt>
                <c:pt idx="251">
                  <c:v>44417</c:v>
                </c:pt>
                <c:pt idx="252">
                  <c:v>44418</c:v>
                </c:pt>
                <c:pt idx="253">
                  <c:v>44419</c:v>
                </c:pt>
                <c:pt idx="254">
                  <c:v>44420</c:v>
                </c:pt>
                <c:pt idx="255">
                  <c:v>44421</c:v>
                </c:pt>
                <c:pt idx="256">
                  <c:v>44422</c:v>
                </c:pt>
                <c:pt idx="257">
                  <c:v>44423</c:v>
                </c:pt>
                <c:pt idx="258">
                  <c:v>44424</c:v>
                </c:pt>
                <c:pt idx="259">
                  <c:v>44425</c:v>
                </c:pt>
                <c:pt idx="260">
                  <c:v>44426</c:v>
                </c:pt>
                <c:pt idx="261">
                  <c:v>44427</c:v>
                </c:pt>
                <c:pt idx="262">
                  <c:v>44428</c:v>
                </c:pt>
                <c:pt idx="263">
                  <c:v>44429</c:v>
                </c:pt>
                <c:pt idx="264">
                  <c:v>44430</c:v>
                </c:pt>
                <c:pt idx="265">
                  <c:v>44431</c:v>
                </c:pt>
                <c:pt idx="266">
                  <c:v>44432</c:v>
                </c:pt>
                <c:pt idx="267">
                  <c:v>44433</c:v>
                </c:pt>
                <c:pt idx="268">
                  <c:v>44434</c:v>
                </c:pt>
                <c:pt idx="269">
                  <c:v>44435</c:v>
                </c:pt>
                <c:pt idx="270">
                  <c:v>44436</c:v>
                </c:pt>
                <c:pt idx="271">
                  <c:v>44437</c:v>
                </c:pt>
                <c:pt idx="272">
                  <c:v>44438</c:v>
                </c:pt>
                <c:pt idx="273">
                  <c:v>44439</c:v>
                </c:pt>
                <c:pt idx="274">
                  <c:v>44440</c:v>
                </c:pt>
                <c:pt idx="275">
                  <c:v>44441</c:v>
                </c:pt>
                <c:pt idx="276">
                  <c:v>44442</c:v>
                </c:pt>
                <c:pt idx="277">
                  <c:v>44443</c:v>
                </c:pt>
                <c:pt idx="278">
                  <c:v>44444</c:v>
                </c:pt>
                <c:pt idx="279">
                  <c:v>44445</c:v>
                </c:pt>
                <c:pt idx="280">
                  <c:v>44446</c:v>
                </c:pt>
                <c:pt idx="281">
                  <c:v>44447</c:v>
                </c:pt>
                <c:pt idx="282">
                  <c:v>44448</c:v>
                </c:pt>
                <c:pt idx="283">
                  <c:v>44449</c:v>
                </c:pt>
                <c:pt idx="284">
                  <c:v>44450</c:v>
                </c:pt>
                <c:pt idx="285">
                  <c:v>44451</c:v>
                </c:pt>
                <c:pt idx="286">
                  <c:v>44452</c:v>
                </c:pt>
                <c:pt idx="287">
                  <c:v>44453</c:v>
                </c:pt>
                <c:pt idx="288">
                  <c:v>44454</c:v>
                </c:pt>
                <c:pt idx="289">
                  <c:v>44455</c:v>
                </c:pt>
                <c:pt idx="290">
                  <c:v>44456</c:v>
                </c:pt>
                <c:pt idx="291">
                  <c:v>44457</c:v>
                </c:pt>
                <c:pt idx="292">
                  <c:v>44458</c:v>
                </c:pt>
                <c:pt idx="293">
                  <c:v>44459</c:v>
                </c:pt>
                <c:pt idx="294">
                  <c:v>44460</c:v>
                </c:pt>
                <c:pt idx="295">
                  <c:v>44461</c:v>
                </c:pt>
                <c:pt idx="296">
                  <c:v>44462</c:v>
                </c:pt>
                <c:pt idx="297">
                  <c:v>44463</c:v>
                </c:pt>
                <c:pt idx="298">
                  <c:v>44464</c:v>
                </c:pt>
                <c:pt idx="299">
                  <c:v>44465</c:v>
                </c:pt>
                <c:pt idx="300">
                  <c:v>44466</c:v>
                </c:pt>
                <c:pt idx="301">
                  <c:v>44467</c:v>
                </c:pt>
                <c:pt idx="302">
                  <c:v>44468</c:v>
                </c:pt>
                <c:pt idx="303">
                  <c:v>44469</c:v>
                </c:pt>
                <c:pt idx="304">
                  <c:v>44470</c:v>
                </c:pt>
                <c:pt idx="305">
                  <c:v>44471</c:v>
                </c:pt>
                <c:pt idx="306">
                  <c:v>44472</c:v>
                </c:pt>
                <c:pt idx="307">
                  <c:v>44473</c:v>
                </c:pt>
                <c:pt idx="308">
                  <c:v>44474</c:v>
                </c:pt>
                <c:pt idx="309">
                  <c:v>44475</c:v>
                </c:pt>
                <c:pt idx="310">
                  <c:v>44476</c:v>
                </c:pt>
                <c:pt idx="311">
                  <c:v>44477</c:v>
                </c:pt>
                <c:pt idx="312">
                  <c:v>44478</c:v>
                </c:pt>
                <c:pt idx="313">
                  <c:v>44479</c:v>
                </c:pt>
                <c:pt idx="314">
                  <c:v>44480</c:v>
                </c:pt>
                <c:pt idx="315">
                  <c:v>44481</c:v>
                </c:pt>
                <c:pt idx="316">
                  <c:v>44482</c:v>
                </c:pt>
                <c:pt idx="317">
                  <c:v>44483</c:v>
                </c:pt>
                <c:pt idx="318">
                  <c:v>44484</c:v>
                </c:pt>
                <c:pt idx="319">
                  <c:v>44485</c:v>
                </c:pt>
                <c:pt idx="320">
                  <c:v>44486</c:v>
                </c:pt>
                <c:pt idx="321">
                  <c:v>44487</c:v>
                </c:pt>
                <c:pt idx="322">
                  <c:v>44488</c:v>
                </c:pt>
                <c:pt idx="323">
                  <c:v>44489</c:v>
                </c:pt>
              </c:numCache>
            </c:numRef>
          </c:cat>
          <c:val>
            <c:numRef>
              <c:f>Sheet1!$B$2:$B$325</c:f>
              <c:numCache>
                <c:formatCode>General</c:formatCode>
                <c:ptCount val="324"/>
                <c:pt idx="0">
                  <c:v>3795</c:v>
                </c:pt>
                <c:pt idx="1">
                  <c:v>3814</c:v>
                </c:pt>
                <c:pt idx="2">
                  <c:v>3861</c:v>
                </c:pt>
                <c:pt idx="3">
                  <c:v>3822</c:v>
                </c:pt>
                <c:pt idx="4">
                  <c:v>3819</c:v>
                </c:pt>
                <c:pt idx="5">
                  <c:v>3829</c:v>
                </c:pt>
                <c:pt idx="6">
                  <c:v>3831</c:v>
                </c:pt>
                <c:pt idx="7">
                  <c:v>3837</c:v>
                </c:pt>
                <c:pt idx="8">
                  <c:v>3821</c:v>
                </c:pt>
                <c:pt idx="9">
                  <c:v>3828</c:v>
                </c:pt>
                <c:pt idx="10">
                  <c:v>3831</c:v>
                </c:pt>
                <c:pt idx="11">
                  <c:v>3838</c:v>
                </c:pt>
                <c:pt idx="12">
                  <c:v>3834</c:v>
                </c:pt>
                <c:pt idx="13">
                  <c:v>3845</c:v>
                </c:pt>
                <c:pt idx="14">
                  <c:v>3850</c:v>
                </c:pt>
                <c:pt idx="15">
                  <c:v>3858</c:v>
                </c:pt>
                <c:pt idx="16">
                  <c:v>3867</c:v>
                </c:pt>
                <c:pt idx="17">
                  <c:v>3868</c:v>
                </c:pt>
                <c:pt idx="18">
                  <c:v>3880</c:v>
                </c:pt>
                <c:pt idx="19">
                  <c:v>3883</c:v>
                </c:pt>
                <c:pt idx="20">
                  <c:v>3896</c:v>
                </c:pt>
                <c:pt idx="21">
                  <c:v>3899</c:v>
                </c:pt>
                <c:pt idx="22">
                  <c:v>3909</c:v>
                </c:pt>
                <c:pt idx="23">
                  <c:v>3919</c:v>
                </c:pt>
                <c:pt idx="24">
                  <c:v>3924</c:v>
                </c:pt>
                <c:pt idx="25">
                  <c:v>3934</c:v>
                </c:pt>
                <c:pt idx="26">
                  <c:v>3944</c:v>
                </c:pt>
                <c:pt idx="27">
                  <c:v>3948</c:v>
                </c:pt>
                <c:pt idx="28">
                  <c:v>3951</c:v>
                </c:pt>
                <c:pt idx="29">
                  <c:v>3962</c:v>
                </c:pt>
                <c:pt idx="30">
                  <c:v>3978</c:v>
                </c:pt>
                <c:pt idx="31">
                  <c:v>3982</c:v>
                </c:pt>
                <c:pt idx="32">
                  <c:v>3984</c:v>
                </c:pt>
                <c:pt idx="33">
                  <c:v>3983</c:v>
                </c:pt>
                <c:pt idx="34">
                  <c:v>3983</c:v>
                </c:pt>
                <c:pt idx="35">
                  <c:v>3980</c:v>
                </c:pt>
                <c:pt idx="36">
                  <c:v>3977</c:v>
                </c:pt>
                <c:pt idx="37">
                  <c:v>3977</c:v>
                </c:pt>
                <c:pt idx="38">
                  <c:v>3982</c:v>
                </c:pt>
                <c:pt idx="39">
                  <c:v>3987</c:v>
                </c:pt>
                <c:pt idx="40">
                  <c:v>3988</c:v>
                </c:pt>
                <c:pt idx="41">
                  <c:v>3986</c:v>
                </c:pt>
                <c:pt idx="42">
                  <c:v>3985</c:v>
                </c:pt>
                <c:pt idx="43">
                  <c:v>3991</c:v>
                </c:pt>
                <c:pt idx="44">
                  <c:v>3988</c:v>
                </c:pt>
                <c:pt idx="45">
                  <c:v>3993</c:v>
                </c:pt>
                <c:pt idx="46">
                  <c:v>3998</c:v>
                </c:pt>
                <c:pt idx="47">
                  <c:v>3997</c:v>
                </c:pt>
                <c:pt idx="48">
                  <c:v>3994</c:v>
                </c:pt>
                <c:pt idx="49">
                  <c:v>3995</c:v>
                </c:pt>
                <c:pt idx="50">
                  <c:v>3993</c:v>
                </c:pt>
                <c:pt idx="51">
                  <c:v>3993</c:v>
                </c:pt>
                <c:pt idx="52">
                  <c:v>4000</c:v>
                </c:pt>
                <c:pt idx="53">
                  <c:v>4003</c:v>
                </c:pt>
                <c:pt idx="54">
                  <c:v>4004</c:v>
                </c:pt>
                <c:pt idx="55">
                  <c:v>4000</c:v>
                </c:pt>
                <c:pt idx="56">
                  <c:v>4003</c:v>
                </c:pt>
                <c:pt idx="57">
                  <c:v>4000</c:v>
                </c:pt>
                <c:pt idx="58">
                  <c:v>4001</c:v>
                </c:pt>
                <c:pt idx="59">
                  <c:v>4000</c:v>
                </c:pt>
                <c:pt idx="60">
                  <c:v>4000</c:v>
                </c:pt>
                <c:pt idx="61">
                  <c:v>3998</c:v>
                </c:pt>
                <c:pt idx="62">
                  <c:v>3994</c:v>
                </c:pt>
                <c:pt idx="63">
                  <c:v>3995</c:v>
                </c:pt>
                <c:pt idx="64">
                  <c:v>3991</c:v>
                </c:pt>
                <c:pt idx="65">
                  <c:v>3992</c:v>
                </c:pt>
                <c:pt idx="66">
                  <c:v>3995</c:v>
                </c:pt>
                <c:pt idx="67">
                  <c:v>3996</c:v>
                </c:pt>
                <c:pt idx="68">
                  <c:v>3993</c:v>
                </c:pt>
                <c:pt idx="69">
                  <c:v>3992</c:v>
                </c:pt>
                <c:pt idx="70">
                  <c:v>3992</c:v>
                </c:pt>
                <c:pt idx="71">
                  <c:v>3997</c:v>
                </c:pt>
                <c:pt idx="72">
                  <c:v>4001</c:v>
                </c:pt>
                <c:pt idx="73">
                  <c:v>4006</c:v>
                </c:pt>
                <c:pt idx="74">
                  <c:v>4006</c:v>
                </c:pt>
                <c:pt idx="75">
                  <c:v>4026</c:v>
                </c:pt>
                <c:pt idx="76">
                  <c:v>4032</c:v>
                </c:pt>
                <c:pt idx="77">
                  <c:v>4051</c:v>
                </c:pt>
                <c:pt idx="78">
                  <c:v>4054</c:v>
                </c:pt>
                <c:pt idx="79">
                  <c:v>4047</c:v>
                </c:pt>
                <c:pt idx="80">
                  <c:v>4051</c:v>
                </c:pt>
                <c:pt idx="81">
                  <c:v>4055</c:v>
                </c:pt>
                <c:pt idx="82">
                  <c:v>4058</c:v>
                </c:pt>
                <c:pt idx="83">
                  <c:v>4059</c:v>
                </c:pt>
                <c:pt idx="84">
                  <c:v>4062</c:v>
                </c:pt>
                <c:pt idx="85">
                  <c:v>4070</c:v>
                </c:pt>
                <c:pt idx="86">
                  <c:v>4071</c:v>
                </c:pt>
                <c:pt idx="87">
                  <c:v>4070</c:v>
                </c:pt>
                <c:pt idx="88">
                  <c:v>4073</c:v>
                </c:pt>
                <c:pt idx="89">
                  <c:v>4075</c:v>
                </c:pt>
                <c:pt idx="90">
                  <c:v>4077</c:v>
                </c:pt>
                <c:pt idx="91">
                  <c:v>4076</c:v>
                </c:pt>
                <c:pt idx="92">
                  <c:v>4086</c:v>
                </c:pt>
                <c:pt idx="93">
                  <c:v>4102</c:v>
                </c:pt>
                <c:pt idx="94">
                  <c:v>4109</c:v>
                </c:pt>
                <c:pt idx="95">
                  <c:v>4120</c:v>
                </c:pt>
                <c:pt idx="96">
                  <c:v>4137</c:v>
                </c:pt>
                <c:pt idx="97">
                  <c:v>4145</c:v>
                </c:pt>
                <c:pt idx="98">
                  <c:v>4157</c:v>
                </c:pt>
                <c:pt idx="99">
                  <c:v>4173</c:v>
                </c:pt>
                <c:pt idx="100">
                  <c:v>4178</c:v>
                </c:pt>
                <c:pt idx="101">
                  <c:v>4187</c:v>
                </c:pt>
                <c:pt idx="102">
                  <c:v>4193</c:v>
                </c:pt>
                <c:pt idx="103">
                  <c:v>4208</c:v>
                </c:pt>
                <c:pt idx="104">
                  <c:v>4218</c:v>
                </c:pt>
                <c:pt idx="105">
                  <c:v>4223</c:v>
                </c:pt>
                <c:pt idx="106">
                  <c:v>4230</c:v>
                </c:pt>
                <c:pt idx="107">
                  <c:v>4237</c:v>
                </c:pt>
                <c:pt idx="108">
                  <c:v>4238</c:v>
                </c:pt>
                <c:pt idx="109">
                  <c:v>4244</c:v>
                </c:pt>
                <c:pt idx="110">
                  <c:v>4248</c:v>
                </c:pt>
                <c:pt idx="111">
                  <c:v>4257</c:v>
                </c:pt>
                <c:pt idx="112">
                  <c:v>4261</c:v>
                </c:pt>
                <c:pt idx="113">
                  <c:v>4264</c:v>
                </c:pt>
                <c:pt idx="114">
                  <c:v>4272</c:v>
                </c:pt>
                <c:pt idx="115">
                  <c:v>4283</c:v>
                </c:pt>
                <c:pt idx="116">
                  <c:v>4313</c:v>
                </c:pt>
                <c:pt idx="117">
                  <c:v>4337</c:v>
                </c:pt>
                <c:pt idx="118">
                  <c:v>4378</c:v>
                </c:pt>
                <c:pt idx="119">
                  <c:v>4397</c:v>
                </c:pt>
                <c:pt idx="120">
                  <c:v>4425</c:v>
                </c:pt>
                <c:pt idx="121">
                  <c:v>4445</c:v>
                </c:pt>
                <c:pt idx="122">
                  <c:v>4474</c:v>
                </c:pt>
                <c:pt idx="123">
                  <c:v>4509</c:v>
                </c:pt>
                <c:pt idx="124">
                  <c:v>4529</c:v>
                </c:pt>
                <c:pt idx="125">
                  <c:v>4566</c:v>
                </c:pt>
                <c:pt idx="126">
                  <c:v>4600</c:v>
                </c:pt>
                <c:pt idx="127">
                  <c:v>4615</c:v>
                </c:pt>
                <c:pt idx="128">
                  <c:v>4625</c:v>
                </c:pt>
                <c:pt idx="129">
                  <c:v>4652</c:v>
                </c:pt>
                <c:pt idx="130">
                  <c:v>4681</c:v>
                </c:pt>
                <c:pt idx="131">
                  <c:v>4705</c:v>
                </c:pt>
                <c:pt idx="132">
                  <c:v>4737</c:v>
                </c:pt>
                <c:pt idx="133">
                  <c:v>4758</c:v>
                </c:pt>
                <c:pt idx="134">
                  <c:v>4778</c:v>
                </c:pt>
                <c:pt idx="135">
                  <c:v>4793</c:v>
                </c:pt>
                <c:pt idx="136">
                  <c:v>4807</c:v>
                </c:pt>
                <c:pt idx="137">
                  <c:v>4863</c:v>
                </c:pt>
                <c:pt idx="138">
                  <c:v>4909</c:v>
                </c:pt>
                <c:pt idx="139">
                  <c:v>4931</c:v>
                </c:pt>
                <c:pt idx="140">
                  <c:v>4954</c:v>
                </c:pt>
                <c:pt idx="141">
                  <c:v>4962</c:v>
                </c:pt>
                <c:pt idx="142">
                  <c:v>4978</c:v>
                </c:pt>
                <c:pt idx="143">
                  <c:v>5007</c:v>
                </c:pt>
                <c:pt idx="144">
                  <c:v>5025</c:v>
                </c:pt>
                <c:pt idx="145">
                  <c:v>5038</c:v>
                </c:pt>
                <c:pt idx="146">
                  <c:v>5046</c:v>
                </c:pt>
                <c:pt idx="147">
                  <c:v>5062</c:v>
                </c:pt>
                <c:pt idx="148">
                  <c:v>5076</c:v>
                </c:pt>
                <c:pt idx="149">
                  <c:v>5098</c:v>
                </c:pt>
                <c:pt idx="150">
                  <c:v>5128</c:v>
                </c:pt>
                <c:pt idx="151">
                  <c:v>5178</c:v>
                </c:pt>
                <c:pt idx="152">
                  <c:v>5221</c:v>
                </c:pt>
                <c:pt idx="153">
                  <c:v>5237</c:v>
                </c:pt>
                <c:pt idx="154">
                  <c:v>5256</c:v>
                </c:pt>
                <c:pt idx="155">
                  <c:v>5266</c:v>
                </c:pt>
                <c:pt idx="156">
                  <c:v>5276</c:v>
                </c:pt>
                <c:pt idx="157">
                  <c:v>5284</c:v>
                </c:pt>
                <c:pt idx="158">
                  <c:v>5301</c:v>
                </c:pt>
                <c:pt idx="159">
                  <c:v>5314</c:v>
                </c:pt>
                <c:pt idx="160">
                  <c:v>5331</c:v>
                </c:pt>
                <c:pt idx="161">
                  <c:v>5357</c:v>
                </c:pt>
                <c:pt idx="162">
                  <c:v>5362</c:v>
                </c:pt>
                <c:pt idx="163">
                  <c:v>5365</c:v>
                </c:pt>
                <c:pt idx="164">
                  <c:v>5368</c:v>
                </c:pt>
                <c:pt idx="165">
                  <c:v>5386</c:v>
                </c:pt>
                <c:pt idx="166">
                  <c:v>5400</c:v>
                </c:pt>
                <c:pt idx="167">
                  <c:v>5403</c:v>
                </c:pt>
                <c:pt idx="168">
                  <c:v>5413</c:v>
                </c:pt>
                <c:pt idx="169">
                  <c:v>5421</c:v>
                </c:pt>
                <c:pt idx="170">
                  <c:v>5426</c:v>
                </c:pt>
                <c:pt idx="171">
                  <c:v>5445</c:v>
                </c:pt>
                <c:pt idx="172">
                  <c:v>5459</c:v>
                </c:pt>
                <c:pt idx="173">
                  <c:v>5479</c:v>
                </c:pt>
                <c:pt idx="174">
                  <c:v>5495</c:v>
                </c:pt>
                <c:pt idx="175">
                  <c:v>5509</c:v>
                </c:pt>
                <c:pt idx="176">
                  <c:v>5531</c:v>
                </c:pt>
                <c:pt idx="177">
                  <c:v>5534</c:v>
                </c:pt>
                <c:pt idx="178">
                  <c:v>5544</c:v>
                </c:pt>
                <c:pt idx="179">
                  <c:v>5555</c:v>
                </c:pt>
                <c:pt idx="180">
                  <c:v>5562</c:v>
                </c:pt>
                <c:pt idx="181">
                  <c:v>5578</c:v>
                </c:pt>
                <c:pt idx="182">
                  <c:v>5586</c:v>
                </c:pt>
                <c:pt idx="183">
                  <c:v>5591</c:v>
                </c:pt>
                <c:pt idx="184">
                  <c:v>5604</c:v>
                </c:pt>
                <c:pt idx="185">
                  <c:v>5617</c:v>
                </c:pt>
                <c:pt idx="186">
                  <c:v>5623</c:v>
                </c:pt>
                <c:pt idx="187">
                  <c:v>5636</c:v>
                </c:pt>
                <c:pt idx="188">
                  <c:v>5642</c:v>
                </c:pt>
                <c:pt idx="189">
                  <c:v>5651</c:v>
                </c:pt>
                <c:pt idx="190">
                  <c:v>5666</c:v>
                </c:pt>
                <c:pt idx="191">
                  <c:v>5672</c:v>
                </c:pt>
                <c:pt idx="192">
                  <c:v>5679</c:v>
                </c:pt>
                <c:pt idx="193">
                  <c:v>5684</c:v>
                </c:pt>
                <c:pt idx="194">
                  <c:v>5702</c:v>
                </c:pt>
                <c:pt idx="195">
                  <c:v>5716</c:v>
                </c:pt>
                <c:pt idx="196">
                  <c:v>5735</c:v>
                </c:pt>
                <c:pt idx="197">
                  <c:v>5741</c:v>
                </c:pt>
                <c:pt idx="198">
                  <c:v>5752</c:v>
                </c:pt>
                <c:pt idx="199">
                  <c:v>5774</c:v>
                </c:pt>
                <c:pt idx="200">
                  <c:v>5792</c:v>
                </c:pt>
                <c:pt idx="201">
                  <c:v>5814</c:v>
                </c:pt>
                <c:pt idx="202">
                  <c:v>5832</c:v>
                </c:pt>
                <c:pt idx="203">
                  <c:v>5840</c:v>
                </c:pt>
                <c:pt idx="204">
                  <c:v>5856</c:v>
                </c:pt>
                <c:pt idx="205">
                  <c:v>5871</c:v>
                </c:pt>
                <c:pt idx="206">
                  <c:v>5875</c:v>
                </c:pt>
                <c:pt idx="207">
                  <c:v>5888</c:v>
                </c:pt>
                <c:pt idx="208">
                  <c:v>5906</c:v>
                </c:pt>
                <c:pt idx="209">
                  <c:v>5925</c:v>
                </c:pt>
                <c:pt idx="210">
                  <c:v>5936</c:v>
                </c:pt>
                <c:pt idx="211">
                  <c:v>5949</c:v>
                </c:pt>
                <c:pt idx="212">
                  <c:v>5962</c:v>
                </c:pt>
                <c:pt idx="213">
                  <c:v>5978</c:v>
                </c:pt>
                <c:pt idx="214">
                  <c:v>5987</c:v>
                </c:pt>
                <c:pt idx="215">
                  <c:v>5995</c:v>
                </c:pt>
                <c:pt idx="216">
                  <c:v>6003</c:v>
                </c:pt>
                <c:pt idx="217">
                  <c:v>6012</c:v>
                </c:pt>
                <c:pt idx="218">
                  <c:v>6018</c:v>
                </c:pt>
                <c:pt idx="219">
                  <c:v>6025</c:v>
                </c:pt>
                <c:pt idx="220">
                  <c:v>6035</c:v>
                </c:pt>
                <c:pt idx="221">
                  <c:v>6040</c:v>
                </c:pt>
                <c:pt idx="222">
                  <c:v>6046</c:v>
                </c:pt>
                <c:pt idx="223">
                  <c:v>6055</c:v>
                </c:pt>
                <c:pt idx="224">
                  <c:v>6069</c:v>
                </c:pt>
                <c:pt idx="225">
                  <c:v>6071</c:v>
                </c:pt>
                <c:pt idx="226">
                  <c:v>6081</c:v>
                </c:pt>
                <c:pt idx="227">
                  <c:v>6092</c:v>
                </c:pt>
                <c:pt idx="228">
                  <c:v>6096</c:v>
                </c:pt>
                <c:pt idx="229">
                  <c:v>6097</c:v>
                </c:pt>
                <c:pt idx="230">
                  <c:v>6102</c:v>
                </c:pt>
                <c:pt idx="231">
                  <c:v>6111</c:v>
                </c:pt>
                <c:pt idx="232">
                  <c:v>6113</c:v>
                </c:pt>
                <c:pt idx="233">
                  <c:v>6120</c:v>
                </c:pt>
                <c:pt idx="234">
                  <c:v>6141</c:v>
                </c:pt>
                <c:pt idx="235">
                  <c:v>6147</c:v>
                </c:pt>
                <c:pt idx="236">
                  <c:v>6161</c:v>
                </c:pt>
                <c:pt idx="237">
                  <c:v>6169</c:v>
                </c:pt>
                <c:pt idx="238">
                  <c:v>6187</c:v>
                </c:pt>
                <c:pt idx="239">
                  <c:v>6204</c:v>
                </c:pt>
                <c:pt idx="240">
                  <c:v>6208</c:v>
                </c:pt>
                <c:pt idx="241">
                  <c:v>6213</c:v>
                </c:pt>
                <c:pt idx="242">
                  <c:v>6227</c:v>
                </c:pt>
                <c:pt idx="243">
                  <c:v>6241</c:v>
                </c:pt>
                <c:pt idx="244">
                  <c:v>6249</c:v>
                </c:pt>
                <c:pt idx="245">
                  <c:v>6255</c:v>
                </c:pt>
                <c:pt idx="246">
                  <c:v>6255</c:v>
                </c:pt>
                <c:pt idx="247">
                  <c:v>6263</c:v>
                </c:pt>
                <c:pt idx="248">
                  <c:v>6262</c:v>
                </c:pt>
                <c:pt idx="249">
                  <c:v>6270</c:v>
                </c:pt>
                <c:pt idx="250">
                  <c:v>6270</c:v>
                </c:pt>
                <c:pt idx="251">
                  <c:v>6265</c:v>
                </c:pt>
                <c:pt idx="252">
                  <c:v>6263</c:v>
                </c:pt>
                <c:pt idx="253">
                  <c:v>6275</c:v>
                </c:pt>
                <c:pt idx="254">
                  <c:v>6280</c:v>
                </c:pt>
                <c:pt idx="255">
                  <c:v>6283</c:v>
                </c:pt>
                <c:pt idx="256">
                  <c:v>6289</c:v>
                </c:pt>
                <c:pt idx="257">
                  <c:v>6291</c:v>
                </c:pt>
                <c:pt idx="258">
                  <c:v>6288</c:v>
                </c:pt>
                <c:pt idx="259">
                  <c:v>6288</c:v>
                </c:pt>
                <c:pt idx="260">
                  <c:v>6297</c:v>
                </c:pt>
                <c:pt idx="261">
                  <c:v>6302</c:v>
                </c:pt>
                <c:pt idx="262">
                  <c:v>6311</c:v>
                </c:pt>
                <c:pt idx="263">
                  <c:v>6309</c:v>
                </c:pt>
                <c:pt idx="264">
                  <c:v>6312</c:v>
                </c:pt>
                <c:pt idx="265">
                  <c:v>6310</c:v>
                </c:pt>
                <c:pt idx="266">
                  <c:v>6328</c:v>
                </c:pt>
                <c:pt idx="267">
                  <c:v>6339</c:v>
                </c:pt>
                <c:pt idx="268">
                  <c:v>6354</c:v>
                </c:pt>
                <c:pt idx="269">
                  <c:v>6360</c:v>
                </c:pt>
                <c:pt idx="270">
                  <c:v>6368</c:v>
                </c:pt>
                <c:pt idx="271">
                  <c:v>6371</c:v>
                </c:pt>
                <c:pt idx="272">
                  <c:v>6380</c:v>
                </c:pt>
                <c:pt idx="273">
                  <c:v>6384</c:v>
                </c:pt>
                <c:pt idx="274">
                  <c:v>6392</c:v>
                </c:pt>
                <c:pt idx="275">
                  <c:v>6402</c:v>
                </c:pt>
                <c:pt idx="276">
                  <c:v>6406</c:v>
                </c:pt>
                <c:pt idx="277">
                  <c:v>6424</c:v>
                </c:pt>
                <c:pt idx="278">
                  <c:v>6437</c:v>
                </c:pt>
                <c:pt idx="279">
                  <c:v>6451</c:v>
                </c:pt>
                <c:pt idx="280">
                  <c:v>6456</c:v>
                </c:pt>
                <c:pt idx="281">
                  <c:v>6464</c:v>
                </c:pt>
                <c:pt idx="282">
                  <c:v>6467</c:v>
                </c:pt>
                <c:pt idx="283">
                  <c:v>6468</c:v>
                </c:pt>
                <c:pt idx="284">
                  <c:v>6469</c:v>
                </c:pt>
                <c:pt idx="285">
                  <c:v>6469</c:v>
                </c:pt>
                <c:pt idx="286">
                  <c:v>6466</c:v>
                </c:pt>
                <c:pt idx="287">
                  <c:v>6472</c:v>
                </c:pt>
                <c:pt idx="288">
                  <c:v>6474</c:v>
                </c:pt>
                <c:pt idx="289">
                  <c:v>6474</c:v>
                </c:pt>
                <c:pt idx="290">
                  <c:v>6476</c:v>
                </c:pt>
                <c:pt idx="291">
                  <c:v>6476</c:v>
                </c:pt>
                <c:pt idx="292">
                  <c:v>6476</c:v>
                </c:pt>
                <c:pt idx="293">
                  <c:v>6479</c:v>
                </c:pt>
                <c:pt idx="294">
                  <c:v>6475</c:v>
                </c:pt>
                <c:pt idx="295">
                  <c:v>6472</c:v>
                </c:pt>
                <c:pt idx="296">
                  <c:v>6474</c:v>
                </c:pt>
                <c:pt idx="297">
                  <c:v>6477</c:v>
                </c:pt>
                <c:pt idx="298">
                  <c:v>6480</c:v>
                </c:pt>
                <c:pt idx="299">
                  <c:v>6487</c:v>
                </c:pt>
                <c:pt idx="300">
                  <c:v>6495</c:v>
                </c:pt>
                <c:pt idx="301">
                  <c:v>6498</c:v>
                </c:pt>
                <c:pt idx="302">
                  <c:v>6499</c:v>
                </c:pt>
                <c:pt idx="303">
                  <c:v>6501</c:v>
                </c:pt>
                <c:pt idx="304">
                  <c:v>6499</c:v>
                </c:pt>
                <c:pt idx="305">
                  <c:v>6505</c:v>
                </c:pt>
                <c:pt idx="306">
                  <c:v>6511</c:v>
                </c:pt>
                <c:pt idx="307">
                  <c:v>6511</c:v>
                </c:pt>
                <c:pt idx="308">
                  <c:v>6523</c:v>
                </c:pt>
                <c:pt idx="309">
                  <c:v>6531</c:v>
                </c:pt>
                <c:pt idx="310">
                  <c:v>6541</c:v>
                </c:pt>
                <c:pt idx="311">
                  <c:v>6549</c:v>
                </c:pt>
                <c:pt idx="312">
                  <c:v>6563</c:v>
                </c:pt>
                <c:pt idx="313">
                  <c:v>6575</c:v>
                </c:pt>
                <c:pt idx="314">
                  <c:v>6592</c:v>
                </c:pt>
                <c:pt idx="315">
                  <c:v>6600</c:v>
                </c:pt>
                <c:pt idx="316">
                  <c:v>6615</c:v>
                </c:pt>
                <c:pt idx="317">
                  <c:v>6626</c:v>
                </c:pt>
                <c:pt idx="318">
                  <c:v>6637</c:v>
                </c:pt>
                <c:pt idx="319">
                  <c:v>6647</c:v>
                </c:pt>
                <c:pt idx="320">
                  <c:v>6663</c:v>
                </c:pt>
                <c:pt idx="321">
                  <c:v>6674</c:v>
                </c:pt>
                <c:pt idx="322">
                  <c:v>6678</c:v>
                </c:pt>
                <c:pt idx="323">
                  <c:v>6693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4-4732-93DC-7F84EC92A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409600"/>
        <c:axId val="380409928"/>
      </c:lineChart>
      <c:dateAx>
        <c:axId val="38040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09928"/>
        <c:crosses val="autoZero"/>
        <c:auto val="1"/>
        <c:lblOffset val="100"/>
        <c:baseTimeUnit val="days"/>
      </c:dateAx>
      <c:valAx>
        <c:axId val="38040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0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C81CF-85B6-4963-B828-F2B172946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threesixty.global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E840EC-FB0A-4F14-86CC-C6833DC80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398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7FBB-3148-4248-8DC1-861ADEF15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12/01/2020 - 10/20/2021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B42E0-CDA5-4CD6-9522-623470F0D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32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threesixty.global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threesixty.global</dc:title>
  <dc:creator>Frederik Peiniger</dc:creator>
  <cp:lastModifiedBy>Frederik Peiniger</cp:lastModifiedBy>
  <cp:revision>1</cp:revision>
  <dcterms:created xsi:type="dcterms:W3CDTF">2021-10-20T15:18:19Z</dcterms:created>
  <dcterms:modified xsi:type="dcterms:W3CDTF">2021-10-20T15:18:34Z</dcterms:modified>
</cp:coreProperties>
</file>