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warsteiner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Sheet1!$B$2:$B$548</c:f>
              <c:numCache>
                <c:formatCode>General</c:formatCode>
                <c:ptCount val="547"/>
                <c:pt idx="0">
                  <c:v>18964</c:v>
                </c:pt>
                <c:pt idx="1">
                  <c:v>18991</c:v>
                </c:pt>
                <c:pt idx="2">
                  <c:v>18993</c:v>
                </c:pt>
                <c:pt idx="3">
                  <c:v>19002</c:v>
                </c:pt>
                <c:pt idx="4">
                  <c:v>19013</c:v>
                </c:pt>
                <c:pt idx="5">
                  <c:v>19033</c:v>
                </c:pt>
                <c:pt idx="6">
                  <c:v>19021</c:v>
                </c:pt>
                <c:pt idx="7">
                  <c:v>19007</c:v>
                </c:pt>
                <c:pt idx="8">
                  <c:v>19001</c:v>
                </c:pt>
                <c:pt idx="9">
                  <c:v>18991</c:v>
                </c:pt>
                <c:pt idx="10">
                  <c:v>18992</c:v>
                </c:pt>
                <c:pt idx="11">
                  <c:v>18996</c:v>
                </c:pt>
                <c:pt idx="12">
                  <c:v>19000</c:v>
                </c:pt>
                <c:pt idx="13">
                  <c:v>18971</c:v>
                </c:pt>
                <c:pt idx="14">
                  <c:v>18972</c:v>
                </c:pt>
                <c:pt idx="15">
                  <c:v>18958</c:v>
                </c:pt>
                <c:pt idx="16">
                  <c:v>18954</c:v>
                </c:pt>
                <c:pt idx="17">
                  <c:v>18962</c:v>
                </c:pt>
                <c:pt idx="18">
                  <c:v>18973</c:v>
                </c:pt>
                <c:pt idx="19">
                  <c:v>18974</c:v>
                </c:pt>
                <c:pt idx="20">
                  <c:v>18977</c:v>
                </c:pt>
                <c:pt idx="21">
                  <c:v>18973</c:v>
                </c:pt>
                <c:pt idx="22">
                  <c:v>18976</c:v>
                </c:pt>
                <c:pt idx="23">
                  <c:v>18982</c:v>
                </c:pt>
                <c:pt idx="24">
                  <c:v>18991</c:v>
                </c:pt>
                <c:pt idx="25">
                  <c:v>19002</c:v>
                </c:pt>
                <c:pt idx="26">
                  <c:v>19003</c:v>
                </c:pt>
                <c:pt idx="27">
                  <c:v>19009</c:v>
                </c:pt>
                <c:pt idx="28">
                  <c:v>19011</c:v>
                </c:pt>
                <c:pt idx="29">
                  <c:v>19015</c:v>
                </c:pt>
                <c:pt idx="30">
                  <c:v>19021</c:v>
                </c:pt>
                <c:pt idx="31">
                  <c:v>19028</c:v>
                </c:pt>
                <c:pt idx="32">
                  <c:v>19027</c:v>
                </c:pt>
                <c:pt idx="33">
                  <c:v>19030</c:v>
                </c:pt>
                <c:pt idx="34">
                  <c:v>19042</c:v>
                </c:pt>
                <c:pt idx="35">
                  <c:v>19058</c:v>
                </c:pt>
                <c:pt idx="36">
                  <c:v>19069</c:v>
                </c:pt>
                <c:pt idx="37">
                  <c:v>19116</c:v>
                </c:pt>
                <c:pt idx="38">
                  <c:v>19147</c:v>
                </c:pt>
                <c:pt idx="39">
                  <c:v>19149</c:v>
                </c:pt>
                <c:pt idx="40">
                  <c:v>19162</c:v>
                </c:pt>
                <c:pt idx="41">
                  <c:v>19168</c:v>
                </c:pt>
                <c:pt idx="42">
                  <c:v>19187</c:v>
                </c:pt>
                <c:pt idx="43">
                  <c:v>19198</c:v>
                </c:pt>
                <c:pt idx="44">
                  <c:v>19204</c:v>
                </c:pt>
                <c:pt idx="45">
                  <c:v>19215</c:v>
                </c:pt>
                <c:pt idx="46">
                  <c:v>19231</c:v>
                </c:pt>
                <c:pt idx="47">
                  <c:v>19234</c:v>
                </c:pt>
                <c:pt idx="48">
                  <c:v>19246</c:v>
                </c:pt>
                <c:pt idx="49">
                  <c:v>19250</c:v>
                </c:pt>
                <c:pt idx="50">
                  <c:v>19258</c:v>
                </c:pt>
                <c:pt idx="51">
                  <c:v>19263</c:v>
                </c:pt>
                <c:pt idx="52">
                  <c:v>19276</c:v>
                </c:pt>
                <c:pt idx="53">
                  <c:v>19288</c:v>
                </c:pt>
                <c:pt idx="54">
                  <c:v>19297</c:v>
                </c:pt>
                <c:pt idx="55">
                  <c:v>19308</c:v>
                </c:pt>
                <c:pt idx="56">
                  <c:v>19318</c:v>
                </c:pt>
                <c:pt idx="57">
                  <c:v>19325</c:v>
                </c:pt>
                <c:pt idx="58">
                  <c:v>19333</c:v>
                </c:pt>
                <c:pt idx="59">
                  <c:v>19345</c:v>
                </c:pt>
                <c:pt idx="60">
                  <c:v>19351</c:v>
                </c:pt>
                <c:pt idx="61">
                  <c:v>19351</c:v>
                </c:pt>
                <c:pt idx="62">
                  <c:v>19361</c:v>
                </c:pt>
                <c:pt idx="63">
                  <c:v>19363</c:v>
                </c:pt>
                <c:pt idx="64">
                  <c:v>19370</c:v>
                </c:pt>
                <c:pt idx="65">
                  <c:v>19378</c:v>
                </c:pt>
                <c:pt idx="66">
                  <c:v>19392</c:v>
                </c:pt>
                <c:pt idx="67">
                  <c:v>19404</c:v>
                </c:pt>
                <c:pt idx="68">
                  <c:v>19414</c:v>
                </c:pt>
                <c:pt idx="69">
                  <c:v>19418</c:v>
                </c:pt>
                <c:pt idx="70">
                  <c:v>19426</c:v>
                </c:pt>
                <c:pt idx="71">
                  <c:v>19428</c:v>
                </c:pt>
                <c:pt idx="72">
                  <c:v>19435</c:v>
                </c:pt>
                <c:pt idx="73">
                  <c:v>19433</c:v>
                </c:pt>
                <c:pt idx="74">
                  <c:v>19438</c:v>
                </c:pt>
                <c:pt idx="75">
                  <c:v>19443</c:v>
                </c:pt>
                <c:pt idx="76">
                  <c:v>19447</c:v>
                </c:pt>
                <c:pt idx="77">
                  <c:v>19446</c:v>
                </c:pt>
                <c:pt idx="78">
                  <c:v>19447</c:v>
                </c:pt>
                <c:pt idx="79">
                  <c:v>19447</c:v>
                </c:pt>
                <c:pt idx="80">
                  <c:v>19440</c:v>
                </c:pt>
                <c:pt idx="81">
                  <c:v>19450</c:v>
                </c:pt>
                <c:pt idx="82">
                  <c:v>19451</c:v>
                </c:pt>
                <c:pt idx="83">
                  <c:v>19456</c:v>
                </c:pt>
                <c:pt idx="84">
                  <c:v>19461</c:v>
                </c:pt>
                <c:pt idx="85">
                  <c:v>19461</c:v>
                </c:pt>
                <c:pt idx="86">
                  <c:v>19464</c:v>
                </c:pt>
                <c:pt idx="87">
                  <c:v>19513</c:v>
                </c:pt>
                <c:pt idx="88">
                  <c:v>19541</c:v>
                </c:pt>
                <c:pt idx="89">
                  <c:v>19557</c:v>
                </c:pt>
                <c:pt idx="90">
                  <c:v>19573</c:v>
                </c:pt>
                <c:pt idx="91">
                  <c:v>19572</c:v>
                </c:pt>
                <c:pt idx="92">
                  <c:v>19574</c:v>
                </c:pt>
                <c:pt idx="93">
                  <c:v>19572</c:v>
                </c:pt>
                <c:pt idx="94">
                  <c:v>19570</c:v>
                </c:pt>
                <c:pt idx="95">
                  <c:v>19572</c:v>
                </c:pt>
                <c:pt idx="96">
                  <c:v>19573</c:v>
                </c:pt>
                <c:pt idx="97">
                  <c:v>19577</c:v>
                </c:pt>
                <c:pt idx="98">
                  <c:v>19585</c:v>
                </c:pt>
                <c:pt idx="99">
                  <c:v>19593</c:v>
                </c:pt>
                <c:pt idx="100">
                  <c:v>19596</c:v>
                </c:pt>
                <c:pt idx="101">
                  <c:v>19615</c:v>
                </c:pt>
                <c:pt idx="102">
                  <c:v>19628</c:v>
                </c:pt>
                <c:pt idx="103">
                  <c:v>19630</c:v>
                </c:pt>
                <c:pt idx="104">
                  <c:v>19631</c:v>
                </c:pt>
                <c:pt idx="105">
                  <c:v>19634</c:v>
                </c:pt>
                <c:pt idx="106">
                  <c:v>19650</c:v>
                </c:pt>
                <c:pt idx="107">
                  <c:v>19656</c:v>
                </c:pt>
                <c:pt idx="108">
                  <c:v>19649</c:v>
                </c:pt>
                <c:pt idx="109">
                  <c:v>19642</c:v>
                </c:pt>
                <c:pt idx="110">
                  <c:v>19651</c:v>
                </c:pt>
                <c:pt idx="111">
                  <c:v>19656</c:v>
                </c:pt>
                <c:pt idx="112">
                  <c:v>19670</c:v>
                </c:pt>
                <c:pt idx="113">
                  <c:v>19678</c:v>
                </c:pt>
                <c:pt idx="114">
                  <c:v>19684</c:v>
                </c:pt>
                <c:pt idx="115">
                  <c:v>19687</c:v>
                </c:pt>
                <c:pt idx="116">
                  <c:v>19699</c:v>
                </c:pt>
                <c:pt idx="117">
                  <c:v>19709</c:v>
                </c:pt>
                <c:pt idx="118">
                  <c:v>19710</c:v>
                </c:pt>
                <c:pt idx="119">
                  <c:v>19714</c:v>
                </c:pt>
                <c:pt idx="120">
                  <c:v>19719</c:v>
                </c:pt>
                <c:pt idx="121">
                  <c:v>19727</c:v>
                </c:pt>
                <c:pt idx="122">
                  <c:v>19727</c:v>
                </c:pt>
                <c:pt idx="123">
                  <c:v>19731</c:v>
                </c:pt>
                <c:pt idx="124">
                  <c:v>19728</c:v>
                </c:pt>
                <c:pt idx="125">
                  <c:v>19730</c:v>
                </c:pt>
                <c:pt idx="126">
                  <c:v>19739</c:v>
                </c:pt>
                <c:pt idx="127">
                  <c:v>19737</c:v>
                </c:pt>
                <c:pt idx="128">
                  <c:v>19736</c:v>
                </c:pt>
                <c:pt idx="129">
                  <c:v>19744</c:v>
                </c:pt>
                <c:pt idx="130">
                  <c:v>19746</c:v>
                </c:pt>
                <c:pt idx="131">
                  <c:v>19750</c:v>
                </c:pt>
                <c:pt idx="132">
                  <c:v>19752</c:v>
                </c:pt>
                <c:pt idx="133">
                  <c:v>19754</c:v>
                </c:pt>
                <c:pt idx="134">
                  <c:v>19760</c:v>
                </c:pt>
                <c:pt idx="135">
                  <c:v>19771</c:v>
                </c:pt>
                <c:pt idx="136">
                  <c:v>19783</c:v>
                </c:pt>
                <c:pt idx="137">
                  <c:v>20777</c:v>
                </c:pt>
                <c:pt idx="138">
                  <c:v>20864</c:v>
                </c:pt>
                <c:pt idx="139">
                  <c:v>21016</c:v>
                </c:pt>
                <c:pt idx="140">
                  <c:v>21114</c:v>
                </c:pt>
                <c:pt idx="141">
                  <c:v>21107</c:v>
                </c:pt>
                <c:pt idx="142">
                  <c:v>21082</c:v>
                </c:pt>
                <c:pt idx="143">
                  <c:v>21072</c:v>
                </c:pt>
                <c:pt idx="144">
                  <c:v>20980</c:v>
                </c:pt>
                <c:pt idx="145">
                  <c:v>20938</c:v>
                </c:pt>
                <c:pt idx="146">
                  <c:v>20902</c:v>
                </c:pt>
                <c:pt idx="147">
                  <c:v>20874</c:v>
                </c:pt>
                <c:pt idx="148">
                  <c:v>20851</c:v>
                </c:pt>
                <c:pt idx="149">
                  <c:v>20831</c:v>
                </c:pt>
                <c:pt idx="150">
                  <c:v>20825</c:v>
                </c:pt>
                <c:pt idx="151">
                  <c:v>20819</c:v>
                </c:pt>
                <c:pt idx="152">
                  <c:v>20829</c:v>
                </c:pt>
                <c:pt idx="153">
                  <c:v>20809</c:v>
                </c:pt>
                <c:pt idx="154">
                  <c:v>20792</c:v>
                </c:pt>
                <c:pt idx="155">
                  <c:v>20767</c:v>
                </c:pt>
                <c:pt idx="156">
                  <c:v>20751</c:v>
                </c:pt>
                <c:pt idx="157">
                  <c:v>20741</c:v>
                </c:pt>
                <c:pt idx="158">
                  <c:v>20739</c:v>
                </c:pt>
                <c:pt idx="159">
                  <c:v>20747</c:v>
                </c:pt>
                <c:pt idx="160">
                  <c:v>20746</c:v>
                </c:pt>
                <c:pt idx="161">
                  <c:v>20742</c:v>
                </c:pt>
                <c:pt idx="162">
                  <c:v>20737</c:v>
                </c:pt>
                <c:pt idx="163">
                  <c:v>20753</c:v>
                </c:pt>
                <c:pt idx="164">
                  <c:v>20744</c:v>
                </c:pt>
                <c:pt idx="165">
                  <c:v>20743</c:v>
                </c:pt>
                <c:pt idx="166">
                  <c:v>20746</c:v>
                </c:pt>
                <c:pt idx="167">
                  <c:v>20747</c:v>
                </c:pt>
                <c:pt idx="168">
                  <c:v>20745</c:v>
                </c:pt>
                <c:pt idx="169">
                  <c:v>20750</c:v>
                </c:pt>
                <c:pt idx="170">
                  <c:v>20755</c:v>
                </c:pt>
                <c:pt idx="171">
                  <c:v>20746</c:v>
                </c:pt>
                <c:pt idx="172">
                  <c:v>20742</c:v>
                </c:pt>
                <c:pt idx="173">
                  <c:v>20756</c:v>
                </c:pt>
                <c:pt idx="174">
                  <c:v>20853</c:v>
                </c:pt>
                <c:pt idx="175">
                  <c:v>20871</c:v>
                </c:pt>
                <c:pt idx="176">
                  <c:v>20902</c:v>
                </c:pt>
                <c:pt idx="177">
                  <c:v>20935</c:v>
                </c:pt>
                <c:pt idx="178">
                  <c:v>20941</c:v>
                </c:pt>
                <c:pt idx="179">
                  <c:v>20954</c:v>
                </c:pt>
                <c:pt idx="180">
                  <c:v>20964</c:v>
                </c:pt>
                <c:pt idx="181">
                  <c:v>20960</c:v>
                </c:pt>
                <c:pt idx="182">
                  <c:v>20970</c:v>
                </c:pt>
                <c:pt idx="183">
                  <c:v>20980</c:v>
                </c:pt>
                <c:pt idx="184">
                  <c:v>21047</c:v>
                </c:pt>
                <c:pt idx="185">
                  <c:v>21073</c:v>
                </c:pt>
                <c:pt idx="186">
                  <c:v>21078</c:v>
                </c:pt>
                <c:pt idx="187">
                  <c:v>21116</c:v>
                </c:pt>
                <c:pt idx="188">
                  <c:v>21197</c:v>
                </c:pt>
                <c:pt idx="189">
                  <c:v>21368</c:v>
                </c:pt>
                <c:pt idx="190">
                  <c:v>21480</c:v>
                </c:pt>
                <c:pt idx="191">
                  <c:v>21535</c:v>
                </c:pt>
                <c:pt idx="192">
                  <c:v>21549</c:v>
                </c:pt>
                <c:pt idx="193">
                  <c:v>21559</c:v>
                </c:pt>
                <c:pt idx="194">
                  <c:v>21564</c:v>
                </c:pt>
                <c:pt idx="195">
                  <c:v>21573</c:v>
                </c:pt>
                <c:pt idx="196">
                  <c:v>21573</c:v>
                </c:pt>
                <c:pt idx="197">
                  <c:v>21602</c:v>
                </c:pt>
                <c:pt idx="198">
                  <c:v>21634</c:v>
                </c:pt>
                <c:pt idx="199">
                  <c:v>21633</c:v>
                </c:pt>
                <c:pt idx="200">
                  <c:v>21633</c:v>
                </c:pt>
                <c:pt idx="201">
                  <c:v>21631</c:v>
                </c:pt>
                <c:pt idx="202">
                  <c:v>21630</c:v>
                </c:pt>
                <c:pt idx="203">
                  <c:v>21633</c:v>
                </c:pt>
                <c:pt idx="204">
                  <c:v>21629</c:v>
                </c:pt>
                <c:pt idx="205">
                  <c:v>21622</c:v>
                </c:pt>
                <c:pt idx="206">
                  <c:v>21605</c:v>
                </c:pt>
                <c:pt idx="207">
                  <c:v>21608</c:v>
                </c:pt>
                <c:pt idx="208">
                  <c:v>21608</c:v>
                </c:pt>
                <c:pt idx="209">
                  <c:v>21612</c:v>
                </c:pt>
                <c:pt idx="210">
                  <c:v>21613</c:v>
                </c:pt>
                <c:pt idx="211">
                  <c:v>21608</c:v>
                </c:pt>
                <c:pt idx="212">
                  <c:v>21625</c:v>
                </c:pt>
                <c:pt idx="213">
                  <c:v>21626</c:v>
                </c:pt>
                <c:pt idx="214">
                  <c:v>21639</c:v>
                </c:pt>
                <c:pt idx="215">
                  <c:v>21647</c:v>
                </c:pt>
                <c:pt idx="216">
                  <c:v>21674</c:v>
                </c:pt>
                <c:pt idx="217">
                  <c:v>21687</c:v>
                </c:pt>
                <c:pt idx="218">
                  <c:v>21699</c:v>
                </c:pt>
                <c:pt idx="219">
                  <c:v>21708</c:v>
                </c:pt>
                <c:pt idx="220">
                  <c:v>21719</c:v>
                </c:pt>
                <c:pt idx="221">
                  <c:v>21712</c:v>
                </c:pt>
                <c:pt idx="222">
                  <c:v>21726</c:v>
                </c:pt>
                <c:pt idx="223">
                  <c:v>21725</c:v>
                </c:pt>
                <c:pt idx="224">
                  <c:v>21730</c:v>
                </c:pt>
                <c:pt idx="225">
                  <c:v>21737</c:v>
                </c:pt>
                <c:pt idx="226">
                  <c:v>21754</c:v>
                </c:pt>
                <c:pt idx="227">
                  <c:v>21780</c:v>
                </c:pt>
                <c:pt idx="228">
                  <c:v>21785</c:v>
                </c:pt>
                <c:pt idx="229">
                  <c:v>21785</c:v>
                </c:pt>
                <c:pt idx="230">
                  <c:v>21802</c:v>
                </c:pt>
                <c:pt idx="231">
                  <c:v>21836</c:v>
                </c:pt>
                <c:pt idx="232">
                  <c:v>21888</c:v>
                </c:pt>
                <c:pt idx="233">
                  <c:v>21902</c:v>
                </c:pt>
                <c:pt idx="234">
                  <c:v>21924</c:v>
                </c:pt>
                <c:pt idx="235">
                  <c:v>21951</c:v>
                </c:pt>
                <c:pt idx="236">
                  <c:v>21957</c:v>
                </c:pt>
                <c:pt idx="237">
                  <c:v>21974</c:v>
                </c:pt>
                <c:pt idx="238">
                  <c:v>22002</c:v>
                </c:pt>
                <c:pt idx="239">
                  <c:v>22013</c:v>
                </c:pt>
                <c:pt idx="240">
                  <c:v>22033</c:v>
                </c:pt>
                <c:pt idx="241">
                  <c:v>22047</c:v>
                </c:pt>
                <c:pt idx="242">
                  <c:v>22071</c:v>
                </c:pt>
                <c:pt idx="243">
                  <c:v>22081</c:v>
                </c:pt>
                <c:pt idx="244">
                  <c:v>22087</c:v>
                </c:pt>
                <c:pt idx="245">
                  <c:v>22091</c:v>
                </c:pt>
                <c:pt idx="246">
                  <c:v>22097</c:v>
                </c:pt>
                <c:pt idx="247">
                  <c:v>22093</c:v>
                </c:pt>
                <c:pt idx="248">
                  <c:v>22111</c:v>
                </c:pt>
                <c:pt idx="249">
                  <c:v>22123</c:v>
                </c:pt>
                <c:pt idx="250">
                  <c:v>22206</c:v>
                </c:pt>
                <c:pt idx="251">
                  <c:v>22296</c:v>
                </c:pt>
                <c:pt idx="252">
                  <c:v>22334</c:v>
                </c:pt>
                <c:pt idx="253">
                  <c:v>22324</c:v>
                </c:pt>
                <c:pt idx="254">
                  <c:v>22319</c:v>
                </c:pt>
                <c:pt idx="255">
                  <c:v>22320</c:v>
                </c:pt>
                <c:pt idx="256">
                  <c:v>22325</c:v>
                </c:pt>
                <c:pt idx="257">
                  <c:v>22315</c:v>
                </c:pt>
                <c:pt idx="258">
                  <c:v>22307</c:v>
                </c:pt>
                <c:pt idx="259">
                  <c:v>22296</c:v>
                </c:pt>
                <c:pt idx="260">
                  <c:v>22292</c:v>
                </c:pt>
                <c:pt idx="261">
                  <c:v>22284</c:v>
                </c:pt>
                <c:pt idx="262">
                  <c:v>22292</c:v>
                </c:pt>
                <c:pt idx="263">
                  <c:v>22294</c:v>
                </c:pt>
                <c:pt idx="264">
                  <c:v>22294</c:v>
                </c:pt>
                <c:pt idx="265">
                  <c:v>22278</c:v>
                </c:pt>
                <c:pt idx="266">
                  <c:v>22284</c:v>
                </c:pt>
                <c:pt idx="267">
                  <c:v>22280</c:v>
                </c:pt>
                <c:pt idx="268">
                  <c:v>22282</c:v>
                </c:pt>
                <c:pt idx="269">
                  <c:v>22288</c:v>
                </c:pt>
                <c:pt idx="270">
                  <c:v>22287</c:v>
                </c:pt>
                <c:pt idx="271">
                  <c:v>22289</c:v>
                </c:pt>
                <c:pt idx="272">
                  <c:v>22291</c:v>
                </c:pt>
                <c:pt idx="273">
                  <c:v>22293</c:v>
                </c:pt>
                <c:pt idx="274">
                  <c:v>22298</c:v>
                </c:pt>
                <c:pt idx="275">
                  <c:v>22308</c:v>
                </c:pt>
                <c:pt idx="276">
                  <c:v>22307</c:v>
                </c:pt>
                <c:pt idx="277">
                  <c:v>22308</c:v>
                </c:pt>
                <c:pt idx="278">
                  <c:v>22317</c:v>
                </c:pt>
                <c:pt idx="279">
                  <c:v>22318</c:v>
                </c:pt>
                <c:pt idx="280">
                  <c:v>22324</c:v>
                </c:pt>
                <c:pt idx="281">
                  <c:v>22328</c:v>
                </c:pt>
                <c:pt idx="282">
                  <c:v>22338</c:v>
                </c:pt>
                <c:pt idx="283">
                  <c:v>22346</c:v>
                </c:pt>
                <c:pt idx="284">
                  <c:v>22343</c:v>
                </c:pt>
                <c:pt idx="285">
                  <c:v>22347</c:v>
                </c:pt>
                <c:pt idx="286">
                  <c:v>22352</c:v>
                </c:pt>
                <c:pt idx="287">
                  <c:v>22355</c:v>
                </c:pt>
                <c:pt idx="288">
                  <c:v>22353</c:v>
                </c:pt>
                <c:pt idx="289">
                  <c:v>22356</c:v>
                </c:pt>
                <c:pt idx="290">
                  <c:v>22360</c:v>
                </c:pt>
                <c:pt idx="291">
                  <c:v>22354</c:v>
                </c:pt>
                <c:pt idx="292">
                  <c:v>22351</c:v>
                </c:pt>
                <c:pt idx="293">
                  <c:v>22346</c:v>
                </c:pt>
                <c:pt idx="294">
                  <c:v>22344</c:v>
                </c:pt>
                <c:pt idx="295">
                  <c:v>22346</c:v>
                </c:pt>
                <c:pt idx="296">
                  <c:v>22351</c:v>
                </c:pt>
                <c:pt idx="297">
                  <c:v>22358</c:v>
                </c:pt>
                <c:pt idx="298">
                  <c:v>22357</c:v>
                </c:pt>
                <c:pt idx="299">
                  <c:v>22347</c:v>
                </c:pt>
                <c:pt idx="300">
                  <c:v>22347</c:v>
                </c:pt>
                <c:pt idx="301">
                  <c:v>22347</c:v>
                </c:pt>
                <c:pt idx="302">
                  <c:v>22350</c:v>
                </c:pt>
                <c:pt idx="303">
                  <c:v>22344</c:v>
                </c:pt>
                <c:pt idx="304">
                  <c:v>22353</c:v>
                </c:pt>
                <c:pt idx="305">
                  <c:v>22351</c:v>
                </c:pt>
                <c:pt idx="306">
                  <c:v>22342</c:v>
                </c:pt>
                <c:pt idx="307">
                  <c:v>22339</c:v>
                </c:pt>
                <c:pt idx="308">
                  <c:v>22343</c:v>
                </c:pt>
                <c:pt idx="309">
                  <c:v>22341</c:v>
                </c:pt>
                <c:pt idx="310">
                  <c:v>22334</c:v>
                </c:pt>
                <c:pt idx="311">
                  <c:v>22339</c:v>
                </c:pt>
                <c:pt idx="312">
                  <c:v>22339</c:v>
                </c:pt>
                <c:pt idx="313">
                  <c:v>22347</c:v>
                </c:pt>
                <c:pt idx="314">
                  <c:v>22349</c:v>
                </c:pt>
                <c:pt idx="315">
                  <c:v>22349</c:v>
                </c:pt>
                <c:pt idx="316">
                  <c:v>22354</c:v>
                </c:pt>
                <c:pt idx="317">
                  <c:v>22349</c:v>
                </c:pt>
                <c:pt idx="318">
                  <c:v>22345</c:v>
                </c:pt>
                <c:pt idx="319">
                  <c:v>22340</c:v>
                </c:pt>
                <c:pt idx="320">
                  <c:v>22340</c:v>
                </c:pt>
                <c:pt idx="321">
                  <c:v>22332</c:v>
                </c:pt>
                <c:pt idx="322">
                  <c:v>22322</c:v>
                </c:pt>
                <c:pt idx="323">
                  <c:v>22332</c:v>
                </c:pt>
                <c:pt idx="324">
                  <c:v>22321</c:v>
                </c:pt>
                <c:pt idx="325">
                  <c:v>22321</c:v>
                </c:pt>
                <c:pt idx="326">
                  <c:v>22325</c:v>
                </c:pt>
                <c:pt idx="327">
                  <c:v>22322</c:v>
                </c:pt>
                <c:pt idx="328">
                  <c:v>22323</c:v>
                </c:pt>
                <c:pt idx="329">
                  <c:v>22327</c:v>
                </c:pt>
                <c:pt idx="330">
                  <c:v>22332</c:v>
                </c:pt>
                <c:pt idx="331">
                  <c:v>22338</c:v>
                </c:pt>
                <c:pt idx="332">
                  <c:v>22340</c:v>
                </c:pt>
                <c:pt idx="333">
                  <c:v>22341</c:v>
                </c:pt>
                <c:pt idx="334">
                  <c:v>22334</c:v>
                </c:pt>
                <c:pt idx="335">
                  <c:v>22335</c:v>
                </c:pt>
                <c:pt idx="336">
                  <c:v>22353</c:v>
                </c:pt>
                <c:pt idx="337">
                  <c:v>22370</c:v>
                </c:pt>
                <c:pt idx="338">
                  <c:v>22375</c:v>
                </c:pt>
                <c:pt idx="339">
                  <c:v>22382</c:v>
                </c:pt>
                <c:pt idx="340">
                  <c:v>22378</c:v>
                </c:pt>
                <c:pt idx="341">
                  <c:v>22378</c:v>
                </c:pt>
                <c:pt idx="342">
                  <c:v>22374</c:v>
                </c:pt>
                <c:pt idx="343">
                  <c:v>22376</c:v>
                </c:pt>
                <c:pt idx="344">
                  <c:v>22384</c:v>
                </c:pt>
                <c:pt idx="345">
                  <c:v>22403</c:v>
                </c:pt>
                <c:pt idx="346">
                  <c:v>22405</c:v>
                </c:pt>
                <c:pt idx="347">
                  <c:v>22410</c:v>
                </c:pt>
                <c:pt idx="348">
                  <c:v>22418</c:v>
                </c:pt>
                <c:pt idx="349">
                  <c:v>22421</c:v>
                </c:pt>
                <c:pt idx="350">
                  <c:v>23180</c:v>
                </c:pt>
                <c:pt idx="351">
                  <c:v>23341</c:v>
                </c:pt>
                <c:pt idx="352">
                  <c:v>23355</c:v>
                </c:pt>
                <c:pt idx="353">
                  <c:v>23352</c:v>
                </c:pt>
                <c:pt idx="354">
                  <c:v>23332</c:v>
                </c:pt>
                <c:pt idx="355">
                  <c:v>23305</c:v>
                </c:pt>
                <c:pt idx="356">
                  <c:v>23300</c:v>
                </c:pt>
                <c:pt idx="357">
                  <c:v>23303</c:v>
                </c:pt>
                <c:pt idx="358">
                  <c:v>23307</c:v>
                </c:pt>
                <c:pt idx="359">
                  <c:v>23294</c:v>
                </c:pt>
                <c:pt idx="360">
                  <c:v>23295</c:v>
                </c:pt>
                <c:pt idx="361">
                  <c:v>23287</c:v>
                </c:pt>
                <c:pt idx="362">
                  <c:v>23271</c:v>
                </c:pt>
                <c:pt idx="363">
                  <c:v>23263</c:v>
                </c:pt>
                <c:pt idx="364">
                  <c:v>23261</c:v>
                </c:pt>
                <c:pt idx="365">
                  <c:v>23256</c:v>
                </c:pt>
                <c:pt idx="366">
                  <c:v>23255</c:v>
                </c:pt>
                <c:pt idx="367">
                  <c:v>23224</c:v>
                </c:pt>
                <c:pt idx="368">
                  <c:v>23211</c:v>
                </c:pt>
                <c:pt idx="369">
                  <c:v>23204</c:v>
                </c:pt>
                <c:pt idx="370">
                  <c:v>23203</c:v>
                </c:pt>
                <c:pt idx="371">
                  <c:v>23187</c:v>
                </c:pt>
                <c:pt idx="372">
                  <c:v>23190</c:v>
                </c:pt>
                <c:pt idx="373">
                  <c:v>23184</c:v>
                </c:pt>
                <c:pt idx="374">
                  <c:v>23184</c:v>
                </c:pt>
                <c:pt idx="375">
                  <c:v>23184</c:v>
                </c:pt>
                <c:pt idx="376">
                  <c:v>23188</c:v>
                </c:pt>
                <c:pt idx="377">
                  <c:v>23179</c:v>
                </c:pt>
                <c:pt idx="378">
                  <c:v>23182</c:v>
                </c:pt>
                <c:pt idx="379">
                  <c:v>23176</c:v>
                </c:pt>
                <c:pt idx="380">
                  <c:v>23169</c:v>
                </c:pt>
                <c:pt idx="381">
                  <c:v>23175</c:v>
                </c:pt>
                <c:pt idx="382">
                  <c:v>23172</c:v>
                </c:pt>
                <c:pt idx="383">
                  <c:v>23171</c:v>
                </c:pt>
                <c:pt idx="384">
                  <c:v>23164</c:v>
                </c:pt>
                <c:pt idx="385">
                  <c:v>23141</c:v>
                </c:pt>
                <c:pt idx="386">
                  <c:v>23149</c:v>
                </c:pt>
                <c:pt idx="387">
                  <c:v>23154</c:v>
                </c:pt>
                <c:pt idx="388">
                  <c:v>23158</c:v>
                </c:pt>
                <c:pt idx="389">
                  <c:v>23166</c:v>
                </c:pt>
                <c:pt idx="390">
                  <c:v>23165</c:v>
                </c:pt>
                <c:pt idx="391">
                  <c:v>23159</c:v>
                </c:pt>
                <c:pt idx="392">
                  <c:v>23164</c:v>
                </c:pt>
                <c:pt idx="393">
                  <c:v>23170</c:v>
                </c:pt>
                <c:pt idx="394">
                  <c:v>23175</c:v>
                </c:pt>
                <c:pt idx="395">
                  <c:v>23176</c:v>
                </c:pt>
                <c:pt idx="396">
                  <c:v>23176</c:v>
                </c:pt>
                <c:pt idx="397">
                  <c:v>23172</c:v>
                </c:pt>
                <c:pt idx="398">
                  <c:v>23173</c:v>
                </c:pt>
                <c:pt idx="399">
                  <c:v>23170</c:v>
                </c:pt>
                <c:pt idx="400">
                  <c:v>23167</c:v>
                </c:pt>
                <c:pt idx="401">
                  <c:v>23157</c:v>
                </c:pt>
                <c:pt idx="402">
                  <c:v>23165</c:v>
                </c:pt>
                <c:pt idx="403">
                  <c:v>23169</c:v>
                </c:pt>
                <c:pt idx="404">
                  <c:v>23159</c:v>
                </c:pt>
                <c:pt idx="405">
                  <c:v>23151</c:v>
                </c:pt>
                <c:pt idx="406">
                  <c:v>23150</c:v>
                </c:pt>
                <c:pt idx="407">
                  <c:v>23147</c:v>
                </c:pt>
                <c:pt idx="408">
                  <c:v>23146</c:v>
                </c:pt>
                <c:pt idx="409">
                  <c:v>23148</c:v>
                </c:pt>
                <c:pt idx="410">
                  <c:v>23150</c:v>
                </c:pt>
                <c:pt idx="411">
                  <c:v>23149</c:v>
                </c:pt>
                <c:pt idx="412">
                  <c:v>23143</c:v>
                </c:pt>
                <c:pt idx="413">
                  <c:v>23143</c:v>
                </c:pt>
                <c:pt idx="414">
                  <c:v>23156</c:v>
                </c:pt>
                <c:pt idx="415">
                  <c:v>23151</c:v>
                </c:pt>
                <c:pt idx="416">
                  <c:v>23158</c:v>
                </c:pt>
                <c:pt idx="417">
                  <c:v>23159</c:v>
                </c:pt>
                <c:pt idx="418">
                  <c:v>23158</c:v>
                </c:pt>
                <c:pt idx="419">
                  <c:v>23157</c:v>
                </c:pt>
                <c:pt idx="420">
                  <c:v>23157</c:v>
                </c:pt>
                <c:pt idx="421">
                  <c:v>23158</c:v>
                </c:pt>
                <c:pt idx="422">
                  <c:v>23151</c:v>
                </c:pt>
                <c:pt idx="423">
                  <c:v>23156</c:v>
                </c:pt>
                <c:pt idx="424">
                  <c:v>23157</c:v>
                </c:pt>
                <c:pt idx="425">
                  <c:v>23143</c:v>
                </c:pt>
                <c:pt idx="426">
                  <c:v>23151</c:v>
                </c:pt>
                <c:pt idx="427">
                  <c:v>23152</c:v>
                </c:pt>
                <c:pt idx="428">
                  <c:v>23156</c:v>
                </c:pt>
                <c:pt idx="429">
                  <c:v>23165</c:v>
                </c:pt>
                <c:pt idx="430">
                  <c:v>23158</c:v>
                </c:pt>
                <c:pt idx="431">
                  <c:v>23166</c:v>
                </c:pt>
                <c:pt idx="432">
                  <c:v>23160</c:v>
                </c:pt>
                <c:pt idx="433">
                  <c:v>23155</c:v>
                </c:pt>
                <c:pt idx="434">
                  <c:v>23150</c:v>
                </c:pt>
                <c:pt idx="435">
                  <c:v>23150</c:v>
                </c:pt>
                <c:pt idx="436">
                  <c:v>23149</c:v>
                </c:pt>
                <c:pt idx="437">
                  <c:v>23157</c:v>
                </c:pt>
                <c:pt idx="438">
                  <c:v>23162</c:v>
                </c:pt>
                <c:pt idx="439">
                  <c:v>23164</c:v>
                </c:pt>
                <c:pt idx="440">
                  <c:v>23169</c:v>
                </c:pt>
                <c:pt idx="441">
                  <c:v>23166</c:v>
                </c:pt>
                <c:pt idx="442">
                  <c:v>23163</c:v>
                </c:pt>
                <c:pt idx="443">
                  <c:v>23158</c:v>
                </c:pt>
                <c:pt idx="444">
                  <c:v>23156</c:v>
                </c:pt>
                <c:pt idx="445">
                  <c:v>23156</c:v>
                </c:pt>
                <c:pt idx="446">
                  <c:v>23149</c:v>
                </c:pt>
                <c:pt idx="447">
                  <c:v>23136</c:v>
                </c:pt>
                <c:pt idx="448">
                  <c:v>23135</c:v>
                </c:pt>
                <c:pt idx="449">
                  <c:v>23133</c:v>
                </c:pt>
                <c:pt idx="450">
                  <c:v>23142</c:v>
                </c:pt>
                <c:pt idx="451">
                  <c:v>23137</c:v>
                </c:pt>
                <c:pt idx="452">
                  <c:v>23147</c:v>
                </c:pt>
                <c:pt idx="453">
                  <c:v>23146</c:v>
                </c:pt>
                <c:pt idx="454">
                  <c:v>23146</c:v>
                </c:pt>
                <c:pt idx="455">
                  <c:v>23152</c:v>
                </c:pt>
                <c:pt idx="456">
                  <c:v>23159</c:v>
                </c:pt>
                <c:pt idx="457">
                  <c:v>23160</c:v>
                </c:pt>
                <c:pt idx="458">
                  <c:v>23163</c:v>
                </c:pt>
                <c:pt idx="459">
                  <c:v>23167</c:v>
                </c:pt>
                <c:pt idx="460">
                  <c:v>23161</c:v>
                </c:pt>
                <c:pt idx="461">
                  <c:v>23160</c:v>
                </c:pt>
                <c:pt idx="462">
                  <c:v>23169</c:v>
                </c:pt>
                <c:pt idx="463">
                  <c:v>23167</c:v>
                </c:pt>
                <c:pt idx="464">
                  <c:v>23167</c:v>
                </c:pt>
                <c:pt idx="465">
                  <c:v>23171</c:v>
                </c:pt>
                <c:pt idx="466">
                  <c:v>23166</c:v>
                </c:pt>
                <c:pt idx="467">
                  <c:v>23164</c:v>
                </c:pt>
                <c:pt idx="468">
                  <c:v>23163</c:v>
                </c:pt>
                <c:pt idx="469">
                  <c:v>23158</c:v>
                </c:pt>
                <c:pt idx="470">
                  <c:v>23154</c:v>
                </c:pt>
                <c:pt idx="471">
                  <c:v>23166</c:v>
                </c:pt>
                <c:pt idx="472">
                  <c:v>23176</c:v>
                </c:pt>
                <c:pt idx="473">
                  <c:v>23177</c:v>
                </c:pt>
                <c:pt idx="474">
                  <c:v>23186</c:v>
                </c:pt>
                <c:pt idx="475">
                  <c:v>23193</c:v>
                </c:pt>
                <c:pt idx="476">
                  <c:v>23201</c:v>
                </c:pt>
                <c:pt idx="477">
                  <c:v>23213</c:v>
                </c:pt>
                <c:pt idx="478">
                  <c:v>23211</c:v>
                </c:pt>
                <c:pt idx="479">
                  <c:v>23225</c:v>
                </c:pt>
                <c:pt idx="480">
                  <c:v>23230</c:v>
                </c:pt>
                <c:pt idx="481">
                  <c:v>23219</c:v>
                </c:pt>
                <c:pt idx="482">
                  <c:v>23217</c:v>
                </c:pt>
                <c:pt idx="483">
                  <c:v>23224</c:v>
                </c:pt>
                <c:pt idx="484">
                  <c:v>23227</c:v>
                </c:pt>
                <c:pt idx="485">
                  <c:v>23222</c:v>
                </c:pt>
                <c:pt idx="486">
                  <c:v>23229</c:v>
                </c:pt>
                <c:pt idx="487">
                  <c:v>23230</c:v>
                </c:pt>
                <c:pt idx="488">
                  <c:v>23228</c:v>
                </c:pt>
                <c:pt idx="489">
                  <c:v>23223</c:v>
                </c:pt>
                <c:pt idx="490">
                  <c:v>23218</c:v>
                </c:pt>
                <c:pt idx="491">
                  <c:v>23219</c:v>
                </c:pt>
                <c:pt idx="492">
                  <c:v>23223</c:v>
                </c:pt>
                <c:pt idx="493">
                  <c:v>23235</c:v>
                </c:pt>
                <c:pt idx="494">
                  <c:v>23233</c:v>
                </c:pt>
                <c:pt idx="495">
                  <c:v>23238</c:v>
                </c:pt>
                <c:pt idx="496">
                  <c:v>23233</c:v>
                </c:pt>
                <c:pt idx="497">
                  <c:v>23235</c:v>
                </c:pt>
                <c:pt idx="498">
                  <c:v>23226</c:v>
                </c:pt>
                <c:pt idx="499">
                  <c:v>23234</c:v>
                </c:pt>
                <c:pt idx="500">
                  <c:v>23234</c:v>
                </c:pt>
                <c:pt idx="501">
                  <c:v>23236</c:v>
                </c:pt>
                <c:pt idx="502">
                  <c:v>23236</c:v>
                </c:pt>
                <c:pt idx="503">
                  <c:v>23232</c:v>
                </c:pt>
                <c:pt idx="504">
                  <c:v>23232</c:v>
                </c:pt>
                <c:pt idx="505">
                  <c:v>23234</c:v>
                </c:pt>
                <c:pt idx="506">
                  <c:v>23234</c:v>
                </c:pt>
                <c:pt idx="507">
                  <c:v>23238</c:v>
                </c:pt>
                <c:pt idx="508">
                  <c:v>23244</c:v>
                </c:pt>
                <c:pt idx="509">
                  <c:v>23246</c:v>
                </c:pt>
                <c:pt idx="510">
                  <c:v>23245</c:v>
                </c:pt>
                <c:pt idx="511">
                  <c:v>23248</c:v>
                </c:pt>
                <c:pt idx="512">
                  <c:v>23250</c:v>
                </c:pt>
                <c:pt idx="513">
                  <c:v>23248</c:v>
                </c:pt>
                <c:pt idx="514">
                  <c:v>23247</c:v>
                </c:pt>
                <c:pt idx="515">
                  <c:v>23246</c:v>
                </c:pt>
                <c:pt idx="516">
                  <c:v>23251</c:v>
                </c:pt>
                <c:pt idx="517">
                  <c:v>23246</c:v>
                </c:pt>
                <c:pt idx="518">
                  <c:v>23255</c:v>
                </c:pt>
                <c:pt idx="519">
                  <c:v>23262</c:v>
                </c:pt>
                <c:pt idx="520">
                  <c:v>23264</c:v>
                </c:pt>
                <c:pt idx="521">
                  <c:v>23271</c:v>
                </c:pt>
                <c:pt idx="522">
                  <c:v>23268</c:v>
                </c:pt>
                <c:pt idx="523">
                  <c:v>23269</c:v>
                </c:pt>
                <c:pt idx="524">
                  <c:v>23268</c:v>
                </c:pt>
                <c:pt idx="525">
                  <c:v>23297</c:v>
                </c:pt>
                <c:pt idx="526">
                  <c:v>23327</c:v>
                </c:pt>
                <c:pt idx="527">
                  <c:v>23336</c:v>
                </c:pt>
                <c:pt idx="528">
                  <c:v>23354</c:v>
                </c:pt>
                <c:pt idx="529">
                  <c:v>23372</c:v>
                </c:pt>
                <c:pt idx="530">
                  <c:v>23390</c:v>
                </c:pt>
                <c:pt idx="531">
                  <c:v>23414</c:v>
                </c:pt>
                <c:pt idx="532">
                  <c:v>23414</c:v>
                </c:pt>
                <c:pt idx="533">
                  <c:v>23423</c:v>
                </c:pt>
                <c:pt idx="534">
                  <c:v>23430</c:v>
                </c:pt>
                <c:pt idx="535">
                  <c:v>23437</c:v>
                </c:pt>
                <c:pt idx="536">
                  <c:v>23447</c:v>
                </c:pt>
                <c:pt idx="537">
                  <c:v>23452</c:v>
                </c:pt>
                <c:pt idx="538">
                  <c:v>23451</c:v>
                </c:pt>
                <c:pt idx="539">
                  <c:v>23444</c:v>
                </c:pt>
                <c:pt idx="540">
                  <c:v>23453</c:v>
                </c:pt>
                <c:pt idx="541">
                  <c:v>23437</c:v>
                </c:pt>
                <c:pt idx="542">
                  <c:v>23465</c:v>
                </c:pt>
                <c:pt idx="543">
                  <c:v>23482</c:v>
                </c:pt>
                <c:pt idx="544">
                  <c:v>23482</c:v>
                </c:pt>
                <c:pt idx="545">
                  <c:v>23473</c:v>
                </c:pt>
                <c:pt idx="546">
                  <c:v>23467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6D-4DDB-A0ED-3B8E656547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bitburger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Sheet1!$C$2:$C$548</c:f>
              <c:numCache>
                <c:formatCode>General</c:formatCode>
                <c:ptCount val="547"/>
                <c:pt idx="0">
                  <c:v>26829</c:v>
                </c:pt>
                <c:pt idx="1">
                  <c:v>26857</c:v>
                </c:pt>
                <c:pt idx="2">
                  <c:v>26885</c:v>
                </c:pt>
                <c:pt idx="3">
                  <c:v>26901</c:v>
                </c:pt>
                <c:pt idx="4">
                  <c:v>26928</c:v>
                </c:pt>
                <c:pt idx="5">
                  <c:v>26940</c:v>
                </c:pt>
                <c:pt idx="6">
                  <c:v>26951</c:v>
                </c:pt>
                <c:pt idx="7">
                  <c:v>26982</c:v>
                </c:pt>
                <c:pt idx="8">
                  <c:v>27026</c:v>
                </c:pt>
                <c:pt idx="9">
                  <c:v>27053</c:v>
                </c:pt>
                <c:pt idx="10">
                  <c:v>27091</c:v>
                </c:pt>
                <c:pt idx="11">
                  <c:v>27106</c:v>
                </c:pt>
                <c:pt idx="12">
                  <c:v>27132</c:v>
                </c:pt>
                <c:pt idx="13">
                  <c:v>27163</c:v>
                </c:pt>
                <c:pt idx="14">
                  <c:v>27298</c:v>
                </c:pt>
                <c:pt idx="15">
                  <c:v>27354</c:v>
                </c:pt>
                <c:pt idx="16">
                  <c:v>27375</c:v>
                </c:pt>
                <c:pt idx="17">
                  <c:v>27392</c:v>
                </c:pt>
                <c:pt idx="18">
                  <c:v>27411</c:v>
                </c:pt>
                <c:pt idx="19">
                  <c:v>27413</c:v>
                </c:pt>
                <c:pt idx="20">
                  <c:v>27451</c:v>
                </c:pt>
                <c:pt idx="21">
                  <c:v>27472</c:v>
                </c:pt>
                <c:pt idx="22">
                  <c:v>27496</c:v>
                </c:pt>
                <c:pt idx="23">
                  <c:v>27505</c:v>
                </c:pt>
                <c:pt idx="24">
                  <c:v>27527</c:v>
                </c:pt>
                <c:pt idx="25">
                  <c:v>27546</c:v>
                </c:pt>
                <c:pt idx="26">
                  <c:v>27555</c:v>
                </c:pt>
                <c:pt idx="27">
                  <c:v>27584</c:v>
                </c:pt>
                <c:pt idx="28">
                  <c:v>27607</c:v>
                </c:pt>
                <c:pt idx="29">
                  <c:v>27625</c:v>
                </c:pt>
                <c:pt idx="30">
                  <c:v>27649</c:v>
                </c:pt>
                <c:pt idx="31">
                  <c:v>27666</c:v>
                </c:pt>
                <c:pt idx="32">
                  <c:v>27685</c:v>
                </c:pt>
                <c:pt idx="33">
                  <c:v>27701</c:v>
                </c:pt>
                <c:pt idx="34">
                  <c:v>27724</c:v>
                </c:pt>
                <c:pt idx="35">
                  <c:v>27750</c:v>
                </c:pt>
                <c:pt idx="36">
                  <c:v>27775</c:v>
                </c:pt>
                <c:pt idx="37">
                  <c:v>27797</c:v>
                </c:pt>
                <c:pt idx="38">
                  <c:v>27835</c:v>
                </c:pt>
                <c:pt idx="39">
                  <c:v>27836</c:v>
                </c:pt>
                <c:pt idx="40">
                  <c:v>27846</c:v>
                </c:pt>
                <c:pt idx="41">
                  <c:v>27879</c:v>
                </c:pt>
                <c:pt idx="42">
                  <c:v>27910</c:v>
                </c:pt>
                <c:pt idx="43">
                  <c:v>27942</c:v>
                </c:pt>
                <c:pt idx="44">
                  <c:v>27968</c:v>
                </c:pt>
                <c:pt idx="45">
                  <c:v>27984</c:v>
                </c:pt>
                <c:pt idx="46">
                  <c:v>28015</c:v>
                </c:pt>
                <c:pt idx="47">
                  <c:v>28046</c:v>
                </c:pt>
                <c:pt idx="48">
                  <c:v>28081</c:v>
                </c:pt>
                <c:pt idx="49">
                  <c:v>28098</c:v>
                </c:pt>
                <c:pt idx="50">
                  <c:v>28123</c:v>
                </c:pt>
                <c:pt idx="51">
                  <c:v>28154</c:v>
                </c:pt>
                <c:pt idx="52">
                  <c:v>28177</c:v>
                </c:pt>
                <c:pt idx="53">
                  <c:v>28209</c:v>
                </c:pt>
                <c:pt idx="54">
                  <c:v>28247</c:v>
                </c:pt>
                <c:pt idx="55">
                  <c:v>28288</c:v>
                </c:pt>
                <c:pt idx="56">
                  <c:v>28302</c:v>
                </c:pt>
                <c:pt idx="57">
                  <c:v>28324</c:v>
                </c:pt>
                <c:pt idx="58">
                  <c:v>28343</c:v>
                </c:pt>
                <c:pt idx="59">
                  <c:v>28370</c:v>
                </c:pt>
                <c:pt idx="60">
                  <c:v>28409</c:v>
                </c:pt>
                <c:pt idx="61">
                  <c:v>28431</c:v>
                </c:pt>
                <c:pt idx="62">
                  <c:v>28441</c:v>
                </c:pt>
                <c:pt idx="63">
                  <c:v>28456</c:v>
                </c:pt>
                <c:pt idx="64">
                  <c:v>28482</c:v>
                </c:pt>
                <c:pt idx="65">
                  <c:v>28492</c:v>
                </c:pt>
                <c:pt idx="66">
                  <c:v>28505</c:v>
                </c:pt>
                <c:pt idx="67">
                  <c:v>28533</c:v>
                </c:pt>
                <c:pt idx="68">
                  <c:v>28558</c:v>
                </c:pt>
                <c:pt idx="69">
                  <c:v>28569</c:v>
                </c:pt>
                <c:pt idx="70">
                  <c:v>28590</c:v>
                </c:pt>
                <c:pt idx="71">
                  <c:v>28610</c:v>
                </c:pt>
                <c:pt idx="72">
                  <c:v>28638</c:v>
                </c:pt>
                <c:pt idx="73">
                  <c:v>28665</c:v>
                </c:pt>
                <c:pt idx="74">
                  <c:v>28712</c:v>
                </c:pt>
                <c:pt idx="75">
                  <c:v>28734</c:v>
                </c:pt>
                <c:pt idx="76">
                  <c:v>28748</c:v>
                </c:pt>
                <c:pt idx="77">
                  <c:v>28764</c:v>
                </c:pt>
                <c:pt idx="78">
                  <c:v>28774</c:v>
                </c:pt>
                <c:pt idx="79">
                  <c:v>28798</c:v>
                </c:pt>
                <c:pt idx="80">
                  <c:v>28824</c:v>
                </c:pt>
                <c:pt idx="81">
                  <c:v>28866</c:v>
                </c:pt>
                <c:pt idx="82">
                  <c:v>28894</c:v>
                </c:pt>
                <c:pt idx="83">
                  <c:v>28940</c:v>
                </c:pt>
                <c:pt idx="84">
                  <c:v>28966</c:v>
                </c:pt>
                <c:pt idx="85">
                  <c:v>29009</c:v>
                </c:pt>
                <c:pt idx="86">
                  <c:v>29040</c:v>
                </c:pt>
                <c:pt idx="87">
                  <c:v>29081</c:v>
                </c:pt>
                <c:pt idx="88">
                  <c:v>29126</c:v>
                </c:pt>
                <c:pt idx="89">
                  <c:v>29155</c:v>
                </c:pt>
                <c:pt idx="90">
                  <c:v>29184</c:v>
                </c:pt>
                <c:pt idx="91">
                  <c:v>29206</c:v>
                </c:pt>
                <c:pt idx="92">
                  <c:v>29228</c:v>
                </c:pt>
                <c:pt idx="93">
                  <c:v>29273</c:v>
                </c:pt>
                <c:pt idx="94">
                  <c:v>29310</c:v>
                </c:pt>
                <c:pt idx="95">
                  <c:v>29353</c:v>
                </c:pt>
                <c:pt idx="96">
                  <c:v>29384</c:v>
                </c:pt>
                <c:pt idx="97">
                  <c:v>29422</c:v>
                </c:pt>
                <c:pt idx="98">
                  <c:v>29450</c:v>
                </c:pt>
                <c:pt idx="99">
                  <c:v>29472</c:v>
                </c:pt>
                <c:pt idx="100">
                  <c:v>29515</c:v>
                </c:pt>
                <c:pt idx="101">
                  <c:v>29542</c:v>
                </c:pt>
                <c:pt idx="102">
                  <c:v>29592</c:v>
                </c:pt>
                <c:pt idx="103">
                  <c:v>29640</c:v>
                </c:pt>
                <c:pt idx="104">
                  <c:v>29680</c:v>
                </c:pt>
                <c:pt idx="105">
                  <c:v>29704</c:v>
                </c:pt>
                <c:pt idx="106">
                  <c:v>29753</c:v>
                </c:pt>
                <c:pt idx="107">
                  <c:v>29789</c:v>
                </c:pt>
                <c:pt idx="108">
                  <c:v>29807</c:v>
                </c:pt>
                <c:pt idx="109">
                  <c:v>29856</c:v>
                </c:pt>
                <c:pt idx="110">
                  <c:v>29867</c:v>
                </c:pt>
                <c:pt idx="111">
                  <c:v>29893</c:v>
                </c:pt>
                <c:pt idx="112">
                  <c:v>29916</c:v>
                </c:pt>
                <c:pt idx="113">
                  <c:v>29957</c:v>
                </c:pt>
                <c:pt idx="114">
                  <c:v>29992</c:v>
                </c:pt>
                <c:pt idx="115">
                  <c:v>30023</c:v>
                </c:pt>
                <c:pt idx="116">
                  <c:v>30057</c:v>
                </c:pt>
                <c:pt idx="117">
                  <c:v>30074</c:v>
                </c:pt>
                <c:pt idx="118">
                  <c:v>30092</c:v>
                </c:pt>
                <c:pt idx="119">
                  <c:v>30092</c:v>
                </c:pt>
                <c:pt idx="120">
                  <c:v>30139</c:v>
                </c:pt>
                <c:pt idx="121">
                  <c:v>30179</c:v>
                </c:pt>
                <c:pt idx="122">
                  <c:v>30277</c:v>
                </c:pt>
                <c:pt idx="123">
                  <c:v>30336</c:v>
                </c:pt>
                <c:pt idx="124">
                  <c:v>30363</c:v>
                </c:pt>
                <c:pt idx="125">
                  <c:v>30385</c:v>
                </c:pt>
                <c:pt idx="126">
                  <c:v>30404</c:v>
                </c:pt>
                <c:pt idx="127">
                  <c:v>30446</c:v>
                </c:pt>
                <c:pt idx="128">
                  <c:v>30477</c:v>
                </c:pt>
                <c:pt idx="129">
                  <c:v>30501</c:v>
                </c:pt>
                <c:pt idx="130">
                  <c:v>30529</c:v>
                </c:pt>
                <c:pt idx="131">
                  <c:v>30564</c:v>
                </c:pt>
                <c:pt idx="132">
                  <c:v>30581</c:v>
                </c:pt>
                <c:pt idx="133">
                  <c:v>30621</c:v>
                </c:pt>
                <c:pt idx="134">
                  <c:v>30651</c:v>
                </c:pt>
                <c:pt idx="135">
                  <c:v>30674</c:v>
                </c:pt>
                <c:pt idx="136">
                  <c:v>30785</c:v>
                </c:pt>
                <c:pt idx="137">
                  <c:v>30829</c:v>
                </c:pt>
                <c:pt idx="138">
                  <c:v>30872</c:v>
                </c:pt>
                <c:pt idx="139">
                  <c:v>30903</c:v>
                </c:pt>
                <c:pt idx="140">
                  <c:v>31028</c:v>
                </c:pt>
                <c:pt idx="141">
                  <c:v>31062</c:v>
                </c:pt>
                <c:pt idx="142">
                  <c:v>31101</c:v>
                </c:pt>
                <c:pt idx="143">
                  <c:v>31125</c:v>
                </c:pt>
                <c:pt idx="144">
                  <c:v>31167</c:v>
                </c:pt>
                <c:pt idx="145">
                  <c:v>31191</c:v>
                </c:pt>
                <c:pt idx="146">
                  <c:v>31208</c:v>
                </c:pt>
                <c:pt idx="147">
                  <c:v>31240</c:v>
                </c:pt>
                <c:pt idx="148">
                  <c:v>31267</c:v>
                </c:pt>
                <c:pt idx="149">
                  <c:v>31303</c:v>
                </c:pt>
                <c:pt idx="150">
                  <c:v>31335</c:v>
                </c:pt>
                <c:pt idx="151">
                  <c:v>31361</c:v>
                </c:pt>
                <c:pt idx="152">
                  <c:v>31390</c:v>
                </c:pt>
                <c:pt idx="153">
                  <c:v>31402</c:v>
                </c:pt>
                <c:pt idx="154">
                  <c:v>31418</c:v>
                </c:pt>
                <c:pt idx="155">
                  <c:v>31444</c:v>
                </c:pt>
                <c:pt idx="156">
                  <c:v>31468</c:v>
                </c:pt>
                <c:pt idx="157">
                  <c:v>31491</c:v>
                </c:pt>
                <c:pt idx="158">
                  <c:v>31526</c:v>
                </c:pt>
                <c:pt idx="159">
                  <c:v>31564</c:v>
                </c:pt>
                <c:pt idx="160">
                  <c:v>31645</c:v>
                </c:pt>
                <c:pt idx="161">
                  <c:v>31687</c:v>
                </c:pt>
                <c:pt idx="162">
                  <c:v>31700</c:v>
                </c:pt>
                <c:pt idx="163">
                  <c:v>31723</c:v>
                </c:pt>
                <c:pt idx="164">
                  <c:v>31740</c:v>
                </c:pt>
                <c:pt idx="165">
                  <c:v>31765</c:v>
                </c:pt>
                <c:pt idx="166">
                  <c:v>31773</c:v>
                </c:pt>
                <c:pt idx="167">
                  <c:v>31760</c:v>
                </c:pt>
                <c:pt idx="168">
                  <c:v>31783</c:v>
                </c:pt>
                <c:pt idx="169">
                  <c:v>31809</c:v>
                </c:pt>
                <c:pt idx="170">
                  <c:v>31850</c:v>
                </c:pt>
                <c:pt idx="171">
                  <c:v>31886</c:v>
                </c:pt>
                <c:pt idx="172">
                  <c:v>31928</c:v>
                </c:pt>
                <c:pt idx="173">
                  <c:v>31979</c:v>
                </c:pt>
                <c:pt idx="174">
                  <c:v>32004</c:v>
                </c:pt>
                <c:pt idx="175">
                  <c:v>32040</c:v>
                </c:pt>
                <c:pt idx="176">
                  <c:v>32080</c:v>
                </c:pt>
                <c:pt idx="177">
                  <c:v>32112</c:v>
                </c:pt>
                <c:pt idx="178">
                  <c:v>32141</c:v>
                </c:pt>
                <c:pt idx="179">
                  <c:v>32193</c:v>
                </c:pt>
                <c:pt idx="180">
                  <c:v>32218</c:v>
                </c:pt>
                <c:pt idx="181">
                  <c:v>32253</c:v>
                </c:pt>
                <c:pt idx="182">
                  <c:v>32273</c:v>
                </c:pt>
                <c:pt idx="183">
                  <c:v>32306</c:v>
                </c:pt>
                <c:pt idx="184">
                  <c:v>32400</c:v>
                </c:pt>
                <c:pt idx="185">
                  <c:v>32421</c:v>
                </c:pt>
                <c:pt idx="186">
                  <c:v>32442</c:v>
                </c:pt>
                <c:pt idx="187">
                  <c:v>32468</c:v>
                </c:pt>
                <c:pt idx="188">
                  <c:v>32512</c:v>
                </c:pt>
                <c:pt idx="189">
                  <c:v>32571</c:v>
                </c:pt>
                <c:pt idx="190">
                  <c:v>32616</c:v>
                </c:pt>
                <c:pt idx="191">
                  <c:v>32648</c:v>
                </c:pt>
                <c:pt idx="192">
                  <c:v>32678</c:v>
                </c:pt>
                <c:pt idx="193">
                  <c:v>32710</c:v>
                </c:pt>
                <c:pt idx="194">
                  <c:v>32862</c:v>
                </c:pt>
                <c:pt idx="195">
                  <c:v>32910</c:v>
                </c:pt>
                <c:pt idx="196">
                  <c:v>32951</c:v>
                </c:pt>
                <c:pt idx="197">
                  <c:v>32988</c:v>
                </c:pt>
                <c:pt idx="198">
                  <c:v>33023</c:v>
                </c:pt>
                <c:pt idx="199">
                  <c:v>33038</c:v>
                </c:pt>
                <c:pt idx="200">
                  <c:v>33057</c:v>
                </c:pt>
                <c:pt idx="201">
                  <c:v>33093</c:v>
                </c:pt>
                <c:pt idx="202">
                  <c:v>33105</c:v>
                </c:pt>
                <c:pt idx="203">
                  <c:v>33149</c:v>
                </c:pt>
                <c:pt idx="204">
                  <c:v>33179</c:v>
                </c:pt>
                <c:pt idx="205">
                  <c:v>33224</c:v>
                </c:pt>
                <c:pt idx="206">
                  <c:v>33245</c:v>
                </c:pt>
                <c:pt idx="207">
                  <c:v>33276</c:v>
                </c:pt>
                <c:pt idx="208">
                  <c:v>33294</c:v>
                </c:pt>
                <c:pt idx="209">
                  <c:v>33326</c:v>
                </c:pt>
                <c:pt idx="210">
                  <c:v>33342</c:v>
                </c:pt>
                <c:pt idx="211">
                  <c:v>33368</c:v>
                </c:pt>
                <c:pt idx="212">
                  <c:v>33402</c:v>
                </c:pt>
                <c:pt idx="213">
                  <c:v>33436</c:v>
                </c:pt>
                <c:pt idx="214">
                  <c:v>33465</c:v>
                </c:pt>
                <c:pt idx="215">
                  <c:v>33512</c:v>
                </c:pt>
                <c:pt idx="216">
                  <c:v>33574</c:v>
                </c:pt>
                <c:pt idx="217">
                  <c:v>33605</c:v>
                </c:pt>
                <c:pt idx="218">
                  <c:v>33623</c:v>
                </c:pt>
                <c:pt idx="219">
                  <c:v>33655</c:v>
                </c:pt>
                <c:pt idx="220">
                  <c:v>33694</c:v>
                </c:pt>
                <c:pt idx="221">
                  <c:v>33725</c:v>
                </c:pt>
                <c:pt idx="222">
                  <c:v>33766</c:v>
                </c:pt>
                <c:pt idx="223">
                  <c:v>33791</c:v>
                </c:pt>
                <c:pt idx="224">
                  <c:v>33792</c:v>
                </c:pt>
                <c:pt idx="225">
                  <c:v>33876</c:v>
                </c:pt>
                <c:pt idx="226">
                  <c:v>33919</c:v>
                </c:pt>
                <c:pt idx="227">
                  <c:v>33957</c:v>
                </c:pt>
                <c:pt idx="228">
                  <c:v>33990</c:v>
                </c:pt>
                <c:pt idx="229">
                  <c:v>34013</c:v>
                </c:pt>
                <c:pt idx="230">
                  <c:v>34036</c:v>
                </c:pt>
                <c:pt idx="231">
                  <c:v>34086</c:v>
                </c:pt>
                <c:pt idx="232">
                  <c:v>34115</c:v>
                </c:pt>
                <c:pt idx="233">
                  <c:v>34152</c:v>
                </c:pt>
                <c:pt idx="234">
                  <c:v>34187</c:v>
                </c:pt>
                <c:pt idx="235">
                  <c:v>34206</c:v>
                </c:pt>
                <c:pt idx="236">
                  <c:v>34220</c:v>
                </c:pt>
                <c:pt idx="237">
                  <c:v>34224</c:v>
                </c:pt>
                <c:pt idx="238">
                  <c:v>34235</c:v>
                </c:pt>
                <c:pt idx="239">
                  <c:v>34255</c:v>
                </c:pt>
                <c:pt idx="240">
                  <c:v>34296</c:v>
                </c:pt>
                <c:pt idx="241">
                  <c:v>34312</c:v>
                </c:pt>
                <c:pt idx="242">
                  <c:v>34324</c:v>
                </c:pt>
                <c:pt idx="243">
                  <c:v>34355</c:v>
                </c:pt>
                <c:pt idx="244">
                  <c:v>34377</c:v>
                </c:pt>
                <c:pt idx="245">
                  <c:v>34432</c:v>
                </c:pt>
                <c:pt idx="246">
                  <c:v>34459</c:v>
                </c:pt>
                <c:pt idx="247">
                  <c:v>34482</c:v>
                </c:pt>
                <c:pt idx="248">
                  <c:v>34502</c:v>
                </c:pt>
                <c:pt idx="249">
                  <c:v>34511</c:v>
                </c:pt>
                <c:pt idx="250">
                  <c:v>34588</c:v>
                </c:pt>
                <c:pt idx="251">
                  <c:v>34676</c:v>
                </c:pt>
                <c:pt idx="252">
                  <c:v>34700</c:v>
                </c:pt>
                <c:pt idx="253">
                  <c:v>34705</c:v>
                </c:pt>
                <c:pt idx="254">
                  <c:v>34742</c:v>
                </c:pt>
                <c:pt idx="255">
                  <c:v>34779</c:v>
                </c:pt>
                <c:pt idx="256">
                  <c:v>34798</c:v>
                </c:pt>
                <c:pt idx="257">
                  <c:v>34818</c:v>
                </c:pt>
                <c:pt idx="258">
                  <c:v>34839</c:v>
                </c:pt>
                <c:pt idx="259">
                  <c:v>34862</c:v>
                </c:pt>
                <c:pt idx="260">
                  <c:v>34878</c:v>
                </c:pt>
                <c:pt idx="261">
                  <c:v>34903</c:v>
                </c:pt>
                <c:pt idx="262">
                  <c:v>34911</c:v>
                </c:pt>
                <c:pt idx="263">
                  <c:v>34929</c:v>
                </c:pt>
                <c:pt idx="264">
                  <c:v>34962</c:v>
                </c:pt>
                <c:pt idx="265">
                  <c:v>35000</c:v>
                </c:pt>
                <c:pt idx="266">
                  <c:v>35015</c:v>
                </c:pt>
                <c:pt idx="267">
                  <c:v>35032</c:v>
                </c:pt>
                <c:pt idx="268">
                  <c:v>35048</c:v>
                </c:pt>
                <c:pt idx="269">
                  <c:v>35100</c:v>
                </c:pt>
                <c:pt idx="270">
                  <c:v>35123</c:v>
                </c:pt>
                <c:pt idx="271">
                  <c:v>35135</c:v>
                </c:pt>
                <c:pt idx="272">
                  <c:v>35167</c:v>
                </c:pt>
                <c:pt idx="273">
                  <c:v>35179</c:v>
                </c:pt>
                <c:pt idx="274">
                  <c:v>35219</c:v>
                </c:pt>
                <c:pt idx="275">
                  <c:v>35237</c:v>
                </c:pt>
                <c:pt idx="276">
                  <c:v>35274</c:v>
                </c:pt>
                <c:pt idx="277">
                  <c:v>35306</c:v>
                </c:pt>
                <c:pt idx="278">
                  <c:v>35329</c:v>
                </c:pt>
                <c:pt idx="279">
                  <c:v>35342</c:v>
                </c:pt>
                <c:pt idx="280">
                  <c:v>35347</c:v>
                </c:pt>
                <c:pt idx="281">
                  <c:v>35358</c:v>
                </c:pt>
                <c:pt idx="282">
                  <c:v>35391</c:v>
                </c:pt>
                <c:pt idx="283">
                  <c:v>35402</c:v>
                </c:pt>
                <c:pt idx="284">
                  <c:v>35443</c:v>
                </c:pt>
                <c:pt idx="285">
                  <c:v>35458</c:v>
                </c:pt>
                <c:pt idx="286">
                  <c:v>35476</c:v>
                </c:pt>
                <c:pt idx="287">
                  <c:v>35495</c:v>
                </c:pt>
                <c:pt idx="288">
                  <c:v>35521</c:v>
                </c:pt>
                <c:pt idx="289">
                  <c:v>35543</c:v>
                </c:pt>
                <c:pt idx="290">
                  <c:v>35569</c:v>
                </c:pt>
                <c:pt idx="291">
                  <c:v>35598</c:v>
                </c:pt>
                <c:pt idx="292">
                  <c:v>35616</c:v>
                </c:pt>
                <c:pt idx="293">
                  <c:v>35635</c:v>
                </c:pt>
                <c:pt idx="294">
                  <c:v>35653</c:v>
                </c:pt>
                <c:pt idx="295">
                  <c:v>35673</c:v>
                </c:pt>
                <c:pt idx="296">
                  <c:v>35691</c:v>
                </c:pt>
                <c:pt idx="297">
                  <c:v>35714</c:v>
                </c:pt>
                <c:pt idx="298">
                  <c:v>35759</c:v>
                </c:pt>
                <c:pt idx="299">
                  <c:v>35773</c:v>
                </c:pt>
                <c:pt idx="300">
                  <c:v>35815</c:v>
                </c:pt>
                <c:pt idx="301">
                  <c:v>35847</c:v>
                </c:pt>
                <c:pt idx="302">
                  <c:v>35865</c:v>
                </c:pt>
                <c:pt idx="303">
                  <c:v>35904</c:v>
                </c:pt>
                <c:pt idx="304">
                  <c:v>35930</c:v>
                </c:pt>
                <c:pt idx="305">
                  <c:v>35961</c:v>
                </c:pt>
                <c:pt idx="306">
                  <c:v>35978</c:v>
                </c:pt>
                <c:pt idx="307">
                  <c:v>35998</c:v>
                </c:pt>
                <c:pt idx="308">
                  <c:v>36004</c:v>
                </c:pt>
                <c:pt idx="309">
                  <c:v>36010</c:v>
                </c:pt>
                <c:pt idx="310">
                  <c:v>36026</c:v>
                </c:pt>
                <c:pt idx="311">
                  <c:v>36046</c:v>
                </c:pt>
                <c:pt idx="312">
                  <c:v>36053</c:v>
                </c:pt>
                <c:pt idx="313">
                  <c:v>36068</c:v>
                </c:pt>
                <c:pt idx="314">
                  <c:v>36086</c:v>
                </c:pt>
                <c:pt idx="315">
                  <c:v>36100</c:v>
                </c:pt>
                <c:pt idx="316">
                  <c:v>36141</c:v>
                </c:pt>
                <c:pt idx="317">
                  <c:v>36169</c:v>
                </c:pt>
                <c:pt idx="318">
                  <c:v>36185</c:v>
                </c:pt>
                <c:pt idx="319">
                  <c:v>36225</c:v>
                </c:pt>
                <c:pt idx="320">
                  <c:v>36257</c:v>
                </c:pt>
                <c:pt idx="321">
                  <c:v>36367</c:v>
                </c:pt>
                <c:pt idx="322">
                  <c:v>36411</c:v>
                </c:pt>
                <c:pt idx="323">
                  <c:v>36446</c:v>
                </c:pt>
                <c:pt idx="324">
                  <c:v>36487</c:v>
                </c:pt>
                <c:pt idx="325">
                  <c:v>36515</c:v>
                </c:pt>
                <c:pt idx="326">
                  <c:v>36534</c:v>
                </c:pt>
                <c:pt idx="327">
                  <c:v>36548</c:v>
                </c:pt>
                <c:pt idx="328">
                  <c:v>36561</c:v>
                </c:pt>
                <c:pt idx="329">
                  <c:v>36580</c:v>
                </c:pt>
                <c:pt idx="330">
                  <c:v>36828</c:v>
                </c:pt>
                <c:pt idx="331">
                  <c:v>36902</c:v>
                </c:pt>
                <c:pt idx="332">
                  <c:v>36953</c:v>
                </c:pt>
                <c:pt idx="333">
                  <c:v>36948</c:v>
                </c:pt>
                <c:pt idx="334">
                  <c:v>36998</c:v>
                </c:pt>
                <c:pt idx="335">
                  <c:v>37051</c:v>
                </c:pt>
                <c:pt idx="336">
                  <c:v>37071</c:v>
                </c:pt>
                <c:pt idx="337">
                  <c:v>37093</c:v>
                </c:pt>
                <c:pt idx="338">
                  <c:v>37125</c:v>
                </c:pt>
                <c:pt idx="339">
                  <c:v>37143</c:v>
                </c:pt>
                <c:pt idx="340">
                  <c:v>37204</c:v>
                </c:pt>
                <c:pt idx="341">
                  <c:v>37282</c:v>
                </c:pt>
                <c:pt idx="342">
                  <c:v>37319</c:v>
                </c:pt>
                <c:pt idx="343">
                  <c:v>37352</c:v>
                </c:pt>
                <c:pt idx="344">
                  <c:v>37364</c:v>
                </c:pt>
                <c:pt idx="345">
                  <c:v>37379</c:v>
                </c:pt>
                <c:pt idx="346">
                  <c:v>37406</c:v>
                </c:pt>
                <c:pt idx="347">
                  <c:v>37428</c:v>
                </c:pt>
                <c:pt idx="348">
                  <c:v>37447</c:v>
                </c:pt>
                <c:pt idx="349">
                  <c:v>37473</c:v>
                </c:pt>
                <c:pt idx="350">
                  <c:v>37495</c:v>
                </c:pt>
                <c:pt idx="351">
                  <c:v>37539</c:v>
                </c:pt>
                <c:pt idx="352">
                  <c:v>37617</c:v>
                </c:pt>
                <c:pt idx="353">
                  <c:v>37641</c:v>
                </c:pt>
                <c:pt idx="354">
                  <c:v>37645</c:v>
                </c:pt>
                <c:pt idx="355">
                  <c:v>37651</c:v>
                </c:pt>
                <c:pt idx="356">
                  <c:v>37665</c:v>
                </c:pt>
                <c:pt idx="357">
                  <c:v>37680</c:v>
                </c:pt>
                <c:pt idx="358">
                  <c:v>37728</c:v>
                </c:pt>
                <c:pt idx="359">
                  <c:v>37747</c:v>
                </c:pt>
                <c:pt idx="360">
                  <c:v>37747</c:v>
                </c:pt>
                <c:pt idx="361">
                  <c:v>37774</c:v>
                </c:pt>
                <c:pt idx="362">
                  <c:v>37786</c:v>
                </c:pt>
                <c:pt idx="363">
                  <c:v>37780</c:v>
                </c:pt>
                <c:pt idx="364">
                  <c:v>37797</c:v>
                </c:pt>
                <c:pt idx="365">
                  <c:v>37924</c:v>
                </c:pt>
                <c:pt idx="366">
                  <c:v>37934</c:v>
                </c:pt>
                <c:pt idx="367">
                  <c:v>37948</c:v>
                </c:pt>
                <c:pt idx="368">
                  <c:v>37948</c:v>
                </c:pt>
                <c:pt idx="369">
                  <c:v>37930</c:v>
                </c:pt>
                <c:pt idx="370">
                  <c:v>37919</c:v>
                </c:pt>
                <c:pt idx="371">
                  <c:v>37918</c:v>
                </c:pt>
                <c:pt idx="372">
                  <c:v>37926</c:v>
                </c:pt>
                <c:pt idx="373">
                  <c:v>37936</c:v>
                </c:pt>
                <c:pt idx="374">
                  <c:v>37934</c:v>
                </c:pt>
                <c:pt idx="375">
                  <c:v>37927</c:v>
                </c:pt>
                <c:pt idx="376">
                  <c:v>37930</c:v>
                </c:pt>
                <c:pt idx="377">
                  <c:v>37928</c:v>
                </c:pt>
                <c:pt idx="378">
                  <c:v>37938</c:v>
                </c:pt>
                <c:pt idx="379">
                  <c:v>37944</c:v>
                </c:pt>
                <c:pt idx="380">
                  <c:v>37965</c:v>
                </c:pt>
                <c:pt idx="381">
                  <c:v>37963</c:v>
                </c:pt>
                <c:pt idx="382">
                  <c:v>37995</c:v>
                </c:pt>
                <c:pt idx="383">
                  <c:v>38005</c:v>
                </c:pt>
                <c:pt idx="384">
                  <c:v>38013</c:v>
                </c:pt>
                <c:pt idx="385">
                  <c:v>38001</c:v>
                </c:pt>
                <c:pt idx="386">
                  <c:v>38072</c:v>
                </c:pt>
                <c:pt idx="387">
                  <c:v>38097</c:v>
                </c:pt>
                <c:pt idx="388">
                  <c:v>38111</c:v>
                </c:pt>
                <c:pt idx="389">
                  <c:v>38145</c:v>
                </c:pt>
                <c:pt idx="390">
                  <c:v>38163</c:v>
                </c:pt>
                <c:pt idx="391">
                  <c:v>38189</c:v>
                </c:pt>
                <c:pt idx="392">
                  <c:v>38209</c:v>
                </c:pt>
                <c:pt idx="393">
                  <c:v>38209</c:v>
                </c:pt>
                <c:pt idx="394">
                  <c:v>38215</c:v>
                </c:pt>
                <c:pt idx="395">
                  <c:v>38229</c:v>
                </c:pt>
                <c:pt idx="396">
                  <c:v>38225</c:v>
                </c:pt>
                <c:pt idx="397">
                  <c:v>38263</c:v>
                </c:pt>
                <c:pt idx="398">
                  <c:v>38337</c:v>
                </c:pt>
                <c:pt idx="399">
                  <c:v>38411</c:v>
                </c:pt>
                <c:pt idx="400">
                  <c:v>38437</c:v>
                </c:pt>
                <c:pt idx="401">
                  <c:v>38459</c:v>
                </c:pt>
                <c:pt idx="402">
                  <c:v>38489</c:v>
                </c:pt>
                <c:pt idx="403">
                  <c:v>38499</c:v>
                </c:pt>
                <c:pt idx="404">
                  <c:v>38506</c:v>
                </c:pt>
                <c:pt idx="405">
                  <c:v>38505</c:v>
                </c:pt>
                <c:pt idx="406">
                  <c:v>38571</c:v>
                </c:pt>
                <c:pt idx="407">
                  <c:v>38623</c:v>
                </c:pt>
                <c:pt idx="408">
                  <c:v>38648</c:v>
                </c:pt>
                <c:pt idx="409">
                  <c:v>38654</c:v>
                </c:pt>
                <c:pt idx="410">
                  <c:v>38680</c:v>
                </c:pt>
                <c:pt idx="411">
                  <c:v>38684</c:v>
                </c:pt>
                <c:pt idx="412">
                  <c:v>38682</c:v>
                </c:pt>
                <c:pt idx="413">
                  <c:v>38682</c:v>
                </c:pt>
                <c:pt idx="414">
                  <c:v>38692</c:v>
                </c:pt>
                <c:pt idx="415">
                  <c:v>38695</c:v>
                </c:pt>
                <c:pt idx="416">
                  <c:v>38708</c:v>
                </c:pt>
                <c:pt idx="417">
                  <c:v>38731</c:v>
                </c:pt>
                <c:pt idx="418">
                  <c:v>38736</c:v>
                </c:pt>
                <c:pt idx="419">
                  <c:v>38750</c:v>
                </c:pt>
                <c:pt idx="420">
                  <c:v>38760</c:v>
                </c:pt>
                <c:pt idx="421">
                  <c:v>38771</c:v>
                </c:pt>
                <c:pt idx="422">
                  <c:v>38784</c:v>
                </c:pt>
                <c:pt idx="423">
                  <c:v>38784</c:v>
                </c:pt>
                <c:pt idx="424">
                  <c:v>38806</c:v>
                </c:pt>
                <c:pt idx="425">
                  <c:v>38790</c:v>
                </c:pt>
                <c:pt idx="426">
                  <c:v>38805</c:v>
                </c:pt>
                <c:pt idx="427">
                  <c:v>38848</c:v>
                </c:pt>
                <c:pt idx="428">
                  <c:v>38871</c:v>
                </c:pt>
                <c:pt idx="429">
                  <c:v>38883</c:v>
                </c:pt>
                <c:pt idx="430">
                  <c:v>38903</c:v>
                </c:pt>
                <c:pt idx="431">
                  <c:v>38920</c:v>
                </c:pt>
                <c:pt idx="432">
                  <c:v>38953</c:v>
                </c:pt>
                <c:pt idx="433">
                  <c:v>38988</c:v>
                </c:pt>
                <c:pt idx="434">
                  <c:v>39011</c:v>
                </c:pt>
                <c:pt idx="435">
                  <c:v>39015</c:v>
                </c:pt>
                <c:pt idx="436">
                  <c:v>39041</c:v>
                </c:pt>
                <c:pt idx="437">
                  <c:v>39054</c:v>
                </c:pt>
                <c:pt idx="438">
                  <c:v>39062</c:v>
                </c:pt>
                <c:pt idx="439">
                  <c:v>39072</c:v>
                </c:pt>
                <c:pt idx="440">
                  <c:v>39083</c:v>
                </c:pt>
                <c:pt idx="441">
                  <c:v>39114</c:v>
                </c:pt>
                <c:pt idx="442">
                  <c:v>39153</c:v>
                </c:pt>
                <c:pt idx="443">
                  <c:v>39156</c:v>
                </c:pt>
                <c:pt idx="444">
                  <c:v>39164</c:v>
                </c:pt>
                <c:pt idx="445">
                  <c:v>39181</c:v>
                </c:pt>
                <c:pt idx="446">
                  <c:v>39196</c:v>
                </c:pt>
                <c:pt idx="447">
                  <c:v>39198</c:v>
                </c:pt>
                <c:pt idx="448">
                  <c:v>39240</c:v>
                </c:pt>
                <c:pt idx="449">
                  <c:v>39251</c:v>
                </c:pt>
                <c:pt idx="450">
                  <c:v>39280</c:v>
                </c:pt>
                <c:pt idx="451">
                  <c:v>39313</c:v>
                </c:pt>
                <c:pt idx="452">
                  <c:v>39323</c:v>
                </c:pt>
                <c:pt idx="453">
                  <c:v>39420</c:v>
                </c:pt>
                <c:pt idx="454">
                  <c:v>39440</c:v>
                </c:pt>
                <c:pt idx="455">
                  <c:v>39446</c:v>
                </c:pt>
                <c:pt idx="456">
                  <c:v>39459</c:v>
                </c:pt>
                <c:pt idx="457">
                  <c:v>39468</c:v>
                </c:pt>
                <c:pt idx="458">
                  <c:v>39474</c:v>
                </c:pt>
                <c:pt idx="459">
                  <c:v>39498</c:v>
                </c:pt>
                <c:pt idx="460">
                  <c:v>39507</c:v>
                </c:pt>
                <c:pt idx="461">
                  <c:v>39499</c:v>
                </c:pt>
                <c:pt idx="462">
                  <c:v>39509</c:v>
                </c:pt>
                <c:pt idx="463">
                  <c:v>39551</c:v>
                </c:pt>
                <c:pt idx="464">
                  <c:v>39591</c:v>
                </c:pt>
                <c:pt idx="465">
                  <c:v>39609</c:v>
                </c:pt>
                <c:pt idx="466">
                  <c:v>39699</c:v>
                </c:pt>
                <c:pt idx="467">
                  <c:v>39748</c:v>
                </c:pt>
                <c:pt idx="468">
                  <c:v>39764</c:v>
                </c:pt>
                <c:pt idx="469">
                  <c:v>39760</c:v>
                </c:pt>
                <c:pt idx="470">
                  <c:v>39767</c:v>
                </c:pt>
                <c:pt idx="471">
                  <c:v>39787</c:v>
                </c:pt>
                <c:pt idx="472">
                  <c:v>39803</c:v>
                </c:pt>
                <c:pt idx="473">
                  <c:v>39810</c:v>
                </c:pt>
                <c:pt idx="474">
                  <c:v>39819</c:v>
                </c:pt>
                <c:pt idx="475">
                  <c:v>39839</c:v>
                </c:pt>
                <c:pt idx="476">
                  <c:v>39849</c:v>
                </c:pt>
                <c:pt idx="477">
                  <c:v>39849</c:v>
                </c:pt>
                <c:pt idx="478">
                  <c:v>39861</c:v>
                </c:pt>
                <c:pt idx="479">
                  <c:v>39902</c:v>
                </c:pt>
                <c:pt idx="480">
                  <c:v>39926</c:v>
                </c:pt>
                <c:pt idx="481">
                  <c:v>39931</c:v>
                </c:pt>
                <c:pt idx="482">
                  <c:v>39952</c:v>
                </c:pt>
                <c:pt idx="483">
                  <c:v>39966</c:v>
                </c:pt>
                <c:pt idx="484">
                  <c:v>39975</c:v>
                </c:pt>
                <c:pt idx="485">
                  <c:v>39986</c:v>
                </c:pt>
                <c:pt idx="486">
                  <c:v>40018</c:v>
                </c:pt>
                <c:pt idx="487">
                  <c:v>40035</c:v>
                </c:pt>
                <c:pt idx="488">
                  <c:v>40030</c:v>
                </c:pt>
                <c:pt idx="489">
                  <c:v>40036</c:v>
                </c:pt>
                <c:pt idx="490">
                  <c:v>40027</c:v>
                </c:pt>
                <c:pt idx="491">
                  <c:v>40044</c:v>
                </c:pt>
                <c:pt idx="492">
                  <c:v>40077</c:v>
                </c:pt>
                <c:pt idx="493">
                  <c:v>40096</c:v>
                </c:pt>
                <c:pt idx="494">
                  <c:v>40105</c:v>
                </c:pt>
                <c:pt idx="495">
                  <c:v>40113</c:v>
                </c:pt>
                <c:pt idx="496">
                  <c:v>40129</c:v>
                </c:pt>
                <c:pt idx="497">
                  <c:v>40134</c:v>
                </c:pt>
                <c:pt idx="498">
                  <c:v>40247</c:v>
                </c:pt>
                <c:pt idx="499">
                  <c:v>40308</c:v>
                </c:pt>
                <c:pt idx="500">
                  <c:v>40345</c:v>
                </c:pt>
                <c:pt idx="501">
                  <c:v>40391</c:v>
                </c:pt>
                <c:pt idx="502">
                  <c:v>40412</c:v>
                </c:pt>
                <c:pt idx="503">
                  <c:v>40485</c:v>
                </c:pt>
                <c:pt idx="504">
                  <c:v>40501</c:v>
                </c:pt>
                <c:pt idx="505">
                  <c:v>40501</c:v>
                </c:pt>
                <c:pt idx="506">
                  <c:v>40517</c:v>
                </c:pt>
                <c:pt idx="507">
                  <c:v>40538</c:v>
                </c:pt>
                <c:pt idx="508">
                  <c:v>40546</c:v>
                </c:pt>
                <c:pt idx="509">
                  <c:v>40571</c:v>
                </c:pt>
                <c:pt idx="510">
                  <c:v>40591</c:v>
                </c:pt>
                <c:pt idx="511">
                  <c:v>40607</c:v>
                </c:pt>
                <c:pt idx="512">
                  <c:v>40613</c:v>
                </c:pt>
                <c:pt idx="513">
                  <c:v>40621</c:v>
                </c:pt>
                <c:pt idx="514">
                  <c:v>40635</c:v>
                </c:pt>
                <c:pt idx="515">
                  <c:v>40650</c:v>
                </c:pt>
                <c:pt idx="516">
                  <c:v>40656</c:v>
                </c:pt>
                <c:pt idx="517">
                  <c:v>40684</c:v>
                </c:pt>
                <c:pt idx="518">
                  <c:v>40689</c:v>
                </c:pt>
                <c:pt idx="519">
                  <c:v>40702</c:v>
                </c:pt>
                <c:pt idx="520">
                  <c:v>40707</c:v>
                </c:pt>
                <c:pt idx="521">
                  <c:v>40746</c:v>
                </c:pt>
                <c:pt idx="522">
                  <c:v>40756</c:v>
                </c:pt>
                <c:pt idx="523">
                  <c:v>40765</c:v>
                </c:pt>
                <c:pt idx="524">
                  <c:v>40781</c:v>
                </c:pt>
                <c:pt idx="525">
                  <c:v>40797</c:v>
                </c:pt>
                <c:pt idx="526">
                  <c:v>40816</c:v>
                </c:pt>
                <c:pt idx="527">
                  <c:v>40843</c:v>
                </c:pt>
                <c:pt idx="528">
                  <c:v>40859</c:v>
                </c:pt>
                <c:pt idx="529">
                  <c:v>40873</c:v>
                </c:pt>
                <c:pt idx="530">
                  <c:v>40905</c:v>
                </c:pt>
                <c:pt idx="531">
                  <c:v>40949</c:v>
                </c:pt>
                <c:pt idx="532">
                  <c:v>40965</c:v>
                </c:pt>
                <c:pt idx="533">
                  <c:v>40991</c:v>
                </c:pt>
                <c:pt idx="534">
                  <c:v>41001</c:v>
                </c:pt>
                <c:pt idx="535">
                  <c:v>41033</c:v>
                </c:pt>
                <c:pt idx="536">
                  <c:v>41053</c:v>
                </c:pt>
                <c:pt idx="537">
                  <c:v>41067</c:v>
                </c:pt>
                <c:pt idx="538">
                  <c:v>41079</c:v>
                </c:pt>
                <c:pt idx="539">
                  <c:v>41100</c:v>
                </c:pt>
                <c:pt idx="540">
                  <c:v>41113</c:v>
                </c:pt>
                <c:pt idx="541">
                  <c:v>41142</c:v>
                </c:pt>
                <c:pt idx="542">
                  <c:v>41174</c:v>
                </c:pt>
                <c:pt idx="543">
                  <c:v>41196</c:v>
                </c:pt>
                <c:pt idx="544">
                  <c:v>41213</c:v>
                </c:pt>
                <c:pt idx="545">
                  <c:v>41219</c:v>
                </c:pt>
                <c:pt idx="546">
                  <c:v>41220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6D-4DDB-A0ED-3B8E656547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krombacher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Sheet1!$D$2:$D$548</c:f>
              <c:numCache>
                <c:formatCode>General</c:formatCode>
                <c:ptCount val="547"/>
                <c:pt idx="0">
                  <c:v>26584</c:v>
                </c:pt>
                <c:pt idx="1">
                  <c:v>26586</c:v>
                </c:pt>
                <c:pt idx="2">
                  <c:v>26610</c:v>
                </c:pt>
                <c:pt idx="3">
                  <c:v>26644</c:v>
                </c:pt>
                <c:pt idx="4">
                  <c:v>26675</c:v>
                </c:pt>
                <c:pt idx="5">
                  <c:v>26697</c:v>
                </c:pt>
                <c:pt idx="6">
                  <c:v>26718</c:v>
                </c:pt>
                <c:pt idx="7">
                  <c:v>26737</c:v>
                </c:pt>
                <c:pt idx="8">
                  <c:v>26776</c:v>
                </c:pt>
                <c:pt idx="9">
                  <c:v>26784</c:v>
                </c:pt>
                <c:pt idx="10">
                  <c:v>26803</c:v>
                </c:pt>
                <c:pt idx="11">
                  <c:v>26829</c:v>
                </c:pt>
                <c:pt idx="12">
                  <c:v>26849</c:v>
                </c:pt>
                <c:pt idx="13">
                  <c:v>26872</c:v>
                </c:pt>
                <c:pt idx="14">
                  <c:v>26886</c:v>
                </c:pt>
                <c:pt idx="15">
                  <c:v>26902</c:v>
                </c:pt>
                <c:pt idx="16">
                  <c:v>26954</c:v>
                </c:pt>
                <c:pt idx="17">
                  <c:v>26984</c:v>
                </c:pt>
                <c:pt idx="18">
                  <c:v>27005</c:v>
                </c:pt>
                <c:pt idx="19">
                  <c:v>27031</c:v>
                </c:pt>
                <c:pt idx="20">
                  <c:v>27058</c:v>
                </c:pt>
                <c:pt idx="21">
                  <c:v>27089</c:v>
                </c:pt>
                <c:pt idx="22">
                  <c:v>27124</c:v>
                </c:pt>
                <c:pt idx="23">
                  <c:v>27142</c:v>
                </c:pt>
                <c:pt idx="24">
                  <c:v>27172</c:v>
                </c:pt>
                <c:pt idx="25">
                  <c:v>27207</c:v>
                </c:pt>
                <c:pt idx="26">
                  <c:v>27240</c:v>
                </c:pt>
                <c:pt idx="27">
                  <c:v>27266</c:v>
                </c:pt>
                <c:pt idx="28">
                  <c:v>27299</c:v>
                </c:pt>
                <c:pt idx="29">
                  <c:v>27326</c:v>
                </c:pt>
                <c:pt idx="30">
                  <c:v>27360</c:v>
                </c:pt>
                <c:pt idx="31">
                  <c:v>27390</c:v>
                </c:pt>
                <c:pt idx="32">
                  <c:v>27433</c:v>
                </c:pt>
                <c:pt idx="33">
                  <c:v>27476</c:v>
                </c:pt>
                <c:pt idx="34">
                  <c:v>27502</c:v>
                </c:pt>
                <c:pt idx="35">
                  <c:v>27521</c:v>
                </c:pt>
                <c:pt idx="36">
                  <c:v>27540</c:v>
                </c:pt>
                <c:pt idx="37">
                  <c:v>27557</c:v>
                </c:pt>
                <c:pt idx="38">
                  <c:v>27595</c:v>
                </c:pt>
                <c:pt idx="39">
                  <c:v>27630</c:v>
                </c:pt>
                <c:pt idx="40">
                  <c:v>27679</c:v>
                </c:pt>
                <c:pt idx="41">
                  <c:v>27706</c:v>
                </c:pt>
                <c:pt idx="42">
                  <c:v>27728</c:v>
                </c:pt>
                <c:pt idx="43">
                  <c:v>27747</c:v>
                </c:pt>
                <c:pt idx="44">
                  <c:v>27762</c:v>
                </c:pt>
                <c:pt idx="45">
                  <c:v>27800</c:v>
                </c:pt>
                <c:pt idx="46">
                  <c:v>27833</c:v>
                </c:pt>
                <c:pt idx="47">
                  <c:v>27872</c:v>
                </c:pt>
                <c:pt idx="48">
                  <c:v>27899</c:v>
                </c:pt>
                <c:pt idx="49">
                  <c:v>27914</c:v>
                </c:pt>
                <c:pt idx="50">
                  <c:v>27937</c:v>
                </c:pt>
                <c:pt idx="51">
                  <c:v>27961</c:v>
                </c:pt>
                <c:pt idx="52">
                  <c:v>27986</c:v>
                </c:pt>
                <c:pt idx="53">
                  <c:v>28026</c:v>
                </c:pt>
                <c:pt idx="54">
                  <c:v>28035</c:v>
                </c:pt>
                <c:pt idx="55">
                  <c:v>28042</c:v>
                </c:pt>
                <c:pt idx="56">
                  <c:v>28049</c:v>
                </c:pt>
                <c:pt idx="57">
                  <c:v>28061</c:v>
                </c:pt>
                <c:pt idx="58">
                  <c:v>28075</c:v>
                </c:pt>
                <c:pt idx="59">
                  <c:v>28092</c:v>
                </c:pt>
                <c:pt idx="60">
                  <c:v>28095</c:v>
                </c:pt>
                <c:pt idx="61">
                  <c:v>28115</c:v>
                </c:pt>
                <c:pt idx="62">
                  <c:v>28135</c:v>
                </c:pt>
                <c:pt idx="63">
                  <c:v>28154</c:v>
                </c:pt>
                <c:pt idx="64">
                  <c:v>28165</c:v>
                </c:pt>
                <c:pt idx="65">
                  <c:v>28179</c:v>
                </c:pt>
                <c:pt idx="66">
                  <c:v>28198</c:v>
                </c:pt>
                <c:pt idx="67">
                  <c:v>28222</c:v>
                </c:pt>
                <c:pt idx="68">
                  <c:v>28256</c:v>
                </c:pt>
                <c:pt idx="69">
                  <c:v>28265</c:v>
                </c:pt>
                <c:pt idx="70">
                  <c:v>28282</c:v>
                </c:pt>
                <c:pt idx="71">
                  <c:v>28289</c:v>
                </c:pt>
                <c:pt idx="72">
                  <c:v>28319</c:v>
                </c:pt>
                <c:pt idx="73">
                  <c:v>28336</c:v>
                </c:pt>
                <c:pt idx="74">
                  <c:v>28358</c:v>
                </c:pt>
                <c:pt idx="75">
                  <c:v>28373</c:v>
                </c:pt>
                <c:pt idx="76">
                  <c:v>28384</c:v>
                </c:pt>
                <c:pt idx="77">
                  <c:v>28397</c:v>
                </c:pt>
                <c:pt idx="78">
                  <c:v>28410</c:v>
                </c:pt>
                <c:pt idx="79">
                  <c:v>28449</c:v>
                </c:pt>
                <c:pt idx="80">
                  <c:v>28496</c:v>
                </c:pt>
                <c:pt idx="81">
                  <c:v>28547</c:v>
                </c:pt>
                <c:pt idx="82">
                  <c:v>28571</c:v>
                </c:pt>
                <c:pt idx="83">
                  <c:v>28600</c:v>
                </c:pt>
                <c:pt idx="84">
                  <c:v>28621</c:v>
                </c:pt>
                <c:pt idx="85">
                  <c:v>28646</c:v>
                </c:pt>
                <c:pt idx="86">
                  <c:v>28673</c:v>
                </c:pt>
                <c:pt idx="87">
                  <c:v>28702</c:v>
                </c:pt>
                <c:pt idx="88">
                  <c:v>28726</c:v>
                </c:pt>
                <c:pt idx="89">
                  <c:v>28744</c:v>
                </c:pt>
                <c:pt idx="90">
                  <c:v>28755</c:v>
                </c:pt>
                <c:pt idx="91">
                  <c:v>28762</c:v>
                </c:pt>
                <c:pt idx="92">
                  <c:v>28768</c:v>
                </c:pt>
                <c:pt idx="93">
                  <c:v>28779</c:v>
                </c:pt>
                <c:pt idx="94">
                  <c:v>28809</c:v>
                </c:pt>
                <c:pt idx="95">
                  <c:v>28838</c:v>
                </c:pt>
                <c:pt idx="96">
                  <c:v>28862</c:v>
                </c:pt>
                <c:pt idx="97">
                  <c:v>28879</c:v>
                </c:pt>
                <c:pt idx="98">
                  <c:v>28900</c:v>
                </c:pt>
                <c:pt idx="99">
                  <c:v>28919</c:v>
                </c:pt>
                <c:pt idx="100">
                  <c:v>28951</c:v>
                </c:pt>
                <c:pt idx="101">
                  <c:v>28981</c:v>
                </c:pt>
                <c:pt idx="102">
                  <c:v>29022</c:v>
                </c:pt>
                <c:pt idx="103">
                  <c:v>29053</c:v>
                </c:pt>
                <c:pt idx="104">
                  <c:v>29081</c:v>
                </c:pt>
                <c:pt idx="105">
                  <c:v>29104</c:v>
                </c:pt>
                <c:pt idx="106">
                  <c:v>29125</c:v>
                </c:pt>
                <c:pt idx="107">
                  <c:v>29157</c:v>
                </c:pt>
                <c:pt idx="108">
                  <c:v>29190</c:v>
                </c:pt>
                <c:pt idx="109">
                  <c:v>29226</c:v>
                </c:pt>
                <c:pt idx="110">
                  <c:v>29241</c:v>
                </c:pt>
                <c:pt idx="111">
                  <c:v>29249</c:v>
                </c:pt>
                <c:pt idx="112">
                  <c:v>29276</c:v>
                </c:pt>
                <c:pt idx="113">
                  <c:v>29297</c:v>
                </c:pt>
                <c:pt idx="114">
                  <c:v>29330</c:v>
                </c:pt>
                <c:pt idx="115">
                  <c:v>29364</c:v>
                </c:pt>
                <c:pt idx="116">
                  <c:v>29381</c:v>
                </c:pt>
                <c:pt idx="117">
                  <c:v>29406</c:v>
                </c:pt>
                <c:pt idx="118">
                  <c:v>29424</c:v>
                </c:pt>
                <c:pt idx="119">
                  <c:v>29451</c:v>
                </c:pt>
                <c:pt idx="120">
                  <c:v>29475</c:v>
                </c:pt>
                <c:pt idx="121">
                  <c:v>29513</c:v>
                </c:pt>
                <c:pt idx="122">
                  <c:v>29540</c:v>
                </c:pt>
                <c:pt idx="123">
                  <c:v>29572</c:v>
                </c:pt>
                <c:pt idx="124">
                  <c:v>29593</c:v>
                </c:pt>
                <c:pt idx="125">
                  <c:v>29613</c:v>
                </c:pt>
                <c:pt idx="126">
                  <c:v>29626</c:v>
                </c:pt>
                <c:pt idx="127">
                  <c:v>29647</c:v>
                </c:pt>
                <c:pt idx="128">
                  <c:v>29677</c:v>
                </c:pt>
                <c:pt idx="129">
                  <c:v>29695</c:v>
                </c:pt>
                <c:pt idx="130">
                  <c:v>29722</c:v>
                </c:pt>
                <c:pt idx="131">
                  <c:v>29741</c:v>
                </c:pt>
                <c:pt idx="132">
                  <c:v>29756</c:v>
                </c:pt>
                <c:pt idx="133">
                  <c:v>29763</c:v>
                </c:pt>
                <c:pt idx="134">
                  <c:v>29780</c:v>
                </c:pt>
                <c:pt idx="135">
                  <c:v>29800</c:v>
                </c:pt>
                <c:pt idx="136">
                  <c:v>29836</c:v>
                </c:pt>
                <c:pt idx="137">
                  <c:v>29870</c:v>
                </c:pt>
                <c:pt idx="138">
                  <c:v>29890</c:v>
                </c:pt>
                <c:pt idx="139">
                  <c:v>29926</c:v>
                </c:pt>
                <c:pt idx="140">
                  <c:v>29963</c:v>
                </c:pt>
                <c:pt idx="141">
                  <c:v>30012</c:v>
                </c:pt>
                <c:pt idx="142">
                  <c:v>30066</c:v>
                </c:pt>
                <c:pt idx="143">
                  <c:v>30097</c:v>
                </c:pt>
                <c:pt idx="144">
                  <c:v>30132</c:v>
                </c:pt>
                <c:pt idx="145">
                  <c:v>30177</c:v>
                </c:pt>
                <c:pt idx="146">
                  <c:v>30201</c:v>
                </c:pt>
                <c:pt idx="147">
                  <c:v>30217</c:v>
                </c:pt>
                <c:pt idx="148">
                  <c:v>30245</c:v>
                </c:pt>
                <c:pt idx="149">
                  <c:v>30279</c:v>
                </c:pt>
                <c:pt idx="150">
                  <c:v>30302</c:v>
                </c:pt>
                <c:pt idx="151">
                  <c:v>30335</c:v>
                </c:pt>
                <c:pt idx="152">
                  <c:v>30370</c:v>
                </c:pt>
                <c:pt idx="153">
                  <c:v>30401</c:v>
                </c:pt>
                <c:pt idx="154">
                  <c:v>30511</c:v>
                </c:pt>
                <c:pt idx="155">
                  <c:v>30594</c:v>
                </c:pt>
                <c:pt idx="156">
                  <c:v>30659</c:v>
                </c:pt>
                <c:pt idx="157">
                  <c:v>30726</c:v>
                </c:pt>
                <c:pt idx="158">
                  <c:v>30782</c:v>
                </c:pt>
                <c:pt idx="159">
                  <c:v>30822</c:v>
                </c:pt>
                <c:pt idx="160">
                  <c:v>30857</c:v>
                </c:pt>
                <c:pt idx="161">
                  <c:v>30911</c:v>
                </c:pt>
                <c:pt idx="162">
                  <c:v>30957</c:v>
                </c:pt>
                <c:pt idx="163">
                  <c:v>31001</c:v>
                </c:pt>
                <c:pt idx="164">
                  <c:v>31051</c:v>
                </c:pt>
                <c:pt idx="165">
                  <c:v>31115</c:v>
                </c:pt>
                <c:pt idx="166">
                  <c:v>31146</c:v>
                </c:pt>
                <c:pt idx="167">
                  <c:v>31192</c:v>
                </c:pt>
                <c:pt idx="168">
                  <c:v>31224</c:v>
                </c:pt>
                <c:pt idx="169">
                  <c:v>31266</c:v>
                </c:pt>
                <c:pt idx="170">
                  <c:v>31328</c:v>
                </c:pt>
                <c:pt idx="171">
                  <c:v>31393</c:v>
                </c:pt>
                <c:pt idx="172">
                  <c:v>31456</c:v>
                </c:pt>
                <c:pt idx="173">
                  <c:v>31505</c:v>
                </c:pt>
                <c:pt idx="174">
                  <c:v>31551</c:v>
                </c:pt>
                <c:pt idx="175">
                  <c:v>31606</c:v>
                </c:pt>
                <c:pt idx="176">
                  <c:v>31637</c:v>
                </c:pt>
                <c:pt idx="177">
                  <c:v>31684</c:v>
                </c:pt>
                <c:pt idx="178">
                  <c:v>31724</c:v>
                </c:pt>
                <c:pt idx="179">
                  <c:v>31775</c:v>
                </c:pt>
                <c:pt idx="180">
                  <c:v>31815</c:v>
                </c:pt>
                <c:pt idx="181">
                  <c:v>31838</c:v>
                </c:pt>
                <c:pt idx="182">
                  <c:v>31863</c:v>
                </c:pt>
                <c:pt idx="183">
                  <c:v>31904</c:v>
                </c:pt>
                <c:pt idx="184">
                  <c:v>31926</c:v>
                </c:pt>
                <c:pt idx="185">
                  <c:v>31955</c:v>
                </c:pt>
                <c:pt idx="186">
                  <c:v>31987</c:v>
                </c:pt>
                <c:pt idx="187">
                  <c:v>32007</c:v>
                </c:pt>
                <c:pt idx="188">
                  <c:v>32045</c:v>
                </c:pt>
                <c:pt idx="189">
                  <c:v>32073</c:v>
                </c:pt>
                <c:pt idx="190">
                  <c:v>32092</c:v>
                </c:pt>
                <c:pt idx="191">
                  <c:v>32118</c:v>
                </c:pt>
                <c:pt idx="192">
                  <c:v>32153</c:v>
                </c:pt>
                <c:pt idx="193">
                  <c:v>32196</c:v>
                </c:pt>
                <c:pt idx="194">
                  <c:v>32218</c:v>
                </c:pt>
                <c:pt idx="195">
                  <c:v>32250</c:v>
                </c:pt>
                <c:pt idx="196">
                  <c:v>32285</c:v>
                </c:pt>
                <c:pt idx="197">
                  <c:v>32333</c:v>
                </c:pt>
                <c:pt idx="198">
                  <c:v>32376</c:v>
                </c:pt>
                <c:pt idx="199">
                  <c:v>32444</c:v>
                </c:pt>
                <c:pt idx="200">
                  <c:v>32515</c:v>
                </c:pt>
                <c:pt idx="201">
                  <c:v>32569</c:v>
                </c:pt>
                <c:pt idx="202">
                  <c:v>32610</c:v>
                </c:pt>
                <c:pt idx="203">
                  <c:v>32660</c:v>
                </c:pt>
                <c:pt idx="204">
                  <c:v>32697</c:v>
                </c:pt>
                <c:pt idx="205">
                  <c:v>32737</c:v>
                </c:pt>
                <c:pt idx="206">
                  <c:v>32787</c:v>
                </c:pt>
                <c:pt idx="207">
                  <c:v>32819</c:v>
                </c:pt>
                <c:pt idx="208">
                  <c:v>32872</c:v>
                </c:pt>
                <c:pt idx="209">
                  <c:v>32890</c:v>
                </c:pt>
                <c:pt idx="210">
                  <c:v>32912</c:v>
                </c:pt>
                <c:pt idx="211">
                  <c:v>32933</c:v>
                </c:pt>
                <c:pt idx="212">
                  <c:v>32973</c:v>
                </c:pt>
                <c:pt idx="213">
                  <c:v>33000</c:v>
                </c:pt>
                <c:pt idx="214">
                  <c:v>33037</c:v>
                </c:pt>
                <c:pt idx="215">
                  <c:v>33062</c:v>
                </c:pt>
                <c:pt idx="216">
                  <c:v>33082</c:v>
                </c:pt>
                <c:pt idx="217">
                  <c:v>33139</c:v>
                </c:pt>
                <c:pt idx="218">
                  <c:v>33172</c:v>
                </c:pt>
                <c:pt idx="219">
                  <c:v>33214</c:v>
                </c:pt>
                <c:pt idx="220">
                  <c:v>33259</c:v>
                </c:pt>
                <c:pt idx="221">
                  <c:v>33297</c:v>
                </c:pt>
                <c:pt idx="222">
                  <c:v>33322</c:v>
                </c:pt>
                <c:pt idx="223">
                  <c:v>33344</c:v>
                </c:pt>
                <c:pt idx="224">
                  <c:v>33369</c:v>
                </c:pt>
                <c:pt idx="225">
                  <c:v>33388</c:v>
                </c:pt>
                <c:pt idx="226">
                  <c:v>33404</c:v>
                </c:pt>
                <c:pt idx="227">
                  <c:v>33430</c:v>
                </c:pt>
                <c:pt idx="228">
                  <c:v>33460</c:v>
                </c:pt>
                <c:pt idx="229">
                  <c:v>33494</c:v>
                </c:pt>
                <c:pt idx="230">
                  <c:v>33515</c:v>
                </c:pt>
                <c:pt idx="231">
                  <c:v>33533</c:v>
                </c:pt>
                <c:pt idx="232">
                  <c:v>33561</c:v>
                </c:pt>
                <c:pt idx="233">
                  <c:v>33581</c:v>
                </c:pt>
                <c:pt idx="234">
                  <c:v>33608</c:v>
                </c:pt>
                <c:pt idx="235">
                  <c:v>33633</c:v>
                </c:pt>
                <c:pt idx="236">
                  <c:v>33667</c:v>
                </c:pt>
                <c:pt idx="237">
                  <c:v>33682</c:v>
                </c:pt>
                <c:pt idx="238">
                  <c:v>33702</c:v>
                </c:pt>
                <c:pt idx="239">
                  <c:v>33724</c:v>
                </c:pt>
                <c:pt idx="240">
                  <c:v>33758</c:v>
                </c:pt>
                <c:pt idx="241">
                  <c:v>33787</c:v>
                </c:pt>
                <c:pt idx="242">
                  <c:v>33872</c:v>
                </c:pt>
                <c:pt idx="243">
                  <c:v>33886</c:v>
                </c:pt>
                <c:pt idx="244">
                  <c:v>33900</c:v>
                </c:pt>
                <c:pt idx="245">
                  <c:v>33914</c:v>
                </c:pt>
                <c:pt idx="246">
                  <c:v>33925</c:v>
                </c:pt>
                <c:pt idx="247">
                  <c:v>33945</c:v>
                </c:pt>
                <c:pt idx="248">
                  <c:v>33963</c:v>
                </c:pt>
                <c:pt idx="249">
                  <c:v>33978</c:v>
                </c:pt>
                <c:pt idx="250">
                  <c:v>33987</c:v>
                </c:pt>
                <c:pt idx="251">
                  <c:v>34003</c:v>
                </c:pt>
                <c:pt idx="252">
                  <c:v>34018</c:v>
                </c:pt>
                <c:pt idx="253">
                  <c:v>34048</c:v>
                </c:pt>
                <c:pt idx="254">
                  <c:v>34070</c:v>
                </c:pt>
                <c:pt idx="255">
                  <c:v>34085</c:v>
                </c:pt>
                <c:pt idx="256">
                  <c:v>34114</c:v>
                </c:pt>
                <c:pt idx="257">
                  <c:v>34132</c:v>
                </c:pt>
                <c:pt idx="258">
                  <c:v>34159</c:v>
                </c:pt>
                <c:pt idx="259">
                  <c:v>34185</c:v>
                </c:pt>
                <c:pt idx="260">
                  <c:v>34196</c:v>
                </c:pt>
                <c:pt idx="261">
                  <c:v>34219</c:v>
                </c:pt>
                <c:pt idx="262">
                  <c:v>34243</c:v>
                </c:pt>
                <c:pt idx="263">
                  <c:v>34267</c:v>
                </c:pt>
                <c:pt idx="264">
                  <c:v>34326</c:v>
                </c:pt>
                <c:pt idx="265">
                  <c:v>34339</c:v>
                </c:pt>
                <c:pt idx="266">
                  <c:v>34363</c:v>
                </c:pt>
                <c:pt idx="267">
                  <c:v>34367</c:v>
                </c:pt>
                <c:pt idx="268">
                  <c:v>34382</c:v>
                </c:pt>
                <c:pt idx="269">
                  <c:v>34406</c:v>
                </c:pt>
                <c:pt idx="270">
                  <c:v>34426</c:v>
                </c:pt>
                <c:pt idx="271">
                  <c:v>34437</c:v>
                </c:pt>
                <c:pt idx="272">
                  <c:v>34460</c:v>
                </c:pt>
                <c:pt idx="273">
                  <c:v>34477</c:v>
                </c:pt>
                <c:pt idx="274">
                  <c:v>34497</c:v>
                </c:pt>
                <c:pt idx="275">
                  <c:v>34517</c:v>
                </c:pt>
                <c:pt idx="276">
                  <c:v>34540</c:v>
                </c:pt>
                <c:pt idx="277">
                  <c:v>34562</c:v>
                </c:pt>
                <c:pt idx="278">
                  <c:v>34573</c:v>
                </c:pt>
                <c:pt idx="279">
                  <c:v>34597</c:v>
                </c:pt>
                <c:pt idx="280">
                  <c:v>34601</c:v>
                </c:pt>
                <c:pt idx="281">
                  <c:v>34612</c:v>
                </c:pt>
                <c:pt idx="282">
                  <c:v>34629</c:v>
                </c:pt>
                <c:pt idx="283">
                  <c:v>34647</c:v>
                </c:pt>
                <c:pt idx="284">
                  <c:v>34679</c:v>
                </c:pt>
                <c:pt idx="285">
                  <c:v>34697</c:v>
                </c:pt>
                <c:pt idx="286">
                  <c:v>34728</c:v>
                </c:pt>
                <c:pt idx="287">
                  <c:v>34757</c:v>
                </c:pt>
                <c:pt idx="288">
                  <c:v>34771</c:v>
                </c:pt>
                <c:pt idx="289">
                  <c:v>34776</c:v>
                </c:pt>
                <c:pt idx="290">
                  <c:v>34793</c:v>
                </c:pt>
                <c:pt idx="291">
                  <c:v>34820</c:v>
                </c:pt>
                <c:pt idx="292">
                  <c:v>34848</c:v>
                </c:pt>
                <c:pt idx="293">
                  <c:v>34866</c:v>
                </c:pt>
                <c:pt idx="294">
                  <c:v>34876</c:v>
                </c:pt>
                <c:pt idx="295">
                  <c:v>34905</c:v>
                </c:pt>
                <c:pt idx="296">
                  <c:v>34923</c:v>
                </c:pt>
                <c:pt idx="297">
                  <c:v>34955</c:v>
                </c:pt>
                <c:pt idx="298">
                  <c:v>34980</c:v>
                </c:pt>
                <c:pt idx="299">
                  <c:v>34997</c:v>
                </c:pt>
                <c:pt idx="300">
                  <c:v>35020</c:v>
                </c:pt>
                <c:pt idx="301">
                  <c:v>35034</c:v>
                </c:pt>
                <c:pt idx="302">
                  <c:v>35055</c:v>
                </c:pt>
                <c:pt idx="303">
                  <c:v>35069</c:v>
                </c:pt>
                <c:pt idx="304">
                  <c:v>35104</c:v>
                </c:pt>
                <c:pt idx="305">
                  <c:v>35119</c:v>
                </c:pt>
                <c:pt idx="306">
                  <c:v>35139</c:v>
                </c:pt>
                <c:pt idx="307">
                  <c:v>35154</c:v>
                </c:pt>
                <c:pt idx="308">
                  <c:v>35173</c:v>
                </c:pt>
                <c:pt idx="309">
                  <c:v>35191</c:v>
                </c:pt>
                <c:pt idx="310">
                  <c:v>35199</c:v>
                </c:pt>
                <c:pt idx="311">
                  <c:v>35225</c:v>
                </c:pt>
                <c:pt idx="312">
                  <c:v>35249</c:v>
                </c:pt>
                <c:pt idx="313">
                  <c:v>35266</c:v>
                </c:pt>
                <c:pt idx="314">
                  <c:v>35285</c:v>
                </c:pt>
                <c:pt idx="315">
                  <c:v>35306</c:v>
                </c:pt>
                <c:pt idx="316">
                  <c:v>35326</c:v>
                </c:pt>
                <c:pt idx="317">
                  <c:v>35350</c:v>
                </c:pt>
                <c:pt idx="318">
                  <c:v>35376</c:v>
                </c:pt>
                <c:pt idx="319">
                  <c:v>35382</c:v>
                </c:pt>
                <c:pt idx="320">
                  <c:v>35400</c:v>
                </c:pt>
                <c:pt idx="321">
                  <c:v>35402</c:v>
                </c:pt>
                <c:pt idx="322">
                  <c:v>35408</c:v>
                </c:pt>
                <c:pt idx="323">
                  <c:v>35424</c:v>
                </c:pt>
                <c:pt idx="324">
                  <c:v>35440</c:v>
                </c:pt>
                <c:pt idx="325">
                  <c:v>35446</c:v>
                </c:pt>
                <c:pt idx="326">
                  <c:v>35469</c:v>
                </c:pt>
                <c:pt idx="327">
                  <c:v>35476</c:v>
                </c:pt>
                <c:pt idx="328">
                  <c:v>35490</c:v>
                </c:pt>
                <c:pt idx="329">
                  <c:v>35504</c:v>
                </c:pt>
                <c:pt idx="330">
                  <c:v>35522</c:v>
                </c:pt>
                <c:pt idx="331">
                  <c:v>35529</c:v>
                </c:pt>
                <c:pt idx="332">
                  <c:v>35542</c:v>
                </c:pt>
                <c:pt idx="333">
                  <c:v>35553</c:v>
                </c:pt>
                <c:pt idx="334">
                  <c:v>35552</c:v>
                </c:pt>
                <c:pt idx="335">
                  <c:v>35586</c:v>
                </c:pt>
                <c:pt idx="336">
                  <c:v>35626</c:v>
                </c:pt>
                <c:pt idx="337">
                  <c:v>35654</c:v>
                </c:pt>
                <c:pt idx="338">
                  <c:v>35687</c:v>
                </c:pt>
                <c:pt idx="339">
                  <c:v>35708</c:v>
                </c:pt>
                <c:pt idx="340">
                  <c:v>35727</c:v>
                </c:pt>
                <c:pt idx="341">
                  <c:v>35743</c:v>
                </c:pt>
                <c:pt idx="342">
                  <c:v>35739</c:v>
                </c:pt>
                <c:pt idx="343">
                  <c:v>35746</c:v>
                </c:pt>
                <c:pt idx="344">
                  <c:v>35769</c:v>
                </c:pt>
                <c:pt idx="345">
                  <c:v>35770</c:v>
                </c:pt>
                <c:pt idx="346">
                  <c:v>35785</c:v>
                </c:pt>
                <c:pt idx="347">
                  <c:v>35805</c:v>
                </c:pt>
                <c:pt idx="348">
                  <c:v>35818</c:v>
                </c:pt>
                <c:pt idx="349">
                  <c:v>35831</c:v>
                </c:pt>
                <c:pt idx="350">
                  <c:v>35841</c:v>
                </c:pt>
                <c:pt idx="351">
                  <c:v>35860</c:v>
                </c:pt>
                <c:pt idx="352">
                  <c:v>35875</c:v>
                </c:pt>
                <c:pt idx="353">
                  <c:v>35895</c:v>
                </c:pt>
                <c:pt idx="354">
                  <c:v>35911</c:v>
                </c:pt>
                <c:pt idx="355">
                  <c:v>35923</c:v>
                </c:pt>
                <c:pt idx="356">
                  <c:v>35948</c:v>
                </c:pt>
                <c:pt idx="357">
                  <c:v>35957</c:v>
                </c:pt>
                <c:pt idx="358">
                  <c:v>35981</c:v>
                </c:pt>
                <c:pt idx="359">
                  <c:v>35989</c:v>
                </c:pt>
                <c:pt idx="360">
                  <c:v>35998</c:v>
                </c:pt>
                <c:pt idx="361">
                  <c:v>36006</c:v>
                </c:pt>
                <c:pt idx="362">
                  <c:v>36004</c:v>
                </c:pt>
                <c:pt idx="363">
                  <c:v>36016</c:v>
                </c:pt>
                <c:pt idx="364">
                  <c:v>36026</c:v>
                </c:pt>
                <c:pt idx="365">
                  <c:v>36058</c:v>
                </c:pt>
                <c:pt idx="366">
                  <c:v>36064</c:v>
                </c:pt>
                <c:pt idx="367">
                  <c:v>36072</c:v>
                </c:pt>
                <c:pt idx="368">
                  <c:v>36084</c:v>
                </c:pt>
                <c:pt idx="369">
                  <c:v>36105</c:v>
                </c:pt>
                <c:pt idx="370">
                  <c:v>36113</c:v>
                </c:pt>
                <c:pt idx="371">
                  <c:v>36129</c:v>
                </c:pt>
                <c:pt idx="372">
                  <c:v>36125</c:v>
                </c:pt>
                <c:pt idx="373">
                  <c:v>36136</c:v>
                </c:pt>
                <c:pt idx="374">
                  <c:v>36150</c:v>
                </c:pt>
                <c:pt idx="375">
                  <c:v>36155</c:v>
                </c:pt>
                <c:pt idx="376">
                  <c:v>36173</c:v>
                </c:pt>
                <c:pt idx="377">
                  <c:v>36171</c:v>
                </c:pt>
                <c:pt idx="378">
                  <c:v>36183</c:v>
                </c:pt>
                <c:pt idx="379">
                  <c:v>36201</c:v>
                </c:pt>
                <c:pt idx="380">
                  <c:v>36211</c:v>
                </c:pt>
                <c:pt idx="381">
                  <c:v>36208</c:v>
                </c:pt>
                <c:pt idx="382">
                  <c:v>36231</c:v>
                </c:pt>
                <c:pt idx="383">
                  <c:v>36253</c:v>
                </c:pt>
                <c:pt idx="384">
                  <c:v>36262</c:v>
                </c:pt>
                <c:pt idx="385">
                  <c:v>36261</c:v>
                </c:pt>
                <c:pt idx="386">
                  <c:v>36279</c:v>
                </c:pt>
                <c:pt idx="387">
                  <c:v>36305</c:v>
                </c:pt>
                <c:pt idx="388">
                  <c:v>36335</c:v>
                </c:pt>
                <c:pt idx="389">
                  <c:v>36361</c:v>
                </c:pt>
                <c:pt idx="390">
                  <c:v>36373</c:v>
                </c:pt>
                <c:pt idx="391">
                  <c:v>36384</c:v>
                </c:pt>
                <c:pt idx="392">
                  <c:v>36395</c:v>
                </c:pt>
                <c:pt idx="393">
                  <c:v>36409</c:v>
                </c:pt>
                <c:pt idx="394">
                  <c:v>36407</c:v>
                </c:pt>
                <c:pt idx="395">
                  <c:v>36418</c:v>
                </c:pt>
                <c:pt idx="396">
                  <c:v>36433</c:v>
                </c:pt>
                <c:pt idx="397">
                  <c:v>36447</c:v>
                </c:pt>
                <c:pt idx="398">
                  <c:v>36454</c:v>
                </c:pt>
                <c:pt idx="399">
                  <c:v>36465</c:v>
                </c:pt>
                <c:pt idx="400">
                  <c:v>36474</c:v>
                </c:pt>
                <c:pt idx="401">
                  <c:v>36493</c:v>
                </c:pt>
                <c:pt idx="402">
                  <c:v>36506</c:v>
                </c:pt>
                <c:pt idx="403">
                  <c:v>36521</c:v>
                </c:pt>
                <c:pt idx="404">
                  <c:v>36521</c:v>
                </c:pt>
                <c:pt idx="405">
                  <c:v>36539</c:v>
                </c:pt>
                <c:pt idx="406">
                  <c:v>36543</c:v>
                </c:pt>
                <c:pt idx="407">
                  <c:v>36560</c:v>
                </c:pt>
                <c:pt idx="408">
                  <c:v>36600</c:v>
                </c:pt>
                <c:pt idx="409">
                  <c:v>36624</c:v>
                </c:pt>
                <c:pt idx="410">
                  <c:v>36663</c:v>
                </c:pt>
                <c:pt idx="411">
                  <c:v>36673</c:v>
                </c:pt>
                <c:pt idx="412">
                  <c:v>36695</c:v>
                </c:pt>
                <c:pt idx="413">
                  <c:v>36697</c:v>
                </c:pt>
                <c:pt idx="414">
                  <c:v>36713</c:v>
                </c:pt>
                <c:pt idx="415">
                  <c:v>36722</c:v>
                </c:pt>
                <c:pt idx="416">
                  <c:v>36738</c:v>
                </c:pt>
                <c:pt idx="417">
                  <c:v>36777</c:v>
                </c:pt>
                <c:pt idx="418">
                  <c:v>36802</c:v>
                </c:pt>
                <c:pt idx="419">
                  <c:v>36825</c:v>
                </c:pt>
                <c:pt idx="420">
                  <c:v>36858</c:v>
                </c:pt>
                <c:pt idx="421">
                  <c:v>36877</c:v>
                </c:pt>
                <c:pt idx="422">
                  <c:v>36887</c:v>
                </c:pt>
                <c:pt idx="423">
                  <c:v>36915</c:v>
                </c:pt>
                <c:pt idx="424">
                  <c:v>36923</c:v>
                </c:pt>
                <c:pt idx="425">
                  <c:v>36918</c:v>
                </c:pt>
                <c:pt idx="426">
                  <c:v>36945</c:v>
                </c:pt>
                <c:pt idx="427">
                  <c:v>36975</c:v>
                </c:pt>
                <c:pt idx="428">
                  <c:v>36985</c:v>
                </c:pt>
                <c:pt idx="429">
                  <c:v>37026</c:v>
                </c:pt>
                <c:pt idx="430">
                  <c:v>37053</c:v>
                </c:pt>
                <c:pt idx="431">
                  <c:v>37078</c:v>
                </c:pt>
                <c:pt idx="432">
                  <c:v>37089</c:v>
                </c:pt>
                <c:pt idx="433">
                  <c:v>37101</c:v>
                </c:pt>
                <c:pt idx="434">
                  <c:v>37127</c:v>
                </c:pt>
                <c:pt idx="435">
                  <c:v>37135</c:v>
                </c:pt>
                <c:pt idx="436">
                  <c:v>37137</c:v>
                </c:pt>
                <c:pt idx="437">
                  <c:v>37146</c:v>
                </c:pt>
                <c:pt idx="438">
                  <c:v>37156</c:v>
                </c:pt>
                <c:pt idx="439">
                  <c:v>37168</c:v>
                </c:pt>
                <c:pt idx="440">
                  <c:v>37188</c:v>
                </c:pt>
                <c:pt idx="441">
                  <c:v>37195</c:v>
                </c:pt>
                <c:pt idx="442">
                  <c:v>37202</c:v>
                </c:pt>
                <c:pt idx="443">
                  <c:v>37209</c:v>
                </c:pt>
                <c:pt idx="444">
                  <c:v>37237</c:v>
                </c:pt>
                <c:pt idx="445">
                  <c:v>37254</c:v>
                </c:pt>
                <c:pt idx="446">
                  <c:v>37249</c:v>
                </c:pt>
                <c:pt idx="447">
                  <c:v>37289</c:v>
                </c:pt>
                <c:pt idx="448">
                  <c:v>37338</c:v>
                </c:pt>
                <c:pt idx="449">
                  <c:v>37352</c:v>
                </c:pt>
                <c:pt idx="450">
                  <c:v>37370</c:v>
                </c:pt>
                <c:pt idx="451">
                  <c:v>37387</c:v>
                </c:pt>
                <c:pt idx="452">
                  <c:v>37411</c:v>
                </c:pt>
                <c:pt idx="453">
                  <c:v>37432</c:v>
                </c:pt>
                <c:pt idx="454">
                  <c:v>37457</c:v>
                </c:pt>
                <c:pt idx="455">
                  <c:v>37494</c:v>
                </c:pt>
                <c:pt idx="456">
                  <c:v>37516</c:v>
                </c:pt>
                <c:pt idx="457">
                  <c:v>37542</c:v>
                </c:pt>
                <c:pt idx="458">
                  <c:v>37570</c:v>
                </c:pt>
                <c:pt idx="459">
                  <c:v>37590</c:v>
                </c:pt>
                <c:pt idx="460">
                  <c:v>37605</c:v>
                </c:pt>
                <c:pt idx="461">
                  <c:v>37622</c:v>
                </c:pt>
                <c:pt idx="462">
                  <c:v>37626</c:v>
                </c:pt>
                <c:pt idx="463">
                  <c:v>37654</c:v>
                </c:pt>
                <c:pt idx="464">
                  <c:v>37664</c:v>
                </c:pt>
                <c:pt idx="465">
                  <c:v>37698</c:v>
                </c:pt>
                <c:pt idx="466">
                  <c:v>37721</c:v>
                </c:pt>
                <c:pt idx="467">
                  <c:v>37743</c:v>
                </c:pt>
                <c:pt idx="468">
                  <c:v>37765</c:v>
                </c:pt>
                <c:pt idx="469">
                  <c:v>37777</c:v>
                </c:pt>
                <c:pt idx="470">
                  <c:v>37794</c:v>
                </c:pt>
                <c:pt idx="471">
                  <c:v>37807</c:v>
                </c:pt>
                <c:pt idx="472">
                  <c:v>37832</c:v>
                </c:pt>
                <c:pt idx="473">
                  <c:v>37851</c:v>
                </c:pt>
                <c:pt idx="474">
                  <c:v>37866</c:v>
                </c:pt>
                <c:pt idx="475">
                  <c:v>37882</c:v>
                </c:pt>
                <c:pt idx="476">
                  <c:v>37910</c:v>
                </c:pt>
                <c:pt idx="477">
                  <c:v>37915</c:v>
                </c:pt>
                <c:pt idx="478">
                  <c:v>37926</c:v>
                </c:pt>
                <c:pt idx="479">
                  <c:v>37953</c:v>
                </c:pt>
                <c:pt idx="480">
                  <c:v>37973</c:v>
                </c:pt>
                <c:pt idx="481">
                  <c:v>37996</c:v>
                </c:pt>
                <c:pt idx="482">
                  <c:v>38011</c:v>
                </c:pt>
                <c:pt idx="483">
                  <c:v>38023</c:v>
                </c:pt>
                <c:pt idx="484">
                  <c:v>38026</c:v>
                </c:pt>
                <c:pt idx="485">
                  <c:v>38045</c:v>
                </c:pt>
                <c:pt idx="486">
                  <c:v>38068</c:v>
                </c:pt>
                <c:pt idx="487">
                  <c:v>38083</c:v>
                </c:pt>
                <c:pt idx="488">
                  <c:v>38107</c:v>
                </c:pt>
                <c:pt idx="489">
                  <c:v>38127</c:v>
                </c:pt>
                <c:pt idx="490">
                  <c:v>38132</c:v>
                </c:pt>
                <c:pt idx="491">
                  <c:v>38143</c:v>
                </c:pt>
                <c:pt idx="492">
                  <c:v>38157</c:v>
                </c:pt>
                <c:pt idx="493">
                  <c:v>38176</c:v>
                </c:pt>
                <c:pt idx="494">
                  <c:v>38199</c:v>
                </c:pt>
                <c:pt idx="495">
                  <c:v>38216</c:v>
                </c:pt>
                <c:pt idx="496">
                  <c:v>38242</c:v>
                </c:pt>
                <c:pt idx="497">
                  <c:v>38261</c:v>
                </c:pt>
                <c:pt idx="498">
                  <c:v>38295</c:v>
                </c:pt>
                <c:pt idx="499">
                  <c:v>38326</c:v>
                </c:pt>
                <c:pt idx="500">
                  <c:v>38352</c:v>
                </c:pt>
                <c:pt idx="501">
                  <c:v>38362</c:v>
                </c:pt>
                <c:pt idx="502">
                  <c:v>38360</c:v>
                </c:pt>
                <c:pt idx="503">
                  <c:v>38359</c:v>
                </c:pt>
                <c:pt idx="504">
                  <c:v>38368</c:v>
                </c:pt>
                <c:pt idx="505">
                  <c:v>38389</c:v>
                </c:pt>
                <c:pt idx="506">
                  <c:v>38397</c:v>
                </c:pt>
                <c:pt idx="507">
                  <c:v>38424</c:v>
                </c:pt>
                <c:pt idx="508">
                  <c:v>38463</c:v>
                </c:pt>
                <c:pt idx="509">
                  <c:v>38492</c:v>
                </c:pt>
                <c:pt idx="510">
                  <c:v>38503</c:v>
                </c:pt>
                <c:pt idx="511">
                  <c:v>38516</c:v>
                </c:pt>
                <c:pt idx="512">
                  <c:v>38522</c:v>
                </c:pt>
                <c:pt idx="513">
                  <c:v>38528</c:v>
                </c:pt>
                <c:pt idx="514">
                  <c:v>38550</c:v>
                </c:pt>
                <c:pt idx="515">
                  <c:v>38576</c:v>
                </c:pt>
                <c:pt idx="516">
                  <c:v>38584</c:v>
                </c:pt>
                <c:pt idx="517">
                  <c:v>38636</c:v>
                </c:pt>
                <c:pt idx="518">
                  <c:v>38674</c:v>
                </c:pt>
                <c:pt idx="519">
                  <c:v>38732</c:v>
                </c:pt>
                <c:pt idx="520">
                  <c:v>38748</c:v>
                </c:pt>
                <c:pt idx="521">
                  <c:v>38765</c:v>
                </c:pt>
                <c:pt idx="522">
                  <c:v>38784</c:v>
                </c:pt>
                <c:pt idx="523">
                  <c:v>38801</c:v>
                </c:pt>
                <c:pt idx="524">
                  <c:v>38830</c:v>
                </c:pt>
                <c:pt idx="525">
                  <c:v>38854</c:v>
                </c:pt>
                <c:pt idx="526">
                  <c:v>38876</c:v>
                </c:pt>
                <c:pt idx="527">
                  <c:v>38902</c:v>
                </c:pt>
                <c:pt idx="528">
                  <c:v>38928</c:v>
                </c:pt>
                <c:pt idx="529">
                  <c:v>38954</c:v>
                </c:pt>
                <c:pt idx="530">
                  <c:v>38972</c:v>
                </c:pt>
                <c:pt idx="531">
                  <c:v>39002</c:v>
                </c:pt>
                <c:pt idx="532">
                  <c:v>39018</c:v>
                </c:pt>
                <c:pt idx="533">
                  <c:v>39034</c:v>
                </c:pt>
                <c:pt idx="534">
                  <c:v>39055</c:v>
                </c:pt>
                <c:pt idx="535">
                  <c:v>39089</c:v>
                </c:pt>
                <c:pt idx="536">
                  <c:v>39100</c:v>
                </c:pt>
                <c:pt idx="537">
                  <c:v>39123</c:v>
                </c:pt>
                <c:pt idx="538">
                  <c:v>39136</c:v>
                </c:pt>
                <c:pt idx="539">
                  <c:v>39157</c:v>
                </c:pt>
                <c:pt idx="540">
                  <c:v>39162</c:v>
                </c:pt>
                <c:pt idx="541">
                  <c:v>39174</c:v>
                </c:pt>
                <c:pt idx="542">
                  <c:v>39184</c:v>
                </c:pt>
                <c:pt idx="543">
                  <c:v>39206</c:v>
                </c:pt>
                <c:pt idx="544">
                  <c:v>39229</c:v>
                </c:pt>
                <c:pt idx="545">
                  <c:v>39253</c:v>
                </c:pt>
                <c:pt idx="546">
                  <c:v>39260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6D-4DDB-A0ED-3B8E656547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becks_deutschland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Sheet1!$E$2:$E$548</c:f>
              <c:numCache>
                <c:formatCode>General</c:formatCode>
                <c:ptCount val="547"/>
                <c:pt idx="0">
                  <c:v>8845</c:v>
                </c:pt>
                <c:pt idx="1">
                  <c:v>8846</c:v>
                </c:pt>
                <c:pt idx="2">
                  <c:v>8846</c:v>
                </c:pt>
                <c:pt idx="3">
                  <c:v>8839</c:v>
                </c:pt>
                <c:pt idx="4">
                  <c:v>8835</c:v>
                </c:pt>
                <c:pt idx="5">
                  <c:v>8836</c:v>
                </c:pt>
                <c:pt idx="6">
                  <c:v>8830</c:v>
                </c:pt>
                <c:pt idx="7">
                  <c:v>8832</c:v>
                </c:pt>
                <c:pt idx="8">
                  <c:v>8834</c:v>
                </c:pt>
                <c:pt idx="9">
                  <c:v>8834</c:v>
                </c:pt>
                <c:pt idx="10">
                  <c:v>8834</c:v>
                </c:pt>
                <c:pt idx="11">
                  <c:v>8836</c:v>
                </c:pt>
                <c:pt idx="12">
                  <c:v>8841</c:v>
                </c:pt>
                <c:pt idx="13">
                  <c:v>8837</c:v>
                </c:pt>
                <c:pt idx="14">
                  <c:v>8838</c:v>
                </c:pt>
                <c:pt idx="15">
                  <c:v>8835</c:v>
                </c:pt>
                <c:pt idx="16">
                  <c:v>8838</c:v>
                </c:pt>
                <c:pt idx="17">
                  <c:v>8836</c:v>
                </c:pt>
                <c:pt idx="18">
                  <c:v>8836</c:v>
                </c:pt>
                <c:pt idx="19">
                  <c:v>8834</c:v>
                </c:pt>
                <c:pt idx="20">
                  <c:v>8835</c:v>
                </c:pt>
                <c:pt idx="21">
                  <c:v>8835</c:v>
                </c:pt>
                <c:pt idx="22">
                  <c:v>8831</c:v>
                </c:pt>
                <c:pt idx="23">
                  <c:v>8830</c:v>
                </c:pt>
                <c:pt idx="24">
                  <c:v>8832</c:v>
                </c:pt>
                <c:pt idx="25">
                  <c:v>8835</c:v>
                </c:pt>
                <c:pt idx="26">
                  <c:v>8838</c:v>
                </c:pt>
                <c:pt idx="27">
                  <c:v>8839</c:v>
                </c:pt>
                <c:pt idx="28">
                  <c:v>8838</c:v>
                </c:pt>
                <c:pt idx="29">
                  <c:v>8835</c:v>
                </c:pt>
                <c:pt idx="30">
                  <c:v>8833</c:v>
                </c:pt>
                <c:pt idx="31">
                  <c:v>8835</c:v>
                </c:pt>
                <c:pt idx="32">
                  <c:v>8831</c:v>
                </c:pt>
                <c:pt idx="33">
                  <c:v>8832</c:v>
                </c:pt>
                <c:pt idx="34">
                  <c:v>8826</c:v>
                </c:pt>
                <c:pt idx="35">
                  <c:v>8825</c:v>
                </c:pt>
                <c:pt idx="36">
                  <c:v>8824</c:v>
                </c:pt>
                <c:pt idx="37">
                  <c:v>8823</c:v>
                </c:pt>
                <c:pt idx="38">
                  <c:v>8823</c:v>
                </c:pt>
                <c:pt idx="39">
                  <c:v>8824</c:v>
                </c:pt>
                <c:pt idx="40">
                  <c:v>8822</c:v>
                </c:pt>
                <c:pt idx="41">
                  <c:v>8823</c:v>
                </c:pt>
                <c:pt idx="42">
                  <c:v>8823</c:v>
                </c:pt>
                <c:pt idx="43">
                  <c:v>8831</c:v>
                </c:pt>
                <c:pt idx="44">
                  <c:v>8835</c:v>
                </c:pt>
                <c:pt idx="45">
                  <c:v>8834</c:v>
                </c:pt>
                <c:pt idx="46">
                  <c:v>8838</c:v>
                </c:pt>
                <c:pt idx="47">
                  <c:v>8837</c:v>
                </c:pt>
                <c:pt idx="48">
                  <c:v>8839</c:v>
                </c:pt>
                <c:pt idx="49">
                  <c:v>8838</c:v>
                </c:pt>
                <c:pt idx="50">
                  <c:v>8835</c:v>
                </c:pt>
                <c:pt idx="51">
                  <c:v>8833</c:v>
                </c:pt>
                <c:pt idx="52">
                  <c:v>8834</c:v>
                </c:pt>
                <c:pt idx="53">
                  <c:v>8834</c:v>
                </c:pt>
                <c:pt idx="54">
                  <c:v>8831</c:v>
                </c:pt>
                <c:pt idx="55">
                  <c:v>8833</c:v>
                </c:pt>
                <c:pt idx="56">
                  <c:v>8831</c:v>
                </c:pt>
                <c:pt idx="57">
                  <c:v>8835</c:v>
                </c:pt>
                <c:pt idx="58">
                  <c:v>8835</c:v>
                </c:pt>
                <c:pt idx="59">
                  <c:v>8839</c:v>
                </c:pt>
                <c:pt idx="60">
                  <c:v>8840</c:v>
                </c:pt>
                <c:pt idx="61">
                  <c:v>8838</c:v>
                </c:pt>
                <c:pt idx="62">
                  <c:v>8840</c:v>
                </c:pt>
                <c:pt idx="63">
                  <c:v>8842</c:v>
                </c:pt>
                <c:pt idx="64">
                  <c:v>8846</c:v>
                </c:pt>
                <c:pt idx="65">
                  <c:v>8846</c:v>
                </c:pt>
                <c:pt idx="66">
                  <c:v>8847</c:v>
                </c:pt>
                <c:pt idx="67">
                  <c:v>8847</c:v>
                </c:pt>
                <c:pt idx="68">
                  <c:v>8845</c:v>
                </c:pt>
                <c:pt idx="69">
                  <c:v>8845</c:v>
                </c:pt>
                <c:pt idx="70">
                  <c:v>8844</c:v>
                </c:pt>
                <c:pt idx="71">
                  <c:v>8852</c:v>
                </c:pt>
                <c:pt idx="72">
                  <c:v>8850</c:v>
                </c:pt>
                <c:pt idx="73">
                  <c:v>8852</c:v>
                </c:pt>
                <c:pt idx="74">
                  <c:v>8854</c:v>
                </c:pt>
                <c:pt idx="75">
                  <c:v>8853</c:v>
                </c:pt>
                <c:pt idx="76">
                  <c:v>8852</c:v>
                </c:pt>
                <c:pt idx="77">
                  <c:v>8854</c:v>
                </c:pt>
                <c:pt idx="78">
                  <c:v>8858</c:v>
                </c:pt>
                <c:pt idx="79">
                  <c:v>8861</c:v>
                </c:pt>
                <c:pt idx="80">
                  <c:v>8859</c:v>
                </c:pt>
                <c:pt idx="81">
                  <c:v>8868</c:v>
                </c:pt>
                <c:pt idx="82">
                  <c:v>8863</c:v>
                </c:pt>
                <c:pt idx="83">
                  <c:v>8863</c:v>
                </c:pt>
                <c:pt idx="84">
                  <c:v>8875</c:v>
                </c:pt>
                <c:pt idx="85">
                  <c:v>8879</c:v>
                </c:pt>
                <c:pt idx="86">
                  <c:v>8877</c:v>
                </c:pt>
                <c:pt idx="87">
                  <c:v>8883</c:v>
                </c:pt>
                <c:pt idx="88">
                  <c:v>8899</c:v>
                </c:pt>
                <c:pt idx="89">
                  <c:v>8900</c:v>
                </c:pt>
                <c:pt idx="90">
                  <c:v>8904</c:v>
                </c:pt>
                <c:pt idx="91">
                  <c:v>8902</c:v>
                </c:pt>
                <c:pt idx="92">
                  <c:v>8905</c:v>
                </c:pt>
                <c:pt idx="93">
                  <c:v>8907</c:v>
                </c:pt>
                <c:pt idx="94">
                  <c:v>8919</c:v>
                </c:pt>
                <c:pt idx="95">
                  <c:v>8925</c:v>
                </c:pt>
                <c:pt idx="96">
                  <c:v>8924</c:v>
                </c:pt>
                <c:pt idx="97">
                  <c:v>8922</c:v>
                </c:pt>
                <c:pt idx="98">
                  <c:v>8927</c:v>
                </c:pt>
                <c:pt idx="99">
                  <c:v>8930</c:v>
                </c:pt>
                <c:pt idx="100">
                  <c:v>8948</c:v>
                </c:pt>
                <c:pt idx="101">
                  <c:v>8956</c:v>
                </c:pt>
                <c:pt idx="102">
                  <c:v>8978</c:v>
                </c:pt>
                <c:pt idx="103">
                  <c:v>8980</c:v>
                </c:pt>
                <c:pt idx="104">
                  <c:v>8979</c:v>
                </c:pt>
                <c:pt idx="105">
                  <c:v>8986</c:v>
                </c:pt>
                <c:pt idx="106">
                  <c:v>8986</c:v>
                </c:pt>
                <c:pt idx="107">
                  <c:v>8994</c:v>
                </c:pt>
                <c:pt idx="108">
                  <c:v>9004</c:v>
                </c:pt>
                <c:pt idx="109">
                  <c:v>9014</c:v>
                </c:pt>
                <c:pt idx="110">
                  <c:v>9020</c:v>
                </c:pt>
                <c:pt idx="111">
                  <c:v>9026</c:v>
                </c:pt>
                <c:pt idx="112">
                  <c:v>9035</c:v>
                </c:pt>
                <c:pt idx="113">
                  <c:v>9044</c:v>
                </c:pt>
                <c:pt idx="114">
                  <c:v>9049</c:v>
                </c:pt>
                <c:pt idx="115">
                  <c:v>9054</c:v>
                </c:pt>
                <c:pt idx="116">
                  <c:v>9067</c:v>
                </c:pt>
                <c:pt idx="117">
                  <c:v>9071</c:v>
                </c:pt>
                <c:pt idx="118">
                  <c:v>9077</c:v>
                </c:pt>
                <c:pt idx="119">
                  <c:v>9085</c:v>
                </c:pt>
                <c:pt idx="120">
                  <c:v>9092</c:v>
                </c:pt>
                <c:pt idx="121">
                  <c:v>9101</c:v>
                </c:pt>
                <c:pt idx="122">
                  <c:v>9110</c:v>
                </c:pt>
                <c:pt idx="123">
                  <c:v>9121</c:v>
                </c:pt>
                <c:pt idx="124">
                  <c:v>9131</c:v>
                </c:pt>
                <c:pt idx="125">
                  <c:v>9134</c:v>
                </c:pt>
                <c:pt idx="126">
                  <c:v>9148</c:v>
                </c:pt>
                <c:pt idx="127">
                  <c:v>9150</c:v>
                </c:pt>
                <c:pt idx="128">
                  <c:v>9156</c:v>
                </c:pt>
                <c:pt idx="129">
                  <c:v>9157</c:v>
                </c:pt>
                <c:pt idx="130">
                  <c:v>9176</c:v>
                </c:pt>
                <c:pt idx="131">
                  <c:v>9176</c:v>
                </c:pt>
                <c:pt idx="132">
                  <c:v>9181</c:v>
                </c:pt>
                <c:pt idx="133">
                  <c:v>9181</c:v>
                </c:pt>
                <c:pt idx="134">
                  <c:v>9186</c:v>
                </c:pt>
                <c:pt idx="135">
                  <c:v>9190</c:v>
                </c:pt>
                <c:pt idx="136">
                  <c:v>9198</c:v>
                </c:pt>
                <c:pt idx="137">
                  <c:v>9208</c:v>
                </c:pt>
                <c:pt idx="138">
                  <c:v>9215</c:v>
                </c:pt>
                <c:pt idx="139">
                  <c:v>9217</c:v>
                </c:pt>
                <c:pt idx="140">
                  <c:v>9223</c:v>
                </c:pt>
                <c:pt idx="141">
                  <c:v>9233</c:v>
                </c:pt>
                <c:pt idx="142">
                  <c:v>9241</c:v>
                </c:pt>
                <c:pt idx="143">
                  <c:v>9243</c:v>
                </c:pt>
                <c:pt idx="144">
                  <c:v>9248</c:v>
                </c:pt>
                <c:pt idx="145">
                  <c:v>9252</c:v>
                </c:pt>
                <c:pt idx="146">
                  <c:v>9253</c:v>
                </c:pt>
                <c:pt idx="147">
                  <c:v>9258</c:v>
                </c:pt>
                <c:pt idx="148">
                  <c:v>9257</c:v>
                </c:pt>
                <c:pt idx="149">
                  <c:v>9269</c:v>
                </c:pt>
                <c:pt idx="150">
                  <c:v>9278</c:v>
                </c:pt>
                <c:pt idx="151">
                  <c:v>9289</c:v>
                </c:pt>
                <c:pt idx="152">
                  <c:v>9286</c:v>
                </c:pt>
                <c:pt idx="153">
                  <c:v>9287</c:v>
                </c:pt>
                <c:pt idx="154">
                  <c:v>9289</c:v>
                </c:pt>
                <c:pt idx="155">
                  <c:v>9302</c:v>
                </c:pt>
                <c:pt idx="156">
                  <c:v>9313</c:v>
                </c:pt>
                <c:pt idx="157">
                  <c:v>9319</c:v>
                </c:pt>
                <c:pt idx="158">
                  <c:v>9319</c:v>
                </c:pt>
                <c:pt idx="159">
                  <c:v>9330</c:v>
                </c:pt>
                <c:pt idx="160">
                  <c:v>9339</c:v>
                </c:pt>
                <c:pt idx="161">
                  <c:v>9342</c:v>
                </c:pt>
                <c:pt idx="162">
                  <c:v>9341</c:v>
                </c:pt>
                <c:pt idx="163">
                  <c:v>9343</c:v>
                </c:pt>
                <c:pt idx="164">
                  <c:v>9361</c:v>
                </c:pt>
                <c:pt idx="165">
                  <c:v>9366</c:v>
                </c:pt>
                <c:pt idx="166">
                  <c:v>9378</c:v>
                </c:pt>
                <c:pt idx="167">
                  <c:v>9380</c:v>
                </c:pt>
                <c:pt idx="168">
                  <c:v>9386</c:v>
                </c:pt>
                <c:pt idx="169">
                  <c:v>9394</c:v>
                </c:pt>
                <c:pt idx="170">
                  <c:v>9399</c:v>
                </c:pt>
                <c:pt idx="171">
                  <c:v>9398</c:v>
                </c:pt>
                <c:pt idx="172">
                  <c:v>9407</c:v>
                </c:pt>
                <c:pt idx="173">
                  <c:v>9401</c:v>
                </c:pt>
                <c:pt idx="174">
                  <c:v>9413</c:v>
                </c:pt>
                <c:pt idx="175">
                  <c:v>9420</c:v>
                </c:pt>
                <c:pt idx="176">
                  <c:v>9419</c:v>
                </c:pt>
                <c:pt idx="177">
                  <c:v>9422</c:v>
                </c:pt>
                <c:pt idx="178">
                  <c:v>9426</c:v>
                </c:pt>
                <c:pt idx="179">
                  <c:v>9431</c:v>
                </c:pt>
                <c:pt idx="180">
                  <c:v>9433</c:v>
                </c:pt>
                <c:pt idx="181">
                  <c:v>9435</c:v>
                </c:pt>
                <c:pt idx="182">
                  <c:v>9441</c:v>
                </c:pt>
                <c:pt idx="183">
                  <c:v>9444</c:v>
                </c:pt>
                <c:pt idx="184">
                  <c:v>9443</c:v>
                </c:pt>
                <c:pt idx="185">
                  <c:v>9453</c:v>
                </c:pt>
                <c:pt idx="186">
                  <c:v>9460</c:v>
                </c:pt>
                <c:pt idx="187">
                  <c:v>9457</c:v>
                </c:pt>
                <c:pt idx="188">
                  <c:v>9457</c:v>
                </c:pt>
                <c:pt idx="189">
                  <c:v>9463</c:v>
                </c:pt>
                <c:pt idx="190">
                  <c:v>9470</c:v>
                </c:pt>
                <c:pt idx="191">
                  <c:v>9469</c:v>
                </c:pt>
                <c:pt idx="192">
                  <c:v>9474</c:v>
                </c:pt>
                <c:pt idx="193">
                  <c:v>9474</c:v>
                </c:pt>
                <c:pt idx="194">
                  <c:v>9478</c:v>
                </c:pt>
                <c:pt idx="195">
                  <c:v>9479</c:v>
                </c:pt>
                <c:pt idx="196">
                  <c:v>9480</c:v>
                </c:pt>
                <c:pt idx="197">
                  <c:v>9483</c:v>
                </c:pt>
                <c:pt idx="198">
                  <c:v>9485</c:v>
                </c:pt>
                <c:pt idx="199">
                  <c:v>9490</c:v>
                </c:pt>
                <c:pt idx="200">
                  <c:v>9490</c:v>
                </c:pt>
                <c:pt idx="201">
                  <c:v>9496</c:v>
                </c:pt>
                <c:pt idx="202">
                  <c:v>9498</c:v>
                </c:pt>
                <c:pt idx="203">
                  <c:v>9497</c:v>
                </c:pt>
                <c:pt idx="204">
                  <c:v>9504</c:v>
                </c:pt>
                <c:pt idx="205">
                  <c:v>9504</c:v>
                </c:pt>
                <c:pt idx="206">
                  <c:v>9508</c:v>
                </c:pt>
                <c:pt idx="207">
                  <c:v>9508</c:v>
                </c:pt>
                <c:pt idx="208">
                  <c:v>9512</c:v>
                </c:pt>
                <c:pt idx="209">
                  <c:v>9517</c:v>
                </c:pt>
                <c:pt idx="210">
                  <c:v>9522</c:v>
                </c:pt>
                <c:pt idx="211">
                  <c:v>9528</c:v>
                </c:pt>
                <c:pt idx="212">
                  <c:v>9529</c:v>
                </c:pt>
                <c:pt idx="213">
                  <c:v>9534</c:v>
                </c:pt>
                <c:pt idx="214">
                  <c:v>9541</c:v>
                </c:pt>
                <c:pt idx="215">
                  <c:v>9539</c:v>
                </c:pt>
                <c:pt idx="216">
                  <c:v>9545</c:v>
                </c:pt>
                <c:pt idx="217">
                  <c:v>9547</c:v>
                </c:pt>
                <c:pt idx="218">
                  <c:v>9557</c:v>
                </c:pt>
                <c:pt idx="219">
                  <c:v>9566</c:v>
                </c:pt>
                <c:pt idx="220">
                  <c:v>9579</c:v>
                </c:pt>
                <c:pt idx="221">
                  <c:v>9585</c:v>
                </c:pt>
                <c:pt idx="222">
                  <c:v>9595</c:v>
                </c:pt>
                <c:pt idx="223">
                  <c:v>9602</c:v>
                </c:pt>
                <c:pt idx="224">
                  <c:v>9617</c:v>
                </c:pt>
                <c:pt idx="225">
                  <c:v>9621</c:v>
                </c:pt>
                <c:pt idx="226">
                  <c:v>9628</c:v>
                </c:pt>
                <c:pt idx="227">
                  <c:v>9638</c:v>
                </c:pt>
                <c:pt idx="228">
                  <c:v>9649</c:v>
                </c:pt>
                <c:pt idx="229">
                  <c:v>9654</c:v>
                </c:pt>
                <c:pt idx="230">
                  <c:v>9664</c:v>
                </c:pt>
                <c:pt idx="231">
                  <c:v>9670</c:v>
                </c:pt>
                <c:pt idx="232">
                  <c:v>9671</c:v>
                </c:pt>
                <c:pt idx="233">
                  <c:v>9675</c:v>
                </c:pt>
                <c:pt idx="234">
                  <c:v>9683</c:v>
                </c:pt>
                <c:pt idx="235">
                  <c:v>9695</c:v>
                </c:pt>
                <c:pt idx="236">
                  <c:v>9704</c:v>
                </c:pt>
                <c:pt idx="237">
                  <c:v>9716</c:v>
                </c:pt>
                <c:pt idx="238">
                  <c:v>9719</c:v>
                </c:pt>
                <c:pt idx="239">
                  <c:v>9733</c:v>
                </c:pt>
                <c:pt idx="240">
                  <c:v>9738</c:v>
                </c:pt>
                <c:pt idx="241">
                  <c:v>9747</c:v>
                </c:pt>
                <c:pt idx="242">
                  <c:v>9752</c:v>
                </c:pt>
                <c:pt idx="243">
                  <c:v>9756</c:v>
                </c:pt>
                <c:pt idx="244">
                  <c:v>9758</c:v>
                </c:pt>
                <c:pt idx="245">
                  <c:v>9757</c:v>
                </c:pt>
                <c:pt idx="246">
                  <c:v>9741</c:v>
                </c:pt>
                <c:pt idx="247">
                  <c:v>9756</c:v>
                </c:pt>
                <c:pt idx="248">
                  <c:v>9765</c:v>
                </c:pt>
                <c:pt idx="249">
                  <c:v>9776</c:v>
                </c:pt>
                <c:pt idx="250">
                  <c:v>9785</c:v>
                </c:pt>
                <c:pt idx="251">
                  <c:v>9783</c:v>
                </c:pt>
                <c:pt idx="252">
                  <c:v>9791</c:v>
                </c:pt>
                <c:pt idx="253">
                  <c:v>9802</c:v>
                </c:pt>
                <c:pt idx="254">
                  <c:v>9807</c:v>
                </c:pt>
                <c:pt idx="255">
                  <c:v>9810</c:v>
                </c:pt>
                <c:pt idx="256">
                  <c:v>9816</c:v>
                </c:pt>
                <c:pt idx="257">
                  <c:v>9821</c:v>
                </c:pt>
                <c:pt idx="258">
                  <c:v>9826</c:v>
                </c:pt>
                <c:pt idx="259">
                  <c:v>9835</c:v>
                </c:pt>
                <c:pt idx="260">
                  <c:v>9844</c:v>
                </c:pt>
                <c:pt idx="261">
                  <c:v>9853</c:v>
                </c:pt>
                <c:pt idx="262">
                  <c:v>9860</c:v>
                </c:pt>
                <c:pt idx="263">
                  <c:v>9877</c:v>
                </c:pt>
                <c:pt idx="264">
                  <c:v>9887</c:v>
                </c:pt>
                <c:pt idx="265">
                  <c:v>9891</c:v>
                </c:pt>
                <c:pt idx="266">
                  <c:v>9904</c:v>
                </c:pt>
                <c:pt idx="267">
                  <c:v>9910</c:v>
                </c:pt>
                <c:pt idx="268">
                  <c:v>9914</c:v>
                </c:pt>
                <c:pt idx="269">
                  <c:v>9917</c:v>
                </c:pt>
                <c:pt idx="270">
                  <c:v>9928</c:v>
                </c:pt>
                <c:pt idx="271">
                  <c:v>9939</c:v>
                </c:pt>
                <c:pt idx="272">
                  <c:v>9953</c:v>
                </c:pt>
                <c:pt idx="273">
                  <c:v>9961</c:v>
                </c:pt>
                <c:pt idx="274">
                  <c:v>9963</c:v>
                </c:pt>
                <c:pt idx="275">
                  <c:v>9961</c:v>
                </c:pt>
                <c:pt idx="276">
                  <c:v>9967</c:v>
                </c:pt>
                <c:pt idx="277">
                  <c:v>9983</c:v>
                </c:pt>
                <c:pt idx="278">
                  <c:v>9988</c:v>
                </c:pt>
                <c:pt idx="279">
                  <c:v>9999</c:v>
                </c:pt>
                <c:pt idx="280">
                  <c:v>10001</c:v>
                </c:pt>
                <c:pt idx="281">
                  <c:v>10012</c:v>
                </c:pt>
                <c:pt idx="282">
                  <c:v>10015</c:v>
                </c:pt>
                <c:pt idx="283">
                  <c:v>10015</c:v>
                </c:pt>
                <c:pt idx="284">
                  <c:v>10028</c:v>
                </c:pt>
                <c:pt idx="285">
                  <c:v>10038</c:v>
                </c:pt>
                <c:pt idx="286">
                  <c:v>10039</c:v>
                </c:pt>
                <c:pt idx="287">
                  <c:v>10046</c:v>
                </c:pt>
                <c:pt idx="288">
                  <c:v>10055</c:v>
                </c:pt>
                <c:pt idx="289">
                  <c:v>10048</c:v>
                </c:pt>
                <c:pt idx="290">
                  <c:v>10055</c:v>
                </c:pt>
                <c:pt idx="291">
                  <c:v>10058</c:v>
                </c:pt>
                <c:pt idx="292">
                  <c:v>10069</c:v>
                </c:pt>
                <c:pt idx="293">
                  <c:v>10076</c:v>
                </c:pt>
                <c:pt idx="294">
                  <c:v>10079</c:v>
                </c:pt>
                <c:pt idx="295">
                  <c:v>10087</c:v>
                </c:pt>
                <c:pt idx="296">
                  <c:v>10106</c:v>
                </c:pt>
                <c:pt idx="297">
                  <c:v>10113</c:v>
                </c:pt>
                <c:pt idx="298">
                  <c:v>10117</c:v>
                </c:pt>
                <c:pt idx="299">
                  <c:v>10118</c:v>
                </c:pt>
                <c:pt idx="300">
                  <c:v>10126</c:v>
                </c:pt>
                <c:pt idx="301">
                  <c:v>10136</c:v>
                </c:pt>
                <c:pt idx="302">
                  <c:v>10148</c:v>
                </c:pt>
                <c:pt idx="303">
                  <c:v>10151</c:v>
                </c:pt>
                <c:pt idx="304">
                  <c:v>10165</c:v>
                </c:pt>
                <c:pt idx="305">
                  <c:v>10180</c:v>
                </c:pt>
                <c:pt idx="306">
                  <c:v>10187</c:v>
                </c:pt>
                <c:pt idx="307">
                  <c:v>10192</c:v>
                </c:pt>
                <c:pt idx="308">
                  <c:v>10203</c:v>
                </c:pt>
                <c:pt idx="309">
                  <c:v>10204</c:v>
                </c:pt>
                <c:pt idx="310">
                  <c:v>10212</c:v>
                </c:pt>
                <c:pt idx="311">
                  <c:v>10228</c:v>
                </c:pt>
                <c:pt idx="312">
                  <c:v>10237</c:v>
                </c:pt>
                <c:pt idx="313">
                  <c:v>10241</c:v>
                </c:pt>
                <c:pt idx="314">
                  <c:v>10247</c:v>
                </c:pt>
                <c:pt idx="315">
                  <c:v>10259</c:v>
                </c:pt>
                <c:pt idx="316">
                  <c:v>10261</c:v>
                </c:pt>
                <c:pt idx="317">
                  <c:v>10270</c:v>
                </c:pt>
                <c:pt idx="318">
                  <c:v>10280</c:v>
                </c:pt>
                <c:pt idx="319">
                  <c:v>10294</c:v>
                </c:pt>
                <c:pt idx="320">
                  <c:v>10308</c:v>
                </c:pt>
                <c:pt idx="321">
                  <c:v>10318</c:v>
                </c:pt>
                <c:pt idx="322">
                  <c:v>10329</c:v>
                </c:pt>
                <c:pt idx="323">
                  <c:v>10343</c:v>
                </c:pt>
                <c:pt idx="324">
                  <c:v>10352</c:v>
                </c:pt>
                <c:pt idx="325">
                  <c:v>10372</c:v>
                </c:pt>
                <c:pt idx="326">
                  <c:v>10389</c:v>
                </c:pt>
                <c:pt idx="327">
                  <c:v>10393</c:v>
                </c:pt>
                <c:pt idx="328">
                  <c:v>10400</c:v>
                </c:pt>
                <c:pt idx="329">
                  <c:v>10410</c:v>
                </c:pt>
                <c:pt idx="330">
                  <c:v>10422</c:v>
                </c:pt>
                <c:pt idx="331">
                  <c:v>10427</c:v>
                </c:pt>
                <c:pt idx="332">
                  <c:v>10430</c:v>
                </c:pt>
                <c:pt idx="333">
                  <c:v>10432</c:v>
                </c:pt>
                <c:pt idx="334">
                  <c:v>10427</c:v>
                </c:pt>
                <c:pt idx="335">
                  <c:v>10446</c:v>
                </c:pt>
                <c:pt idx="336">
                  <c:v>10445</c:v>
                </c:pt>
                <c:pt idx="337">
                  <c:v>10457</c:v>
                </c:pt>
                <c:pt idx="338">
                  <c:v>10460</c:v>
                </c:pt>
                <c:pt idx="339">
                  <c:v>10463</c:v>
                </c:pt>
                <c:pt idx="340">
                  <c:v>10466</c:v>
                </c:pt>
                <c:pt idx="341">
                  <c:v>10475</c:v>
                </c:pt>
                <c:pt idx="342">
                  <c:v>10478</c:v>
                </c:pt>
                <c:pt idx="343">
                  <c:v>10486</c:v>
                </c:pt>
                <c:pt idx="344">
                  <c:v>10492</c:v>
                </c:pt>
                <c:pt idx="345">
                  <c:v>10500</c:v>
                </c:pt>
                <c:pt idx="346">
                  <c:v>10507</c:v>
                </c:pt>
                <c:pt idx="347">
                  <c:v>10515</c:v>
                </c:pt>
                <c:pt idx="348">
                  <c:v>10521</c:v>
                </c:pt>
                <c:pt idx="349">
                  <c:v>10529</c:v>
                </c:pt>
                <c:pt idx="350">
                  <c:v>10539</c:v>
                </c:pt>
                <c:pt idx="351">
                  <c:v>10544</c:v>
                </c:pt>
                <c:pt idx="352">
                  <c:v>10550</c:v>
                </c:pt>
                <c:pt idx="353">
                  <c:v>10561</c:v>
                </c:pt>
                <c:pt idx="354">
                  <c:v>10575</c:v>
                </c:pt>
                <c:pt idx="355">
                  <c:v>10585</c:v>
                </c:pt>
                <c:pt idx="356">
                  <c:v>10587</c:v>
                </c:pt>
                <c:pt idx="357">
                  <c:v>10589</c:v>
                </c:pt>
                <c:pt idx="358">
                  <c:v>10592</c:v>
                </c:pt>
                <c:pt idx="359">
                  <c:v>10601</c:v>
                </c:pt>
                <c:pt idx="360">
                  <c:v>10604</c:v>
                </c:pt>
                <c:pt idx="361">
                  <c:v>10608</c:v>
                </c:pt>
                <c:pt idx="362">
                  <c:v>10621</c:v>
                </c:pt>
                <c:pt idx="363">
                  <c:v>10624</c:v>
                </c:pt>
                <c:pt idx="364">
                  <c:v>10628</c:v>
                </c:pt>
                <c:pt idx="365">
                  <c:v>10644</c:v>
                </c:pt>
                <c:pt idx="366">
                  <c:v>10651</c:v>
                </c:pt>
                <c:pt idx="367">
                  <c:v>10658</c:v>
                </c:pt>
                <c:pt idx="368">
                  <c:v>10659</c:v>
                </c:pt>
                <c:pt idx="369">
                  <c:v>10658</c:v>
                </c:pt>
                <c:pt idx="370">
                  <c:v>10658</c:v>
                </c:pt>
                <c:pt idx="371">
                  <c:v>10663</c:v>
                </c:pt>
                <c:pt idx="372">
                  <c:v>10674</c:v>
                </c:pt>
                <c:pt idx="373">
                  <c:v>10693</c:v>
                </c:pt>
                <c:pt idx="374">
                  <c:v>10697</c:v>
                </c:pt>
                <c:pt idx="375">
                  <c:v>10711</c:v>
                </c:pt>
                <c:pt idx="376">
                  <c:v>10721</c:v>
                </c:pt>
                <c:pt idx="377">
                  <c:v>10724</c:v>
                </c:pt>
                <c:pt idx="378">
                  <c:v>10732</c:v>
                </c:pt>
                <c:pt idx="379">
                  <c:v>10738</c:v>
                </c:pt>
                <c:pt idx="380">
                  <c:v>10750</c:v>
                </c:pt>
                <c:pt idx="381">
                  <c:v>10760</c:v>
                </c:pt>
                <c:pt idx="382">
                  <c:v>10775</c:v>
                </c:pt>
                <c:pt idx="383">
                  <c:v>10786</c:v>
                </c:pt>
                <c:pt idx="384">
                  <c:v>10790</c:v>
                </c:pt>
                <c:pt idx="385">
                  <c:v>10786</c:v>
                </c:pt>
                <c:pt idx="386">
                  <c:v>10799</c:v>
                </c:pt>
                <c:pt idx="387">
                  <c:v>10800</c:v>
                </c:pt>
                <c:pt idx="388">
                  <c:v>10812</c:v>
                </c:pt>
                <c:pt idx="389">
                  <c:v>10826</c:v>
                </c:pt>
                <c:pt idx="390">
                  <c:v>10836</c:v>
                </c:pt>
                <c:pt idx="391">
                  <c:v>10837</c:v>
                </c:pt>
                <c:pt idx="392">
                  <c:v>10850</c:v>
                </c:pt>
                <c:pt idx="393">
                  <c:v>10856</c:v>
                </c:pt>
                <c:pt idx="394">
                  <c:v>10858</c:v>
                </c:pt>
                <c:pt idx="395">
                  <c:v>10853</c:v>
                </c:pt>
                <c:pt idx="396">
                  <c:v>10841</c:v>
                </c:pt>
                <c:pt idx="397">
                  <c:v>10826</c:v>
                </c:pt>
                <c:pt idx="398">
                  <c:v>10838</c:v>
                </c:pt>
                <c:pt idx="399">
                  <c:v>10852</c:v>
                </c:pt>
                <c:pt idx="400">
                  <c:v>10863</c:v>
                </c:pt>
                <c:pt idx="401">
                  <c:v>10864</c:v>
                </c:pt>
                <c:pt idx="402">
                  <c:v>10884</c:v>
                </c:pt>
                <c:pt idx="403">
                  <c:v>10890</c:v>
                </c:pt>
                <c:pt idx="404">
                  <c:v>10888</c:v>
                </c:pt>
                <c:pt idx="405">
                  <c:v>10899</c:v>
                </c:pt>
                <c:pt idx="406">
                  <c:v>10913</c:v>
                </c:pt>
                <c:pt idx="407">
                  <c:v>10917</c:v>
                </c:pt>
                <c:pt idx="408">
                  <c:v>10924</c:v>
                </c:pt>
                <c:pt idx="409">
                  <c:v>10930</c:v>
                </c:pt>
                <c:pt idx="410">
                  <c:v>10943</c:v>
                </c:pt>
                <c:pt idx="411">
                  <c:v>10949</c:v>
                </c:pt>
                <c:pt idx="412">
                  <c:v>10954</c:v>
                </c:pt>
                <c:pt idx="413">
                  <c:v>10971</c:v>
                </c:pt>
                <c:pt idx="414">
                  <c:v>10973</c:v>
                </c:pt>
                <c:pt idx="415">
                  <c:v>10979</c:v>
                </c:pt>
                <c:pt idx="416">
                  <c:v>10996</c:v>
                </c:pt>
                <c:pt idx="417">
                  <c:v>11015</c:v>
                </c:pt>
                <c:pt idx="418">
                  <c:v>11023</c:v>
                </c:pt>
                <c:pt idx="419">
                  <c:v>11032</c:v>
                </c:pt>
                <c:pt idx="420">
                  <c:v>11045</c:v>
                </c:pt>
                <c:pt idx="421">
                  <c:v>11046</c:v>
                </c:pt>
                <c:pt idx="422">
                  <c:v>11058</c:v>
                </c:pt>
                <c:pt idx="423">
                  <c:v>11073</c:v>
                </c:pt>
                <c:pt idx="424">
                  <c:v>11089</c:v>
                </c:pt>
                <c:pt idx="425">
                  <c:v>11097</c:v>
                </c:pt>
                <c:pt idx="426">
                  <c:v>11111</c:v>
                </c:pt>
                <c:pt idx="427">
                  <c:v>11112</c:v>
                </c:pt>
                <c:pt idx="428">
                  <c:v>11126</c:v>
                </c:pt>
                <c:pt idx="429">
                  <c:v>11132</c:v>
                </c:pt>
                <c:pt idx="430">
                  <c:v>11144</c:v>
                </c:pt>
                <c:pt idx="431">
                  <c:v>11151</c:v>
                </c:pt>
                <c:pt idx="432">
                  <c:v>11157</c:v>
                </c:pt>
                <c:pt idx="433">
                  <c:v>11166</c:v>
                </c:pt>
                <c:pt idx="434">
                  <c:v>11173</c:v>
                </c:pt>
                <c:pt idx="435">
                  <c:v>11177</c:v>
                </c:pt>
                <c:pt idx="436">
                  <c:v>11198</c:v>
                </c:pt>
                <c:pt idx="437">
                  <c:v>11205</c:v>
                </c:pt>
                <c:pt idx="438">
                  <c:v>11219</c:v>
                </c:pt>
                <c:pt idx="439">
                  <c:v>11224</c:v>
                </c:pt>
                <c:pt idx="440">
                  <c:v>11236</c:v>
                </c:pt>
                <c:pt idx="441">
                  <c:v>11250</c:v>
                </c:pt>
                <c:pt idx="442">
                  <c:v>11261</c:v>
                </c:pt>
                <c:pt idx="443">
                  <c:v>11288</c:v>
                </c:pt>
                <c:pt idx="444">
                  <c:v>11291</c:v>
                </c:pt>
                <c:pt idx="445">
                  <c:v>11303</c:v>
                </c:pt>
                <c:pt idx="446">
                  <c:v>11322</c:v>
                </c:pt>
                <c:pt idx="447">
                  <c:v>11332</c:v>
                </c:pt>
                <c:pt idx="448">
                  <c:v>11332</c:v>
                </c:pt>
                <c:pt idx="449">
                  <c:v>11327</c:v>
                </c:pt>
                <c:pt idx="450">
                  <c:v>11330</c:v>
                </c:pt>
                <c:pt idx="451">
                  <c:v>11362</c:v>
                </c:pt>
                <c:pt idx="452">
                  <c:v>11375</c:v>
                </c:pt>
                <c:pt idx="453">
                  <c:v>11384</c:v>
                </c:pt>
                <c:pt idx="454">
                  <c:v>11404</c:v>
                </c:pt>
                <c:pt idx="455">
                  <c:v>11432</c:v>
                </c:pt>
                <c:pt idx="456">
                  <c:v>11453</c:v>
                </c:pt>
                <c:pt idx="457">
                  <c:v>11469</c:v>
                </c:pt>
                <c:pt idx="458">
                  <c:v>11498</c:v>
                </c:pt>
                <c:pt idx="459">
                  <c:v>11521</c:v>
                </c:pt>
                <c:pt idx="460">
                  <c:v>11527</c:v>
                </c:pt>
                <c:pt idx="461">
                  <c:v>11538</c:v>
                </c:pt>
                <c:pt idx="462">
                  <c:v>11549</c:v>
                </c:pt>
                <c:pt idx="463">
                  <c:v>11562</c:v>
                </c:pt>
                <c:pt idx="464">
                  <c:v>11576</c:v>
                </c:pt>
                <c:pt idx="465">
                  <c:v>11600</c:v>
                </c:pt>
                <c:pt idx="466">
                  <c:v>11621</c:v>
                </c:pt>
                <c:pt idx="467">
                  <c:v>11626</c:v>
                </c:pt>
                <c:pt idx="468">
                  <c:v>11634</c:v>
                </c:pt>
                <c:pt idx="469">
                  <c:v>11649</c:v>
                </c:pt>
                <c:pt idx="470">
                  <c:v>11655</c:v>
                </c:pt>
                <c:pt idx="471">
                  <c:v>11667</c:v>
                </c:pt>
                <c:pt idx="472">
                  <c:v>11679</c:v>
                </c:pt>
                <c:pt idx="473">
                  <c:v>11702</c:v>
                </c:pt>
                <c:pt idx="474">
                  <c:v>11715</c:v>
                </c:pt>
                <c:pt idx="475">
                  <c:v>11721</c:v>
                </c:pt>
                <c:pt idx="476">
                  <c:v>11729</c:v>
                </c:pt>
                <c:pt idx="477">
                  <c:v>11742</c:v>
                </c:pt>
                <c:pt idx="478">
                  <c:v>11759</c:v>
                </c:pt>
                <c:pt idx="479">
                  <c:v>11781</c:v>
                </c:pt>
                <c:pt idx="480">
                  <c:v>11793</c:v>
                </c:pt>
                <c:pt idx="481">
                  <c:v>11805</c:v>
                </c:pt>
                <c:pt idx="482">
                  <c:v>11812</c:v>
                </c:pt>
                <c:pt idx="483">
                  <c:v>11824</c:v>
                </c:pt>
                <c:pt idx="484">
                  <c:v>11828</c:v>
                </c:pt>
                <c:pt idx="485">
                  <c:v>11833</c:v>
                </c:pt>
                <c:pt idx="486">
                  <c:v>11845</c:v>
                </c:pt>
                <c:pt idx="487">
                  <c:v>11856</c:v>
                </c:pt>
                <c:pt idx="488">
                  <c:v>11872</c:v>
                </c:pt>
                <c:pt idx="489">
                  <c:v>11886</c:v>
                </c:pt>
                <c:pt idx="490">
                  <c:v>11888</c:v>
                </c:pt>
                <c:pt idx="491">
                  <c:v>11894</c:v>
                </c:pt>
                <c:pt idx="492">
                  <c:v>11908</c:v>
                </c:pt>
                <c:pt idx="493">
                  <c:v>11912</c:v>
                </c:pt>
                <c:pt idx="494">
                  <c:v>11921</c:v>
                </c:pt>
                <c:pt idx="495">
                  <c:v>11931</c:v>
                </c:pt>
                <c:pt idx="496">
                  <c:v>11941</c:v>
                </c:pt>
                <c:pt idx="497">
                  <c:v>11948</c:v>
                </c:pt>
                <c:pt idx="498">
                  <c:v>11958</c:v>
                </c:pt>
                <c:pt idx="499">
                  <c:v>11967</c:v>
                </c:pt>
                <c:pt idx="500">
                  <c:v>11984</c:v>
                </c:pt>
                <c:pt idx="501">
                  <c:v>11991</c:v>
                </c:pt>
                <c:pt idx="502">
                  <c:v>11994</c:v>
                </c:pt>
                <c:pt idx="503">
                  <c:v>12000</c:v>
                </c:pt>
                <c:pt idx="504">
                  <c:v>12013</c:v>
                </c:pt>
                <c:pt idx="505">
                  <c:v>12022</c:v>
                </c:pt>
                <c:pt idx="506">
                  <c:v>12037</c:v>
                </c:pt>
                <c:pt idx="507">
                  <c:v>12055</c:v>
                </c:pt>
                <c:pt idx="508">
                  <c:v>12093</c:v>
                </c:pt>
                <c:pt idx="509">
                  <c:v>12100</c:v>
                </c:pt>
                <c:pt idx="510">
                  <c:v>12107</c:v>
                </c:pt>
                <c:pt idx="511">
                  <c:v>12111</c:v>
                </c:pt>
                <c:pt idx="512">
                  <c:v>12141</c:v>
                </c:pt>
                <c:pt idx="513">
                  <c:v>12163</c:v>
                </c:pt>
                <c:pt idx="514">
                  <c:v>12165</c:v>
                </c:pt>
                <c:pt idx="515">
                  <c:v>12173</c:v>
                </c:pt>
                <c:pt idx="516">
                  <c:v>12181</c:v>
                </c:pt>
                <c:pt idx="517">
                  <c:v>12188</c:v>
                </c:pt>
                <c:pt idx="518">
                  <c:v>12190</c:v>
                </c:pt>
                <c:pt idx="519">
                  <c:v>12209</c:v>
                </c:pt>
                <c:pt idx="520">
                  <c:v>12215</c:v>
                </c:pt>
                <c:pt idx="521">
                  <c:v>12225</c:v>
                </c:pt>
                <c:pt idx="522">
                  <c:v>12231</c:v>
                </c:pt>
                <c:pt idx="523">
                  <c:v>12237</c:v>
                </c:pt>
                <c:pt idx="524">
                  <c:v>12245</c:v>
                </c:pt>
                <c:pt idx="525">
                  <c:v>12248</c:v>
                </c:pt>
                <c:pt idx="526">
                  <c:v>12252</c:v>
                </c:pt>
                <c:pt idx="527">
                  <c:v>12261</c:v>
                </c:pt>
                <c:pt idx="528">
                  <c:v>12269</c:v>
                </c:pt>
                <c:pt idx="529">
                  <c:v>12277</c:v>
                </c:pt>
                <c:pt idx="530">
                  <c:v>12290</c:v>
                </c:pt>
                <c:pt idx="531">
                  <c:v>12297</c:v>
                </c:pt>
                <c:pt idx="532">
                  <c:v>12295</c:v>
                </c:pt>
                <c:pt idx="533">
                  <c:v>12300</c:v>
                </c:pt>
                <c:pt idx="534">
                  <c:v>12305</c:v>
                </c:pt>
                <c:pt idx="535">
                  <c:v>12323</c:v>
                </c:pt>
                <c:pt idx="536">
                  <c:v>12334</c:v>
                </c:pt>
                <c:pt idx="537">
                  <c:v>12334</c:v>
                </c:pt>
                <c:pt idx="538">
                  <c:v>12337</c:v>
                </c:pt>
                <c:pt idx="539">
                  <c:v>12350</c:v>
                </c:pt>
                <c:pt idx="540">
                  <c:v>12359</c:v>
                </c:pt>
                <c:pt idx="541">
                  <c:v>12372</c:v>
                </c:pt>
                <c:pt idx="542">
                  <c:v>12390</c:v>
                </c:pt>
                <c:pt idx="543">
                  <c:v>12397</c:v>
                </c:pt>
                <c:pt idx="544">
                  <c:v>12411</c:v>
                </c:pt>
                <c:pt idx="545">
                  <c:v>12428</c:v>
                </c:pt>
                <c:pt idx="546">
                  <c:v>12423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6D-4DDB-A0ED-3B8E656547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radeberger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Sheet1!$F$2:$F$548</c:f>
              <c:numCache>
                <c:formatCode>General</c:formatCode>
                <c:ptCount val="547"/>
                <c:pt idx="0">
                  <c:v>2088</c:v>
                </c:pt>
                <c:pt idx="1">
                  <c:v>2091</c:v>
                </c:pt>
                <c:pt idx="2">
                  <c:v>2094</c:v>
                </c:pt>
                <c:pt idx="3">
                  <c:v>2096</c:v>
                </c:pt>
                <c:pt idx="4">
                  <c:v>2096</c:v>
                </c:pt>
                <c:pt idx="5">
                  <c:v>2096</c:v>
                </c:pt>
                <c:pt idx="6">
                  <c:v>2100</c:v>
                </c:pt>
                <c:pt idx="7">
                  <c:v>2108</c:v>
                </c:pt>
                <c:pt idx="8">
                  <c:v>2118</c:v>
                </c:pt>
                <c:pt idx="9">
                  <c:v>2124</c:v>
                </c:pt>
                <c:pt idx="10">
                  <c:v>2123</c:v>
                </c:pt>
                <c:pt idx="11">
                  <c:v>2128</c:v>
                </c:pt>
                <c:pt idx="12">
                  <c:v>2134</c:v>
                </c:pt>
                <c:pt idx="13">
                  <c:v>2137</c:v>
                </c:pt>
                <c:pt idx="14">
                  <c:v>2139</c:v>
                </c:pt>
                <c:pt idx="15">
                  <c:v>2140</c:v>
                </c:pt>
                <c:pt idx="16">
                  <c:v>2140</c:v>
                </c:pt>
                <c:pt idx="17">
                  <c:v>2141</c:v>
                </c:pt>
                <c:pt idx="18">
                  <c:v>2146</c:v>
                </c:pt>
                <c:pt idx="19">
                  <c:v>2152</c:v>
                </c:pt>
                <c:pt idx="20">
                  <c:v>2153</c:v>
                </c:pt>
                <c:pt idx="21">
                  <c:v>2155</c:v>
                </c:pt>
                <c:pt idx="22">
                  <c:v>2154</c:v>
                </c:pt>
                <c:pt idx="23">
                  <c:v>2163</c:v>
                </c:pt>
                <c:pt idx="24">
                  <c:v>2167</c:v>
                </c:pt>
                <c:pt idx="25">
                  <c:v>2171</c:v>
                </c:pt>
                <c:pt idx="26">
                  <c:v>2173</c:v>
                </c:pt>
                <c:pt idx="27">
                  <c:v>2180</c:v>
                </c:pt>
                <c:pt idx="28">
                  <c:v>2185</c:v>
                </c:pt>
                <c:pt idx="29">
                  <c:v>2191</c:v>
                </c:pt>
                <c:pt idx="30">
                  <c:v>2193</c:v>
                </c:pt>
                <c:pt idx="31">
                  <c:v>2194</c:v>
                </c:pt>
                <c:pt idx="32">
                  <c:v>2199</c:v>
                </c:pt>
                <c:pt idx="33">
                  <c:v>2202</c:v>
                </c:pt>
                <c:pt idx="34">
                  <c:v>2203</c:v>
                </c:pt>
                <c:pt idx="35">
                  <c:v>2205</c:v>
                </c:pt>
                <c:pt idx="36">
                  <c:v>2210</c:v>
                </c:pt>
                <c:pt idx="37">
                  <c:v>2216</c:v>
                </c:pt>
                <c:pt idx="38">
                  <c:v>2224</c:v>
                </c:pt>
                <c:pt idx="39">
                  <c:v>2227</c:v>
                </c:pt>
                <c:pt idx="40">
                  <c:v>2230</c:v>
                </c:pt>
                <c:pt idx="41">
                  <c:v>2233</c:v>
                </c:pt>
                <c:pt idx="42">
                  <c:v>2236</c:v>
                </c:pt>
                <c:pt idx="43">
                  <c:v>2236</c:v>
                </c:pt>
                <c:pt idx="44">
                  <c:v>2239</c:v>
                </c:pt>
                <c:pt idx="45">
                  <c:v>2245</c:v>
                </c:pt>
                <c:pt idx="46">
                  <c:v>2246</c:v>
                </c:pt>
                <c:pt idx="47">
                  <c:v>2250</c:v>
                </c:pt>
                <c:pt idx="48">
                  <c:v>2252</c:v>
                </c:pt>
                <c:pt idx="49">
                  <c:v>2256</c:v>
                </c:pt>
                <c:pt idx="50">
                  <c:v>2255</c:v>
                </c:pt>
                <c:pt idx="51">
                  <c:v>2260</c:v>
                </c:pt>
                <c:pt idx="52">
                  <c:v>2263</c:v>
                </c:pt>
                <c:pt idx="53">
                  <c:v>2259</c:v>
                </c:pt>
                <c:pt idx="54">
                  <c:v>2263</c:v>
                </c:pt>
                <c:pt idx="55">
                  <c:v>2269</c:v>
                </c:pt>
                <c:pt idx="56">
                  <c:v>2267</c:v>
                </c:pt>
                <c:pt idx="57">
                  <c:v>2276</c:v>
                </c:pt>
                <c:pt idx="58">
                  <c:v>2281</c:v>
                </c:pt>
                <c:pt idx="59">
                  <c:v>2285</c:v>
                </c:pt>
                <c:pt idx="60">
                  <c:v>2289</c:v>
                </c:pt>
                <c:pt idx="61">
                  <c:v>2290</c:v>
                </c:pt>
                <c:pt idx="62">
                  <c:v>2292</c:v>
                </c:pt>
                <c:pt idx="63">
                  <c:v>2292</c:v>
                </c:pt>
                <c:pt idx="64">
                  <c:v>2295</c:v>
                </c:pt>
                <c:pt idx="65">
                  <c:v>2300</c:v>
                </c:pt>
                <c:pt idx="66">
                  <c:v>2299</c:v>
                </c:pt>
                <c:pt idx="67">
                  <c:v>2301</c:v>
                </c:pt>
                <c:pt idx="68">
                  <c:v>2301</c:v>
                </c:pt>
                <c:pt idx="69">
                  <c:v>2301</c:v>
                </c:pt>
                <c:pt idx="70">
                  <c:v>2302</c:v>
                </c:pt>
                <c:pt idx="71">
                  <c:v>2303</c:v>
                </c:pt>
                <c:pt idx="72">
                  <c:v>2307</c:v>
                </c:pt>
                <c:pt idx="73">
                  <c:v>2309</c:v>
                </c:pt>
                <c:pt idx="74">
                  <c:v>2313</c:v>
                </c:pt>
                <c:pt idx="75">
                  <c:v>2318</c:v>
                </c:pt>
                <c:pt idx="76">
                  <c:v>2320</c:v>
                </c:pt>
                <c:pt idx="77">
                  <c:v>2322</c:v>
                </c:pt>
                <c:pt idx="78">
                  <c:v>2325</c:v>
                </c:pt>
                <c:pt idx="79">
                  <c:v>2326</c:v>
                </c:pt>
                <c:pt idx="80">
                  <c:v>2328</c:v>
                </c:pt>
                <c:pt idx="81">
                  <c:v>2338</c:v>
                </c:pt>
                <c:pt idx="82">
                  <c:v>2340</c:v>
                </c:pt>
                <c:pt idx="83">
                  <c:v>2348</c:v>
                </c:pt>
                <c:pt idx="84">
                  <c:v>2358</c:v>
                </c:pt>
                <c:pt idx="85">
                  <c:v>2362</c:v>
                </c:pt>
                <c:pt idx="86">
                  <c:v>2367</c:v>
                </c:pt>
                <c:pt idx="87">
                  <c:v>2370</c:v>
                </c:pt>
                <c:pt idx="88">
                  <c:v>2374</c:v>
                </c:pt>
                <c:pt idx="89">
                  <c:v>2378</c:v>
                </c:pt>
                <c:pt idx="90">
                  <c:v>2381</c:v>
                </c:pt>
                <c:pt idx="91">
                  <c:v>2383</c:v>
                </c:pt>
                <c:pt idx="92">
                  <c:v>2390</c:v>
                </c:pt>
                <c:pt idx="93">
                  <c:v>2393</c:v>
                </c:pt>
                <c:pt idx="94">
                  <c:v>2396</c:v>
                </c:pt>
                <c:pt idx="95">
                  <c:v>2402</c:v>
                </c:pt>
                <c:pt idx="96">
                  <c:v>2410</c:v>
                </c:pt>
                <c:pt idx="97">
                  <c:v>2413</c:v>
                </c:pt>
                <c:pt idx="98">
                  <c:v>2417</c:v>
                </c:pt>
                <c:pt idx="99">
                  <c:v>2418</c:v>
                </c:pt>
                <c:pt idx="100">
                  <c:v>2422</c:v>
                </c:pt>
                <c:pt idx="101">
                  <c:v>2428</c:v>
                </c:pt>
                <c:pt idx="102">
                  <c:v>2427</c:v>
                </c:pt>
                <c:pt idx="103">
                  <c:v>2433</c:v>
                </c:pt>
                <c:pt idx="104">
                  <c:v>2432</c:v>
                </c:pt>
                <c:pt idx="105">
                  <c:v>2435</c:v>
                </c:pt>
                <c:pt idx="106">
                  <c:v>2436</c:v>
                </c:pt>
                <c:pt idx="107">
                  <c:v>2439</c:v>
                </c:pt>
                <c:pt idx="108">
                  <c:v>2444</c:v>
                </c:pt>
                <c:pt idx="109">
                  <c:v>2451</c:v>
                </c:pt>
                <c:pt idx="110">
                  <c:v>2457</c:v>
                </c:pt>
                <c:pt idx="111">
                  <c:v>2462</c:v>
                </c:pt>
                <c:pt idx="112">
                  <c:v>2473</c:v>
                </c:pt>
                <c:pt idx="113">
                  <c:v>2474</c:v>
                </c:pt>
                <c:pt idx="114">
                  <c:v>2484</c:v>
                </c:pt>
                <c:pt idx="115">
                  <c:v>2484</c:v>
                </c:pt>
                <c:pt idx="116">
                  <c:v>2485</c:v>
                </c:pt>
                <c:pt idx="117">
                  <c:v>2489</c:v>
                </c:pt>
                <c:pt idx="118">
                  <c:v>2492</c:v>
                </c:pt>
                <c:pt idx="119">
                  <c:v>2496</c:v>
                </c:pt>
                <c:pt idx="120">
                  <c:v>2503</c:v>
                </c:pt>
                <c:pt idx="121">
                  <c:v>2503</c:v>
                </c:pt>
                <c:pt idx="122">
                  <c:v>2507</c:v>
                </c:pt>
                <c:pt idx="123">
                  <c:v>2514</c:v>
                </c:pt>
                <c:pt idx="124">
                  <c:v>2516</c:v>
                </c:pt>
                <c:pt idx="125">
                  <c:v>2523</c:v>
                </c:pt>
                <c:pt idx="126">
                  <c:v>2524</c:v>
                </c:pt>
                <c:pt idx="127">
                  <c:v>2527</c:v>
                </c:pt>
                <c:pt idx="128">
                  <c:v>2536</c:v>
                </c:pt>
                <c:pt idx="129">
                  <c:v>2542</c:v>
                </c:pt>
                <c:pt idx="130">
                  <c:v>2548</c:v>
                </c:pt>
                <c:pt idx="131">
                  <c:v>2553</c:v>
                </c:pt>
                <c:pt idx="132">
                  <c:v>2555</c:v>
                </c:pt>
                <c:pt idx="133">
                  <c:v>2555</c:v>
                </c:pt>
                <c:pt idx="134">
                  <c:v>2561</c:v>
                </c:pt>
                <c:pt idx="135">
                  <c:v>2564</c:v>
                </c:pt>
                <c:pt idx="136">
                  <c:v>2569</c:v>
                </c:pt>
                <c:pt idx="137">
                  <c:v>2580</c:v>
                </c:pt>
                <c:pt idx="138">
                  <c:v>2584</c:v>
                </c:pt>
                <c:pt idx="139">
                  <c:v>2588</c:v>
                </c:pt>
                <c:pt idx="140">
                  <c:v>2593</c:v>
                </c:pt>
                <c:pt idx="141">
                  <c:v>2597</c:v>
                </c:pt>
                <c:pt idx="142">
                  <c:v>2606</c:v>
                </c:pt>
                <c:pt idx="143">
                  <c:v>2612</c:v>
                </c:pt>
                <c:pt idx="144">
                  <c:v>2615</c:v>
                </c:pt>
                <c:pt idx="145">
                  <c:v>2619</c:v>
                </c:pt>
                <c:pt idx="146">
                  <c:v>2626</c:v>
                </c:pt>
                <c:pt idx="147">
                  <c:v>2627</c:v>
                </c:pt>
                <c:pt idx="148">
                  <c:v>2632</c:v>
                </c:pt>
                <c:pt idx="149">
                  <c:v>2643</c:v>
                </c:pt>
                <c:pt idx="150">
                  <c:v>2645</c:v>
                </c:pt>
                <c:pt idx="151">
                  <c:v>2652</c:v>
                </c:pt>
                <c:pt idx="152">
                  <c:v>2654</c:v>
                </c:pt>
                <c:pt idx="153">
                  <c:v>2653</c:v>
                </c:pt>
                <c:pt idx="154">
                  <c:v>2660</c:v>
                </c:pt>
                <c:pt idx="155">
                  <c:v>2665</c:v>
                </c:pt>
                <c:pt idx="156">
                  <c:v>2668</c:v>
                </c:pt>
                <c:pt idx="157">
                  <c:v>2669</c:v>
                </c:pt>
                <c:pt idx="158">
                  <c:v>2675</c:v>
                </c:pt>
                <c:pt idx="159">
                  <c:v>2681</c:v>
                </c:pt>
                <c:pt idx="160">
                  <c:v>2682</c:v>
                </c:pt>
                <c:pt idx="161">
                  <c:v>2686</c:v>
                </c:pt>
                <c:pt idx="162">
                  <c:v>2687</c:v>
                </c:pt>
                <c:pt idx="163">
                  <c:v>2696</c:v>
                </c:pt>
                <c:pt idx="164">
                  <c:v>2700</c:v>
                </c:pt>
                <c:pt idx="165">
                  <c:v>2704</c:v>
                </c:pt>
                <c:pt idx="166">
                  <c:v>2713</c:v>
                </c:pt>
                <c:pt idx="167">
                  <c:v>2719</c:v>
                </c:pt>
                <c:pt idx="168">
                  <c:v>2726</c:v>
                </c:pt>
                <c:pt idx="169">
                  <c:v>2735</c:v>
                </c:pt>
                <c:pt idx="170">
                  <c:v>2735</c:v>
                </c:pt>
                <c:pt idx="171">
                  <c:v>2738</c:v>
                </c:pt>
                <c:pt idx="172">
                  <c:v>2751</c:v>
                </c:pt>
                <c:pt idx="173">
                  <c:v>2756</c:v>
                </c:pt>
                <c:pt idx="174">
                  <c:v>2762</c:v>
                </c:pt>
                <c:pt idx="175">
                  <c:v>2772</c:v>
                </c:pt>
                <c:pt idx="176">
                  <c:v>2773</c:v>
                </c:pt>
                <c:pt idx="177">
                  <c:v>2775</c:v>
                </c:pt>
                <c:pt idx="178">
                  <c:v>2776</c:v>
                </c:pt>
                <c:pt idx="179">
                  <c:v>2785</c:v>
                </c:pt>
                <c:pt idx="180">
                  <c:v>2789</c:v>
                </c:pt>
                <c:pt idx="181">
                  <c:v>2795</c:v>
                </c:pt>
                <c:pt idx="182">
                  <c:v>2797</c:v>
                </c:pt>
                <c:pt idx="183">
                  <c:v>2800</c:v>
                </c:pt>
                <c:pt idx="184">
                  <c:v>2804</c:v>
                </c:pt>
                <c:pt idx="185">
                  <c:v>2805</c:v>
                </c:pt>
                <c:pt idx="186">
                  <c:v>2804</c:v>
                </c:pt>
                <c:pt idx="187">
                  <c:v>2810</c:v>
                </c:pt>
                <c:pt idx="188">
                  <c:v>2824</c:v>
                </c:pt>
                <c:pt idx="189">
                  <c:v>2830</c:v>
                </c:pt>
                <c:pt idx="190">
                  <c:v>2835</c:v>
                </c:pt>
                <c:pt idx="191">
                  <c:v>2839</c:v>
                </c:pt>
                <c:pt idx="192">
                  <c:v>2844</c:v>
                </c:pt>
                <c:pt idx="193">
                  <c:v>2851</c:v>
                </c:pt>
                <c:pt idx="194">
                  <c:v>2853</c:v>
                </c:pt>
                <c:pt idx="195">
                  <c:v>2864</c:v>
                </c:pt>
                <c:pt idx="196">
                  <c:v>2868</c:v>
                </c:pt>
                <c:pt idx="197">
                  <c:v>2874</c:v>
                </c:pt>
                <c:pt idx="198">
                  <c:v>2881</c:v>
                </c:pt>
                <c:pt idx="199">
                  <c:v>2882</c:v>
                </c:pt>
                <c:pt idx="200">
                  <c:v>2891</c:v>
                </c:pt>
                <c:pt idx="201">
                  <c:v>2894</c:v>
                </c:pt>
                <c:pt idx="202">
                  <c:v>2898</c:v>
                </c:pt>
                <c:pt idx="203">
                  <c:v>2903</c:v>
                </c:pt>
                <c:pt idx="204">
                  <c:v>2906</c:v>
                </c:pt>
                <c:pt idx="205">
                  <c:v>2912</c:v>
                </c:pt>
                <c:pt idx="206">
                  <c:v>2916</c:v>
                </c:pt>
                <c:pt idx="207">
                  <c:v>2919</c:v>
                </c:pt>
                <c:pt idx="208">
                  <c:v>2927</c:v>
                </c:pt>
                <c:pt idx="209">
                  <c:v>2931</c:v>
                </c:pt>
                <c:pt idx="210">
                  <c:v>2932</c:v>
                </c:pt>
                <c:pt idx="211">
                  <c:v>2938</c:v>
                </c:pt>
                <c:pt idx="212">
                  <c:v>2946</c:v>
                </c:pt>
                <c:pt idx="213">
                  <c:v>2951</c:v>
                </c:pt>
                <c:pt idx="214">
                  <c:v>2961</c:v>
                </c:pt>
                <c:pt idx="215">
                  <c:v>2964</c:v>
                </c:pt>
                <c:pt idx="216">
                  <c:v>2968</c:v>
                </c:pt>
                <c:pt idx="217">
                  <c:v>2972</c:v>
                </c:pt>
                <c:pt idx="218">
                  <c:v>2974</c:v>
                </c:pt>
                <c:pt idx="219">
                  <c:v>2976</c:v>
                </c:pt>
                <c:pt idx="220">
                  <c:v>2982</c:v>
                </c:pt>
                <c:pt idx="221">
                  <c:v>2990</c:v>
                </c:pt>
                <c:pt idx="222">
                  <c:v>2997</c:v>
                </c:pt>
                <c:pt idx="223">
                  <c:v>3000</c:v>
                </c:pt>
                <c:pt idx="224">
                  <c:v>3012</c:v>
                </c:pt>
                <c:pt idx="225">
                  <c:v>3018</c:v>
                </c:pt>
                <c:pt idx="226">
                  <c:v>3027</c:v>
                </c:pt>
                <c:pt idx="227">
                  <c:v>3028</c:v>
                </c:pt>
                <c:pt idx="228">
                  <c:v>3028</c:v>
                </c:pt>
                <c:pt idx="229">
                  <c:v>3031</c:v>
                </c:pt>
                <c:pt idx="230">
                  <c:v>3038</c:v>
                </c:pt>
                <c:pt idx="231">
                  <c:v>3043</c:v>
                </c:pt>
                <c:pt idx="232">
                  <c:v>3046</c:v>
                </c:pt>
                <c:pt idx="233">
                  <c:v>3049</c:v>
                </c:pt>
                <c:pt idx="234">
                  <c:v>3055</c:v>
                </c:pt>
                <c:pt idx="235">
                  <c:v>3058</c:v>
                </c:pt>
                <c:pt idx="236">
                  <c:v>3064</c:v>
                </c:pt>
                <c:pt idx="237">
                  <c:v>3070</c:v>
                </c:pt>
                <c:pt idx="238">
                  <c:v>3078</c:v>
                </c:pt>
                <c:pt idx="239">
                  <c:v>3083</c:v>
                </c:pt>
                <c:pt idx="240">
                  <c:v>3089</c:v>
                </c:pt>
                <c:pt idx="241">
                  <c:v>3092</c:v>
                </c:pt>
                <c:pt idx="242">
                  <c:v>3098</c:v>
                </c:pt>
                <c:pt idx="243">
                  <c:v>3102</c:v>
                </c:pt>
                <c:pt idx="244">
                  <c:v>3107</c:v>
                </c:pt>
                <c:pt idx="245">
                  <c:v>3112</c:v>
                </c:pt>
                <c:pt idx="246">
                  <c:v>3117</c:v>
                </c:pt>
                <c:pt idx="247">
                  <c:v>3126</c:v>
                </c:pt>
                <c:pt idx="248">
                  <c:v>3128</c:v>
                </c:pt>
                <c:pt idx="249">
                  <c:v>3130</c:v>
                </c:pt>
                <c:pt idx="250">
                  <c:v>3130</c:v>
                </c:pt>
                <c:pt idx="251">
                  <c:v>3131</c:v>
                </c:pt>
                <c:pt idx="252">
                  <c:v>3130</c:v>
                </c:pt>
                <c:pt idx="253">
                  <c:v>3136</c:v>
                </c:pt>
                <c:pt idx="254">
                  <c:v>3136</c:v>
                </c:pt>
                <c:pt idx="255">
                  <c:v>3141</c:v>
                </c:pt>
                <c:pt idx="256">
                  <c:v>3141</c:v>
                </c:pt>
                <c:pt idx="257">
                  <c:v>3145</c:v>
                </c:pt>
                <c:pt idx="258">
                  <c:v>3152</c:v>
                </c:pt>
                <c:pt idx="259">
                  <c:v>3150</c:v>
                </c:pt>
                <c:pt idx="260">
                  <c:v>3153</c:v>
                </c:pt>
                <c:pt idx="261">
                  <c:v>3164</c:v>
                </c:pt>
                <c:pt idx="262">
                  <c:v>3163</c:v>
                </c:pt>
                <c:pt idx="263">
                  <c:v>3165</c:v>
                </c:pt>
                <c:pt idx="264">
                  <c:v>3165</c:v>
                </c:pt>
                <c:pt idx="265">
                  <c:v>3166</c:v>
                </c:pt>
                <c:pt idx="266">
                  <c:v>3176</c:v>
                </c:pt>
                <c:pt idx="267">
                  <c:v>3179</c:v>
                </c:pt>
                <c:pt idx="268">
                  <c:v>3182</c:v>
                </c:pt>
                <c:pt idx="269">
                  <c:v>3187</c:v>
                </c:pt>
                <c:pt idx="270">
                  <c:v>3188</c:v>
                </c:pt>
                <c:pt idx="271">
                  <c:v>3189</c:v>
                </c:pt>
                <c:pt idx="272">
                  <c:v>3195</c:v>
                </c:pt>
                <c:pt idx="273">
                  <c:v>3199</c:v>
                </c:pt>
                <c:pt idx="274">
                  <c:v>3209</c:v>
                </c:pt>
                <c:pt idx="275">
                  <c:v>3222</c:v>
                </c:pt>
                <c:pt idx="276">
                  <c:v>3232</c:v>
                </c:pt>
                <c:pt idx="277">
                  <c:v>3239</c:v>
                </c:pt>
                <c:pt idx="278">
                  <c:v>3248</c:v>
                </c:pt>
                <c:pt idx="279">
                  <c:v>3251</c:v>
                </c:pt>
                <c:pt idx="280">
                  <c:v>3255</c:v>
                </c:pt>
                <c:pt idx="281">
                  <c:v>3262</c:v>
                </c:pt>
                <c:pt idx="282">
                  <c:v>3262</c:v>
                </c:pt>
                <c:pt idx="283">
                  <c:v>3268</c:v>
                </c:pt>
                <c:pt idx="284">
                  <c:v>3269</c:v>
                </c:pt>
                <c:pt idx="285">
                  <c:v>3271</c:v>
                </c:pt>
                <c:pt idx="286">
                  <c:v>3274</c:v>
                </c:pt>
                <c:pt idx="287">
                  <c:v>3275</c:v>
                </c:pt>
                <c:pt idx="288">
                  <c:v>3278</c:v>
                </c:pt>
                <c:pt idx="289">
                  <c:v>3282</c:v>
                </c:pt>
                <c:pt idx="290">
                  <c:v>3284</c:v>
                </c:pt>
                <c:pt idx="291">
                  <c:v>3289</c:v>
                </c:pt>
                <c:pt idx="292">
                  <c:v>3290</c:v>
                </c:pt>
                <c:pt idx="293">
                  <c:v>3293</c:v>
                </c:pt>
                <c:pt idx="294">
                  <c:v>3299</c:v>
                </c:pt>
                <c:pt idx="295">
                  <c:v>3304</c:v>
                </c:pt>
                <c:pt idx="296">
                  <c:v>3313</c:v>
                </c:pt>
                <c:pt idx="297">
                  <c:v>3321</c:v>
                </c:pt>
                <c:pt idx="298">
                  <c:v>3325</c:v>
                </c:pt>
                <c:pt idx="299">
                  <c:v>3329</c:v>
                </c:pt>
                <c:pt idx="300">
                  <c:v>3333</c:v>
                </c:pt>
                <c:pt idx="301">
                  <c:v>3335</c:v>
                </c:pt>
                <c:pt idx="302">
                  <c:v>3336</c:v>
                </c:pt>
                <c:pt idx="303">
                  <c:v>3340</c:v>
                </c:pt>
                <c:pt idx="304">
                  <c:v>3344</c:v>
                </c:pt>
                <c:pt idx="305">
                  <c:v>3346</c:v>
                </c:pt>
                <c:pt idx="306">
                  <c:v>3350</c:v>
                </c:pt>
                <c:pt idx="307">
                  <c:v>3357</c:v>
                </c:pt>
                <c:pt idx="308">
                  <c:v>3358</c:v>
                </c:pt>
                <c:pt idx="309">
                  <c:v>3359</c:v>
                </c:pt>
                <c:pt idx="310">
                  <c:v>3360</c:v>
                </c:pt>
                <c:pt idx="311">
                  <c:v>3367</c:v>
                </c:pt>
                <c:pt idx="312">
                  <c:v>3372</c:v>
                </c:pt>
                <c:pt idx="313">
                  <c:v>3374</c:v>
                </c:pt>
                <c:pt idx="314">
                  <c:v>3378</c:v>
                </c:pt>
                <c:pt idx="315">
                  <c:v>3380</c:v>
                </c:pt>
                <c:pt idx="316">
                  <c:v>3384</c:v>
                </c:pt>
                <c:pt idx="317">
                  <c:v>3386</c:v>
                </c:pt>
                <c:pt idx="318">
                  <c:v>3388</c:v>
                </c:pt>
                <c:pt idx="319">
                  <c:v>3397</c:v>
                </c:pt>
                <c:pt idx="320">
                  <c:v>3407</c:v>
                </c:pt>
                <c:pt idx="321">
                  <c:v>3414</c:v>
                </c:pt>
                <c:pt idx="322">
                  <c:v>3414</c:v>
                </c:pt>
                <c:pt idx="323">
                  <c:v>3421</c:v>
                </c:pt>
                <c:pt idx="324">
                  <c:v>3430</c:v>
                </c:pt>
                <c:pt idx="325">
                  <c:v>3431</c:v>
                </c:pt>
                <c:pt idx="326">
                  <c:v>3434</c:v>
                </c:pt>
                <c:pt idx="327">
                  <c:v>3438</c:v>
                </c:pt>
                <c:pt idx="328">
                  <c:v>3443</c:v>
                </c:pt>
                <c:pt idx="329">
                  <c:v>3447</c:v>
                </c:pt>
                <c:pt idx="330">
                  <c:v>3450</c:v>
                </c:pt>
                <c:pt idx="331">
                  <c:v>3450</c:v>
                </c:pt>
                <c:pt idx="332">
                  <c:v>3451</c:v>
                </c:pt>
                <c:pt idx="333">
                  <c:v>3450</c:v>
                </c:pt>
                <c:pt idx="334">
                  <c:v>3451</c:v>
                </c:pt>
                <c:pt idx="335">
                  <c:v>3452</c:v>
                </c:pt>
                <c:pt idx="336">
                  <c:v>3454</c:v>
                </c:pt>
                <c:pt idx="337">
                  <c:v>3461</c:v>
                </c:pt>
                <c:pt idx="338">
                  <c:v>3465</c:v>
                </c:pt>
                <c:pt idx="339">
                  <c:v>3466</c:v>
                </c:pt>
                <c:pt idx="340">
                  <c:v>3466</c:v>
                </c:pt>
                <c:pt idx="341">
                  <c:v>3466</c:v>
                </c:pt>
                <c:pt idx="342">
                  <c:v>3469</c:v>
                </c:pt>
                <c:pt idx="343">
                  <c:v>3474</c:v>
                </c:pt>
                <c:pt idx="344">
                  <c:v>3477</c:v>
                </c:pt>
                <c:pt idx="345">
                  <c:v>3475</c:v>
                </c:pt>
                <c:pt idx="346">
                  <c:v>3473</c:v>
                </c:pt>
                <c:pt idx="347">
                  <c:v>3477</c:v>
                </c:pt>
                <c:pt idx="348">
                  <c:v>3480</c:v>
                </c:pt>
                <c:pt idx="349">
                  <c:v>3482</c:v>
                </c:pt>
                <c:pt idx="350">
                  <c:v>3487</c:v>
                </c:pt>
                <c:pt idx="351">
                  <c:v>3490</c:v>
                </c:pt>
                <c:pt idx="352">
                  <c:v>3491</c:v>
                </c:pt>
                <c:pt idx="353">
                  <c:v>3494</c:v>
                </c:pt>
                <c:pt idx="354">
                  <c:v>3494</c:v>
                </c:pt>
                <c:pt idx="355">
                  <c:v>3494</c:v>
                </c:pt>
                <c:pt idx="356">
                  <c:v>3491</c:v>
                </c:pt>
                <c:pt idx="357">
                  <c:v>3490</c:v>
                </c:pt>
                <c:pt idx="358">
                  <c:v>3492</c:v>
                </c:pt>
                <c:pt idx="359">
                  <c:v>3493</c:v>
                </c:pt>
                <c:pt idx="360">
                  <c:v>3493</c:v>
                </c:pt>
                <c:pt idx="361">
                  <c:v>3499</c:v>
                </c:pt>
                <c:pt idx="362">
                  <c:v>3501</c:v>
                </c:pt>
                <c:pt idx="363">
                  <c:v>3503</c:v>
                </c:pt>
                <c:pt idx="364">
                  <c:v>3506</c:v>
                </c:pt>
                <c:pt idx="365">
                  <c:v>3508</c:v>
                </c:pt>
                <c:pt idx="366">
                  <c:v>3509</c:v>
                </c:pt>
                <c:pt idx="367">
                  <c:v>3514</c:v>
                </c:pt>
                <c:pt idx="368">
                  <c:v>3512</c:v>
                </c:pt>
                <c:pt idx="369">
                  <c:v>3513</c:v>
                </c:pt>
                <c:pt idx="370">
                  <c:v>3519</c:v>
                </c:pt>
                <c:pt idx="371">
                  <c:v>3525</c:v>
                </c:pt>
                <c:pt idx="372">
                  <c:v>3528</c:v>
                </c:pt>
                <c:pt idx="373">
                  <c:v>3530</c:v>
                </c:pt>
                <c:pt idx="374">
                  <c:v>3530</c:v>
                </c:pt>
                <c:pt idx="375">
                  <c:v>3535</c:v>
                </c:pt>
                <c:pt idx="376">
                  <c:v>3532</c:v>
                </c:pt>
                <c:pt idx="377">
                  <c:v>3532</c:v>
                </c:pt>
                <c:pt idx="378">
                  <c:v>3536</c:v>
                </c:pt>
                <c:pt idx="379">
                  <c:v>3538</c:v>
                </c:pt>
                <c:pt idx="380">
                  <c:v>3542</c:v>
                </c:pt>
                <c:pt idx="381">
                  <c:v>3543</c:v>
                </c:pt>
                <c:pt idx="382">
                  <c:v>3542</c:v>
                </c:pt>
                <c:pt idx="383">
                  <c:v>3547</c:v>
                </c:pt>
                <c:pt idx="384">
                  <c:v>3556</c:v>
                </c:pt>
                <c:pt idx="385">
                  <c:v>3557</c:v>
                </c:pt>
                <c:pt idx="386">
                  <c:v>3559</c:v>
                </c:pt>
                <c:pt idx="387">
                  <c:v>3562</c:v>
                </c:pt>
                <c:pt idx="388">
                  <c:v>3566</c:v>
                </c:pt>
                <c:pt idx="389">
                  <c:v>3568</c:v>
                </c:pt>
                <c:pt idx="390">
                  <c:v>3572</c:v>
                </c:pt>
                <c:pt idx="391">
                  <c:v>3572</c:v>
                </c:pt>
                <c:pt idx="392">
                  <c:v>3576</c:v>
                </c:pt>
                <c:pt idx="393">
                  <c:v>3576</c:v>
                </c:pt>
                <c:pt idx="394">
                  <c:v>3581</c:v>
                </c:pt>
                <c:pt idx="395">
                  <c:v>3587</c:v>
                </c:pt>
                <c:pt idx="396">
                  <c:v>3592</c:v>
                </c:pt>
                <c:pt idx="397">
                  <c:v>3593</c:v>
                </c:pt>
                <c:pt idx="398">
                  <c:v>3600</c:v>
                </c:pt>
                <c:pt idx="399">
                  <c:v>3606</c:v>
                </c:pt>
                <c:pt idx="400">
                  <c:v>3606</c:v>
                </c:pt>
                <c:pt idx="401">
                  <c:v>3613</c:v>
                </c:pt>
                <c:pt idx="402">
                  <c:v>3616</c:v>
                </c:pt>
                <c:pt idx="403">
                  <c:v>3620</c:v>
                </c:pt>
                <c:pt idx="404">
                  <c:v>3628</c:v>
                </c:pt>
                <c:pt idx="405">
                  <c:v>3632</c:v>
                </c:pt>
                <c:pt idx="406">
                  <c:v>3637</c:v>
                </c:pt>
                <c:pt idx="407">
                  <c:v>3638</c:v>
                </c:pt>
                <c:pt idx="408">
                  <c:v>3638</c:v>
                </c:pt>
                <c:pt idx="409">
                  <c:v>3642</c:v>
                </c:pt>
                <c:pt idx="410">
                  <c:v>3641</c:v>
                </c:pt>
                <c:pt idx="411">
                  <c:v>3643</c:v>
                </c:pt>
                <c:pt idx="412">
                  <c:v>3645</c:v>
                </c:pt>
                <c:pt idx="413">
                  <c:v>3651</c:v>
                </c:pt>
                <c:pt idx="414">
                  <c:v>3652</c:v>
                </c:pt>
                <c:pt idx="415">
                  <c:v>3655</c:v>
                </c:pt>
                <c:pt idx="416">
                  <c:v>3662</c:v>
                </c:pt>
                <c:pt idx="417">
                  <c:v>3669</c:v>
                </c:pt>
                <c:pt idx="418">
                  <c:v>3670</c:v>
                </c:pt>
                <c:pt idx="419">
                  <c:v>3668</c:v>
                </c:pt>
                <c:pt idx="420">
                  <c:v>3669</c:v>
                </c:pt>
                <c:pt idx="421">
                  <c:v>3672</c:v>
                </c:pt>
                <c:pt idx="422">
                  <c:v>3680</c:v>
                </c:pt>
                <c:pt idx="423">
                  <c:v>3691</c:v>
                </c:pt>
                <c:pt idx="424">
                  <c:v>3693</c:v>
                </c:pt>
                <c:pt idx="425">
                  <c:v>3696</c:v>
                </c:pt>
                <c:pt idx="426">
                  <c:v>3701</c:v>
                </c:pt>
                <c:pt idx="427">
                  <c:v>3704</c:v>
                </c:pt>
                <c:pt idx="428">
                  <c:v>3707</c:v>
                </c:pt>
                <c:pt idx="429">
                  <c:v>3712</c:v>
                </c:pt>
                <c:pt idx="430">
                  <c:v>3713</c:v>
                </c:pt>
                <c:pt idx="431">
                  <c:v>3715</c:v>
                </c:pt>
                <c:pt idx="432">
                  <c:v>3722</c:v>
                </c:pt>
                <c:pt idx="433">
                  <c:v>3728</c:v>
                </c:pt>
                <c:pt idx="434">
                  <c:v>3728</c:v>
                </c:pt>
                <c:pt idx="435">
                  <c:v>3737</c:v>
                </c:pt>
                <c:pt idx="436">
                  <c:v>3742</c:v>
                </c:pt>
                <c:pt idx="437">
                  <c:v>3745</c:v>
                </c:pt>
                <c:pt idx="438">
                  <c:v>3746</c:v>
                </c:pt>
                <c:pt idx="439">
                  <c:v>3753</c:v>
                </c:pt>
                <c:pt idx="440">
                  <c:v>3760</c:v>
                </c:pt>
                <c:pt idx="441">
                  <c:v>3764</c:v>
                </c:pt>
                <c:pt idx="442">
                  <c:v>3774</c:v>
                </c:pt>
                <c:pt idx="443">
                  <c:v>3778</c:v>
                </c:pt>
                <c:pt idx="444">
                  <c:v>3781</c:v>
                </c:pt>
                <c:pt idx="445">
                  <c:v>3784</c:v>
                </c:pt>
                <c:pt idx="446">
                  <c:v>3795</c:v>
                </c:pt>
                <c:pt idx="447">
                  <c:v>3801</c:v>
                </c:pt>
                <c:pt idx="448">
                  <c:v>3807</c:v>
                </c:pt>
                <c:pt idx="449">
                  <c:v>3811</c:v>
                </c:pt>
                <c:pt idx="450">
                  <c:v>3811</c:v>
                </c:pt>
                <c:pt idx="451">
                  <c:v>3815</c:v>
                </c:pt>
                <c:pt idx="452">
                  <c:v>3816</c:v>
                </c:pt>
                <c:pt idx="453">
                  <c:v>3819</c:v>
                </c:pt>
                <c:pt idx="454">
                  <c:v>3822</c:v>
                </c:pt>
                <c:pt idx="455">
                  <c:v>3828</c:v>
                </c:pt>
                <c:pt idx="456">
                  <c:v>3832</c:v>
                </c:pt>
                <c:pt idx="457">
                  <c:v>3833</c:v>
                </c:pt>
                <c:pt idx="458">
                  <c:v>3840</c:v>
                </c:pt>
                <c:pt idx="459">
                  <c:v>3846</c:v>
                </c:pt>
                <c:pt idx="460">
                  <c:v>3848</c:v>
                </c:pt>
                <c:pt idx="461">
                  <c:v>3850</c:v>
                </c:pt>
                <c:pt idx="462">
                  <c:v>3852</c:v>
                </c:pt>
                <c:pt idx="463">
                  <c:v>3858</c:v>
                </c:pt>
                <c:pt idx="464">
                  <c:v>3860</c:v>
                </c:pt>
                <c:pt idx="465">
                  <c:v>3863</c:v>
                </c:pt>
                <c:pt idx="466">
                  <c:v>3868</c:v>
                </c:pt>
                <c:pt idx="467">
                  <c:v>3869</c:v>
                </c:pt>
                <c:pt idx="468">
                  <c:v>3873</c:v>
                </c:pt>
                <c:pt idx="469">
                  <c:v>3879</c:v>
                </c:pt>
                <c:pt idx="470">
                  <c:v>3880</c:v>
                </c:pt>
                <c:pt idx="471">
                  <c:v>3886</c:v>
                </c:pt>
                <c:pt idx="472">
                  <c:v>3892</c:v>
                </c:pt>
                <c:pt idx="473">
                  <c:v>3896</c:v>
                </c:pt>
                <c:pt idx="474">
                  <c:v>3897</c:v>
                </c:pt>
                <c:pt idx="475">
                  <c:v>3900</c:v>
                </c:pt>
                <c:pt idx="476">
                  <c:v>3905</c:v>
                </c:pt>
                <c:pt idx="477">
                  <c:v>3912</c:v>
                </c:pt>
                <c:pt idx="478">
                  <c:v>3933</c:v>
                </c:pt>
                <c:pt idx="479">
                  <c:v>3956</c:v>
                </c:pt>
                <c:pt idx="480">
                  <c:v>3974</c:v>
                </c:pt>
                <c:pt idx="481">
                  <c:v>3978</c:v>
                </c:pt>
                <c:pt idx="482">
                  <c:v>3983</c:v>
                </c:pt>
                <c:pt idx="483">
                  <c:v>3991</c:v>
                </c:pt>
                <c:pt idx="484">
                  <c:v>4003</c:v>
                </c:pt>
                <c:pt idx="485">
                  <c:v>4006</c:v>
                </c:pt>
                <c:pt idx="486">
                  <c:v>4010</c:v>
                </c:pt>
                <c:pt idx="487">
                  <c:v>4016</c:v>
                </c:pt>
                <c:pt idx="488">
                  <c:v>4023</c:v>
                </c:pt>
                <c:pt idx="489">
                  <c:v>4028</c:v>
                </c:pt>
                <c:pt idx="490">
                  <c:v>4036</c:v>
                </c:pt>
                <c:pt idx="491">
                  <c:v>4047</c:v>
                </c:pt>
                <c:pt idx="492">
                  <c:v>4051</c:v>
                </c:pt>
                <c:pt idx="493">
                  <c:v>4052</c:v>
                </c:pt>
                <c:pt idx="494">
                  <c:v>4060</c:v>
                </c:pt>
                <c:pt idx="495">
                  <c:v>4064</c:v>
                </c:pt>
                <c:pt idx="496">
                  <c:v>4075</c:v>
                </c:pt>
                <c:pt idx="497">
                  <c:v>4077</c:v>
                </c:pt>
                <c:pt idx="498">
                  <c:v>4083</c:v>
                </c:pt>
                <c:pt idx="499">
                  <c:v>4085</c:v>
                </c:pt>
                <c:pt idx="500">
                  <c:v>4087</c:v>
                </c:pt>
                <c:pt idx="501">
                  <c:v>4086</c:v>
                </c:pt>
                <c:pt idx="502">
                  <c:v>4089</c:v>
                </c:pt>
                <c:pt idx="503">
                  <c:v>4093</c:v>
                </c:pt>
                <c:pt idx="504">
                  <c:v>4097</c:v>
                </c:pt>
                <c:pt idx="505">
                  <c:v>4099</c:v>
                </c:pt>
                <c:pt idx="506">
                  <c:v>4102</c:v>
                </c:pt>
                <c:pt idx="507">
                  <c:v>4107</c:v>
                </c:pt>
                <c:pt idx="508">
                  <c:v>4112</c:v>
                </c:pt>
                <c:pt idx="509">
                  <c:v>4115</c:v>
                </c:pt>
                <c:pt idx="510">
                  <c:v>4125</c:v>
                </c:pt>
                <c:pt idx="511">
                  <c:v>4128</c:v>
                </c:pt>
                <c:pt idx="512">
                  <c:v>4134</c:v>
                </c:pt>
                <c:pt idx="513">
                  <c:v>4141</c:v>
                </c:pt>
                <c:pt idx="514">
                  <c:v>4144</c:v>
                </c:pt>
                <c:pt idx="515">
                  <c:v>4145</c:v>
                </c:pt>
                <c:pt idx="516">
                  <c:v>4151</c:v>
                </c:pt>
                <c:pt idx="517">
                  <c:v>4161</c:v>
                </c:pt>
                <c:pt idx="518">
                  <c:v>4175</c:v>
                </c:pt>
                <c:pt idx="519">
                  <c:v>4185</c:v>
                </c:pt>
                <c:pt idx="520">
                  <c:v>4188</c:v>
                </c:pt>
                <c:pt idx="521">
                  <c:v>4201</c:v>
                </c:pt>
                <c:pt idx="522">
                  <c:v>4203</c:v>
                </c:pt>
                <c:pt idx="523">
                  <c:v>4208</c:v>
                </c:pt>
                <c:pt idx="524">
                  <c:v>4209</c:v>
                </c:pt>
                <c:pt idx="525">
                  <c:v>4213</c:v>
                </c:pt>
                <c:pt idx="526">
                  <c:v>4220</c:v>
                </c:pt>
                <c:pt idx="527">
                  <c:v>4224</c:v>
                </c:pt>
                <c:pt idx="528">
                  <c:v>4228</c:v>
                </c:pt>
                <c:pt idx="529">
                  <c:v>4234</c:v>
                </c:pt>
                <c:pt idx="530">
                  <c:v>4239</c:v>
                </c:pt>
                <c:pt idx="531">
                  <c:v>4246</c:v>
                </c:pt>
                <c:pt idx="532">
                  <c:v>4249</c:v>
                </c:pt>
                <c:pt idx="533">
                  <c:v>4253</c:v>
                </c:pt>
                <c:pt idx="534">
                  <c:v>4261</c:v>
                </c:pt>
                <c:pt idx="535">
                  <c:v>4266</c:v>
                </c:pt>
                <c:pt idx="536">
                  <c:v>4272</c:v>
                </c:pt>
                <c:pt idx="537">
                  <c:v>4273</c:v>
                </c:pt>
                <c:pt idx="538">
                  <c:v>4276</c:v>
                </c:pt>
                <c:pt idx="539">
                  <c:v>4282</c:v>
                </c:pt>
                <c:pt idx="540">
                  <c:v>4285</c:v>
                </c:pt>
                <c:pt idx="541">
                  <c:v>4286</c:v>
                </c:pt>
                <c:pt idx="542">
                  <c:v>4291</c:v>
                </c:pt>
                <c:pt idx="543">
                  <c:v>4298</c:v>
                </c:pt>
                <c:pt idx="544">
                  <c:v>4305</c:v>
                </c:pt>
                <c:pt idx="545">
                  <c:v>4309</c:v>
                </c:pt>
                <c:pt idx="546">
                  <c:v>4319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6D-4DDB-A0ED-3B8E656547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veltins_vplus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Sheet1!$G$2:$G$548</c:f>
              <c:numCache>
                <c:formatCode>General</c:formatCode>
                <c:ptCount val="547"/>
                <c:pt idx="0">
                  <c:v>5811</c:v>
                </c:pt>
                <c:pt idx="1">
                  <c:v>5805</c:v>
                </c:pt>
                <c:pt idx="2">
                  <c:v>5805</c:v>
                </c:pt>
                <c:pt idx="3">
                  <c:v>5804</c:v>
                </c:pt>
                <c:pt idx="4">
                  <c:v>5814</c:v>
                </c:pt>
                <c:pt idx="5">
                  <c:v>5817</c:v>
                </c:pt>
                <c:pt idx="6">
                  <c:v>5811</c:v>
                </c:pt>
                <c:pt idx="7">
                  <c:v>5815</c:v>
                </c:pt>
                <c:pt idx="8">
                  <c:v>5818</c:v>
                </c:pt>
                <c:pt idx="9">
                  <c:v>5816</c:v>
                </c:pt>
                <c:pt idx="10">
                  <c:v>5822</c:v>
                </c:pt>
                <c:pt idx="11">
                  <c:v>5828</c:v>
                </c:pt>
                <c:pt idx="12">
                  <c:v>5819</c:v>
                </c:pt>
                <c:pt idx="13">
                  <c:v>5811</c:v>
                </c:pt>
                <c:pt idx="14">
                  <c:v>5808</c:v>
                </c:pt>
                <c:pt idx="15">
                  <c:v>5807</c:v>
                </c:pt>
                <c:pt idx="16">
                  <c:v>5815</c:v>
                </c:pt>
                <c:pt idx="17">
                  <c:v>5813</c:v>
                </c:pt>
                <c:pt idx="18">
                  <c:v>5811</c:v>
                </c:pt>
                <c:pt idx="19">
                  <c:v>5807</c:v>
                </c:pt>
                <c:pt idx="20">
                  <c:v>5799</c:v>
                </c:pt>
                <c:pt idx="21">
                  <c:v>5800</c:v>
                </c:pt>
                <c:pt idx="22">
                  <c:v>5802</c:v>
                </c:pt>
                <c:pt idx="23">
                  <c:v>5800</c:v>
                </c:pt>
                <c:pt idx="24">
                  <c:v>5798</c:v>
                </c:pt>
                <c:pt idx="25">
                  <c:v>5797</c:v>
                </c:pt>
                <c:pt idx="26">
                  <c:v>5795</c:v>
                </c:pt>
                <c:pt idx="27">
                  <c:v>5794</c:v>
                </c:pt>
                <c:pt idx="28">
                  <c:v>5795</c:v>
                </c:pt>
                <c:pt idx="29">
                  <c:v>5796</c:v>
                </c:pt>
                <c:pt idx="30">
                  <c:v>5797</c:v>
                </c:pt>
                <c:pt idx="31">
                  <c:v>5795</c:v>
                </c:pt>
                <c:pt idx="32">
                  <c:v>5794</c:v>
                </c:pt>
                <c:pt idx="33">
                  <c:v>5791</c:v>
                </c:pt>
                <c:pt idx="34">
                  <c:v>5794</c:v>
                </c:pt>
                <c:pt idx="35">
                  <c:v>5795</c:v>
                </c:pt>
                <c:pt idx="36">
                  <c:v>5799</c:v>
                </c:pt>
                <c:pt idx="37">
                  <c:v>5798</c:v>
                </c:pt>
                <c:pt idx="38">
                  <c:v>5796</c:v>
                </c:pt>
                <c:pt idx="39">
                  <c:v>5797</c:v>
                </c:pt>
                <c:pt idx="40">
                  <c:v>5798</c:v>
                </c:pt>
                <c:pt idx="41">
                  <c:v>5795</c:v>
                </c:pt>
                <c:pt idx="42">
                  <c:v>5793</c:v>
                </c:pt>
                <c:pt idx="43">
                  <c:v>5788</c:v>
                </c:pt>
                <c:pt idx="44">
                  <c:v>5800</c:v>
                </c:pt>
                <c:pt idx="45">
                  <c:v>5809</c:v>
                </c:pt>
                <c:pt idx="46">
                  <c:v>5815</c:v>
                </c:pt>
                <c:pt idx="47">
                  <c:v>5816</c:v>
                </c:pt>
                <c:pt idx="48">
                  <c:v>5814</c:v>
                </c:pt>
                <c:pt idx="49">
                  <c:v>5805</c:v>
                </c:pt>
                <c:pt idx="50">
                  <c:v>5816</c:v>
                </c:pt>
                <c:pt idx="51">
                  <c:v>5823</c:v>
                </c:pt>
                <c:pt idx="52">
                  <c:v>5827</c:v>
                </c:pt>
                <c:pt idx="53">
                  <c:v>5825</c:v>
                </c:pt>
                <c:pt idx="54">
                  <c:v>5835</c:v>
                </c:pt>
                <c:pt idx="55">
                  <c:v>5839</c:v>
                </c:pt>
                <c:pt idx="56">
                  <c:v>5847</c:v>
                </c:pt>
                <c:pt idx="57">
                  <c:v>5857</c:v>
                </c:pt>
                <c:pt idx="58">
                  <c:v>5859</c:v>
                </c:pt>
                <c:pt idx="59">
                  <c:v>5864</c:v>
                </c:pt>
                <c:pt idx="60">
                  <c:v>5868</c:v>
                </c:pt>
                <c:pt idx="61">
                  <c:v>5865</c:v>
                </c:pt>
                <c:pt idx="62">
                  <c:v>5862</c:v>
                </c:pt>
                <c:pt idx="63">
                  <c:v>5866</c:v>
                </c:pt>
                <c:pt idx="64">
                  <c:v>5863</c:v>
                </c:pt>
                <c:pt idx="65">
                  <c:v>5878</c:v>
                </c:pt>
                <c:pt idx="66">
                  <c:v>5881</c:v>
                </c:pt>
                <c:pt idx="67">
                  <c:v>5885</c:v>
                </c:pt>
                <c:pt idx="68">
                  <c:v>5884</c:v>
                </c:pt>
                <c:pt idx="69">
                  <c:v>5878</c:v>
                </c:pt>
                <c:pt idx="70">
                  <c:v>5870</c:v>
                </c:pt>
                <c:pt idx="71">
                  <c:v>5873</c:v>
                </c:pt>
                <c:pt idx="72">
                  <c:v>5874</c:v>
                </c:pt>
                <c:pt idx="73">
                  <c:v>5873</c:v>
                </c:pt>
                <c:pt idx="74">
                  <c:v>5878</c:v>
                </c:pt>
                <c:pt idx="75">
                  <c:v>5879</c:v>
                </c:pt>
                <c:pt idx="76">
                  <c:v>5881</c:v>
                </c:pt>
                <c:pt idx="77">
                  <c:v>5880</c:v>
                </c:pt>
                <c:pt idx="78">
                  <c:v>5879</c:v>
                </c:pt>
                <c:pt idx="79">
                  <c:v>5877</c:v>
                </c:pt>
                <c:pt idx="80">
                  <c:v>5876</c:v>
                </c:pt>
                <c:pt idx="81">
                  <c:v>5873</c:v>
                </c:pt>
                <c:pt idx="82">
                  <c:v>5873</c:v>
                </c:pt>
                <c:pt idx="83">
                  <c:v>5872</c:v>
                </c:pt>
                <c:pt idx="84">
                  <c:v>5871</c:v>
                </c:pt>
                <c:pt idx="85">
                  <c:v>5872</c:v>
                </c:pt>
                <c:pt idx="86">
                  <c:v>5871</c:v>
                </c:pt>
                <c:pt idx="87">
                  <c:v>5887</c:v>
                </c:pt>
                <c:pt idx="88">
                  <c:v>5889</c:v>
                </c:pt>
                <c:pt idx="89">
                  <c:v>5885</c:v>
                </c:pt>
                <c:pt idx="90">
                  <c:v>5890</c:v>
                </c:pt>
                <c:pt idx="91">
                  <c:v>5893</c:v>
                </c:pt>
                <c:pt idx="92">
                  <c:v>5899</c:v>
                </c:pt>
                <c:pt idx="93">
                  <c:v>5900</c:v>
                </c:pt>
                <c:pt idx="94">
                  <c:v>5904</c:v>
                </c:pt>
                <c:pt idx="95">
                  <c:v>5906</c:v>
                </c:pt>
                <c:pt idx="96">
                  <c:v>5905</c:v>
                </c:pt>
                <c:pt idx="97">
                  <c:v>5912</c:v>
                </c:pt>
                <c:pt idx="98">
                  <c:v>5913</c:v>
                </c:pt>
                <c:pt idx="99">
                  <c:v>5928</c:v>
                </c:pt>
                <c:pt idx="100">
                  <c:v>5932</c:v>
                </c:pt>
                <c:pt idx="101">
                  <c:v>5927</c:v>
                </c:pt>
                <c:pt idx="102">
                  <c:v>5934</c:v>
                </c:pt>
                <c:pt idx="103">
                  <c:v>5935</c:v>
                </c:pt>
                <c:pt idx="104">
                  <c:v>5933</c:v>
                </c:pt>
                <c:pt idx="105">
                  <c:v>5941</c:v>
                </c:pt>
                <c:pt idx="106">
                  <c:v>5964</c:v>
                </c:pt>
                <c:pt idx="107">
                  <c:v>5960</c:v>
                </c:pt>
                <c:pt idx="108">
                  <c:v>5972</c:v>
                </c:pt>
                <c:pt idx="109">
                  <c:v>5982</c:v>
                </c:pt>
                <c:pt idx="110">
                  <c:v>5985</c:v>
                </c:pt>
                <c:pt idx="111">
                  <c:v>5983</c:v>
                </c:pt>
                <c:pt idx="112">
                  <c:v>5989</c:v>
                </c:pt>
                <c:pt idx="113">
                  <c:v>5991</c:v>
                </c:pt>
                <c:pt idx="114">
                  <c:v>5999</c:v>
                </c:pt>
                <c:pt idx="115">
                  <c:v>6001</c:v>
                </c:pt>
                <c:pt idx="116">
                  <c:v>6003</c:v>
                </c:pt>
                <c:pt idx="117">
                  <c:v>6007</c:v>
                </c:pt>
                <c:pt idx="118">
                  <c:v>6004</c:v>
                </c:pt>
                <c:pt idx="119">
                  <c:v>6017</c:v>
                </c:pt>
                <c:pt idx="120">
                  <c:v>6016</c:v>
                </c:pt>
                <c:pt idx="121">
                  <c:v>6034</c:v>
                </c:pt>
                <c:pt idx="122">
                  <c:v>6041</c:v>
                </c:pt>
                <c:pt idx="123">
                  <c:v>6039</c:v>
                </c:pt>
                <c:pt idx="124">
                  <c:v>6036</c:v>
                </c:pt>
                <c:pt idx="125">
                  <c:v>6034</c:v>
                </c:pt>
                <c:pt idx="126">
                  <c:v>6035</c:v>
                </c:pt>
                <c:pt idx="127">
                  <c:v>6053</c:v>
                </c:pt>
                <c:pt idx="128">
                  <c:v>6060</c:v>
                </c:pt>
                <c:pt idx="129">
                  <c:v>6064</c:v>
                </c:pt>
                <c:pt idx="130">
                  <c:v>6078</c:v>
                </c:pt>
                <c:pt idx="131">
                  <c:v>6074</c:v>
                </c:pt>
                <c:pt idx="132">
                  <c:v>6078</c:v>
                </c:pt>
                <c:pt idx="133">
                  <c:v>6076</c:v>
                </c:pt>
                <c:pt idx="134">
                  <c:v>6077</c:v>
                </c:pt>
                <c:pt idx="135">
                  <c:v>6079</c:v>
                </c:pt>
                <c:pt idx="136">
                  <c:v>6082</c:v>
                </c:pt>
                <c:pt idx="137">
                  <c:v>6093</c:v>
                </c:pt>
                <c:pt idx="138">
                  <c:v>6090</c:v>
                </c:pt>
                <c:pt idx="139">
                  <c:v>6273</c:v>
                </c:pt>
                <c:pt idx="140">
                  <c:v>6269</c:v>
                </c:pt>
                <c:pt idx="141">
                  <c:v>6275</c:v>
                </c:pt>
                <c:pt idx="142">
                  <c:v>6269</c:v>
                </c:pt>
                <c:pt idx="143">
                  <c:v>6270</c:v>
                </c:pt>
                <c:pt idx="144">
                  <c:v>6265</c:v>
                </c:pt>
                <c:pt idx="145">
                  <c:v>6266</c:v>
                </c:pt>
                <c:pt idx="146">
                  <c:v>6338</c:v>
                </c:pt>
                <c:pt idx="147">
                  <c:v>6477</c:v>
                </c:pt>
                <c:pt idx="148">
                  <c:v>6536</c:v>
                </c:pt>
                <c:pt idx="149">
                  <c:v>6531</c:v>
                </c:pt>
                <c:pt idx="150">
                  <c:v>6524</c:v>
                </c:pt>
                <c:pt idx="151">
                  <c:v>6520</c:v>
                </c:pt>
                <c:pt idx="152">
                  <c:v>6512</c:v>
                </c:pt>
                <c:pt idx="153">
                  <c:v>6513</c:v>
                </c:pt>
                <c:pt idx="154">
                  <c:v>6567</c:v>
                </c:pt>
                <c:pt idx="155">
                  <c:v>6615</c:v>
                </c:pt>
                <c:pt idx="156">
                  <c:v>6614</c:v>
                </c:pt>
                <c:pt idx="157">
                  <c:v>6610</c:v>
                </c:pt>
                <c:pt idx="158">
                  <c:v>6610</c:v>
                </c:pt>
                <c:pt idx="159">
                  <c:v>6606</c:v>
                </c:pt>
                <c:pt idx="160">
                  <c:v>6616</c:v>
                </c:pt>
                <c:pt idx="161">
                  <c:v>6641</c:v>
                </c:pt>
                <c:pt idx="162">
                  <c:v>6667</c:v>
                </c:pt>
                <c:pt idx="163">
                  <c:v>6691</c:v>
                </c:pt>
                <c:pt idx="164">
                  <c:v>6693</c:v>
                </c:pt>
                <c:pt idx="165">
                  <c:v>6694</c:v>
                </c:pt>
                <c:pt idx="166">
                  <c:v>6694</c:v>
                </c:pt>
                <c:pt idx="167">
                  <c:v>6689</c:v>
                </c:pt>
                <c:pt idx="168">
                  <c:v>6686</c:v>
                </c:pt>
                <c:pt idx="169">
                  <c:v>6683</c:v>
                </c:pt>
                <c:pt idx="170">
                  <c:v>6696</c:v>
                </c:pt>
                <c:pt idx="171">
                  <c:v>6698</c:v>
                </c:pt>
                <c:pt idx="172">
                  <c:v>6710</c:v>
                </c:pt>
                <c:pt idx="173">
                  <c:v>6716</c:v>
                </c:pt>
                <c:pt idx="174">
                  <c:v>6723</c:v>
                </c:pt>
                <c:pt idx="175">
                  <c:v>6745</c:v>
                </c:pt>
                <c:pt idx="176">
                  <c:v>6757</c:v>
                </c:pt>
                <c:pt idx="177">
                  <c:v>6777</c:v>
                </c:pt>
                <c:pt idx="178">
                  <c:v>6785</c:v>
                </c:pt>
                <c:pt idx="179">
                  <c:v>6789</c:v>
                </c:pt>
                <c:pt idx="180">
                  <c:v>6782</c:v>
                </c:pt>
                <c:pt idx="181">
                  <c:v>6804</c:v>
                </c:pt>
                <c:pt idx="182">
                  <c:v>6818</c:v>
                </c:pt>
                <c:pt idx="183">
                  <c:v>6816</c:v>
                </c:pt>
                <c:pt idx="184">
                  <c:v>6816</c:v>
                </c:pt>
                <c:pt idx="185">
                  <c:v>6815</c:v>
                </c:pt>
                <c:pt idx="186">
                  <c:v>6805</c:v>
                </c:pt>
                <c:pt idx="187">
                  <c:v>6807</c:v>
                </c:pt>
                <c:pt idx="188">
                  <c:v>6809</c:v>
                </c:pt>
                <c:pt idx="189">
                  <c:v>6807</c:v>
                </c:pt>
                <c:pt idx="190">
                  <c:v>6799</c:v>
                </c:pt>
                <c:pt idx="191">
                  <c:v>6796</c:v>
                </c:pt>
                <c:pt idx="192">
                  <c:v>6797</c:v>
                </c:pt>
                <c:pt idx="193">
                  <c:v>6798</c:v>
                </c:pt>
                <c:pt idx="194">
                  <c:v>6788</c:v>
                </c:pt>
                <c:pt idx="195">
                  <c:v>6796</c:v>
                </c:pt>
                <c:pt idx="196">
                  <c:v>6811</c:v>
                </c:pt>
                <c:pt idx="197">
                  <c:v>6806</c:v>
                </c:pt>
                <c:pt idx="198">
                  <c:v>6804</c:v>
                </c:pt>
                <c:pt idx="199">
                  <c:v>6811</c:v>
                </c:pt>
                <c:pt idx="200">
                  <c:v>6815</c:v>
                </c:pt>
                <c:pt idx="201">
                  <c:v>6817</c:v>
                </c:pt>
                <c:pt idx="202">
                  <c:v>6813</c:v>
                </c:pt>
                <c:pt idx="203">
                  <c:v>6806</c:v>
                </c:pt>
                <c:pt idx="204">
                  <c:v>6811</c:v>
                </c:pt>
                <c:pt idx="205">
                  <c:v>6861</c:v>
                </c:pt>
                <c:pt idx="206">
                  <c:v>6874</c:v>
                </c:pt>
                <c:pt idx="207">
                  <c:v>6900</c:v>
                </c:pt>
                <c:pt idx="208">
                  <c:v>6931</c:v>
                </c:pt>
                <c:pt idx="209">
                  <c:v>6972</c:v>
                </c:pt>
                <c:pt idx="210">
                  <c:v>7026</c:v>
                </c:pt>
                <c:pt idx="211">
                  <c:v>7062</c:v>
                </c:pt>
                <c:pt idx="212">
                  <c:v>7065</c:v>
                </c:pt>
                <c:pt idx="213">
                  <c:v>7082</c:v>
                </c:pt>
                <c:pt idx="214">
                  <c:v>7100</c:v>
                </c:pt>
                <c:pt idx="215">
                  <c:v>7149</c:v>
                </c:pt>
                <c:pt idx="216">
                  <c:v>7197</c:v>
                </c:pt>
                <c:pt idx="217">
                  <c:v>7268</c:v>
                </c:pt>
                <c:pt idx="218">
                  <c:v>7330</c:v>
                </c:pt>
                <c:pt idx="219">
                  <c:v>7353</c:v>
                </c:pt>
                <c:pt idx="220">
                  <c:v>7374</c:v>
                </c:pt>
                <c:pt idx="221">
                  <c:v>7398</c:v>
                </c:pt>
                <c:pt idx="222">
                  <c:v>7402</c:v>
                </c:pt>
                <c:pt idx="223">
                  <c:v>7400</c:v>
                </c:pt>
                <c:pt idx="224">
                  <c:v>7391</c:v>
                </c:pt>
                <c:pt idx="225">
                  <c:v>7376</c:v>
                </c:pt>
                <c:pt idx="226">
                  <c:v>7365</c:v>
                </c:pt>
                <c:pt idx="227">
                  <c:v>7356</c:v>
                </c:pt>
                <c:pt idx="228">
                  <c:v>7347</c:v>
                </c:pt>
                <c:pt idx="229">
                  <c:v>7347</c:v>
                </c:pt>
                <c:pt idx="230">
                  <c:v>7342</c:v>
                </c:pt>
                <c:pt idx="231">
                  <c:v>7328</c:v>
                </c:pt>
                <c:pt idx="232">
                  <c:v>7315</c:v>
                </c:pt>
                <c:pt idx="233">
                  <c:v>7306</c:v>
                </c:pt>
                <c:pt idx="234">
                  <c:v>7312</c:v>
                </c:pt>
                <c:pt idx="235">
                  <c:v>7323</c:v>
                </c:pt>
                <c:pt idx="236">
                  <c:v>7318</c:v>
                </c:pt>
                <c:pt idx="237">
                  <c:v>7315</c:v>
                </c:pt>
                <c:pt idx="238">
                  <c:v>7307</c:v>
                </c:pt>
                <c:pt idx="239">
                  <c:v>7306</c:v>
                </c:pt>
                <c:pt idx="240">
                  <c:v>7318</c:v>
                </c:pt>
                <c:pt idx="241">
                  <c:v>7339</c:v>
                </c:pt>
                <c:pt idx="242">
                  <c:v>7334</c:v>
                </c:pt>
                <c:pt idx="243">
                  <c:v>7325</c:v>
                </c:pt>
                <c:pt idx="244">
                  <c:v>7333</c:v>
                </c:pt>
                <c:pt idx="245">
                  <c:v>7353</c:v>
                </c:pt>
                <c:pt idx="246">
                  <c:v>7409</c:v>
                </c:pt>
                <c:pt idx="247">
                  <c:v>7398</c:v>
                </c:pt>
                <c:pt idx="248">
                  <c:v>7396</c:v>
                </c:pt>
                <c:pt idx="249">
                  <c:v>7401</c:v>
                </c:pt>
                <c:pt idx="250">
                  <c:v>7394</c:v>
                </c:pt>
                <c:pt idx="251">
                  <c:v>7390</c:v>
                </c:pt>
                <c:pt idx="252">
                  <c:v>7387</c:v>
                </c:pt>
                <c:pt idx="253">
                  <c:v>7376</c:v>
                </c:pt>
                <c:pt idx="254">
                  <c:v>7380</c:v>
                </c:pt>
                <c:pt idx="255">
                  <c:v>7375</c:v>
                </c:pt>
                <c:pt idx="256">
                  <c:v>7378</c:v>
                </c:pt>
                <c:pt idx="257">
                  <c:v>7374</c:v>
                </c:pt>
                <c:pt idx="258">
                  <c:v>7372</c:v>
                </c:pt>
                <c:pt idx="259">
                  <c:v>7370</c:v>
                </c:pt>
                <c:pt idx="260">
                  <c:v>7370</c:v>
                </c:pt>
                <c:pt idx="261">
                  <c:v>7369</c:v>
                </c:pt>
                <c:pt idx="262">
                  <c:v>7367</c:v>
                </c:pt>
                <c:pt idx="263">
                  <c:v>7371</c:v>
                </c:pt>
                <c:pt idx="264">
                  <c:v>7364</c:v>
                </c:pt>
                <c:pt idx="265">
                  <c:v>7361</c:v>
                </c:pt>
                <c:pt idx="266">
                  <c:v>7359</c:v>
                </c:pt>
                <c:pt idx="267">
                  <c:v>7352</c:v>
                </c:pt>
                <c:pt idx="268">
                  <c:v>7350</c:v>
                </c:pt>
                <c:pt idx="269">
                  <c:v>7348</c:v>
                </c:pt>
                <c:pt idx="270">
                  <c:v>7340</c:v>
                </c:pt>
                <c:pt idx="271">
                  <c:v>7339</c:v>
                </c:pt>
                <c:pt idx="272">
                  <c:v>7334</c:v>
                </c:pt>
                <c:pt idx="273">
                  <c:v>7338</c:v>
                </c:pt>
                <c:pt idx="274">
                  <c:v>7339</c:v>
                </c:pt>
                <c:pt idx="275">
                  <c:v>7338</c:v>
                </c:pt>
                <c:pt idx="276">
                  <c:v>7335</c:v>
                </c:pt>
                <c:pt idx="277">
                  <c:v>7335</c:v>
                </c:pt>
                <c:pt idx="278">
                  <c:v>7328</c:v>
                </c:pt>
                <c:pt idx="279">
                  <c:v>7321</c:v>
                </c:pt>
                <c:pt idx="280">
                  <c:v>7311</c:v>
                </c:pt>
                <c:pt idx="281">
                  <c:v>7311</c:v>
                </c:pt>
                <c:pt idx="282">
                  <c:v>7313</c:v>
                </c:pt>
                <c:pt idx="283">
                  <c:v>7312</c:v>
                </c:pt>
                <c:pt idx="284">
                  <c:v>7310</c:v>
                </c:pt>
                <c:pt idx="285">
                  <c:v>7307</c:v>
                </c:pt>
                <c:pt idx="286">
                  <c:v>7324</c:v>
                </c:pt>
                <c:pt idx="287">
                  <c:v>7332</c:v>
                </c:pt>
                <c:pt idx="288">
                  <c:v>7334</c:v>
                </c:pt>
                <c:pt idx="289">
                  <c:v>7328</c:v>
                </c:pt>
                <c:pt idx="290">
                  <c:v>7332</c:v>
                </c:pt>
                <c:pt idx="291">
                  <c:v>7324</c:v>
                </c:pt>
                <c:pt idx="292">
                  <c:v>7323</c:v>
                </c:pt>
                <c:pt idx="293">
                  <c:v>7325</c:v>
                </c:pt>
                <c:pt idx="294">
                  <c:v>7327</c:v>
                </c:pt>
                <c:pt idx="295">
                  <c:v>7333</c:v>
                </c:pt>
                <c:pt idx="296">
                  <c:v>7330</c:v>
                </c:pt>
                <c:pt idx="297">
                  <c:v>7331</c:v>
                </c:pt>
                <c:pt idx="298">
                  <c:v>7336</c:v>
                </c:pt>
                <c:pt idx="299">
                  <c:v>7338</c:v>
                </c:pt>
                <c:pt idx="300">
                  <c:v>7341</c:v>
                </c:pt>
                <c:pt idx="301">
                  <c:v>7343</c:v>
                </c:pt>
                <c:pt idx="302">
                  <c:v>7348</c:v>
                </c:pt>
                <c:pt idx="303">
                  <c:v>7346</c:v>
                </c:pt>
                <c:pt idx="304">
                  <c:v>7346</c:v>
                </c:pt>
                <c:pt idx="305">
                  <c:v>7353</c:v>
                </c:pt>
                <c:pt idx="306">
                  <c:v>7348</c:v>
                </c:pt>
                <c:pt idx="307">
                  <c:v>7353</c:v>
                </c:pt>
                <c:pt idx="308">
                  <c:v>7356</c:v>
                </c:pt>
                <c:pt idx="309">
                  <c:v>7360</c:v>
                </c:pt>
                <c:pt idx="310">
                  <c:v>7358</c:v>
                </c:pt>
                <c:pt idx="311">
                  <c:v>7361</c:v>
                </c:pt>
                <c:pt idx="312">
                  <c:v>7369</c:v>
                </c:pt>
                <c:pt idx="313">
                  <c:v>7367</c:v>
                </c:pt>
                <c:pt idx="314">
                  <c:v>7375</c:v>
                </c:pt>
                <c:pt idx="315">
                  <c:v>7379</c:v>
                </c:pt>
                <c:pt idx="316">
                  <c:v>7375</c:v>
                </c:pt>
                <c:pt idx="317">
                  <c:v>7370</c:v>
                </c:pt>
                <c:pt idx="318">
                  <c:v>7365</c:v>
                </c:pt>
                <c:pt idx="319">
                  <c:v>7364</c:v>
                </c:pt>
                <c:pt idx="320">
                  <c:v>7363</c:v>
                </c:pt>
                <c:pt idx="321">
                  <c:v>7358</c:v>
                </c:pt>
                <c:pt idx="322">
                  <c:v>7353</c:v>
                </c:pt>
                <c:pt idx="323">
                  <c:v>7354</c:v>
                </c:pt>
                <c:pt idx="324">
                  <c:v>7347</c:v>
                </c:pt>
                <c:pt idx="325">
                  <c:v>7348</c:v>
                </c:pt>
                <c:pt idx="326">
                  <c:v>7341</c:v>
                </c:pt>
                <c:pt idx="327">
                  <c:v>7337</c:v>
                </c:pt>
                <c:pt idx="328">
                  <c:v>7335</c:v>
                </c:pt>
                <c:pt idx="329">
                  <c:v>7327</c:v>
                </c:pt>
                <c:pt idx="330">
                  <c:v>7325</c:v>
                </c:pt>
                <c:pt idx="331">
                  <c:v>7326</c:v>
                </c:pt>
                <c:pt idx="332">
                  <c:v>7329</c:v>
                </c:pt>
                <c:pt idx="333">
                  <c:v>7323</c:v>
                </c:pt>
                <c:pt idx="334">
                  <c:v>7326</c:v>
                </c:pt>
                <c:pt idx="335">
                  <c:v>7325</c:v>
                </c:pt>
                <c:pt idx="336">
                  <c:v>7312</c:v>
                </c:pt>
                <c:pt idx="337">
                  <c:v>7316</c:v>
                </c:pt>
                <c:pt idx="338">
                  <c:v>7324</c:v>
                </c:pt>
                <c:pt idx="339">
                  <c:v>7326</c:v>
                </c:pt>
                <c:pt idx="340">
                  <c:v>7319</c:v>
                </c:pt>
                <c:pt idx="341">
                  <c:v>7318</c:v>
                </c:pt>
                <c:pt idx="342">
                  <c:v>7315</c:v>
                </c:pt>
                <c:pt idx="343">
                  <c:v>7317</c:v>
                </c:pt>
                <c:pt idx="344">
                  <c:v>7333</c:v>
                </c:pt>
                <c:pt idx="345">
                  <c:v>7329</c:v>
                </c:pt>
                <c:pt idx="346">
                  <c:v>7332</c:v>
                </c:pt>
                <c:pt idx="347">
                  <c:v>7345</c:v>
                </c:pt>
                <c:pt idx="348">
                  <c:v>7339</c:v>
                </c:pt>
                <c:pt idx="349">
                  <c:v>7336</c:v>
                </c:pt>
                <c:pt idx="350">
                  <c:v>7347</c:v>
                </c:pt>
                <c:pt idx="351">
                  <c:v>7350</c:v>
                </c:pt>
                <c:pt idx="352">
                  <c:v>7345</c:v>
                </c:pt>
                <c:pt idx="353">
                  <c:v>7344</c:v>
                </c:pt>
                <c:pt idx="354">
                  <c:v>7341</c:v>
                </c:pt>
                <c:pt idx="355">
                  <c:v>7339</c:v>
                </c:pt>
                <c:pt idx="356">
                  <c:v>7328</c:v>
                </c:pt>
                <c:pt idx="357">
                  <c:v>7321</c:v>
                </c:pt>
                <c:pt idx="358">
                  <c:v>7322</c:v>
                </c:pt>
                <c:pt idx="359">
                  <c:v>7322</c:v>
                </c:pt>
                <c:pt idx="360">
                  <c:v>7315</c:v>
                </c:pt>
                <c:pt idx="361">
                  <c:v>7313</c:v>
                </c:pt>
                <c:pt idx="362">
                  <c:v>7303</c:v>
                </c:pt>
                <c:pt idx="363">
                  <c:v>7300</c:v>
                </c:pt>
                <c:pt idx="364">
                  <c:v>7300</c:v>
                </c:pt>
                <c:pt idx="365">
                  <c:v>7299</c:v>
                </c:pt>
                <c:pt idx="366">
                  <c:v>7297</c:v>
                </c:pt>
                <c:pt idx="367">
                  <c:v>7292</c:v>
                </c:pt>
                <c:pt idx="368">
                  <c:v>7286</c:v>
                </c:pt>
                <c:pt idx="369">
                  <c:v>7278</c:v>
                </c:pt>
                <c:pt idx="370">
                  <c:v>7271</c:v>
                </c:pt>
                <c:pt idx="371">
                  <c:v>7267</c:v>
                </c:pt>
                <c:pt idx="372">
                  <c:v>7270</c:v>
                </c:pt>
                <c:pt idx="373">
                  <c:v>7271</c:v>
                </c:pt>
                <c:pt idx="374">
                  <c:v>7266</c:v>
                </c:pt>
                <c:pt idx="375">
                  <c:v>7263</c:v>
                </c:pt>
                <c:pt idx="376">
                  <c:v>7256</c:v>
                </c:pt>
                <c:pt idx="377">
                  <c:v>7250</c:v>
                </c:pt>
                <c:pt idx="378">
                  <c:v>7246</c:v>
                </c:pt>
                <c:pt idx="379">
                  <c:v>7246</c:v>
                </c:pt>
                <c:pt idx="380">
                  <c:v>7244</c:v>
                </c:pt>
                <c:pt idx="381">
                  <c:v>7236</c:v>
                </c:pt>
                <c:pt idx="382">
                  <c:v>7237</c:v>
                </c:pt>
                <c:pt idx="383">
                  <c:v>7230</c:v>
                </c:pt>
                <c:pt idx="384">
                  <c:v>7219</c:v>
                </c:pt>
                <c:pt idx="385">
                  <c:v>7216</c:v>
                </c:pt>
                <c:pt idx="386">
                  <c:v>7220</c:v>
                </c:pt>
                <c:pt idx="387">
                  <c:v>7220</c:v>
                </c:pt>
                <c:pt idx="388">
                  <c:v>7219</c:v>
                </c:pt>
                <c:pt idx="389">
                  <c:v>7214</c:v>
                </c:pt>
                <c:pt idx="390">
                  <c:v>7212</c:v>
                </c:pt>
                <c:pt idx="391">
                  <c:v>7209</c:v>
                </c:pt>
                <c:pt idx="392">
                  <c:v>7208</c:v>
                </c:pt>
                <c:pt idx="393">
                  <c:v>7204</c:v>
                </c:pt>
                <c:pt idx="394">
                  <c:v>7202</c:v>
                </c:pt>
                <c:pt idx="395">
                  <c:v>7203</c:v>
                </c:pt>
                <c:pt idx="396">
                  <c:v>7197</c:v>
                </c:pt>
                <c:pt idx="397">
                  <c:v>7190</c:v>
                </c:pt>
                <c:pt idx="398">
                  <c:v>7188</c:v>
                </c:pt>
                <c:pt idx="399">
                  <c:v>7186</c:v>
                </c:pt>
                <c:pt idx="400">
                  <c:v>7186</c:v>
                </c:pt>
                <c:pt idx="401">
                  <c:v>7188</c:v>
                </c:pt>
                <c:pt idx="402">
                  <c:v>7193</c:v>
                </c:pt>
                <c:pt idx="403">
                  <c:v>7187</c:v>
                </c:pt>
                <c:pt idx="404">
                  <c:v>7190</c:v>
                </c:pt>
                <c:pt idx="405">
                  <c:v>7189</c:v>
                </c:pt>
                <c:pt idx="406">
                  <c:v>7181</c:v>
                </c:pt>
                <c:pt idx="407">
                  <c:v>7175</c:v>
                </c:pt>
                <c:pt idx="408">
                  <c:v>7172</c:v>
                </c:pt>
                <c:pt idx="409">
                  <c:v>7164</c:v>
                </c:pt>
                <c:pt idx="410">
                  <c:v>7172</c:v>
                </c:pt>
                <c:pt idx="411">
                  <c:v>7170</c:v>
                </c:pt>
                <c:pt idx="412">
                  <c:v>7160</c:v>
                </c:pt>
                <c:pt idx="413">
                  <c:v>7160</c:v>
                </c:pt>
                <c:pt idx="414">
                  <c:v>7156</c:v>
                </c:pt>
                <c:pt idx="415">
                  <c:v>7153</c:v>
                </c:pt>
                <c:pt idx="416">
                  <c:v>7149</c:v>
                </c:pt>
                <c:pt idx="417">
                  <c:v>7144</c:v>
                </c:pt>
                <c:pt idx="418">
                  <c:v>7139</c:v>
                </c:pt>
                <c:pt idx="419">
                  <c:v>7140</c:v>
                </c:pt>
                <c:pt idx="420">
                  <c:v>7142</c:v>
                </c:pt>
                <c:pt idx="421">
                  <c:v>7140</c:v>
                </c:pt>
                <c:pt idx="422">
                  <c:v>7144</c:v>
                </c:pt>
                <c:pt idx="423">
                  <c:v>7139</c:v>
                </c:pt>
                <c:pt idx="424">
                  <c:v>7142</c:v>
                </c:pt>
                <c:pt idx="425">
                  <c:v>7138</c:v>
                </c:pt>
                <c:pt idx="426">
                  <c:v>7142</c:v>
                </c:pt>
                <c:pt idx="427">
                  <c:v>7146</c:v>
                </c:pt>
                <c:pt idx="428">
                  <c:v>7138</c:v>
                </c:pt>
                <c:pt idx="429">
                  <c:v>7138</c:v>
                </c:pt>
                <c:pt idx="430">
                  <c:v>7138</c:v>
                </c:pt>
                <c:pt idx="431">
                  <c:v>7135</c:v>
                </c:pt>
                <c:pt idx="432">
                  <c:v>7129</c:v>
                </c:pt>
                <c:pt idx="433">
                  <c:v>7130</c:v>
                </c:pt>
                <c:pt idx="434">
                  <c:v>7138</c:v>
                </c:pt>
                <c:pt idx="435">
                  <c:v>7149</c:v>
                </c:pt>
                <c:pt idx="436">
                  <c:v>7151</c:v>
                </c:pt>
                <c:pt idx="437">
                  <c:v>7147</c:v>
                </c:pt>
                <c:pt idx="438">
                  <c:v>7142</c:v>
                </c:pt>
                <c:pt idx="439">
                  <c:v>7140</c:v>
                </c:pt>
                <c:pt idx="440">
                  <c:v>7137</c:v>
                </c:pt>
                <c:pt idx="441">
                  <c:v>7134</c:v>
                </c:pt>
                <c:pt idx="442">
                  <c:v>7134</c:v>
                </c:pt>
                <c:pt idx="443">
                  <c:v>7126</c:v>
                </c:pt>
                <c:pt idx="444">
                  <c:v>7124</c:v>
                </c:pt>
                <c:pt idx="445">
                  <c:v>7124</c:v>
                </c:pt>
                <c:pt idx="446">
                  <c:v>7124</c:v>
                </c:pt>
                <c:pt idx="447">
                  <c:v>7120</c:v>
                </c:pt>
                <c:pt idx="448">
                  <c:v>7113</c:v>
                </c:pt>
                <c:pt idx="449">
                  <c:v>7110</c:v>
                </c:pt>
                <c:pt idx="450">
                  <c:v>7108</c:v>
                </c:pt>
                <c:pt idx="451">
                  <c:v>7113</c:v>
                </c:pt>
                <c:pt idx="452">
                  <c:v>7115</c:v>
                </c:pt>
                <c:pt idx="453">
                  <c:v>7115</c:v>
                </c:pt>
                <c:pt idx="454">
                  <c:v>7110</c:v>
                </c:pt>
                <c:pt idx="455">
                  <c:v>7114</c:v>
                </c:pt>
                <c:pt idx="456">
                  <c:v>7114</c:v>
                </c:pt>
                <c:pt idx="457">
                  <c:v>7150</c:v>
                </c:pt>
                <c:pt idx="458">
                  <c:v>7161</c:v>
                </c:pt>
                <c:pt idx="459">
                  <c:v>7161</c:v>
                </c:pt>
                <c:pt idx="460">
                  <c:v>7154</c:v>
                </c:pt>
                <c:pt idx="461">
                  <c:v>7153</c:v>
                </c:pt>
                <c:pt idx="462">
                  <c:v>7157</c:v>
                </c:pt>
                <c:pt idx="463">
                  <c:v>7155</c:v>
                </c:pt>
                <c:pt idx="464">
                  <c:v>7150</c:v>
                </c:pt>
                <c:pt idx="465">
                  <c:v>7157</c:v>
                </c:pt>
                <c:pt idx="466">
                  <c:v>7160</c:v>
                </c:pt>
                <c:pt idx="467">
                  <c:v>7158</c:v>
                </c:pt>
                <c:pt idx="468">
                  <c:v>7155</c:v>
                </c:pt>
                <c:pt idx="469">
                  <c:v>7160</c:v>
                </c:pt>
                <c:pt idx="470">
                  <c:v>7179</c:v>
                </c:pt>
                <c:pt idx="471">
                  <c:v>7181</c:v>
                </c:pt>
                <c:pt idx="472">
                  <c:v>7187</c:v>
                </c:pt>
                <c:pt idx="473">
                  <c:v>7185</c:v>
                </c:pt>
                <c:pt idx="474">
                  <c:v>7184</c:v>
                </c:pt>
                <c:pt idx="475">
                  <c:v>7183</c:v>
                </c:pt>
                <c:pt idx="476">
                  <c:v>7184</c:v>
                </c:pt>
                <c:pt idx="477">
                  <c:v>7186</c:v>
                </c:pt>
                <c:pt idx="478">
                  <c:v>7181</c:v>
                </c:pt>
                <c:pt idx="479">
                  <c:v>7188</c:v>
                </c:pt>
                <c:pt idx="480">
                  <c:v>7188</c:v>
                </c:pt>
                <c:pt idx="481">
                  <c:v>7185</c:v>
                </c:pt>
                <c:pt idx="482">
                  <c:v>7182</c:v>
                </c:pt>
                <c:pt idx="483">
                  <c:v>7177</c:v>
                </c:pt>
                <c:pt idx="484">
                  <c:v>7172</c:v>
                </c:pt>
                <c:pt idx="485">
                  <c:v>7167</c:v>
                </c:pt>
                <c:pt idx="486">
                  <c:v>7167</c:v>
                </c:pt>
                <c:pt idx="487">
                  <c:v>7168</c:v>
                </c:pt>
                <c:pt idx="488">
                  <c:v>7170</c:v>
                </c:pt>
                <c:pt idx="489">
                  <c:v>7172</c:v>
                </c:pt>
                <c:pt idx="490">
                  <c:v>7182</c:v>
                </c:pt>
                <c:pt idx="491">
                  <c:v>7186</c:v>
                </c:pt>
                <c:pt idx="492">
                  <c:v>7186</c:v>
                </c:pt>
                <c:pt idx="493">
                  <c:v>7194</c:v>
                </c:pt>
                <c:pt idx="494">
                  <c:v>7192</c:v>
                </c:pt>
                <c:pt idx="495">
                  <c:v>7189</c:v>
                </c:pt>
                <c:pt idx="496">
                  <c:v>7186</c:v>
                </c:pt>
                <c:pt idx="497">
                  <c:v>7197</c:v>
                </c:pt>
                <c:pt idx="498">
                  <c:v>7277</c:v>
                </c:pt>
                <c:pt idx="499">
                  <c:v>7380</c:v>
                </c:pt>
                <c:pt idx="500">
                  <c:v>7482</c:v>
                </c:pt>
                <c:pt idx="501">
                  <c:v>7602</c:v>
                </c:pt>
                <c:pt idx="502">
                  <c:v>7730</c:v>
                </c:pt>
                <c:pt idx="503">
                  <c:v>7884</c:v>
                </c:pt>
                <c:pt idx="504">
                  <c:v>7979</c:v>
                </c:pt>
                <c:pt idx="505">
                  <c:v>8090</c:v>
                </c:pt>
                <c:pt idx="506">
                  <c:v>8125</c:v>
                </c:pt>
                <c:pt idx="507">
                  <c:v>8127</c:v>
                </c:pt>
                <c:pt idx="508">
                  <c:v>8119</c:v>
                </c:pt>
                <c:pt idx="509">
                  <c:v>8114</c:v>
                </c:pt>
                <c:pt idx="510">
                  <c:v>8097</c:v>
                </c:pt>
                <c:pt idx="511">
                  <c:v>8088</c:v>
                </c:pt>
                <c:pt idx="512">
                  <c:v>8089</c:v>
                </c:pt>
                <c:pt idx="513">
                  <c:v>8084</c:v>
                </c:pt>
                <c:pt idx="514">
                  <c:v>8102</c:v>
                </c:pt>
                <c:pt idx="515">
                  <c:v>8114</c:v>
                </c:pt>
                <c:pt idx="516">
                  <c:v>8110</c:v>
                </c:pt>
                <c:pt idx="517">
                  <c:v>8110</c:v>
                </c:pt>
                <c:pt idx="518">
                  <c:v>8134</c:v>
                </c:pt>
                <c:pt idx="519">
                  <c:v>8163</c:v>
                </c:pt>
                <c:pt idx="520">
                  <c:v>8174</c:v>
                </c:pt>
                <c:pt idx="521">
                  <c:v>8173</c:v>
                </c:pt>
                <c:pt idx="522">
                  <c:v>8177</c:v>
                </c:pt>
                <c:pt idx="523">
                  <c:v>8181</c:v>
                </c:pt>
                <c:pt idx="524">
                  <c:v>8180</c:v>
                </c:pt>
                <c:pt idx="525">
                  <c:v>8193</c:v>
                </c:pt>
                <c:pt idx="526">
                  <c:v>8188</c:v>
                </c:pt>
                <c:pt idx="527">
                  <c:v>8208</c:v>
                </c:pt>
                <c:pt idx="528">
                  <c:v>8229</c:v>
                </c:pt>
                <c:pt idx="529">
                  <c:v>8257</c:v>
                </c:pt>
                <c:pt idx="530">
                  <c:v>8268</c:v>
                </c:pt>
                <c:pt idx="531">
                  <c:v>8270</c:v>
                </c:pt>
                <c:pt idx="532">
                  <c:v>8271</c:v>
                </c:pt>
                <c:pt idx="533">
                  <c:v>8285</c:v>
                </c:pt>
                <c:pt idx="534">
                  <c:v>8352</c:v>
                </c:pt>
                <c:pt idx="535">
                  <c:v>8399</c:v>
                </c:pt>
                <c:pt idx="536">
                  <c:v>8440</c:v>
                </c:pt>
                <c:pt idx="537">
                  <c:v>8476</c:v>
                </c:pt>
                <c:pt idx="538">
                  <c:v>8476</c:v>
                </c:pt>
                <c:pt idx="539">
                  <c:v>8488</c:v>
                </c:pt>
                <c:pt idx="540">
                  <c:v>8491</c:v>
                </c:pt>
                <c:pt idx="541">
                  <c:v>8506</c:v>
                </c:pt>
                <c:pt idx="542">
                  <c:v>8508</c:v>
                </c:pt>
                <c:pt idx="543">
                  <c:v>8520</c:v>
                </c:pt>
                <c:pt idx="544">
                  <c:v>8523</c:v>
                </c:pt>
                <c:pt idx="545">
                  <c:v>8535</c:v>
                </c:pt>
                <c:pt idx="546">
                  <c:v>8534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36D-4DDB-A0ED-3B8E656547A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astra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Sheet1!$H$2:$H$548</c:f>
              <c:numCache>
                <c:formatCode>General</c:formatCode>
                <c:ptCount val="547"/>
                <c:pt idx="20">
                  <c:v>68146</c:v>
                </c:pt>
                <c:pt idx="21">
                  <c:v>68180</c:v>
                </c:pt>
                <c:pt idx="22">
                  <c:v>68238</c:v>
                </c:pt>
                <c:pt idx="23">
                  <c:v>68291</c:v>
                </c:pt>
                <c:pt idx="24">
                  <c:v>68323</c:v>
                </c:pt>
                <c:pt idx="25">
                  <c:v>68373</c:v>
                </c:pt>
                <c:pt idx="26">
                  <c:v>68376</c:v>
                </c:pt>
                <c:pt idx="27">
                  <c:v>68410</c:v>
                </c:pt>
                <c:pt idx="28">
                  <c:v>68490</c:v>
                </c:pt>
                <c:pt idx="29">
                  <c:v>68542</c:v>
                </c:pt>
                <c:pt idx="30">
                  <c:v>68614</c:v>
                </c:pt>
                <c:pt idx="31">
                  <c:v>68708</c:v>
                </c:pt>
                <c:pt idx="32">
                  <c:v>68798</c:v>
                </c:pt>
                <c:pt idx="33">
                  <c:v>68855</c:v>
                </c:pt>
                <c:pt idx="34">
                  <c:v>68888</c:v>
                </c:pt>
                <c:pt idx="35">
                  <c:v>68932</c:v>
                </c:pt>
                <c:pt idx="36">
                  <c:v>68974</c:v>
                </c:pt>
                <c:pt idx="37">
                  <c:v>69014</c:v>
                </c:pt>
                <c:pt idx="38">
                  <c:v>69062</c:v>
                </c:pt>
                <c:pt idx="39">
                  <c:v>69154</c:v>
                </c:pt>
                <c:pt idx="40">
                  <c:v>69218</c:v>
                </c:pt>
                <c:pt idx="41">
                  <c:v>69294</c:v>
                </c:pt>
                <c:pt idx="42">
                  <c:v>69334</c:v>
                </c:pt>
                <c:pt idx="43">
                  <c:v>69369</c:v>
                </c:pt>
                <c:pt idx="44">
                  <c:v>69451</c:v>
                </c:pt>
                <c:pt idx="45">
                  <c:v>69541</c:v>
                </c:pt>
                <c:pt idx="46">
                  <c:v>69589</c:v>
                </c:pt>
                <c:pt idx="47">
                  <c:v>69608</c:v>
                </c:pt>
                <c:pt idx="48">
                  <c:v>69627</c:v>
                </c:pt>
                <c:pt idx="49">
                  <c:v>69646</c:v>
                </c:pt>
                <c:pt idx="50">
                  <c:v>69724</c:v>
                </c:pt>
                <c:pt idx="51">
                  <c:v>69764</c:v>
                </c:pt>
                <c:pt idx="52">
                  <c:v>69780</c:v>
                </c:pt>
                <c:pt idx="53">
                  <c:v>69832</c:v>
                </c:pt>
                <c:pt idx="54">
                  <c:v>69848</c:v>
                </c:pt>
                <c:pt idx="55">
                  <c:v>69865</c:v>
                </c:pt>
                <c:pt idx="56">
                  <c:v>69871</c:v>
                </c:pt>
                <c:pt idx="57">
                  <c:v>69891</c:v>
                </c:pt>
                <c:pt idx="58">
                  <c:v>69918</c:v>
                </c:pt>
                <c:pt idx="59">
                  <c:v>69970</c:v>
                </c:pt>
                <c:pt idx="60">
                  <c:v>69993</c:v>
                </c:pt>
                <c:pt idx="61">
                  <c:v>70021</c:v>
                </c:pt>
                <c:pt idx="62">
                  <c:v>70044</c:v>
                </c:pt>
                <c:pt idx="63">
                  <c:v>70069</c:v>
                </c:pt>
                <c:pt idx="64">
                  <c:v>70086</c:v>
                </c:pt>
                <c:pt idx="65">
                  <c:v>70124</c:v>
                </c:pt>
                <c:pt idx="66">
                  <c:v>70225</c:v>
                </c:pt>
                <c:pt idx="67">
                  <c:v>70245</c:v>
                </c:pt>
                <c:pt idx="68">
                  <c:v>70250</c:v>
                </c:pt>
                <c:pt idx="69">
                  <c:v>70257</c:v>
                </c:pt>
                <c:pt idx="70">
                  <c:v>70275</c:v>
                </c:pt>
                <c:pt idx="71">
                  <c:v>70301</c:v>
                </c:pt>
                <c:pt idx="72">
                  <c:v>70437</c:v>
                </c:pt>
                <c:pt idx="73">
                  <c:v>70561</c:v>
                </c:pt>
                <c:pt idx="74">
                  <c:v>70599</c:v>
                </c:pt>
                <c:pt idx="75">
                  <c:v>70627</c:v>
                </c:pt>
                <c:pt idx="76">
                  <c:v>70647</c:v>
                </c:pt>
                <c:pt idx="77">
                  <c:v>70665</c:v>
                </c:pt>
                <c:pt idx="78">
                  <c:v>70686</c:v>
                </c:pt>
                <c:pt idx="79">
                  <c:v>70713</c:v>
                </c:pt>
                <c:pt idx="80">
                  <c:v>70739</c:v>
                </c:pt>
                <c:pt idx="81">
                  <c:v>70779</c:v>
                </c:pt>
                <c:pt idx="82">
                  <c:v>70804</c:v>
                </c:pt>
                <c:pt idx="83">
                  <c:v>70824</c:v>
                </c:pt>
                <c:pt idx="84">
                  <c:v>70855</c:v>
                </c:pt>
                <c:pt idx="85">
                  <c:v>70889</c:v>
                </c:pt>
                <c:pt idx="86">
                  <c:v>70939</c:v>
                </c:pt>
                <c:pt idx="87">
                  <c:v>71111</c:v>
                </c:pt>
                <c:pt idx="88">
                  <c:v>71137</c:v>
                </c:pt>
                <c:pt idx="89">
                  <c:v>71174</c:v>
                </c:pt>
                <c:pt idx="90">
                  <c:v>71203</c:v>
                </c:pt>
                <c:pt idx="91">
                  <c:v>71245</c:v>
                </c:pt>
                <c:pt idx="92">
                  <c:v>71343</c:v>
                </c:pt>
                <c:pt idx="93">
                  <c:v>71405</c:v>
                </c:pt>
                <c:pt idx="94">
                  <c:v>71494</c:v>
                </c:pt>
                <c:pt idx="95">
                  <c:v>71631</c:v>
                </c:pt>
                <c:pt idx="96">
                  <c:v>71737</c:v>
                </c:pt>
                <c:pt idx="97">
                  <c:v>71827</c:v>
                </c:pt>
                <c:pt idx="98">
                  <c:v>71882</c:v>
                </c:pt>
                <c:pt idx="99">
                  <c:v>71932</c:v>
                </c:pt>
                <c:pt idx="100">
                  <c:v>72061</c:v>
                </c:pt>
                <c:pt idx="101">
                  <c:v>72147</c:v>
                </c:pt>
                <c:pt idx="102">
                  <c:v>72200</c:v>
                </c:pt>
                <c:pt idx="103">
                  <c:v>72273</c:v>
                </c:pt>
                <c:pt idx="104">
                  <c:v>72333</c:v>
                </c:pt>
                <c:pt idx="105">
                  <c:v>72381</c:v>
                </c:pt>
                <c:pt idx="106">
                  <c:v>72410</c:v>
                </c:pt>
                <c:pt idx="107">
                  <c:v>72478</c:v>
                </c:pt>
                <c:pt idx="108">
                  <c:v>72559</c:v>
                </c:pt>
                <c:pt idx="109">
                  <c:v>72677</c:v>
                </c:pt>
                <c:pt idx="110">
                  <c:v>72699</c:v>
                </c:pt>
                <c:pt idx="111">
                  <c:v>72699</c:v>
                </c:pt>
                <c:pt idx="112">
                  <c:v>72764</c:v>
                </c:pt>
                <c:pt idx="113">
                  <c:v>72827</c:v>
                </c:pt>
                <c:pt idx="114">
                  <c:v>72908</c:v>
                </c:pt>
                <c:pt idx="115">
                  <c:v>72952</c:v>
                </c:pt>
                <c:pt idx="116">
                  <c:v>73010</c:v>
                </c:pt>
                <c:pt idx="117">
                  <c:v>73059</c:v>
                </c:pt>
                <c:pt idx="118">
                  <c:v>73084</c:v>
                </c:pt>
                <c:pt idx="119">
                  <c:v>73141</c:v>
                </c:pt>
                <c:pt idx="120">
                  <c:v>73216</c:v>
                </c:pt>
                <c:pt idx="121">
                  <c:v>73294</c:v>
                </c:pt>
                <c:pt idx="122">
                  <c:v>73371</c:v>
                </c:pt>
                <c:pt idx="123">
                  <c:v>73443</c:v>
                </c:pt>
                <c:pt idx="124">
                  <c:v>73475</c:v>
                </c:pt>
                <c:pt idx="125">
                  <c:v>73499</c:v>
                </c:pt>
                <c:pt idx="126">
                  <c:v>73528</c:v>
                </c:pt>
                <c:pt idx="127">
                  <c:v>73561</c:v>
                </c:pt>
                <c:pt idx="128">
                  <c:v>73614</c:v>
                </c:pt>
                <c:pt idx="129">
                  <c:v>73653</c:v>
                </c:pt>
                <c:pt idx="130">
                  <c:v>73726</c:v>
                </c:pt>
                <c:pt idx="131">
                  <c:v>73770</c:v>
                </c:pt>
                <c:pt idx="132">
                  <c:v>73803</c:v>
                </c:pt>
                <c:pt idx="133">
                  <c:v>73816</c:v>
                </c:pt>
                <c:pt idx="134">
                  <c:v>73841</c:v>
                </c:pt>
                <c:pt idx="135">
                  <c:v>73874</c:v>
                </c:pt>
                <c:pt idx="136">
                  <c:v>73920</c:v>
                </c:pt>
                <c:pt idx="137">
                  <c:v>74013</c:v>
                </c:pt>
                <c:pt idx="138">
                  <c:v>74079</c:v>
                </c:pt>
                <c:pt idx="139">
                  <c:v>74083</c:v>
                </c:pt>
                <c:pt idx="140">
                  <c:v>74122</c:v>
                </c:pt>
                <c:pt idx="141">
                  <c:v>74167</c:v>
                </c:pt>
                <c:pt idx="142">
                  <c:v>74252</c:v>
                </c:pt>
                <c:pt idx="143">
                  <c:v>74368</c:v>
                </c:pt>
                <c:pt idx="144">
                  <c:v>74448</c:v>
                </c:pt>
                <c:pt idx="145">
                  <c:v>74472</c:v>
                </c:pt>
                <c:pt idx="146">
                  <c:v>74504</c:v>
                </c:pt>
                <c:pt idx="147">
                  <c:v>74521</c:v>
                </c:pt>
                <c:pt idx="148">
                  <c:v>74528</c:v>
                </c:pt>
                <c:pt idx="149">
                  <c:v>74573</c:v>
                </c:pt>
                <c:pt idx="150">
                  <c:v>74650</c:v>
                </c:pt>
                <c:pt idx="151">
                  <c:v>74695</c:v>
                </c:pt>
                <c:pt idx="152">
                  <c:v>74725</c:v>
                </c:pt>
                <c:pt idx="153">
                  <c:v>74744</c:v>
                </c:pt>
                <c:pt idx="154">
                  <c:v>74781</c:v>
                </c:pt>
                <c:pt idx="155">
                  <c:v>74794</c:v>
                </c:pt>
                <c:pt idx="156">
                  <c:v>74797</c:v>
                </c:pt>
                <c:pt idx="157">
                  <c:v>74809</c:v>
                </c:pt>
                <c:pt idx="158">
                  <c:v>74909</c:v>
                </c:pt>
                <c:pt idx="159">
                  <c:v>74936</c:v>
                </c:pt>
                <c:pt idx="160">
                  <c:v>74945</c:v>
                </c:pt>
                <c:pt idx="161">
                  <c:v>74964</c:v>
                </c:pt>
                <c:pt idx="162">
                  <c:v>74982</c:v>
                </c:pt>
                <c:pt idx="163">
                  <c:v>75096</c:v>
                </c:pt>
                <c:pt idx="164">
                  <c:v>75120</c:v>
                </c:pt>
                <c:pt idx="165">
                  <c:v>75142</c:v>
                </c:pt>
                <c:pt idx="166">
                  <c:v>75168</c:v>
                </c:pt>
                <c:pt idx="167">
                  <c:v>75193</c:v>
                </c:pt>
                <c:pt idx="168">
                  <c:v>75200</c:v>
                </c:pt>
                <c:pt idx="169">
                  <c:v>75225</c:v>
                </c:pt>
                <c:pt idx="170">
                  <c:v>75256</c:v>
                </c:pt>
                <c:pt idx="171">
                  <c:v>75327</c:v>
                </c:pt>
                <c:pt idx="172">
                  <c:v>75352</c:v>
                </c:pt>
                <c:pt idx="173">
                  <c:v>75366</c:v>
                </c:pt>
                <c:pt idx="174">
                  <c:v>75370</c:v>
                </c:pt>
                <c:pt idx="175">
                  <c:v>75387</c:v>
                </c:pt>
                <c:pt idx="176">
                  <c:v>75408</c:v>
                </c:pt>
                <c:pt idx="177">
                  <c:v>75421</c:v>
                </c:pt>
                <c:pt idx="178">
                  <c:v>75455</c:v>
                </c:pt>
                <c:pt idx="179">
                  <c:v>75496</c:v>
                </c:pt>
                <c:pt idx="180">
                  <c:v>75511</c:v>
                </c:pt>
                <c:pt idx="181">
                  <c:v>75516</c:v>
                </c:pt>
                <c:pt idx="182">
                  <c:v>75536</c:v>
                </c:pt>
                <c:pt idx="183">
                  <c:v>75604</c:v>
                </c:pt>
                <c:pt idx="184">
                  <c:v>75674</c:v>
                </c:pt>
                <c:pt idx="185">
                  <c:v>75735</c:v>
                </c:pt>
                <c:pt idx="186">
                  <c:v>75767</c:v>
                </c:pt>
                <c:pt idx="187">
                  <c:v>75788</c:v>
                </c:pt>
                <c:pt idx="188">
                  <c:v>75822</c:v>
                </c:pt>
                <c:pt idx="189">
                  <c:v>75847</c:v>
                </c:pt>
                <c:pt idx="190">
                  <c:v>75906</c:v>
                </c:pt>
                <c:pt idx="191">
                  <c:v>75972</c:v>
                </c:pt>
                <c:pt idx="192">
                  <c:v>76027</c:v>
                </c:pt>
                <c:pt idx="193">
                  <c:v>76055</c:v>
                </c:pt>
                <c:pt idx="194">
                  <c:v>76143</c:v>
                </c:pt>
                <c:pt idx="195">
                  <c:v>76293</c:v>
                </c:pt>
                <c:pt idx="196">
                  <c:v>76477</c:v>
                </c:pt>
                <c:pt idx="197">
                  <c:v>76625</c:v>
                </c:pt>
                <c:pt idx="198">
                  <c:v>76753</c:v>
                </c:pt>
                <c:pt idx="199">
                  <c:v>76865</c:v>
                </c:pt>
                <c:pt idx="200">
                  <c:v>76923</c:v>
                </c:pt>
                <c:pt idx="201">
                  <c:v>77006</c:v>
                </c:pt>
                <c:pt idx="202">
                  <c:v>77117</c:v>
                </c:pt>
                <c:pt idx="203">
                  <c:v>77198</c:v>
                </c:pt>
                <c:pt idx="204">
                  <c:v>77301</c:v>
                </c:pt>
                <c:pt idx="205">
                  <c:v>77388</c:v>
                </c:pt>
                <c:pt idx="206">
                  <c:v>77460</c:v>
                </c:pt>
                <c:pt idx="207">
                  <c:v>77516</c:v>
                </c:pt>
                <c:pt idx="208">
                  <c:v>77577</c:v>
                </c:pt>
                <c:pt idx="209">
                  <c:v>77648</c:v>
                </c:pt>
                <c:pt idx="210">
                  <c:v>77703</c:v>
                </c:pt>
                <c:pt idx="211">
                  <c:v>77750</c:v>
                </c:pt>
                <c:pt idx="212">
                  <c:v>77790</c:v>
                </c:pt>
                <c:pt idx="213">
                  <c:v>77834</c:v>
                </c:pt>
                <c:pt idx="214">
                  <c:v>77879</c:v>
                </c:pt>
                <c:pt idx="215">
                  <c:v>77900</c:v>
                </c:pt>
                <c:pt idx="216">
                  <c:v>77917</c:v>
                </c:pt>
                <c:pt idx="217">
                  <c:v>78002</c:v>
                </c:pt>
                <c:pt idx="218">
                  <c:v>78110</c:v>
                </c:pt>
                <c:pt idx="219">
                  <c:v>78228</c:v>
                </c:pt>
                <c:pt idx="220">
                  <c:v>78357</c:v>
                </c:pt>
                <c:pt idx="221">
                  <c:v>78430</c:v>
                </c:pt>
                <c:pt idx="222">
                  <c:v>78465</c:v>
                </c:pt>
                <c:pt idx="223">
                  <c:v>78485</c:v>
                </c:pt>
                <c:pt idx="224">
                  <c:v>78504</c:v>
                </c:pt>
                <c:pt idx="225">
                  <c:v>78558</c:v>
                </c:pt>
                <c:pt idx="226">
                  <c:v>78638</c:v>
                </c:pt>
                <c:pt idx="227">
                  <c:v>78663</c:v>
                </c:pt>
                <c:pt idx="228">
                  <c:v>78699</c:v>
                </c:pt>
                <c:pt idx="229">
                  <c:v>78712</c:v>
                </c:pt>
                <c:pt idx="230">
                  <c:v>78740</c:v>
                </c:pt>
                <c:pt idx="231">
                  <c:v>78747</c:v>
                </c:pt>
                <c:pt idx="232">
                  <c:v>78795</c:v>
                </c:pt>
                <c:pt idx="233">
                  <c:v>78843</c:v>
                </c:pt>
                <c:pt idx="234">
                  <c:v>78881</c:v>
                </c:pt>
                <c:pt idx="235">
                  <c:v>78907</c:v>
                </c:pt>
                <c:pt idx="236">
                  <c:v>78936</c:v>
                </c:pt>
                <c:pt idx="237">
                  <c:v>78966</c:v>
                </c:pt>
                <c:pt idx="238">
                  <c:v>79019</c:v>
                </c:pt>
                <c:pt idx="239">
                  <c:v>79050</c:v>
                </c:pt>
                <c:pt idx="240">
                  <c:v>79094</c:v>
                </c:pt>
                <c:pt idx="241">
                  <c:v>79126</c:v>
                </c:pt>
                <c:pt idx="242">
                  <c:v>79174</c:v>
                </c:pt>
                <c:pt idx="243">
                  <c:v>79198</c:v>
                </c:pt>
                <c:pt idx="244">
                  <c:v>79254</c:v>
                </c:pt>
                <c:pt idx="245">
                  <c:v>79281</c:v>
                </c:pt>
                <c:pt idx="246">
                  <c:v>79333</c:v>
                </c:pt>
                <c:pt idx="247">
                  <c:v>79353</c:v>
                </c:pt>
                <c:pt idx="248">
                  <c:v>79400</c:v>
                </c:pt>
                <c:pt idx="249">
                  <c:v>79441</c:v>
                </c:pt>
                <c:pt idx="250">
                  <c:v>79466</c:v>
                </c:pt>
                <c:pt idx="251">
                  <c:v>79498</c:v>
                </c:pt>
                <c:pt idx="252">
                  <c:v>79525</c:v>
                </c:pt>
                <c:pt idx="253">
                  <c:v>79573</c:v>
                </c:pt>
                <c:pt idx="254">
                  <c:v>79614</c:v>
                </c:pt>
                <c:pt idx="255">
                  <c:v>79675</c:v>
                </c:pt>
                <c:pt idx="256">
                  <c:v>79699</c:v>
                </c:pt>
                <c:pt idx="257">
                  <c:v>79724</c:v>
                </c:pt>
                <c:pt idx="258">
                  <c:v>79737</c:v>
                </c:pt>
                <c:pt idx="259">
                  <c:v>79744</c:v>
                </c:pt>
                <c:pt idx="260">
                  <c:v>79783</c:v>
                </c:pt>
                <c:pt idx="261">
                  <c:v>79863</c:v>
                </c:pt>
                <c:pt idx="262">
                  <c:v>79905</c:v>
                </c:pt>
                <c:pt idx="263">
                  <c:v>79912</c:v>
                </c:pt>
                <c:pt idx="264">
                  <c:v>79929</c:v>
                </c:pt>
                <c:pt idx="265">
                  <c:v>80024</c:v>
                </c:pt>
                <c:pt idx="266">
                  <c:v>80106</c:v>
                </c:pt>
                <c:pt idx="267">
                  <c:v>80116</c:v>
                </c:pt>
                <c:pt idx="268">
                  <c:v>80119</c:v>
                </c:pt>
                <c:pt idx="269">
                  <c:v>80144</c:v>
                </c:pt>
                <c:pt idx="270">
                  <c:v>80147</c:v>
                </c:pt>
                <c:pt idx="271">
                  <c:v>80145</c:v>
                </c:pt>
                <c:pt idx="272">
                  <c:v>80159</c:v>
                </c:pt>
                <c:pt idx="273">
                  <c:v>80170</c:v>
                </c:pt>
                <c:pt idx="274">
                  <c:v>80170</c:v>
                </c:pt>
                <c:pt idx="275">
                  <c:v>80195</c:v>
                </c:pt>
                <c:pt idx="276">
                  <c:v>80221</c:v>
                </c:pt>
                <c:pt idx="277">
                  <c:v>80251</c:v>
                </c:pt>
                <c:pt idx="278">
                  <c:v>80245</c:v>
                </c:pt>
                <c:pt idx="279">
                  <c:v>80263</c:v>
                </c:pt>
                <c:pt idx="280">
                  <c:v>80258</c:v>
                </c:pt>
                <c:pt idx="281">
                  <c:v>80289</c:v>
                </c:pt>
                <c:pt idx="282">
                  <c:v>80297</c:v>
                </c:pt>
                <c:pt idx="283">
                  <c:v>80341</c:v>
                </c:pt>
                <c:pt idx="284">
                  <c:v>80370</c:v>
                </c:pt>
                <c:pt idx="285">
                  <c:v>80377</c:v>
                </c:pt>
                <c:pt idx="286">
                  <c:v>80385</c:v>
                </c:pt>
                <c:pt idx="287">
                  <c:v>80410</c:v>
                </c:pt>
                <c:pt idx="288">
                  <c:v>80443</c:v>
                </c:pt>
                <c:pt idx="289">
                  <c:v>80494</c:v>
                </c:pt>
                <c:pt idx="290">
                  <c:v>80528</c:v>
                </c:pt>
                <c:pt idx="291">
                  <c:v>80527</c:v>
                </c:pt>
                <c:pt idx="292">
                  <c:v>80550</c:v>
                </c:pt>
                <c:pt idx="293">
                  <c:v>80558</c:v>
                </c:pt>
                <c:pt idx="294">
                  <c:v>80555</c:v>
                </c:pt>
                <c:pt idx="295">
                  <c:v>80559</c:v>
                </c:pt>
                <c:pt idx="296">
                  <c:v>80602</c:v>
                </c:pt>
                <c:pt idx="297">
                  <c:v>80625</c:v>
                </c:pt>
                <c:pt idx="298">
                  <c:v>80632</c:v>
                </c:pt>
                <c:pt idx="299">
                  <c:v>80654</c:v>
                </c:pt>
                <c:pt idx="300">
                  <c:v>80657</c:v>
                </c:pt>
                <c:pt idx="301">
                  <c:v>80666</c:v>
                </c:pt>
                <c:pt idx="302">
                  <c:v>80680</c:v>
                </c:pt>
                <c:pt idx="303">
                  <c:v>80714</c:v>
                </c:pt>
                <c:pt idx="304">
                  <c:v>80775</c:v>
                </c:pt>
                <c:pt idx="305">
                  <c:v>80795</c:v>
                </c:pt>
                <c:pt idx="306">
                  <c:v>80838</c:v>
                </c:pt>
                <c:pt idx="307">
                  <c:v>80871</c:v>
                </c:pt>
                <c:pt idx="308">
                  <c:v>80883</c:v>
                </c:pt>
                <c:pt idx="309">
                  <c:v>80931</c:v>
                </c:pt>
                <c:pt idx="310">
                  <c:v>80999</c:v>
                </c:pt>
                <c:pt idx="311">
                  <c:v>81071</c:v>
                </c:pt>
                <c:pt idx="312">
                  <c:v>81115</c:v>
                </c:pt>
                <c:pt idx="313">
                  <c:v>81134</c:v>
                </c:pt>
                <c:pt idx="314">
                  <c:v>81167</c:v>
                </c:pt>
                <c:pt idx="315">
                  <c:v>81190</c:v>
                </c:pt>
                <c:pt idx="316">
                  <c:v>81231</c:v>
                </c:pt>
                <c:pt idx="317">
                  <c:v>81282</c:v>
                </c:pt>
                <c:pt idx="318">
                  <c:v>81323</c:v>
                </c:pt>
                <c:pt idx="319">
                  <c:v>81348</c:v>
                </c:pt>
                <c:pt idx="320">
                  <c:v>81346</c:v>
                </c:pt>
                <c:pt idx="321">
                  <c:v>81353</c:v>
                </c:pt>
                <c:pt idx="322">
                  <c:v>81361</c:v>
                </c:pt>
                <c:pt idx="323">
                  <c:v>81374</c:v>
                </c:pt>
                <c:pt idx="324">
                  <c:v>81412</c:v>
                </c:pt>
                <c:pt idx="325">
                  <c:v>81438</c:v>
                </c:pt>
                <c:pt idx="326">
                  <c:v>81452</c:v>
                </c:pt>
                <c:pt idx="327">
                  <c:v>81439</c:v>
                </c:pt>
                <c:pt idx="328">
                  <c:v>81434</c:v>
                </c:pt>
                <c:pt idx="329">
                  <c:v>81444</c:v>
                </c:pt>
                <c:pt idx="330">
                  <c:v>81455</c:v>
                </c:pt>
                <c:pt idx="331">
                  <c:v>81508</c:v>
                </c:pt>
                <c:pt idx="332">
                  <c:v>81503</c:v>
                </c:pt>
                <c:pt idx="333">
                  <c:v>81536</c:v>
                </c:pt>
                <c:pt idx="334">
                  <c:v>81456</c:v>
                </c:pt>
                <c:pt idx="335">
                  <c:v>81576</c:v>
                </c:pt>
                <c:pt idx="336">
                  <c:v>81671</c:v>
                </c:pt>
                <c:pt idx="337">
                  <c:v>81734</c:v>
                </c:pt>
                <c:pt idx="338">
                  <c:v>81869</c:v>
                </c:pt>
                <c:pt idx="339">
                  <c:v>81951</c:v>
                </c:pt>
                <c:pt idx="340">
                  <c:v>81999</c:v>
                </c:pt>
                <c:pt idx="341">
                  <c:v>82000</c:v>
                </c:pt>
                <c:pt idx="342">
                  <c:v>82018</c:v>
                </c:pt>
                <c:pt idx="343">
                  <c:v>82019</c:v>
                </c:pt>
                <c:pt idx="344">
                  <c:v>82065</c:v>
                </c:pt>
                <c:pt idx="345">
                  <c:v>82132</c:v>
                </c:pt>
                <c:pt idx="346">
                  <c:v>82155</c:v>
                </c:pt>
                <c:pt idx="347">
                  <c:v>82155</c:v>
                </c:pt>
                <c:pt idx="348">
                  <c:v>82157</c:v>
                </c:pt>
                <c:pt idx="349">
                  <c:v>82141</c:v>
                </c:pt>
                <c:pt idx="350">
                  <c:v>82162</c:v>
                </c:pt>
                <c:pt idx="351">
                  <c:v>82166</c:v>
                </c:pt>
                <c:pt idx="352">
                  <c:v>82178</c:v>
                </c:pt>
                <c:pt idx="353">
                  <c:v>82176</c:v>
                </c:pt>
                <c:pt idx="354">
                  <c:v>82180</c:v>
                </c:pt>
                <c:pt idx="355">
                  <c:v>82272</c:v>
                </c:pt>
                <c:pt idx="356">
                  <c:v>82341</c:v>
                </c:pt>
                <c:pt idx="357">
                  <c:v>82352</c:v>
                </c:pt>
                <c:pt idx="358">
                  <c:v>82372</c:v>
                </c:pt>
                <c:pt idx="359">
                  <c:v>82382</c:v>
                </c:pt>
                <c:pt idx="360">
                  <c:v>82387</c:v>
                </c:pt>
                <c:pt idx="361">
                  <c:v>82364</c:v>
                </c:pt>
                <c:pt idx="362">
                  <c:v>82359</c:v>
                </c:pt>
                <c:pt idx="363">
                  <c:v>82391</c:v>
                </c:pt>
                <c:pt idx="364">
                  <c:v>82390</c:v>
                </c:pt>
                <c:pt idx="365">
                  <c:v>82405</c:v>
                </c:pt>
                <c:pt idx="366">
                  <c:v>82407</c:v>
                </c:pt>
                <c:pt idx="367">
                  <c:v>82390</c:v>
                </c:pt>
                <c:pt idx="368">
                  <c:v>82379</c:v>
                </c:pt>
                <c:pt idx="369">
                  <c:v>82360</c:v>
                </c:pt>
                <c:pt idx="370">
                  <c:v>82348</c:v>
                </c:pt>
                <c:pt idx="371">
                  <c:v>82341</c:v>
                </c:pt>
                <c:pt idx="372">
                  <c:v>82404</c:v>
                </c:pt>
                <c:pt idx="373">
                  <c:v>82496</c:v>
                </c:pt>
                <c:pt idx="374">
                  <c:v>82546</c:v>
                </c:pt>
                <c:pt idx="375">
                  <c:v>82533</c:v>
                </c:pt>
                <c:pt idx="376">
                  <c:v>82533</c:v>
                </c:pt>
                <c:pt idx="377">
                  <c:v>82548</c:v>
                </c:pt>
                <c:pt idx="378">
                  <c:v>82537</c:v>
                </c:pt>
                <c:pt idx="379">
                  <c:v>82547</c:v>
                </c:pt>
                <c:pt idx="380">
                  <c:v>82614</c:v>
                </c:pt>
                <c:pt idx="381">
                  <c:v>82635</c:v>
                </c:pt>
                <c:pt idx="382">
                  <c:v>82654</c:v>
                </c:pt>
                <c:pt idx="383">
                  <c:v>82663</c:v>
                </c:pt>
                <c:pt idx="384">
                  <c:v>82655</c:v>
                </c:pt>
                <c:pt idx="385">
                  <c:v>82621</c:v>
                </c:pt>
                <c:pt idx="386">
                  <c:v>82670</c:v>
                </c:pt>
                <c:pt idx="387">
                  <c:v>82730</c:v>
                </c:pt>
                <c:pt idx="388">
                  <c:v>82778</c:v>
                </c:pt>
                <c:pt idx="389">
                  <c:v>82784</c:v>
                </c:pt>
                <c:pt idx="390">
                  <c:v>82785</c:v>
                </c:pt>
                <c:pt idx="391">
                  <c:v>82810</c:v>
                </c:pt>
                <c:pt idx="392">
                  <c:v>82824</c:v>
                </c:pt>
                <c:pt idx="393">
                  <c:v>82828</c:v>
                </c:pt>
                <c:pt idx="394">
                  <c:v>82950</c:v>
                </c:pt>
                <c:pt idx="395">
                  <c:v>83016</c:v>
                </c:pt>
                <c:pt idx="396">
                  <c:v>83054</c:v>
                </c:pt>
                <c:pt idx="397">
                  <c:v>83073</c:v>
                </c:pt>
                <c:pt idx="398">
                  <c:v>83087</c:v>
                </c:pt>
                <c:pt idx="399">
                  <c:v>83115</c:v>
                </c:pt>
                <c:pt idx="400">
                  <c:v>83168</c:v>
                </c:pt>
                <c:pt idx="401">
                  <c:v>83247</c:v>
                </c:pt>
                <c:pt idx="402">
                  <c:v>83292</c:v>
                </c:pt>
                <c:pt idx="403">
                  <c:v>83304</c:v>
                </c:pt>
                <c:pt idx="404">
                  <c:v>83329</c:v>
                </c:pt>
                <c:pt idx="405">
                  <c:v>83335</c:v>
                </c:pt>
                <c:pt idx="406">
                  <c:v>83373</c:v>
                </c:pt>
                <c:pt idx="407">
                  <c:v>83385</c:v>
                </c:pt>
                <c:pt idx="408">
                  <c:v>83397</c:v>
                </c:pt>
                <c:pt idx="409">
                  <c:v>83429</c:v>
                </c:pt>
                <c:pt idx="410">
                  <c:v>83473</c:v>
                </c:pt>
                <c:pt idx="411">
                  <c:v>83504</c:v>
                </c:pt>
                <c:pt idx="412">
                  <c:v>83523</c:v>
                </c:pt>
                <c:pt idx="413">
                  <c:v>83563</c:v>
                </c:pt>
                <c:pt idx="414">
                  <c:v>83588</c:v>
                </c:pt>
                <c:pt idx="415">
                  <c:v>83598</c:v>
                </c:pt>
                <c:pt idx="416">
                  <c:v>83632</c:v>
                </c:pt>
                <c:pt idx="417">
                  <c:v>83645</c:v>
                </c:pt>
                <c:pt idx="418">
                  <c:v>83637</c:v>
                </c:pt>
                <c:pt idx="419">
                  <c:v>83671</c:v>
                </c:pt>
                <c:pt idx="420">
                  <c:v>83702</c:v>
                </c:pt>
                <c:pt idx="421">
                  <c:v>83772</c:v>
                </c:pt>
                <c:pt idx="422">
                  <c:v>83814</c:v>
                </c:pt>
                <c:pt idx="423">
                  <c:v>83843</c:v>
                </c:pt>
                <c:pt idx="424">
                  <c:v>83836</c:v>
                </c:pt>
                <c:pt idx="425">
                  <c:v>83824</c:v>
                </c:pt>
                <c:pt idx="426">
                  <c:v>83893</c:v>
                </c:pt>
                <c:pt idx="427">
                  <c:v>83938</c:v>
                </c:pt>
                <c:pt idx="428">
                  <c:v>83954</c:v>
                </c:pt>
                <c:pt idx="429">
                  <c:v>83997</c:v>
                </c:pt>
                <c:pt idx="430">
                  <c:v>84026</c:v>
                </c:pt>
                <c:pt idx="431">
                  <c:v>84048</c:v>
                </c:pt>
                <c:pt idx="432">
                  <c:v>84070</c:v>
                </c:pt>
                <c:pt idx="433">
                  <c:v>84100</c:v>
                </c:pt>
                <c:pt idx="434">
                  <c:v>84122</c:v>
                </c:pt>
                <c:pt idx="435">
                  <c:v>84142</c:v>
                </c:pt>
                <c:pt idx="436">
                  <c:v>84177</c:v>
                </c:pt>
                <c:pt idx="437">
                  <c:v>84197</c:v>
                </c:pt>
                <c:pt idx="438">
                  <c:v>84222</c:v>
                </c:pt>
                <c:pt idx="439">
                  <c:v>84259</c:v>
                </c:pt>
                <c:pt idx="440">
                  <c:v>84298</c:v>
                </c:pt>
                <c:pt idx="441">
                  <c:v>84329</c:v>
                </c:pt>
                <c:pt idx="442">
                  <c:v>84372</c:v>
                </c:pt>
                <c:pt idx="443">
                  <c:v>84426</c:v>
                </c:pt>
                <c:pt idx="444">
                  <c:v>84449</c:v>
                </c:pt>
                <c:pt idx="445">
                  <c:v>84463</c:v>
                </c:pt>
                <c:pt idx="446">
                  <c:v>84462</c:v>
                </c:pt>
                <c:pt idx="447">
                  <c:v>84476</c:v>
                </c:pt>
                <c:pt idx="448">
                  <c:v>84476</c:v>
                </c:pt>
                <c:pt idx="449">
                  <c:v>84504</c:v>
                </c:pt>
                <c:pt idx="450">
                  <c:v>84513</c:v>
                </c:pt>
                <c:pt idx="451">
                  <c:v>84533</c:v>
                </c:pt>
                <c:pt idx="452">
                  <c:v>84545</c:v>
                </c:pt>
                <c:pt idx="453">
                  <c:v>84564</c:v>
                </c:pt>
                <c:pt idx="454">
                  <c:v>84601</c:v>
                </c:pt>
                <c:pt idx="455">
                  <c:v>84624</c:v>
                </c:pt>
                <c:pt idx="456">
                  <c:v>84677</c:v>
                </c:pt>
                <c:pt idx="457">
                  <c:v>84698</c:v>
                </c:pt>
                <c:pt idx="458">
                  <c:v>84729</c:v>
                </c:pt>
                <c:pt idx="459">
                  <c:v>84789</c:v>
                </c:pt>
                <c:pt idx="460">
                  <c:v>84858</c:v>
                </c:pt>
                <c:pt idx="461">
                  <c:v>84867</c:v>
                </c:pt>
                <c:pt idx="462">
                  <c:v>84872</c:v>
                </c:pt>
                <c:pt idx="463">
                  <c:v>84887</c:v>
                </c:pt>
                <c:pt idx="464">
                  <c:v>84889</c:v>
                </c:pt>
                <c:pt idx="465">
                  <c:v>84901</c:v>
                </c:pt>
                <c:pt idx="466">
                  <c:v>84941</c:v>
                </c:pt>
                <c:pt idx="467">
                  <c:v>84952</c:v>
                </c:pt>
                <c:pt idx="468">
                  <c:v>84966</c:v>
                </c:pt>
                <c:pt idx="469">
                  <c:v>84976</c:v>
                </c:pt>
                <c:pt idx="470">
                  <c:v>84988</c:v>
                </c:pt>
                <c:pt idx="471">
                  <c:v>85036</c:v>
                </c:pt>
                <c:pt idx="472">
                  <c:v>85143</c:v>
                </c:pt>
                <c:pt idx="473">
                  <c:v>85184</c:v>
                </c:pt>
                <c:pt idx="474">
                  <c:v>85215</c:v>
                </c:pt>
                <c:pt idx="475">
                  <c:v>85223</c:v>
                </c:pt>
                <c:pt idx="476">
                  <c:v>85226</c:v>
                </c:pt>
                <c:pt idx="477">
                  <c:v>85247</c:v>
                </c:pt>
                <c:pt idx="478">
                  <c:v>85289</c:v>
                </c:pt>
                <c:pt idx="479">
                  <c:v>85388</c:v>
                </c:pt>
                <c:pt idx="480">
                  <c:v>85439</c:v>
                </c:pt>
                <c:pt idx="481">
                  <c:v>85458</c:v>
                </c:pt>
                <c:pt idx="482">
                  <c:v>85473</c:v>
                </c:pt>
                <c:pt idx="483">
                  <c:v>85495</c:v>
                </c:pt>
                <c:pt idx="484">
                  <c:v>85502</c:v>
                </c:pt>
                <c:pt idx="485">
                  <c:v>85518</c:v>
                </c:pt>
                <c:pt idx="486">
                  <c:v>85547</c:v>
                </c:pt>
                <c:pt idx="487">
                  <c:v>85543</c:v>
                </c:pt>
                <c:pt idx="488">
                  <c:v>85538</c:v>
                </c:pt>
                <c:pt idx="489">
                  <c:v>85548</c:v>
                </c:pt>
                <c:pt idx="490">
                  <c:v>85557</c:v>
                </c:pt>
                <c:pt idx="491">
                  <c:v>85584</c:v>
                </c:pt>
                <c:pt idx="492">
                  <c:v>85614</c:v>
                </c:pt>
                <c:pt idx="493">
                  <c:v>85676</c:v>
                </c:pt>
                <c:pt idx="494">
                  <c:v>85714</c:v>
                </c:pt>
                <c:pt idx="495">
                  <c:v>85738</c:v>
                </c:pt>
                <c:pt idx="496">
                  <c:v>85952</c:v>
                </c:pt>
                <c:pt idx="497">
                  <c:v>86088</c:v>
                </c:pt>
                <c:pt idx="498">
                  <c:v>86153</c:v>
                </c:pt>
                <c:pt idx="499">
                  <c:v>86230</c:v>
                </c:pt>
                <c:pt idx="500">
                  <c:v>86289</c:v>
                </c:pt>
                <c:pt idx="501">
                  <c:v>86344</c:v>
                </c:pt>
                <c:pt idx="502">
                  <c:v>86340</c:v>
                </c:pt>
                <c:pt idx="503">
                  <c:v>86453</c:v>
                </c:pt>
                <c:pt idx="504">
                  <c:v>87074</c:v>
                </c:pt>
                <c:pt idx="505">
                  <c:v>87619</c:v>
                </c:pt>
                <c:pt idx="506">
                  <c:v>87966</c:v>
                </c:pt>
                <c:pt idx="507">
                  <c:v>88508</c:v>
                </c:pt>
                <c:pt idx="508">
                  <c:v>88531</c:v>
                </c:pt>
                <c:pt idx="509">
                  <c:v>88550</c:v>
                </c:pt>
                <c:pt idx="510">
                  <c:v>88544</c:v>
                </c:pt>
                <c:pt idx="511">
                  <c:v>88544</c:v>
                </c:pt>
                <c:pt idx="512">
                  <c:v>88560</c:v>
                </c:pt>
                <c:pt idx="513">
                  <c:v>88576</c:v>
                </c:pt>
                <c:pt idx="514">
                  <c:v>88594</c:v>
                </c:pt>
                <c:pt idx="515">
                  <c:v>88610</c:v>
                </c:pt>
                <c:pt idx="516">
                  <c:v>88607</c:v>
                </c:pt>
                <c:pt idx="517">
                  <c:v>88606</c:v>
                </c:pt>
                <c:pt idx="518">
                  <c:v>88624</c:v>
                </c:pt>
                <c:pt idx="519">
                  <c:v>88625</c:v>
                </c:pt>
                <c:pt idx="520">
                  <c:v>88624</c:v>
                </c:pt>
                <c:pt idx="521">
                  <c:v>88635</c:v>
                </c:pt>
                <c:pt idx="522">
                  <c:v>88643</c:v>
                </c:pt>
                <c:pt idx="523">
                  <c:v>88623</c:v>
                </c:pt>
                <c:pt idx="524">
                  <c:v>88614</c:v>
                </c:pt>
                <c:pt idx="525">
                  <c:v>88632</c:v>
                </c:pt>
                <c:pt idx="526">
                  <c:v>88644</c:v>
                </c:pt>
                <c:pt idx="527">
                  <c:v>88664</c:v>
                </c:pt>
                <c:pt idx="528">
                  <c:v>88702</c:v>
                </c:pt>
                <c:pt idx="529">
                  <c:v>88718</c:v>
                </c:pt>
                <c:pt idx="530">
                  <c:v>88729</c:v>
                </c:pt>
                <c:pt idx="531">
                  <c:v>88735</c:v>
                </c:pt>
                <c:pt idx="532">
                  <c:v>88739</c:v>
                </c:pt>
                <c:pt idx="533">
                  <c:v>88789</c:v>
                </c:pt>
                <c:pt idx="534">
                  <c:v>88814</c:v>
                </c:pt>
                <c:pt idx="535">
                  <c:v>88823</c:v>
                </c:pt>
                <c:pt idx="536">
                  <c:v>88834</c:v>
                </c:pt>
                <c:pt idx="537">
                  <c:v>88836</c:v>
                </c:pt>
                <c:pt idx="538">
                  <c:v>88805</c:v>
                </c:pt>
                <c:pt idx="539">
                  <c:v>88784</c:v>
                </c:pt>
                <c:pt idx="540">
                  <c:v>88756</c:v>
                </c:pt>
                <c:pt idx="541">
                  <c:v>88772</c:v>
                </c:pt>
                <c:pt idx="542">
                  <c:v>88808</c:v>
                </c:pt>
                <c:pt idx="543">
                  <c:v>88848</c:v>
                </c:pt>
                <c:pt idx="544">
                  <c:v>88880</c:v>
                </c:pt>
                <c:pt idx="545">
                  <c:v>88908</c:v>
                </c:pt>
                <c:pt idx="546">
                  <c:v>88924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36D-4DDB-A0ED-3B8E656547A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musikdurstig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Sheet1!$I$2:$I$548</c:f>
              <c:numCache>
                <c:formatCode>General</c:formatCode>
                <c:ptCount val="547"/>
                <c:pt idx="0">
                  <c:v>3032</c:v>
                </c:pt>
                <c:pt idx="1">
                  <c:v>3028</c:v>
                </c:pt>
                <c:pt idx="2">
                  <c:v>3024</c:v>
                </c:pt>
                <c:pt idx="3">
                  <c:v>3024</c:v>
                </c:pt>
                <c:pt idx="4">
                  <c:v>3023</c:v>
                </c:pt>
                <c:pt idx="5">
                  <c:v>3020</c:v>
                </c:pt>
                <c:pt idx="6">
                  <c:v>3021</c:v>
                </c:pt>
                <c:pt idx="7">
                  <c:v>3022</c:v>
                </c:pt>
                <c:pt idx="8">
                  <c:v>3020</c:v>
                </c:pt>
                <c:pt idx="9">
                  <c:v>3020</c:v>
                </c:pt>
                <c:pt idx="10">
                  <c:v>3021</c:v>
                </c:pt>
                <c:pt idx="11">
                  <c:v>3019</c:v>
                </c:pt>
                <c:pt idx="12">
                  <c:v>3018</c:v>
                </c:pt>
                <c:pt idx="13">
                  <c:v>3016</c:v>
                </c:pt>
                <c:pt idx="14">
                  <c:v>3013</c:v>
                </c:pt>
                <c:pt idx="15">
                  <c:v>3012</c:v>
                </c:pt>
                <c:pt idx="16">
                  <c:v>3012</c:v>
                </c:pt>
                <c:pt idx="17">
                  <c:v>3010</c:v>
                </c:pt>
                <c:pt idx="18">
                  <c:v>3010</c:v>
                </c:pt>
                <c:pt idx="19">
                  <c:v>3007</c:v>
                </c:pt>
                <c:pt idx="20">
                  <c:v>3008</c:v>
                </c:pt>
                <c:pt idx="21">
                  <c:v>3008</c:v>
                </c:pt>
                <c:pt idx="22">
                  <c:v>3007</c:v>
                </c:pt>
                <c:pt idx="23">
                  <c:v>3006</c:v>
                </c:pt>
                <c:pt idx="24">
                  <c:v>3005</c:v>
                </c:pt>
                <c:pt idx="25">
                  <c:v>3004</c:v>
                </c:pt>
                <c:pt idx="26">
                  <c:v>3001</c:v>
                </c:pt>
                <c:pt idx="27">
                  <c:v>3003</c:v>
                </c:pt>
                <c:pt idx="28">
                  <c:v>3002</c:v>
                </c:pt>
                <c:pt idx="29">
                  <c:v>3003</c:v>
                </c:pt>
                <c:pt idx="30">
                  <c:v>3002</c:v>
                </c:pt>
                <c:pt idx="31">
                  <c:v>3004</c:v>
                </c:pt>
                <c:pt idx="32">
                  <c:v>3001</c:v>
                </c:pt>
                <c:pt idx="33">
                  <c:v>3000</c:v>
                </c:pt>
                <c:pt idx="34">
                  <c:v>2998</c:v>
                </c:pt>
                <c:pt idx="35">
                  <c:v>2997</c:v>
                </c:pt>
                <c:pt idx="36">
                  <c:v>2996</c:v>
                </c:pt>
                <c:pt idx="37">
                  <c:v>2993</c:v>
                </c:pt>
                <c:pt idx="38">
                  <c:v>2993</c:v>
                </c:pt>
                <c:pt idx="39">
                  <c:v>2991</c:v>
                </c:pt>
                <c:pt idx="40">
                  <c:v>2990</c:v>
                </c:pt>
                <c:pt idx="41">
                  <c:v>2990</c:v>
                </c:pt>
                <c:pt idx="42">
                  <c:v>2985</c:v>
                </c:pt>
                <c:pt idx="43">
                  <c:v>2983</c:v>
                </c:pt>
                <c:pt idx="44">
                  <c:v>2981</c:v>
                </c:pt>
                <c:pt idx="45">
                  <c:v>2980</c:v>
                </c:pt>
                <c:pt idx="46">
                  <c:v>2980</c:v>
                </c:pt>
                <c:pt idx="47">
                  <c:v>2978</c:v>
                </c:pt>
                <c:pt idx="48">
                  <c:v>2974</c:v>
                </c:pt>
                <c:pt idx="49">
                  <c:v>2972</c:v>
                </c:pt>
                <c:pt idx="50">
                  <c:v>2973</c:v>
                </c:pt>
                <c:pt idx="51">
                  <c:v>2972</c:v>
                </c:pt>
                <c:pt idx="52">
                  <c:v>2974</c:v>
                </c:pt>
                <c:pt idx="53">
                  <c:v>2973</c:v>
                </c:pt>
                <c:pt idx="54">
                  <c:v>2970</c:v>
                </c:pt>
                <c:pt idx="55">
                  <c:v>2967</c:v>
                </c:pt>
                <c:pt idx="56">
                  <c:v>2967</c:v>
                </c:pt>
                <c:pt idx="57">
                  <c:v>2967</c:v>
                </c:pt>
                <c:pt idx="58">
                  <c:v>2970</c:v>
                </c:pt>
                <c:pt idx="59">
                  <c:v>2968</c:v>
                </c:pt>
                <c:pt idx="60">
                  <c:v>2967</c:v>
                </c:pt>
                <c:pt idx="61">
                  <c:v>2967</c:v>
                </c:pt>
                <c:pt idx="62">
                  <c:v>2968</c:v>
                </c:pt>
                <c:pt idx="63">
                  <c:v>2969</c:v>
                </c:pt>
                <c:pt idx="64">
                  <c:v>2970</c:v>
                </c:pt>
                <c:pt idx="65">
                  <c:v>2969</c:v>
                </c:pt>
                <c:pt idx="66">
                  <c:v>2971</c:v>
                </c:pt>
                <c:pt idx="67">
                  <c:v>2970</c:v>
                </c:pt>
                <c:pt idx="68">
                  <c:v>2969</c:v>
                </c:pt>
                <c:pt idx="69">
                  <c:v>2967</c:v>
                </c:pt>
                <c:pt idx="70">
                  <c:v>2968</c:v>
                </c:pt>
                <c:pt idx="71">
                  <c:v>2967</c:v>
                </c:pt>
                <c:pt idx="72">
                  <c:v>2966</c:v>
                </c:pt>
                <c:pt idx="73">
                  <c:v>2964</c:v>
                </c:pt>
                <c:pt idx="74">
                  <c:v>2964</c:v>
                </c:pt>
                <c:pt idx="75">
                  <c:v>2964</c:v>
                </c:pt>
                <c:pt idx="76">
                  <c:v>2963</c:v>
                </c:pt>
                <c:pt idx="77">
                  <c:v>2963</c:v>
                </c:pt>
                <c:pt idx="78">
                  <c:v>2961</c:v>
                </c:pt>
                <c:pt idx="79">
                  <c:v>2960</c:v>
                </c:pt>
                <c:pt idx="80">
                  <c:v>2958</c:v>
                </c:pt>
                <c:pt idx="81">
                  <c:v>2959</c:v>
                </c:pt>
                <c:pt idx="82">
                  <c:v>2957</c:v>
                </c:pt>
                <c:pt idx="83">
                  <c:v>2954</c:v>
                </c:pt>
                <c:pt idx="84">
                  <c:v>2955</c:v>
                </c:pt>
                <c:pt idx="85">
                  <c:v>2957</c:v>
                </c:pt>
                <c:pt idx="86">
                  <c:v>2955</c:v>
                </c:pt>
                <c:pt idx="87">
                  <c:v>2956</c:v>
                </c:pt>
                <c:pt idx="88">
                  <c:v>2955</c:v>
                </c:pt>
                <c:pt idx="89">
                  <c:v>2953</c:v>
                </c:pt>
                <c:pt idx="90">
                  <c:v>2951</c:v>
                </c:pt>
                <c:pt idx="91">
                  <c:v>2950</c:v>
                </c:pt>
                <c:pt idx="92">
                  <c:v>2952</c:v>
                </c:pt>
                <c:pt idx="93">
                  <c:v>2951</c:v>
                </c:pt>
                <c:pt idx="94">
                  <c:v>2950</c:v>
                </c:pt>
                <c:pt idx="95">
                  <c:v>2951</c:v>
                </c:pt>
                <c:pt idx="96">
                  <c:v>2947</c:v>
                </c:pt>
                <c:pt idx="97">
                  <c:v>2944</c:v>
                </c:pt>
                <c:pt idx="98">
                  <c:v>2944</c:v>
                </c:pt>
                <c:pt idx="99">
                  <c:v>2943</c:v>
                </c:pt>
                <c:pt idx="100">
                  <c:v>2944</c:v>
                </c:pt>
                <c:pt idx="101">
                  <c:v>2941</c:v>
                </c:pt>
                <c:pt idx="102">
                  <c:v>2941</c:v>
                </c:pt>
                <c:pt idx="103">
                  <c:v>2941</c:v>
                </c:pt>
                <c:pt idx="104">
                  <c:v>2941</c:v>
                </c:pt>
                <c:pt idx="105">
                  <c:v>2940</c:v>
                </c:pt>
                <c:pt idx="106">
                  <c:v>2937</c:v>
                </c:pt>
                <c:pt idx="107">
                  <c:v>2935</c:v>
                </c:pt>
                <c:pt idx="108">
                  <c:v>2932</c:v>
                </c:pt>
                <c:pt idx="109">
                  <c:v>2933</c:v>
                </c:pt>
                <c:pt idx="110">
                  <c:v>2933</c:v>
                </c:pt>
                <c:pt idx="111">
                  <c:v>2933</c:v>
                </c:pt>
                <c:pt idx="112">
                  <c:v>2933</c:v>
                </c:pt>
                <c:pt idx="113">
                  <c:v>2932</c:v>
                </c:pt>
                <c:pt idx="114">
                  <c:v>2931</c:v>
                </c:pt>
                <c:pt idx="115">
                  <c:v>2929</c:v>
                </c:pt>
                <c:pt idx="116">
                  <c:v>2929</c:v>
                </c:pt>
                <c:pt idx="117">
                  <c:v>2928</c:v>
                </c:pt>
                <c:pt idx="118">
                  <c:v>2926</c:v>
                </c:pt>
                <c:pt idx="119">
                  <c:v>2923</c:v>
                </c:pt>
                <c:pt idx="120">
                  <c:v>2919</c:v>
                </c:pt>
                <c:pt idx="121">
                  <c:v>2919</c:v>
                </c:pt>
                <c:pt idx="122">
                  <c:v>2920</c:v>
                </c:pt>
                <c:pt idx="123">
                  <c:v>2919</c:v>
                </c:pt>
                <c:pt idx="124">
                  <c:v>2917</c:v>
                </c:pt>
                <c:pt idx="125">
                  <c:v>2914</c:v>
                </c:pt>
                <c:pt idx="126">
                  <c:v>2916</c:v>
                </c:pt>
                <c:pt idx="127">
                  <c:v>2914</c:v>
                </c:pt>
                <c:pt idx="128">
                  <c:v>2913</c:v>
                </c:pt>
                <c:pt idx="129">
                  <c:v>2912</c:v>
                </c:pt>
                <c:pt idx="130">
                  <c:v>2911</c:v>
                </c:pt>
                <c:pt idx="131">
                  <c:v>2909</c:v>
                </c:pt>
                <c:pt idx="132">
                  <c:v>2903</c:v>
                </c:pt>
                <c:pt idx="133">
                  <c:v>2903</c:v>
                </c:pt>
                <c:pt idx="134">
                  <c:v>2902</c:v>
                </c:pt>
                <c:pt idx="135">
                  <c:v>2901</c:v>
                </c:pt>
                <c:pt idx="136">
                  <c:v>2902</c:v>
                </c:pt>
                <c:pt idx="137">
                  <c:v>2909</c:v>
                </c:pt>
                <c:pt idx="138">
                  <c:v>2905</c:v>
                </c:pt>
                <c:pt idx="139">
                  <c:v>2911</c:v>
                </c:pt>
                <c:pt idx="140">
                  <c:v>2911</c:v>
                </c:pt>
                <c:pt idx="141">
                  <c:v>2910</c:v>
                </c:pt>
                <c:pt idx="142">
                  <c:v>2910</c:v>
                </c:pt>
                <c:pt idx="143">
                  <c:v>2910</c:v>
                </c:pt>
                <c:pt idx="144">
                  <c:v>2910</c:v>
                </c:pt>
                <c:pt idx="145">
                  <c:v>2908</c:v>
                </c:pt>
                <c:pt idx="146">
                  <c:v>2910</c:v>
                </c:pt>
                <c:pt idx="147">
                  <c:v>2906</c:v>
                </c:pt>
                <c:pt idx="148">
                  <c:v>2906</c:v>
                </c:pt>
                <c:pt idx="149">
                  <c:v>2907</c:v>
                </c:pt>
                <c:pt idx="150">
                  <c:v>2905</c:v>
                </c:pt>
                <c:pt idx="151">
                  <c:v>2906</c:v>
                </c:pt>
                <c:pt idx="152">
                  <c:v>2907</c:v>
                </c:pt>
                <c:pt idx="153">
                  <c:v>2906</c:v>
                </c:pt>
                <c:pt idx="154">
                  <c:v>2906</c:v>
                </c:pt>
                <c:pt idx="155">
                  <c:v>2905</c:v>
                </c:pt>
                <c:pt idx="156">
                  <c:v>2905</c:v>
                </c:pt>
                <c:pt idx="157">
                  <c:v>2904</c:v>
                </c:pt>
                <c:pt idx="158">
                  <c:v>2902</c:v>
                </c:pt>
                <c:pt idx="159">
                  <c:v>2901</c:v>
                </c:pt>
                <c:pt idx="160">
                  <c:v>2900</c:v>
                </c:pt>
                <c:pt idx="161">
                  <c:v>2901</c:v>
                </c:pt>
                <c:pt idx="162">
                  <c:v>2901</c:v>
                </c:pt>
                <c:pt idx="163">
                  <c:v>2899</c:v>
                </c:pt>
                <c:pt idx="164">
                  <c:v>2898</c:v>
                </c:pt>
                <c:pt idx="165">
                  <c:v>2896</c:v>
                </c:pt>
                <c:pt idx="166">
                  <c:v>2891</c:v>
                </c:pt>
                <c:pt idx="167">
                  <c:v>2889</c:v>
                </c:pt>
                <c:pt idx="168">
                  <c:v>2891</c:v>
                </c:pt>
                <c:pt idx="169">
                  <c:v>2889</c:v>
                </c:pt>
                <c:pt idx="170">
                  <c:v>2888</c:v>
                </c:pt>
                <c:pt idx="171">
                  <c:v>2888</c:v>
                </c:pt>
                <c:pt idx="172">
                  <c:v>2888</c:v>
                </c:pt>
                <c:pt idx="173">
                  <c:v>2885</c:v>
                </c:pt>
                <c:pt idx="174">
                  <c:v>2884</c:v>
                </c:pt>
                <c:pt idx="175">
                  <c:v>2885</c:v>
                </c:pt>
                <c:pt idx="176">
                  <c:v>2885</c:v>
                </c:pt>
                <c:pt idx="177">
                  <c:v>2887</c:v>
                </c:pt>
                <c:pt idx="178">
                  <c:v>2887</c:v>
                </c:pt>
                <c:pt idx="179">
                  <c:v>2886</c:v>
                </c:pt>
                <c:pt idx="180">
                  <c:v>2887</c:v>
                </c:pt>
                <c:pt idx="181">
                  <c:v>2888</c:v>
                </c:pt>
                <c:pt idx="182">
                  <c:v>2887</c:v>
                </c:pt>
                <c:pt idx="183">
                  <c:v>2886</c:v>
                </c:pt>
                <c:pt idx="184">
                  <c:v>2884</c:v>
                </c:pt>
                <c:pt idx="185">
                  <c:v>2883</c:v>
                </c:pt>
                <c:pt idx="186">
                  <c:v>2882</c:v>
                </c:pt>
                <c:pt idx="187">
                  <c:v>2881</c:v>
                </c:pt>
                <c:pt idx="188">
                  <c:v>2885</c:v>
                </c:pt>
                <c:pt idx="189">
                  <c:v>2875</c:v>
                </c:pt>
                <c:pt idx="190">
                  <c:v>2875</c:v>
                </c:pt>
                <c:pt idx="191">
                  <c:v>2872</c:v>
                </c:pt>
                <c:pt idx="192">
                  <c:v>2872</c:v>
                </c:pt>
                <c:pt idx="193">
                  <c:v>2871</c:v>
                </c:pt>
                <c:pt idx="194">
                  <c:v>2871</c:v>
                </c:pt>
                <c:pt idx="195">
                  <c:v>2873</c:v>
                </c:pt>
                <c:pt idx="196">
                  <c:v>2871</c:v>
                </c:pt>
                <c:pt idx="197">
                  <c:v>2873</c:v>
                </c:pt>
                <c:pt idx="198">
                  <c:v>2872</c:v>
                </c:pt>
                <c:pt idx="199">
                  <c:v>2875</c:v>
                </c:pt>
                <c:pt idx="200">
                  <c:v>2873</c:v>
                </c:pt>
                <c:pt idx="201">
                  <c:v>2873</c:v>
                </c:pt>
                <c:pt idx="202">
                  <c:v>2870</c:v>
                </c:pt>
                <c:pt idx="203">
                  <c:v>2867</c:v>
                </c:pt>
                <c:pt idx="204">
                  <c:v>2868</c:v>
                </c:pt>
                <c:pt idx="205">
                  <c:v>2867</c:v>
                </c:pt>
                <c:pt idx="206">
                  <c:v>2867</c:v>
                </c:pt>
                <c:pt idx="207">
                  <c:v>2865</c:v>
                </c:pt>
                <c:pt idx="208">
                  <c:v>2863</c:v>
                </c:pt>
                <c:pt idx="209">
                  <c:v>2862</c:v>
                </c:pt>
                <c:pt idx="210">
                  <c:v>2861</c:v>
                </c:pt>
                <c:pt idx="211">
                  <c:v>2863</c:v>
                </c:pt>
                <c:pt idx="212">
                  <c:v>2864</c:v>
                </c:pt>
                <c:pt idx="213">
                  <c:v>2864</c:v>
                </c:pt>
                <c:pt idx="214">
                  <c:v>2863</c:v>
                </c:pt>
                <c:pt idx="215">
                  <c:v>2862</c:v>
                </c:pt>
                <c:pt idx="216">
                  <c:v>2861</c:v>
                </c:pt>
                <c:pt idx="217">
                  <c:v>2860</c:v>
                </c:pt>
                <c:pt idx="218">
                  <c:v>2863</c:v>
                </c:pt>
                <c:pt idx="219">
                  <c:v>2862</c:v>
                </c:pt>
                <c:pt idx="220">
                  <c:v>2861</c:v>
                </c:pt>
                <c:pt idx="221">
                  <c:v>2861</c:v>
                </c:pt>
                <c:pt idx="222">
                  <c:v>2858</c:v>
                </c:pt>
                <c:pt idx="223">
                  <c:v>2855</c:v>
                </c:pt>
                <c:pt idx="224">
                  <c:v>2854</c:v>
                </c:pt>
                <c:pt idx="225">
                  <c:v>2853</c:v>
                </c:pt>
                <c:pt idx="226">
                  <c:v>2853</c:v>
                </c:pt>
                <c:pt idx="227">
                  <c:v>2852</c:v>
                </c:pt>
                <c:pt idx="228">
                  <c:v>2852</c:v>
                </c:pt>
                <c:pt idx="229">
                  <c:v>2851</c:v>
                </c:pt>
                <c:pt idx="230">
                  <c:v>2850</c:v>
                </c:pt>
                <c:pt idx="231">
                  <c:v>2850</c:v>
                </c:pt>
                <c:pt idx="232">
                  <c:v>2849</c:v>
                </c:pt>
                <c:pt idx="233">
                  <c:v>2849</c:v>
                </c:pt>
                <c:pt idx="234">
                  <c:v>2850</c:v>
                </c:pt>
                <c:pt idx="235">
                  <c:v>2849</c:v>
                </c:pt>
                <c:pt idx="236">
                  <c:v>2847</c:v>
                </c:pt>
                <c:pt idx="237">
                  <c:v>2849</c:v>
                </c:pt>
                <c:pt idx="238">
                  <c:v>2852</c:v>
                </c:pt>
                <c:pt idx="239">
                  <c:v>2851</c:v>
                </c:pt>
                <c:pt idx="240">
                  <c:v>2851</c:v>
                </c:pt>
                <c:pt idx="241">
                  <c:v>2849</c:v>
                </c:pt>
                <c:pt idx="242">
                  <c:v>2849</c:v>
                </c:pt>
                <c:pt idx="243">
                  <c:v>2850</c:v>
                </c:pt>
                <c:pt idx="244">
                  <c:v>2850</c:v>
                </c:pt>
                <c:pt idx="245">
                  <c:v>2847</c:v>
                </c:pt>
                <c:pt idx="246">
                  <c:v>2846</c:v>
                </c:pt>
                <c:pt idx="247">
                  <c:v>2844</c:v>
                </c:pt>
                <c:pt idx="248">
                  <c:v>2845</c:v>
                </c:pt>
                <c:pt idx="249">
                  <c:v>2843</c:v>
                </c:pt>
                <c:pt idx="250">
                  <c:v>2841</c:v>
                </c:pt>
                <c:pt idx="251">
                  <c:v>2840</c:v>
                </c:pt>
                <c:pt idx="252">
                  <c:v>2841</c:v>
                </c:pt>
                <c:pt idx="253">
                  <c:v>2841</c:v>
                </c:pt>
                <c:pt idx="254">
                  <c:v>2841</c:v>
                </c:pt>
                <c:pt idx="255">
                  <c:v>2842</c:v>
                </c:pt>
                <c:pt idx="256">
                  <c:v>2838</c:v>
                </c:pt>
                <c:pt idx="257">
                  <c:v>2836</c:v>
                </c:pt>
                <c:pt idx="258">
                  <c:v>2835</c:v>
                </c:pt>
                <c:pt idx="259">
                  <c:v>2836</c:v>
                </c:pt>
                <c:pt idx="260">
                  <c:v>2835</c:v>
                </c:pt>
                <c:pt idx="261">
                  <c:v>2836</c:v>
                </c:pt>
                <c:pt idx="262">
                  <c:v>2834</c:v>
                </c:pt>
                <c:pt idx="263">
                  <c:v>2833</c:v>
                </c:pt>
                <c:pt idx="264">
                  <c:v>2834</c:v>
                </c:pt>
                <c:pt idx="265">
                  <c:v>2832</c:v>
                </c:pt>
                <c:pt idx="266">
                  <c:v>2830</c:v>
                </c:pt>
                <c:pt idx="267">
                  <c:v>2829</c:v>
                </c:pt>
                <c:pt idx="268">
                  <c:v>2829</c:v>
                </c:pt>
                <c:pt idx="269">
                  <c:v>2829</c:v>
                </c:pt>
                <c:pt idx="270">
                  <c:v>2828</c:v>
                </c:pt>
                <c:pt idx="271">
                  <c:v>2825</c:v>
                </c:pt>
                <c:pt idx="272">
                  <c:v>2825</c:v>
                </c:pt>
                <c:pt idx="273">
                  <c:v>2825</c:v>
                </c:pt>
                <c:pt idx="274">
                  <c:v>2824</c:v>
                </c:pt>
                <c:pt idx="275">
                  <c:v>2822</c:v>
                </c:pt>
                <c:pt idx="276">
                  <c:v>2819</c:v>
                </c:pt>
                <c:pt idx="277">
                  <c:v>2820</c:v>
                </c:pt>
                <c:pt idx="278">
                  <c:v>2817</c:v>
                </c:pt>
                <c:pt idx="279">
                  <c:v>2813</c:v>
                </c:pt>
                <c:pt idx="280">
                  <c:v>2812</c:v>
                </c:pt>
                <c:pt idx="281">
                  <c:v>2809</c:v>
                </c:pt>
                <c:pt idx="282">
                  <c:v>2811</c:v>
                </c:pt>
                <c:pt idx="283">
                  <c:v>2811</c:v>
                </c:pt>
                <c:pt idx="284">
                  <c:v>2812</c:v>
                </c:pt>
                <c:pt idx="285">
                  <c:v>2812</c:v>
                </c:pt>
                <c:pt idx="286">
                  <c:v>2811</c:v>
                </c:pt>
                <c:pt idx="287">
                  <c:v>2810</c:v>
                </c:pt>
                <c:pt idx="288">
                  <c:v>2810</c:v>
                </c:pt>
                <c:pt idx="289">
                  <c:v>2810</c:v>
                </c:pt>
                <c:pt idx="290">
                  <c:v>2810</c:v>
                </c:pt>
                <c:pt idx="291">
                  <c:v>2809</c:v>
                </c:pt>
                <c:pt idx="292">
                  <c:v>2810</c:v>
                </c:pt>
                <c:pt idx="293">
                  <c:v>2808</c:v>
                </c:pt>
                <c:pt idx="294">
                  <c:v>2804</c:v>
                </c:pt>
                <c:pt idx="295">
                  <c:v>2804</c:v>
                </c:pt>
                <c:pt idx="296">
                  <c:v>2804</c:v>
                </c:pt>
                <c:pt idx="297">
                  <c:v>2804</c:v>
                </c:pt>
                <c:pt idx="298">
                  <c:v>2802</c:v>
                </c:pt>
                <c:pt idx="299">
                  <c:v>2802</c:v>
                </c:pt>
                <c:pt idx="300">
                  <c:v>2801</c:v>
                </c:pt>
                <c:pt idx="301">
                  <c:v>2799</c:v>
                </c:pt>
                <c:pt idx="302">
                  <c:v>2796</c:v>
                </c:pt>
                <c:pt idx="303">
                  <c:v>2798</c:v>
                </c:pt>
                <c:pt idx="304">
                  <c:v>2798</c:v>
                </c:pt>
                <c:pt idx="305">
                  <c:v>2796</c:v>
                </c:pt>
                <c:pt idx="306">
                  <c:v>2795</c:v>
                </c:pt>
                <c:pt idx="307">
                  <c:v>2792</c:v>
                </c:pt>
                <c:pt idx="308">
                  <c:v>2792</c:v>
                </c:pt>
                <c:pt idx="309">
                  <c:v>2792</c:v>
                </c:pt>
                <c:pt idx="310">
                  <c:v>2792</c:v>
                </c:pt>
                <c:pt idx="311">
                  <c:v>2791</c:v>
                </c:pt>
                <c:pt idx="312">
                  <c:v>2790</c:v>
                </c:pt>
                <c:pt idx="313">
                  <c:v>2791</c:v>
                </c:pt>
                <c:pt idx="314">
                  <c:v>2789</c:v>
                </c:pt>
                <c:pt idx="315">
                  <c:v>2786</c:v>
                </c:pt>
                <c:pt idx="316">
                  <c:v>2785</c:v>
                </c:pt>
                <c:pt idx="317">
                  <c:v>2784</c:v>
                </c:pt>
                <c:pt idx="318">
                  <c:v>2782</c:v>
                </c:pt>
                <c:pt idx="319">
                  <c:v>2779</c:v>
                </c:pt>
                <c:pt idx="320">
                  <c:v>2777</c:v>
                </c:pt>
                <c:pt idx="321">
                  <c:v>2776</c:v>
                </c:pt>
                <c:pt idx="322">
                  <c:v>2775</c:v>
                </c:pt>
                <c:pt idx="323">
                  <c:v>2775</c:v>
                </c:pt>
                <c:pt idx="324">
                  <c:v>2777</c:v>
                </c:pt>
                <c:pt idx="325">
                  <c:v>2777</c:v>
                </c:pt>
                <c:pt idx="326">
                  <c:v>2778</c:v>
                </c:pt>
                <c:pt idx="327">
                  <c:v>2776</c:v>
                </c:pt>
                <c:pt idx="328">
                  <c:v>2774</c:v>
                </c:pt>
                <c:pt idx="329">
                  <c:v>2775</c:v>
                </c:pt>
                <c:pt idx="330">
                  <c:v>2772</c:v>
                </c:pt>
                <c:pt idx="331">
                  <c:v>2772</c:v>
                </c:pt>
                <c:pt idx="332">
                  <c:v>2769</c:v>
                </c:pt>
                <c:pt idx="333">
                  <c:v>2767</c:v>
                </c:pt>
                <c:pt idx="334">
                  <c:v>2765</c:v>
                </c:pt>
                <c:pt idx="335">
                  <c:v>2767</c:v>
                </c:pt>
                <c:pt idx="336">
                  <c:v>2766</c:v>
                </c:pt>
                <c:pt idx="337">
                  <c:v>2767</c:v>
                </c:pt>
                <c:pt idx="338">
                  <c:v>2767</c:v>
                </c:pt>
                <c:pt idx="339">
                  <c:v>2767</c:v>
                </c:pt>
                <c:pt idx="340">
                  <c:v>2766</c:v>
                </c:pt>
                <c:pt idx="341">
                  <c:v>2766</c:v>
                </c:pt>
                <c:pt idx="342">
                  <c:v>2765</c:v>
                </c:pt>
                <c:pt idx="343">
                  <c:v>2763</c:v>
                </c:pt>
                <c:pt idx="344">
                  <c:v>2765</c:v>
                </c:pt>
                <c:pt idx="345">
                  <c:v>2767</c:v>
                </c:pt>
                <c:pt idx="346">
                  <c:v>2766</c:v>
                </c:pt>
                <c:pt idx="347">
                  <c:v>2765</c:v>
                </c:pt>
                <c:pt idx="348">
                  <c:v>2765</c:v>
                </c:pt>
                <c:pt idx="349">
                  <c:v>2760</c:v>
                </c:pt>
                <c:pt idx="350">
                  <c:v>2760</c:v>
                </c:pt>
                <c:pt idx="351">
                  <c:v>2759</c:v>
                </c:pt>
                <c:pt idx="352">
                  <c:v>2758</c:v>
                </c:pt>
                <c:pt idx="353">
                  <c:v>2758</c:v>
                </c:pt>
                <c:pt idx="354">
                  <c:v>2755</c:v>
                </c:pt>
                <c:pt idx="355">
                  <c:v>2755</c:v>
                </c:pt>
                <c:pt idx="356">
                  <c:v>2753</c:v>
                </c:pt>
                <c:pt idx="357">
                  <c:v>2752</c:v>
                </c:pt>
                <c:pt idx="358">
                  <c:v>2752</c:v>
                </c:pt>
                <c:pt idx="359">
                  <c:v>2753</c:v>
                </c:pt>
                <c:pt idx="360">
                  <c:v>2751</c:v>
                </c:pt>
                <c:pt idx="361">
                  <c:v>2753</c:v>
                </c:pt>
                <c:pt idx="362">
                  <c:v>2752</c:v>
                </c:pt>
                <c:pt idx="363">
                  <c:v>2749</c:v>
                </c:pt>
                <c:pt idx="364">
                  <c:v>2749</c:v>
                </c:pt>
                <c:pt idx="365">
                  <c:v>2748</c:v>
                </c:pt>
                <c:pt idx="366">
                  <c:v>2746</c:v>
                </c:pt>
                <c:pt idx="367">
                  <c:v>2745</c:v>
                </c:pt>
                <c:pt idx="368">
                  <c:v>2745</c:v>
                </c:pt>
                <c:pt idx="369">
                  <c:v>2743</c:v>
                </c:pt>
                <c:pt idx="370">
                  <c:v>2741</c:v>
                </c:pt>
                <c:pt idx="371">
                  <c:v>2741</c:v>
                </c:pt>
                <c:pt idx="372">
                  <c:v>2741</c:v>
                </c:pt>
                <c:pt idx="373">
                  <c:v>2740</c:v>
                </c:pt>
                <c:pt idx="374">
                  <c:v>2740</c:v>
                </c:pt>
                <c:pt idx="375">
                  <c:v>2741</c:v>
                </c:pt>
                <c:pt idx="376">
                  <c:v>2740</c:v>
                </c:pt>
                <c:pt idx="377">
                  <c:v>2740</c:v>
                </c:pt>
                <c:pt idx="378">
                  <c:v>2740</c:v>
                </c:pt>
                <c:pt idx="379">
                  <c:v>2738</c:v>
                </c:pt>
                <c:pt idx="380">
                  <c:v>2735</c:v>
                </c:pt>
                <c:pt idx="381">
                  <c:v>2736</c:v>
                </c:pt>
                <c:pt idx="382">
                  <c:v>2736</c:v>
                </c:pt>
                <c:pt idx="383">
                  <c:v>2737</c:v>
                </c:pt>
                <c:pt idx="384">
                  <c:v>2737</c:v>
                </c:pt>
                <c:pt idx="385">
                  <c:v>2736</c:v>
                </c:pt>
                <c:pt idx="386">
                  <c:v>2731</c:v>
                </c:pt>
                <c:pt idx="387">
                  <c:v>2732</c:v>
                </c:pt>
                <c:pt idx="388">
                  <c:v>2734</c:v>
                </c:pt>
                <c:pt idx="389">
                  <c:v>2729</c:v>
                </c:pt>
                <c:pt idx="390">
                  <c:v>2728</c:v>
                </c:pt>
                <c:pt idx="391">
                  <c:v>2727</c:v>
                </c:pt>
                <c:pt idx="392">
                  <c:v>2726</c:v>
                </c:pt>
                <c:pt idx="393">
                  <c:v>2726</c:v>
                </c:pt>
                <c:pt idx="394">
                  <c:v>2726</c:v>
                </c:pt>
                <c:pt idx="395">
                  <c:v>2724</c:v>
                </c:pt>
                <c:pt idx="396">
                  <c:v>2726</c:v>
                </c:pt>
                <c:pt idx="397">
                  <c:v>2726</c:v>
                </c:pt>
                <c:pt idx="398">
                  <c:v>2724</c:v>
                </c:pt>
                <c:pt idx="399">
                  <c:v>2724</c:v>
                </c:pt>
                <c:pt idx="400">
                  <c:v>2721</c:v>
                </c:pt>
                <c:pt idx="401">
                  <c:v>2720</c:v>
                </c:pt>
                <c:pt idx="402">
                  <c:v>2716</c:v>
                </c:pt>
                <c:pt idx="403">
                  <c:v>2713</c:v>
                </c:pt>
                <c:pt idx="404">
                  <c:v>2713</c:v>
                </c:pt>
                <c:pt idx="405">
                  <c:v>2715</c:v>
                </c:pt>
                <c:pt idx="406">
                  <c:v>2712</c:v>
                </c:pt>
                <c:pt idx="407">
                  <c:v>2711</c:v>
                </c:pt>
                <c:pt idx="408">
                  <c:v>2709</c:v>
                </c:pt>
                <c:pt idx="409">
                  <c:v>2706</c:v>
                </c:pt>
                <c:pt idx="410">
                  <c:v>2704</c:v>
                </c:pt>
                <c:pt idx="411">
                  <c:v>2702</c:v>
                </c:pt>
                <c:pt idx="412">
                  <c:v>2702</c:v>
                </c:pt>
                <c:pt idx="413">
                  <c:v>2704</c:v>
                </c:pt>
                <c:pt idx="414">
                  <c:v>2704</c:v>
                </c:pt>
                <c:pt idx="415">
                  <c:v>2706</c:v>
                </c:pt>
                <c:pt idx="416">
                  <c:v>2705</c:v>
                </c:pt>
                <c:pt idx="417">
                  <c:v>2705</c:v>
                </c:pt>
                <c:pt idx="418">
                  <c:v>2704</c:v>
                </c:pt>
                <c:pt idx="419">
                  <c:v>2704</c:v>
                </c:pt>
                <c:pt idx="420">
                  <c:v>2705</c:v>
                </c:pt>
                <c:pt idx="421">
                  <c:v>2705</c:v>
                </c:pt>
                <c:pt idx="422">
                  <c:v>2705</c:v>
                </c:pt>
                <c:pt idx="423">
                  <c:v>2705</c:v>
                </c:pt>
                <c:pt idx="424">
                  <c:v>2705</c:v>
                </c:pt>
                <c:pt idx="425">
                  <c:v>2704</c:v>
                </c:pt>
                <c:pt idx="426">
                  <c:v>2704</c:v>
                </c:pt>
                <c:pt idx="427">
                  <c:v>2704</c:v>
                </c:pt>
                <c:pt idx="428">
                  <c:v>2706</c:v>
                </c:pt>
                <c:pt idx="429">
                  <c:v>2705</c:v>
                </c:pt>
                <c:pt idx="430">
                  <c:v>2704</c:v>
                </c:pt>
                <c:pt idx="431">
                  <c:v>2704</c:v>
                </c:pt>
                <c:pt idx="432">
                  <c:v>2703</c:v>
                </c:pt>
                <c:pt idx="433">
                  <c:v>2700</c:v>
                </c:pt>
                <c:pt idx="434">
                  <c:v>2699</c:v>
                </c:pt>
                <c:pt idx="435">
                  <c:v>2699</c:v>
                </c:pt>
                <c:pt idx="436">
                  <c:v>2698</c:v>
                </c:pt>
                <c:pt idx="437">
                  <c:v>2699</c:v>
                </c:pt>
                <c:pt idx="438">
                  <c:v>2699</c:v>
                </c:pt>
                <c:pt idx="439">
                  <c:v>2698</c:v>
                </c:pt>
                <c:pt idx="440">
                  <c:v>2698</c:v>
                </c:pt>
                <c:pt idx="441">
                  <c:v>2697</c:v>
                </c:pt>
                <c:pt idx="442">
                  <c:v>2695</c:v>
                </c:pt>
                <c:pt idx="443">
                  <c:v>2695</c:v>
                </c:pt>
                <c:pt idx="444">
                  <c:v>2690</c:v>
                </c:pt>
                <c:pt idx="445">
                  <c:v>2693</c:v>
                </c:pt>
                <c:pt idx="446">
                  <c:v>2692</c:v>
                </c:pt>
                <c:pt idx="447">
                  <c:v>2692</c:v>
                </c:pt>
                <c:pt idx="448">
                  <c:v>2691</c:v>
                </c:pt>
                <c:pt idx="449">
                  <c:v>2691</c:v>
                </c:pt>
                <c:pt idx="450">
                  <c:v>2690</c:v>
                </c:pt>
                <c:pt idx="451">
                  <c:v>2690</c:v>
                </c:pt>
                <c:pt idx="452">
                  <c:v>2687</c:v>
                </c:pt>
                <c:pt idx="453">
                  <c:v>2687</c:v>
                </c:pt>
                <c:pt idx="454">
                  <c:v>2688</c:v>
                </c:pt>
                <c:pt idx="455">
                  <c:v>2687</c:v>
                </c:pt>
                <c:pt idx="456">
                  <c:v>2686</c:v>
                </c:pt>
                <c:pt idx="457">
                  <c:v>2686</c:v>
                </c:pt>
                <c:pt idx="458">
                  <c:v>2687</c:v>
                </c:pt>
                <c:pt idx="459">
                  <c:v>2688</c:v>
                </c:pt>
                <c:pt idx="460">
                  <c:v>2688</c:v>
                </c:pt>
                <c:pt idx="461">
                  <c:v>2688</c:v>
                </c:pt>
                <c:pt idx="462">
                  <c:v>2689</c:v>
                </c:pt>
                <c:pt idx="463">
                  <c:v>2689</c:v>
                </c:pt>
                <c:pt idx="464">
                  <c:v>2689</c:v>
                </c:pt>
                <c:pt idx="465">
                  <c:v>2691</c:v>
                </c:pt>
                <c:pt idx="466">
                  <c:v>2689</c:v>
                </c:pt>
                <c:pt idx="467">
                  <c:v>2689</c:v>
                </c:pt>
                <c:pt idx="468">
                  <c:v>2689</c:v>
                </c:pt>
                <c:pt idx="469">
                  <c:v>2688</c:v>
                </c:pt>
                <c:pt idx="470">
                  <c:v>2689</c:v>
                </c:pt>
                <c:pt idx="471">
                  <c:v>2689</c:v>
                </c:pt>
                <c:pt idx="472">
                  <c:v>2689</c:v>
                </c:pt>
                <c:pt idx="473">
                  <c:v>2689</c:v>
                </c:pt>
                <c:pt idx="474">
                  <c:v>2688</c:v>
                </c:pt>
                <c:pt idx="475">
                  <c:v>2687</c:v>
                </c:pt>
                <c:pt idx="476">
                  <c:v>2687</c:v>
                </c:pt>
                <c:pt idx="477">
                  <c:v>2684</c:v>
                </c:pt>
                <c:pt idx="478">
                  <c:v>2683</c:v>
                </c:pt>
                <c:pt idx="479">
                  <c:v>2683</c:v>
                </c:pt>
                <c:pt idx="480">
                  <c:v>2684</c:v>
                </c:pt>
                <c:pt idx="481">
                  <c:v>2684</c:v>
                </c:pt>
                <c:pt idx="482">
                  <c:v>2683</c:v>
                </c:pt>
                <c:pt idx="483">
                  <c:v>2682</c:v>
                </c:pt>
                <c:pt idx="484">
                  <c:v>2683</c:v>
                </c:pt>
                <c:pt idx="485">
                  <c:v>2681</c:v>
                </c:pt>
                <c:pt idx="486">
                  <c:v>2682</c:v>
                </c:pt>
                <c:pt idx="487">
                  <c:v>2680</c:v>
                </c:pt>
                <c:pt idx="488">
                  <c:v>2679</c:v>
                </c:pt>
                <c:pt idx="489">
                  <c:v>2680</c:v>
                </c:pt>
                <c:pt idx="490">
                  <c:v>2679</c:v>
                </c:pt>
                <c:pt idx="491">
                  <c:v>2677</c:v>
                </c:pt>
                <c:pt idx="492">
                  <c:v>2677</c:v>
                </c:pt>
                <c:pt idx="493">
                  <c:v>2678</c:v>
                </c:pt>
                <c:pt idx="494">
                  <c:v>2677</c:v>
                </c:pt>
                <c:pt idx="495">
                  <c:v>2678</c:v>
                </c:pt>
                <c:pt idx="496">
                  <c:v>2677</c:v>
                </c:pt>
                <c:pt idx="497">
                  <c:v>2675</c:v>
                </c:pt>
                <c:pt idx="498">
                  <c:v>2674</c:v>
                </c:pt>
                <c:pt idx="499">
                  <c:v>2673</c:v>
                </c:pt>
                <c:pt idx="500">
                  <c:v>2673</c:v>
                </c:pt>
                <c:pt idx="501">
                  <c:v>2671</c:v>
                </c:pt>
                <c:pt idx="502">
                  <c:v>2669</c:v>
                </c:pt>
                <c:pt idx="503">
                  <c:v>2668</c:v>
                </c:pt>
                <c:pt idx="504">
                  <c:v>2667</c:v>
                </c:pt>
                <c:pt idx="505">
                  <c:v>2668</c:v>
                </c:pt>
                <c:pt idx="506">
                  <c:v>2668</c:v>
                </c:pt>
                <c:pt idx="507">
                  <c:v>2667</c:v>
                </c:pt>
                <c:pt idx="508">
                  <c:v>2668</c:v>
                </c:pt>
                <c:pt idx="509">
                  <c:v>2668</c:v>
                </c:pt>
                <c:pt idx="510">
                  <c:v>2668</c:v>
                </c:pt>
                <c:pt idx="511">
                  <c:v>2666</c:v>
                </c:pt>
                <c:pt idx="512">
                  <c:v>2667</c:v>
                </c:pt>
                <c:pt idx="513">
                  <c:v>2667</c:v>
                </c:pt>
                <c:pt idx="514">
                  <c:v>2668</c:v>
                </c:pt>
                <c:pt idx="515">
                  <c:v>2669</c:v>
                </c:pt>
                <c:pt idx="516">
                  <c:v>2668</c:v>
                </c:pt>
                <c:pt idx="517">
                  <c:v>2668</c:v>
                </c:pt>
                <c:pt idx="518">
                  <c:v>2667</c:v>
                </c:pt>
                <c:pt idx="519">
                  <c:v>2667</c:v>
                </c:pt>
                <c:pt idx="520">
                  <c:v>2667</c:v>
                </c:pt>
                <c:pt idx="521">
                  <c:v>2667</c:v>
                </c:pt>
                <c:pt idx="522">
                  <c:v>2667</c:v>
                </c:pt>
                <c:pt idx="523">
                  <c:v>2667</c:v>
                </c:pt>
                <c:pt idx="524">
                  <c:v>2666</c:v>
                </c:pt>
                <c:pt idx="525">
                  <c:v>2667</c:v>
                </c:pt>
                <c:pt idx="526">
                  <c:v>2667</c:v>
                </c:pt>
                <c:pt idx="527">
                  <c:v>2668</c:v>
                </c:pt>
                <c:pt idx="528">
                  <c:v>2669</c:v>
                </c:pt>
                <c:pt idx="529">
                  <c:v>2669</c:v>
                </c:pt>
                <c:pt idx="530">
                  <c:v>2669</c:v>
                </c:pt>
                <c:pt idx="531">
                  <c:v>2669</c:v>
                </c:pt>
                <c:pt idx="532">
                  <c:v>2669</c:v>
                </c:pt>
                <c:pt idx="533">
                  <c:v>2669</c:v>
                </c:pt>
                <c:pt idx="534">
                  <c:v>2668</c:v>
                </c:pt>
                <c:pt idx="535">
                  <c:v>2667</c:v>
                </c:pt>
                <c:pt idx="536">
                  <c:v>2667</c:v>
                </c:pt>
                <c:pt idx="537">
                  <c:v>2665</c:v>
                </c:pt>
                <c:pt idx="538">
                  <c:v>2665</c:v>
                </c:pt>
                <c:pt idx="539">
                  <c:v>2664</c:v>
                </c:pt>
                <c:pt idx="540">
                  <c:v>2664</c:v>
                </c:pt>
                <c:pt idx="541">
                  <c:v>2662</c:v>
                </c:pt>
                <c:pt idx="542">
                  <c:v>2663</c:v>
                </c:pt>
                <c:pt idx="543">
                  <c:v>2663</c:v>
                </c:pt>
                <c:pt idx="544">
                  <c:v>2663</c:v>
                </c:pt>
                <c:pt idx="545">
                  <c:v>2662</c:v>
                </c:pt>
                <c:pt idx="546">
                  <c:v>2660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36D-4DDB-A0ED-3B8E656547A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veltins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Sheet1!$A$2:$A$548</c:f>
              <c:numCache>
                <c:formatCode>m/d/yyyy</c:formatCode>
                <c:ptCount val="54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</c:numCache>
            </c:numRef>
          </c:cat>
          <c:val>
            <c:numRef>
              <c:f>Sheet1!$J$2:$J$548</c:f>
              <c:numCache>
                <c:formatCode>General</c:formatCode>
                <c:ptCount val="547"/>
                <c:pt idx="0">
                  <c:v>13879</c:v>
                </c:pt>
                <c:pt idx="1">
                  <c:v>13901</c:v>
                </c:pt>
                <c:pt idx="2">
                  <c:v>13931</c:v>
                </c:pt>
                <c:pt idx="3">
                  <c:v>13949</c:v>
                </c:pt>
                <c:pt idx="4">
                  <c:v>13974</c:v>
                </c:pt>
                <c:pt idx="5">
                  <c:v>13977</c:v>
                </c:pt>
                <c:pt idx="6">
                  <c:v>13993</c:v>
                </c:pt>
                <c:pt idx="7">
                  <c:v>14011</c:v>
                </c:pt>
                <c:pt idx="8">
                  <c:v>14043</c:v>
                </c:pt>
                <c:pt idx="9">
                  <c:v>14059</c:v>
                </c:pt>
                <c:pt idx="10">
                  <c:v>14073</c:v>
                </c:pt>
                <c:pt idx="11">
                  <c:v>14098</c:v>
                </c:pt>
                <c:pt idx="12">
                  <c:v>14121</c:v>
                </c:pt>
                <c:pt idx="13">
                  <c:v>14146</c:v>
                </c:pt>
                <c:pt idx="14">
                  <c:v>14164</c:v>
                </c:pt>
                <c:pt idx="15">
                  <c:v>14181</c:v>
                </c:pt>
                <c:pt idx="16">
                  <c:v>14210</c:v>
                </c:pt>
                <c:pt idx="17">
                  <c:v>14237</c:v>
                </c:pt>
                <c:pt idx="18">
                  <c:v>14256</c:v>
                </c:pt>
                <c:pt idx="19">
                  <c:v>14267</c:v>
                </c:pt>
                <c:pt idx="20">
                  <c:v>14292</c:v>
                </c:pt>
                <c:pt idx="21">
                  <c:v>14324</c:v>
                </c:pt>
                <c:pt idx="22">
                  <c:v>14339</c:v>
                </c:pt>
                <c:pt idx="23">
                  <c:v>14366</c:v>
                </c:pt>
                <c:pt idx="24">
                  <c:v>14382</c:v>
                </c:pt>
                <c:pt idx="25">
                  <c:v>14404</c:v>
                </c:pt>
                <c:pt idx="26">
                  <c:v>14439</c:v>
                </c:pt>
                <c:pt idx="27">
                  <c:v>14460</c:v>
                </c:pt>
                <c:pt idx="28">
                  <c:v>14507</c:v>
                </c:pt>
                <c:pt idx="29">
                  <c:v>14555</c:v>
                </c:pt>
                <c:pt idx="30">
                  <c:v>14586</c:v>
                </c:pt>
                <c:pt idx="31">
                  <c:v>14618</c:v>
                </c:pt>
                <c:pt idx="32">
                  <c:v>14646</c:v>
                </c:pt>
                <c:pt idx="33">
                  <c:v>14686</c:v>
                </c:pt>
                <c:pt idx="34">
                  <c:v>14716</c:v>
                </c:pt>
                <c:pt idx="35">
                  <c:v>14748</c:v>
                </c:pt>
                <c:pt idx="36">
                  <c:v>14763</c:v>
                </c:pt>
                <c:pt idx="37">
                  <c:v>14798</c:v>
                </c:pt>
                <c:pt idx="38">
                  <c:v>14818</c:v>
                </c:pt>
                <c:pt idx="39">
                  <c:v>14844</c:v>
                </c:pt>
                <c:pt idx="40">
                  <c:v>14877</c:v>
                </c:pt>
                <c:pt idx="41">
                  <c:v>14902</c:v>
                </c:pt>
                <c:pt idx="42">
                  <c:v>14922</c:v>
                </c:pt>
                <c:pt idx="43">
                  <c:v>14940</c:v>
                </c:pt>
                <c:pt idx="44">
                  <c:v>14988</c:v>
                </c:pt>
                <c:pt idx="45">
                  <c:v>15022</c:v>
                </c:pt>
                <c:pt idx="46">
                  <c:v>15047</c:v>
                </c:pt>
                <c:pt idx="47">
                  <c:v>15058</c:v>
                </c:pt>
                <c:pt idx="48">
                  <c:v>15083</c:v>
                </c:pt>
                <c:pt idx="49">
                  <c:v>15105</c:v>
                </c:pt>
                <c:pt idx="50">
                  <c:v>15126</c:v>
                </c:pt>
                <c:pt idx="51">
                  <c:v>15162</c:v>
                </c:pt>
                <c:pt idx="52">
                  <c:v>15183</c:v>
                </c:pt>
                <c:pt idx="53">
                  <c:v>15208</c:v>
                </c:pt>
                <c:pt idx="54">
                  <c:v>15230</c:v>
                </c:pt>
                <c:pt idx="55">
                  <c:v>15253</c:v>
                </c:pt>
                <c:pt idx="56">
                  <c:v>15285</c:v>
                </c:pt>
                <c:pt idx="57">
                  <c:v>15310</c:v>
                </c:pt>
                <c:pt idx="58">
                  <c:v>15326</c:v>
                </c:pt>
                <c:pt idx="59">
                  <c:v>15346</c:v>
                </c:pt>
                <c:pt idx="60">
                  <c:v>15373</c:v>
                </c:pt>
                <c:pt idx="61">
                  <c:v>15388</c:v>
                </c:pt>
                <c:pt idx="62">
                  <c:v>15416</c:v>
                </c:pt>
                <c:pt idx="63">
                  <c:v>15438</c:v>
                </c:pt>
                <c:pt idx="64">
                  <c:v>15470</c:v>
                </c:pt>
                <c:pt idx="65">
                  <c:v>15492</c:v>
                </c:pt>
                <c:pt idx="66">
                  <c:v>15516</c:v>
                </c:pt>
                <c:pt idx="67">
                  <c:v>15546</c:v>
                </c:pt>
                <c:pt idx="68">
                  <c:v>15563</c:v>
                </c:pt>
                <c:pt idx="69">
                  <c:v>15587</c:v>
                </c:pt>
                <c:pt idx="70">
                  <c:v>15604</c:v>
                </c:pt>
                <c:pt idx="71">
                  <c:v>15605</c:v>
                </c:pt>
                <c:pt idx="72">
                  <c:v>15622</c:v>
                </c:pt>
                <c:pt idx="73">
                  <c:v>15652</c:v>
                </c:pt>
                <c:pt idx="74">
                  <c:v>15680</c:v>
                </c:pt>
                <c:pt idx="75">
                  <c:v>15700</c:v>
                </c:pt>
                <c:pt idx="76">
                  <c:v>15721</c:v>
                </c:pt>
                <c:pt idx="77">
                  <c:v>15759</c:v>
                </c:pt>
                <c:pt idx="78">
                  <c:v>15781</c:v>
                </c:pt>
                <c:pt idx="79">
                  <c:v>15796</c:v>
                </c:pt>
                <c:pt idx="80">
                  <c:v>15823</c:v>
                </c:pt>
                <c:pt idx="81">
                  <c:v>15866</c:v>
                </c:pt>
                <c:pt idx="82">
                  <c:v>15888</c:v>
                </c:pt>
                <c:pt idx="83">
                  <c:v>15916</c:v>
                </c:pt>
                <c:pt idx="84">
                  <c:v>15941</c:v>
                </c:pt>
                <c:pt idx="85">
                  <c:v>15965</c:v>
                </c:pt>
                <c:pt idx="86">
                  <c:v>15983</c:v>
                </c:pt>
                <c:pt idx="87">
                  <c:v>16010</c:v>
                </c:pt>
                <c:pt idx="88">
                  <c:v>16031</c:v>
                </c:pt>
                <c:pt idx="89">
                  <c:v>16057</c:v>
                </c:pt>
                <c:pt idx="90">
                  <c:v>16079</c:v>
                </c:pt>
                <c:pt idx="91">
                  <c:v>16091</c:v>
                </c:pt>
                <c:pt idx="92">
                  <c:v>16124</c:v>
                </c:pt>
                <c:pt idx="93">
                  <c:v>16152</c:v>
                </c:pt>
                <c:pt idx="94">
                  <c:v>16193</c:v>
                </c:pt>
                <c:pt idx="95">
                  <c:v>16230</c:v>
                </c:pt>
                <c:pt idx="96">
                  <c:v>16249</c:v>
                </c:pt>
                <c:pt idx="97">
                  <c:v>16271</c:v>
                </c:pt>
                <c:pt idx="98">
                  <c:v>16379</c:v>
                </c:pt>
                <c:pt idx="99">
                  <c:v>16725</c:v>
                </c:pt>
                <c:pt idx="100">
                  <c:v>17247</c:v>
                </c:pt>
                <c:pt idx="101">
                  <c:v>17554</c:v>
                </c:pt>
                <c:pt idx="102">
                  <c:v>17797</c:v>
                </c:pt>
                <c:pt idx="103">
                  <c:v>17987</c:v>
                </c:pt>
                <c:pt idx="104">
                  <c:v>18032</c:v>
                </c:pt>
                <c:pt idx="105">
                  <c:v>18045</c:v>
                </c:pt>
                <c:pt idx="106">
                  <c:v>18085</c:v>
                </c:pt>
                <c:pt idx="107">
                  <c:v>18100</c:v>
                </c:pt>
                <c:pt idx="108">
                  <c:v>18116</c:v>
                </c:pt>
                <c:pt idx="109">
                  <c:v>18119</c:v>
                </c:pt>
                <c:pt idx="110">
                  <c:v>18136</c:v>
                </c:pt>
                <c:pt idx="111">
                  <c:v>18160</c:v>
                </c:pt>
                <c:pt idx="112">
                  <c:v>18204</c:v>
                </c:pt>
                <c:pt idx="113">
                  <c:v>18291</c:v>
                </c:pt>
                <c:pt idx="114">
                  <c:v>18331</c:v>
                </c:pt>
                <c:pt idx="115">
                  <c:v>18358</c:v>
                </c:pt>
                <c:pt idx="116">
                  <c:v>18391</c:v>
                </c:pt>
                <c:pt idx="117">
                  <c:v>18409</c:v>
                </c:pt>
                <c:pt idx="118">
                  <c:v>18433</c:v>
                </c:pt>
                <c:pt idx="119">
                  <c:v>18456</c:v>
                </c:pt>
                <c:pt idx="120">
                  <c:v>18521</c:v>
                </c:pt>
                <c:pt idx="121">
                  <c:v>18586</c:v>
                </c:pt>
                <c:pt idx="122">
                  <c:v>18654</c:v>
                </c:pt>
                <c:pt idx="123">
                  <c:v>18707</c:v>
                </c:pt>
                <c:pt idx="124">
                  <c:v>18763</c:v>
                </c:pt>
                <c:pt idx="125">
                  <c:v>18792</c:v>
                </c:pt>
                <c:pt idx="126">
                  <c:v>18826</c:v>
                </c:pt>
                <c:pt idx="127">
                  <c:v>18871</c:v>
                </c:pt>
                <c:pt idx="128">
                  <c:v>18914</c:v>
                </c:pt>
                <c:pt idx="129">
                  <c:v>18942</c:v>
                </c:pt>
                <c:pt idx="130">
                  <c:v>19003</c:v>
                </c:pt>
                <c:pt idx="131">
                  <c:v>19054</c:v>
                </c:pt>
                <c:pt idx="132">
                  <c:v>19100</c:v>
                </c:pt>
                <c:pt idx="133">
                  <c:v>19134</c:v>
                </c:pt>
                <c:pt idx="134">
                  <c:v>19172</c:v>
                </c:pt>
                <c:pt idx="135">
                  <c:v>19281</c:v>
                </c:pt>
                <c:pt idx="136">
                  <c:v>19497</c:v>
                </c:pt>
                <c:pt idx="137">
                  <c:v>19617</c:v>
                </c:pt>
                <c:pt idx="138">
                  <c:v>19635</c:v>
                </c:pt>
                <c:pt idx="139">
                  <c:v>19673</c:v>
                </c:pt>
                <c:pt idx="140">
                  <c:v>19712</c:v>
                </c:pt>
                <c:pt idx="141">
                  <c:v>19765</c:v>
                </c:pt>
                <c:pt idx="142">
                  <c:v>19809</c:v>
                </c:pt>
                <c:pt idx="143">
                  <c:v>19868</c:v>
                </c:pt>
                <c:pt idx="144">
                  <c:v>19906</c:v>
                </c:pt>
                <c:pt idx="145">
                  <c:v>19940</c:v>
                </c:pt>
                <c:pt idx="146">
                  <c:v>19963</c:v>
                </c:pt>
                <c:pt idx="147">
                  <c:v>19987</c:v>
                </c:pt>
                <c:pt idx="148">
                  <c:v>20011</c:v>
                </c:pt>
                <c:pt idx="149">
                  <c:v>20067</c:v>
                </c:pt>
                <c:pt idx="150">
                  <c:v>20109</c:v>
                </c:pt>
                <c:pt idx="151">
                  <c:v>20175</c:v>
                </c:pt>
                <c:pt idx="152">
                  <c:v>20208</c:v>
                </c:pt>
                <c:pt idx="153">
                  <c:v>20237</c:v>
                </c:pt>
                <c:pt idx="154">
                  <c:v>20270</c:v>
                </c:pt>
                <c:pt idx="155">
                  <c:v>20319</c:v>
                </c:pt>
                <c:pt idx="156">
                  <c:v>20352</c:v>
                </c:pt>
                <c:pt idx="157">
                  <c:v>20396</c:v>
                </c:pt>
                <c:pt idx="158">
                  <c:v>20444</c:v>
                </c:pt>
                <c:pt idx="159">
                  <c:v>20473</c:v>
                </c:pt>
                <c:pt idx="160">
                  <c:v>20503</c:v>
                </c:pt>
                <c:pt idx="161">
                  <c:v>20547</c:v>
                </c:pt>
                <c:pt idx="162">
                  <c:v>20600</c:v>
                </c:pt>
                <c:pt idx="163">
                  <c:v>20639</c:v>
                </c:pt>
                <c:pt idx="164">
                  <c:v>20670</c:v>
                </c:pt>
                <c:pt idx="165">
                  <c:v>20717</c:v>
                </c:pt>
                <c:pt idx="166">
                  <c:v>20755</c:v>
                </c:pt>
                <c:pt idx="167">
                  <c:v>20797</c:v>
                </c:pt>
                <c:pt idx="168">
                  <c:v>20819</c:v>
                </c:pt>
                <c:pt idx="169">
                  <c:v>20859</c:v>
                </c:pt>
                <c:pt idx="170">
                  <c:v>20928</c:v>
                </c:pt>
                <c:pt idx="171">
                  <c:v>20959</c:v>
                </c:pt>
                <c:pt idx="172">
                  <c:v>21020</c:v>
                </c:pt>
                <c:pt idx="173">
                  <c:v>21044</c:v>
                </c:pt>
                <c:pt idx="174">
                  <c:v>21072</c:v>
                </c:pt>
                <c:pt idx="175">
                  <c:v>21107</c:v>
                </c:pt>
                <c:pt idx="176">
                  <c:v>21134</c:v>
                </c:pt>
                <c:pt idx="177">
                  <c:v>21163</c:v>
                </c:pt>
                <c:pt idx="178">
                  <c:v>21205</c:v>
                </c:pt>
                <c:pt idx="179">
                  <c:v>21236</c:v>
                </c:pt>
                <c:pt idx="180">
                  <c:v>21265</c:v>
                </c:pt>
                <c:pt idx="181">
                  <c:v>21284</c:v>
                </c:pt>
                <c:pt idx="182">
                  <c:v>21306</c:v>
                </c:pt>
                <c:pt idx="183">
                  <c:v>21326</c:v>
                </c:pt>
                <c:pt idx="184">
                  <c:v>21342</c:v>
                </c:pt>
                <c:pt idx="185">
                  <c:v>21363</c:v>
                </c:pt>
                <c:pt idx="186">
                  <c:v>21390</c:v>
                </c:pt>
                <c:pt idx="187">
                  <c:v>21397</c:v>
                </c:pt>
                <c:pt idx="188">
                  <c:v>21420</c:v>
                </c:pt>
                <c:pt idx="189">
                  <c:v>21428</c:v>
                </c:pt>
                <c:pt idx="190">
                  <c:v>21456</c:v>
                </c:pt>
                <c:pt idx="191">
                  <c:v>21473</c:v>
                </c:pt>
                <c:pt idx="192">
                  <c:v>21497</c:v>
                </c:pt>
                <c:pt idx="193">
                  <c:v>21528</c:v>
                </c:pt>
                <c:pt idx="194">
                  <c:v>21543</c:v>
                </c:pt>
                <c:pt idx="195">
                  <c:v>21571</c:v>
                </c:pt>
                <c:pt idx="196">
                  <c:v>21599</c:v>
                </c:pt>
                <c:pt idx="197">
                  <c:v>21640</c:v>
                </c:pt>
                <c:pt idx="198">
                  <c:v>21659</c:v>
                </c:pt>
                <c:pt idx="199">
                  <c:v>21692</c:v>
                </c:pt>
                <c:pt idx="200">
                  <c:v>21722</c:v>
                </c:pt>
                <c:pt idx="201">
                  <c:v>21749</c:v>
                </c:pt>
                <c:pt idx="202">
                  <c:v>21779</c:v>
                </c:pt>
                <c:pt idx="203">
                  <c:v>21829</c:v>
                </c:pt>
                <c:pt idx="204">
                  <c:v>21848</c:v>
                </c:pt>
                <c:pt idx="205">
                  <c:v>21871</c:v>
                </c:pt>
                <c:pt idx="206">
                  <c:v>21886</c:v>
                </c:pt>
                <c:pt idx="207">
                  <c:v>21911</c:v>
                </c:pt>
                <c:pt idx="208">
                  <c:v>21921</c:v>
                </c:pt>
                <c:pt idx="209">
                  <c:v>21936</c:v>
                </c:pt>
                <c:pt idx="210">
                  <c:v>21948</c:v>
                </c:pt>
                <c:pt idx="211">
                  <c:v>22057</c:v>
                </c:pt>
                <c:pt idx="212">
                  <c:v>22171</c:v>
                </c:pt>
                <c:pt idx="213">
                  <c:v>22212</c:v>
                </c:pt>
                <c:pt idx="214">
                  <c:v>22258</c:v>
                </c:pt>
                <c:pt idx="215">
                  <c:v>22280</c:v>
                </c:pt>
                <c:pt idx="216">
                  <c:v>22313</c:v>
                </c:pt>
                <c:pt idx="217">
                  <c:v>22327</c:v>
                </c:pt>
                <c:pt idx="218">
                  <c:v>22356</c:v>
                </c:pt>
                <c:pt idx="219">
                  <c:v>22565</c:v>
                </c:pt>
                <c:pt idx="220">
                  <c:v>22657</c:v>
                </c:pt>
                <c:pt idx="221">
                  <c:v>22688</c:v>
                </c:pt>
                <c:pt idx="222">
                  <c:v>22712</c:v>
                </c:pt>
                <c:pt idx="223">
                  <c:v>22729</c:v>
                </c:pt>
                <c:pt idx="224">
                  <c:v>22753</c:v>
                </c:pt>
                <c:pt idx="225">
                  <c:v>22781</c:v>
                </c:pt>
                <c:pt idx="226">
                  <c:v>22804</c:v>
                </c:pt>
                <c:pt idx="227">
                  <c:v>22827</c:v>
                </c:pt>
                <c:pt idx="228">
                  <c:v>22858</c:v>
                </c:pt>
                <c:pt idx="229">
                  <c:v>22878</c:v>
                </c:pt>
                <c:pt idx="230">
                  <c:v>22881</c:v>
                </c:pt>
                <c:pt idx="231">
                  <c:v>22902</c:v>
                </c:pt>
                <c:pt idx="232">
                  <c:v>22929</c:v>
                </c:pt>
                <c:pt idx="233">
                  <c:v>22965</c:v>
                </c:pt>
                <c:pt idx="234">
                  <c:v>22987</c:v>
                </c:pt>
                <c:pt idx="235">
                  <c:v>23023</c:v>
                </c:pt>
                <c:pt idx="236">
                  <c:v>23049</c:v>
                </c:pt>
                <c:pt idx="237">
                  <c:v>23068</c:v>
                </c:pt>
                <c:pt idx="238">
                  <c:v>23093</c:v>
                </c:pt>
                <c:pt idx="239">
                  <c:v>23104</c:v>
                </c:pt>
                <c:pt idx="240">
                  <c:v>23139</c:v>
                </c:pt>
                <c:pt idx="241">
                  <c:v>23165</c:v>
                </c:pt>
                <c:pt idx="242">
                  <c:v>23208</c:v>
                </c:pt>
                <c:pt idx="243">
                  <c:v>23226</c:v>
                </c:pt>
                <c:pt idx="244">
                  <c:v>23238</c:v>
                </c:pt>
                <c:pt idx="245">
                  <c:v>23254</c:v>
                </c:pt>
                <c:pt idx="246">
                  <c:v>23270</c:v>
                </c:pt>
                <c:pt idx="247">
                  <c:v>23296</c:v>
                </c:pt>
                <c:pt idx="248">
                  <c:v>23316</c:v>
                </c:pt>
                <c:pt idx="249">
                  <c:v>23342</c:v>
                </c:pt>
                <c:pt idx="250">
                  <c:v>23358</c:v>
                </c:pt>
                <c:pt idx="251">
                  <c:v>23373</c:v>
                </c:pt>
                <c:pt idx="252">
                  <c:v>23383</c:v>
                </c:pt>
                <c:pt idx="253">
                  <c:v>23405</c:v>
                </c:pt>
                <c:pt idx="254">
                  <c:v>23417</c:v>
                </c:pt>
                <c:pt idx="255">
                  <c:v>23430</c:v>
                </c:pt>
                <c:pt idx="256">
                  <c:v>23457</c:v>
                </c:pt>
                <c:pt idx="257">
                  <c:v>23472</c:v>
                </c:pt>
                <c:pt idx="258">
                  <c:v>23499</c:v>
                </c:pt>
                <c:pt idx="259">
                  <c:v>23506</c:v>
                </c:pt>
                <c:pt idx="260">
                  <c:v>23510</c:v>
                </c:pt>
                <c:pt idx="261">
                  <c:v>23522</c:v>
                </c:pt>
                <c:pt idx="262">
                  <c:v>23554</c:v>
                </c:pt>
                <c:pt idx="263">
                  <c:v>23575</c:v>
                </c:pt>
                <c:pt idx="264">
                  <c:v>23598</c:v>
                </c:pt>
                <c:pt idx="265">
                  <c:v>23633</c:v>
                </c:pt>
                <c:pt idx="266">
                  <c:v>23667</c:v>
                </c:pt>
                <c:pt idx="267">
                  <c:v>23683</c:v>
                </c:pt>
                <c:pt idx="268">
                  <c:v>23709</c:v>
                </c:pt>
                <c:pt idx="269">
                  <c:v>23716</c:v>
                </c:pt>
                <c:pt idx="270">
                  <c:v>23724</c:v>
                </c:pt>
                <c:pt idx="271">
                  <c:v>23735</c:v>
                </c:pt>
                <c:pt idx="272">
                  <c:v>23747</c:v>
                </c:pt>
                <c:pt idx="273">
                  <c:v>23761</c:v>
                </c:pt>
                <c:pt idx="274">
                  <c:v>23783</c:v>
                </c:pt>
                <c:pt idx="275">
                  <c:v>23799</c:v>
                </c:pt>
                <c:pt idx="276">
                  <c:v>23822</c:v>
                </c:pt>
                <c:pt idx="277">
                  <c:v>23842</c:v>
                </c:pt>
                <c:pt idx="278">
                  <c:v>23847</c:v>
                </c:pt>
                <c:pt idx="279">
                  <c:v>23856</c:v>
                </c:pt>
                <c:pt idx="280">
                  <c:v>23868</c:v>
                </c:pt>
                <c:pt idx="281">
                  <c:v>23886</c:v>
                </c:pt>
                <c:pt idx="282">
                  <c:v>23905</c:v>
                </c:pt>
                <c:pt idx="283">
                  <c:v>23936</c:v>
                </c:pt>
                <c:pt idx="284">
                  <c:v>23950</c:v>
                </c:pt>
                <c:pt idx="285">
                  <c:v>23962</c:v>
                </c:pt>
                <c:pt idx="286">
                  <c:v>23992</c:v>
                </c:pt>
                <c:pt idx="287">
                  <c:v>24006</c:v>
                </c:pt>
                <c:pt idx="288">
                  <c:v>24037</c:v>
                </c:pt>
                <c:pt idx="289">
                  <c:v>24050</c:v>
                </c:pt>
                <c:pt idx="290">
                  <c:v>24068</c:v>
                </c:pt>
                <c:pt idx="291">
                  <c:v>24089</c:v>
                </c:pt>
                <c:pt idx="292">
                  <c:v>24106</c:v>
                </c:pt>
                <c:pt idx="293">
                  <c:v>24119</c:v>
                </c:pt>
                <c:pt idx="294">
                  <c:v>24129</c:v>
                </c:pt>
                <c:pt idx="295">
                  <c:v>24139</c:v>
                </c:pt>
                <c:pt idx="296">
                  <c:v>24155</c:v>
                </c:pt>
                <c:pt idx="297">
                  <c:v>24164</c:v>
                </c:pt>
                <c:pt idx="298">
                  <c:v>24177</c:v>
                </c:pt>
                <c:pt idx="299">
                  <c:v>24188</c:v>
                </c:pt>
                <c:pt idx="300">
                  <c:v>24209</c:v>
                </c:pt>
                <c:pt idx="301">
                  <c:v>24232</c:v>
                </c:pt>
                <c:pt idx="302">
                  <c:v>24264</c:v>
                </c:pt>
                <c:pt idx="303">
                  <c:v>24290</c:v>
                </c:pt>
                <c:pt idx="304">
                  <c:v>24306</c:v>
                </c:pt>
                <c:pt idx="305">
                  <c:v>24336</c:v>
                </c:pt>
                <c:pt idx="306">
                  <c:v>24353</c:v>
                </c:pt>
                <c:pt idx="307">
                  <c:v>24369</c:v>
                </c:pt>
                <c:pt idx="308">
                  <c:v>24378</c:v>
                </c:pt>
                <c:pt idx="309">
                  <c:v>24389</c:v>
                </c:pt>
                <c:pt idx="310">
                  <c:v>24405</c:v>
                </c:pt>
                <c:pt idx="311">
                  <c:v>24445</c:v>
                </c:pt>
                <c:pt idx="312">
                  <c:v>24481</c:v>
                </c:pt>
                <c:pt idx="313">
                  <c:v>24500</c:v>
                </c:pt>
                <c:pt idx="314">
                  <c:v>24520</c:v>
                </c:pt>
                <c:pt idx="315">
                  <c:v>24541</c:v>
                </c:pt>
                <c:pt idx="316">
                  <c:v>24551</c:v>
                </c:pt>
                <c:pt idx="317">
                  <c:v>24572</c:v>
                </c:pt>
                <c:pt idx="318">
                  <c:v>24603</c:v>
                </c:pt>
                <c:pt idx="319">
                  <c:v>24617</c:v>
                </c:pt>
                <c:pt idx="320">
                  <c:v>24632</c:v>
                </c:pt>
                <c:pt idx="321">
                  <c:v>24640</c:v>
                </c:pt>
                <c:pt idx="322">
                  <c:v>24650</c:v>
                </c:pt>
                <c:pt idx="323">
                  <c:v>24664</c:v>
                </c:pt>
                <c:pt idx="324">
                  <c:v>24680</c:v>
                </c:pt>
                <c:pt idx="325">
                  <c:v>24710</c:v>
                </c:pt>
                <c:pt idx="326">
                  <c:v>24725</c:v>
                </c:pt>
                <c:pt idx="327">
                  <c:v>24736</c:v>
                </c:pt>
                <c:pt idx="328">
                  <c:v>24752</c:v>
                </c:pt>
                <c:pt idx="329">
                  <c:v>24771</c:v>
                </c:pt>
                <c:pt idx="330">
                  <c:v>24812</c:v>
                </c:pt>
                <c:pt idx="331">
                  <c:v>24847</c:v>
                </c:pt>
                <c:pt idx="332">
                  <c:v>24862</c:v>
                </c:pt>
                <c:pt idx="333">
                  <c:v>24871</c:v>
                </c:pt>
                <c:pt idx="334">
                  <c:v>24881</c:v>
                </c:pt>
                <c:pt idx="335">
                  <c:v>24925</c:v>
                </c:pt>
                <c:pt idx="336">
                  <c:v>24942</c:v>
                </c:pt>
                <c:pt idx="337">
                  <c:v>24959</c:v>
                </c:pt>
                <c:pt idx="338">
                  <c:v>25073</c:v>
                </c:pt>
                <c:pt idx="339">
                  <c:v>25259</c:v>
                </c:pt>
                <c:pt idx="340">
                  <c:v>25346</c:v>
                </c:pt>
                <c:pt idx="341">
                  <c:v>25421</c:v>
                </c:pt>
                <c:pt idx="342">
                  <c:v>25475</c:v>
                </c:pt>
                <c:pt idx="343">
                  <c:v>25502</c:v>
                </c:pt>
                <c:pt idx="344">
                  <c:v>25512</c:v>
                </c:pt>
                <c:pt idx="345">
                  <c:v>25535</c:v>
                </c:pt>
                <c:pt idx="346">
                  <c:v>25560</c:v>
                </c:pt>
                <c:pt idx="347">
                  <c:v>25591</c:v>
                </c:pt>
                <c:pt idx="348">
                  <c:v>25612</c:v>
                </c:pt>
                <c:pt idx="349">
                  <c:v>25637</c:v>
                </c:pt>
                <c:pt idx="350">
                  <c:v>25663</c:v>
                </c:pt>
                <c:pt idx="351">
                  <c:v>25693</c:v>
                </c:pt>
                <c:pt idx="352">
                  <c:v>25735</c:v>
                </c:pt>
                <c:pt idx="353">
                  <c:v>25756</c:v>
                </c:pt>
                <c:pt idx="354">
                  <c:v>25774</c:v>
                </c:pt>
                <c:pt idx="355">
                  <c:v>25786</c:v>
                </c:pt>
                <c:pt idx="356">
                  <c:v>25813</c:v>
                </c:pt>
                <c:pt idx="357">
                  <c:v>25846</c:v>
                </c:pt>
                <c:pt idx="358">
                  <c:v>25872</c:v>
                </c:pt>
                <c:pt idx="359">
                  <c:v>25907</c:v>
                </c:pt>
                <c:pt idx="360">
                  <c:v>25930</c:v>
                </c:pt>
                <c:pt idx="361">
                  <c:v>25933</c:v>
                </c:pt>
                <c:pt idx="362">
                  <c:v>25944</c:v>
                </c:pt>
                <c:pt idx="363">
                  <c:v>25966</c:v>
                </c:pt>
                <c:pt idx="364">
                  <c:v>26018</c:v>
                </c:pt>
                <c:pt idx="365">
                  <c:v>26065</c:v>
                </c:pt>
                <c:pt idx="366">
                  <c:v>26090</c:v>
                </c:pt>
                <c:pt idx="367">
                  <c:v>26111</c:v>
                </c:pt>
                <c:pt idx="368">
                  <c:v>26114</c:v>
                </c:pt>
                <c:pt idx="369">
                  <c:v>26146</c:v>
                </c:pt>
                <c:pt idx="370">
                  <c:v>26163</c:v>
                </c:pt>
                <c:pt idx="371">
                  <c:v>26177</c:v>
                </c:pt>
                <c:pt idx="372">
                  <c:v>26201</c:v>
                </c:pt>
                <c:pt idx="373">
                  <c:v>26217</c:v>
                </c:pt>
                <c:pt idx="374">
                  <c:v>26240</c:v>
                </c:pt>
                <c:pt idx="375">
                  <c:v>26249</c:v>
                </c:pt>
                <c:pt idx="376">
                  <c:v>26251</c:v>
                </c:pt>
                <c:pt idx="377">
                  <c:v>26253</c:v>
                </c:pt>
                <c:pt idx="378">
                  <c:v>26273</c:v>
                </c:pt>
                <c:pt idx="379">
                  <c:v>26284</c:v>
                </c:pt>
                <c:pt idx="380">
                  <c:v>26299</c:v>
                </c:pt>
                <c:pt idx="381">
                  <c:v>26315</c:v>
                </c:pt>
                <c:pt idx="382">
                  <c:v>26348</c:v>
                </c:pt>
                <c:pt idx="383">
                  <c:v>26356</c:v>
                </c:pt>
                <c:pt idx="384">
                  <c:v>26373</c:v>
                </c:pt>
                <c:pt idx="385">
                  <c:v>26371</c:v>
                </c:pt>
                <c:pt idx="386">
                  <c:v>26428</c:v>
                </c:pt>
                <c:pt idx="387">
                  <c:v>26458</c:v>
                </c:pt>
                <c:pt idx="388">
                  <c:v>26824</c:v>
                </c:pt>
                <c:pt idx="389">
                  <c:v>26981</c:v>
                </c:pt>
                <c:pt idx="390">
                  <c:v>27091</c:v>
                </c:pt>
                <c:pt idx="391">
                  <c:v>27140</c:v>
                </c:pt>
                <c:pt idx="392">
                  <c:v>27147</c:v>
                </c:pt>
                <c:pt idx="393">
                  <c:v>27153</c:v>
                </c:pt>
                <c:pt idx="394">
                  <c:v>27162</c:v>
                </c:pt>
                <c:pt idx="395">
                  <c:v>27176</c:v>
                </c:pt>
                <c:pt idx="396">
                  <c:v>27184</c:v>
                </c:pt>
                <c:pt idx="397">
                  <c:v>27194</c:v>
                </c:pt>
                <c:pt idx="398">
                  <c:v>27207</c:v>
                </c:pt>
                <c:pt idx="399">
                  <c:v>27214</c:v>
                </c:pt>
                <c:pt idx="400">
                  <c:v>27218</c:v>
                </c:pt>
                <c:pt idx="401">
                  <c:v>27225</c:v>
                </c:pt>
                <c:pt idx="402">
                  <c:v>27245</c:v>
                </c:pt>
                <c:pt idx="403">
                  <c:v>27262</c:v>
                </c:pt>
                <c:pt idx="404">
                  <c:v>27266</c:v>
                </c:pt>
                <c:pt idx="405">
                  <c:v>27278</c:v>
                </c:pt>
                <c:pt idx="406">
                  <c:v>27299</c:v>
                </c:pt>
                <c:pt idx="407">
                  <c:v>27344</c:v>
                </c:pt>
                <c:pt idx="408">
                  <c:v>27395</c:v>
                </c:pt>
                <c:pt idx="409">
                  <c:v>27429</c:v>
                </c:pt>
                <c:pt idx="410">
                  <c:v>27454</c:v>
                </c:pt>
                <c:pt idx="411">
                  <c:v>27461</c:v>
                </c:pt>
                <c:pt idx="412">
                  <c:v>27477</c:v>
                </c:pt>
                <c:pt idx="413">
                  <c:v>27493</c:v>
                </c:pt>
                <c:pt idx="414">
                  <c:v>27500</c:v>
                </c:pt>
                <c:pt idx="415">
                  <c:v>27504</c:v>
                </c:pt>
                <c:pt idx="416">
                  <c:v>27517</c:v>
                </c:pt>
                <c:pt idx="417">
                  <c:v>27536</c:v>
                </c:pt>
                <c:pt idx="418">
                  <c:v>27545</c:v>
                </c:pt>
                <c:pt idx="419">
                  <c:v>27540</c:v>
                </c:pt>
                <c:pt idx="420">
                  <c:v>27545</c:v>
                </c:pt>
                <c:pt idx="421">
                  <c:v>27569</c:v>
                </c:pt>
                <c:pt idx="422">
                  <c:v>27596</c:v>
                </c:pt>
                <c:pt idx="423">
                  <c:v>27624</c:v>
                </c:pt>
                <c:pt idx="424">
                  <c:v>27646</c:v>
                </c:pt>
                <c:pt idx="425">
                  <c:v>27654</c:v>
                </c:pt>
                <c:pt idx="426">
                  <c:v>27663</c:v>
                </c:pt>
                <c:pt idx="427">
                  <c:v>27681</c:v>
                </c:pt>
                <c:pt idx="428">
                  <c:v>27697</c:v>
                </c:pt>
                <c:pt idx="429">
                  <c:v>27711</c:v>
                </c:pt>
                <c:pt idx="430">
                  <c:v>27712</c:v>
                </c:pt>
                <c:pt idx="431">
                  <c:v>27727</c:v>
                </c:pt>
                <c:pt idx="432">
                  <c:v>27726</c:v>
                </c:pt>
                <c:pt idx="433">
                  <c:v>27731</c:v>
                </c:pt>
                <c:pt idx="434">
                  <c:v>27748</c:v>
                </c:pt>
                <c:pt idx="435">
                  <c:v>27772</c:v>
                </c:pt>
                <c:pt idx="436">
                  <c:v>27802</c:v>
                </c:pt>
                <c:pt idx="437">
                  <c:v>27817</c:v>
                </c:pt>
                <c:pt idx="438">
                  <c:v>27829</c:v>
                </c:pt>
                <c:pt idx="439">
                  <c:v>27846</c:v>
                </c:pt>
                <c:pt idx="440">
                  <c:v>27862</c:v>
                </c:pt>
                <c:pt idx="441">
                  <c:v>27877</c:v>
                </c:pt>
                <c:pt idx="442">
                  <c:v>27891</c:v>
                </c:pt>
                <c:pt idx="443">
                  <c:v>27920</c:v>
                </c:pt>
                <c:pt idx="444">
                  <c:v>27932</c:v>
                </c:pt>
                <c:pt idx="445">
                  <c:v>27941</c:v>
                </c:pt>
                <c:pt idx="446">
                  <c:v>27956</c:v>
                </c:pt>
                <c:pt idx="447">
                  <c:v>27990</c:v>
                </c:pt>
                <c:pt idx="448">
                  <c:v>28104</c:v>
                </c:pt>
                <c:pt idx="449">
                  <c:v>28147</c:v>
                </c:pt>
                <c:pt idx="450">
                  <c:v>28166</c:v>
                </c:pt>
                <c:pt idx="451">
                  <c:v>28196</c:v>
                </c:pt>
                <c:pt idx="452">
                  <c:v>28218</c:v>
                </c:pt>
                <c:pt idx="453">
                  <c:v>28215</c:v>
                </c:pt>
                <c:pt idx="454">
                  <c:v>28223</c:v>
                </c:pt>
                <c:pt idx="455">
                  <c:v>28245</c:v>
                </c:pt>
                <c:pt idx="456">
                  <c:v>28271</c:v>
                </c:pt>
                <c:pt idx="457">
                  <c:v>28292</c:v>
                </c:pt>
                <c:pt idx="458">
                  <c:v>28337</c:v>
                </c:pt>
                <c:pt idx="459">
                  <c:v>28352</c:v>
                </c:pt>
                <c:pt idx="460">
                  <c:v>28368</c:v>
                </c:pt>
                <c:pt idx="461">
                  <c:v>28383</c:v>
                </c:pt>
                <c:pt idx="462">
                  <c:v>28383</c:v>
                </c:pt>
                <c:pt idx="463">
                  <c:v>28387</c:v>
                </c:pt>
                <c:pt idx="464">
                  <c:v>28389</c:v>
                </c:pt>
                <c:pt idx="465">
                  <c:v>28404</c:v>
                </c:pt>
                <c:pt idx="466">
                  <c:v>28428</c:v>
                </c:pt>
                <c:pt idx="467">
                  <c:v>28453</c:v>
                </c:pt>
                <c:pt idx="468">
                  <c:v>28482</c:v>
                </c:pt>
                <c:pt idx="469">
                  <c:v>28504</c:v>
                </c:pt>
                <c:pt idx="470">
                  <c:v>28528</c:v>
                </c:pt>
                <c:pt idx="471">
                  <c:v>28545</c:v>
                </c:pt>
                <c:pt idx="472">
                  <c:v>28568</c:v>
                </c:pt>
                <c:pt idx="473">
                  <c:v>28588</c:v>
                </c:pt>
                <c:pt idx="474">
                  <c:v>28630</c:v>
                </c:pt>
                <c:pt idx="475">
                  <c:v>28692</c:v>
                </c:pt>
                <c:pt idx="476">
                  <c:v>28753</c:v>
                </c:pt>
                <c:pt idx="477">
                  <c:v>28806</c:v>
                </c:pt>
                <c:pt idx="478">
                  <c:v>28821</c:v>
                </c:pt>
                <c:pt idx="479">
                  <c:v>28859</c:v>
                </c:pt>
                <c:pt idx="480">
                  <c:v>28872</c:v>
                </c:pt>
                <c:pt idx="481">
                  <c:v>28888</c:v>
                </c:pt>
                <c:pt idx="482">
                  <c:v>28920</c:v>
                </c:pt>
                <c:pt idx="483">
                  <c:v>28910</c:v>
                </c:pt>
                <c:pt idx="484">
                  <c:v>28912</c:v>
                </c:pt>
                <c:pt idx="485">
                  <c:v>28915</c:v>
                </c:pt>
                <c:pt idx="486">
                  <c:v>28945</c:v>
                </c:pt>
                <c:pt idx="487">
                  <c:v>28962</c:v>
                </c:pt>
                <c:pt idx="488">
                  <c:v>28984</c:v>
                </c:pt>
                <c:pt idx="489">
                  <c:v>28997</c:v>
                </c:pt>
                <c:pt idx="490">
                  <c:v>29013</c:v>
                </c:pt>
                <c:pt idx="491">
                  <c:v>29027</c:v>
                </c:pt>
                <c:pt idx="492">
                  <c:v>29069</c:v>
                </c:pt>
                <c:pt idx="493">
                  <c:v>29310</c:v>
                </c:pt>
                <c:pt idx="494">
                  <c:v>29448</c:v>
                </c:pt>
                <c:pt idx="495">
                  <c:v>29460</c:v>
                </c:pt>
                <c:pt idx="496">
                  <c:v>29470</c:v>
                </c:pt>
                <c:pt idx="497">
                  <c:v>29476</c:v>
                </c:pt>
                <c:pt idx="498">
                  <c:v>29492</c:v>
                </c:pt>
                <c:pt idx="499">
                  <c:v>29503</c:v>
                </c:pt>
                <c:pt idx="500">
                  <c:v>29511</c:v>
                </c:pt>
                <c:pt idx="501">
                  <c:v>29521</c:v>
                </c:pt>
                <c:pt idx="502">
                  <c:v>29531</c:v>
                </c:pt>
                <c:pt idx="503">
                  <c:v>29537</c:v>
                </c:pt>
                <c:pt idx="504">
                  <c:v>29548</c:v>
                </c:pt>
                <c:pt idx="505">
                  <c:v>29562</c:v>
                </c:pt>
                <c:pt idx="506">
                  <c:v>29568</c:v>
                </c:pt>
                <c:pt idx="507">
                  <c:v>29568</c:v>
                </c:pt>
                <c:pt idx="508">
                  <c:v>29584</c:v>
                </c:pt>
                <c:pt idx="509">
                  <c:v>29597</c:v>
                </c:pt>
                <c:pt idx="510">
                  <c:v>29604</c:v>
                </c:pt>
                <c:pt idx="511">
                  <c:v>29618</c:v>
                </c:pt>
                <c:pt idx="512">
                  <c:v>29623</c:v>
                </c:pt>
                <c:pt idx="513">
                  <c:v>29630</c:v>
                </c:pt>
                <c:pt idx="514">
                  <c:v>29638</c:v>
                </c:pt>
                <c:pt idx="515">
                  <c:v>29650</c:v>
                </c:pt>
                <c:pt idx="516">
                  <c:v>29656</c:v>
                </c:pt>
                <c:pt idx="517">
                  <c:v>29674</c:v>
                </c:pt>
                <c:pt idx="518">
                  <c:v>29692</c:v>
                </c:pt>
                <c:pt idx="519">
                  <c:v>29712</c:v>
                </c:pt>
                <c:pt idx="520">
                  <c:v>29719</c:v>
                </c:pt>
                <c:pt idx="521">
                  <c:v>29723</c:v>
                </c:pt>
                <c:pt idx="522">
                  <c:v>29732</c:v>
                </c:pt>
                <c:pt idx="523">
                  <c:v>29738</c:v>
                </c:pt>
                <c:pt idx="524">
                  <c:v>29736</c:v>
                </c:pt>
                <c:pt idx="525">
                  <c:v>29742</c:v>
                </c:pt>
                <c:pt idx="526">
                  <c:v>29762</c:v>
                </c:pt>
                <c:pt idx="527">
                  <c:v>29780</c:v>
                </c:pt>
                <c:pt idx="528">
                  <c:v>29788</c:v>
                </c:pt>
                <c:pt idx="529">
                  <c:v>29813</c:v>
                </c:pt>
                <c:pt idx="530">
                  <c:v>29842</c:v>
                </c:pt>
                <c:pt idx="531">
                  <c:v>29851</c:v>
                </c:pt>
                <c:pt idx="532">
                  <c:v>29879</c:v>
                </c:pt>
                <c:pt idx="533">
                  <c:v>29884</c:v>
                </c:pt>
                <c:pt idx="534">
                  <c:v>29902</c:v>
                </c:pt>
                <c:pt idx="535">
                  <c:v>29930</c:v>
                </c:pt>
                <c:pt idx="536">
                  <c:v>29952</c:v>
                </c:pt>
                <c:pt idx="537">
                  <c:v>29967</c:v>
                </c:pt>
                <c:pt idx="538">
                  <c:v>29977</c:v>
                </c:pt>
                <c:pt idx="539">
                  <c:v>29988</c:v>
                </c:pt>
                <c:pt idx="540">
                  <c:v>30007</c:v>
                </c:pt>
                <c:pt idx="541">
                  <c:v>30019</c:v>
                </c:pt>
                <c:pt idx="542">
                  <c:v>30027</c:v>
                </c:pt>
                <c:pt idx="543">
                  <c:v>30041</c:v>
                </c:pt>
                <c:pt idx="544">
                  <c:v>30050</c:v>
                </c:pt>
                <c:pt idx="545">
                  <c:v>30063</c:v>
                </c:pt>
                <c:pt idx="546">
                  <c:v>30065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36D-4DDB-A0ED-3B8E65654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897296"/>
        <c:axId val="371899920"/>
      </c:lineChart>
      <c:dateAx>
        <c:axId val="37189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99920"/>
        <c:crosses val="autoZero"/>
        <c:auto val="1"/>
        <c:lblOffset val="100"/>
        <c:baseTimeUnit val="days"/>
      </c:dateAx>
      <c:valAx>
        <c:axId val="37189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9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9B627-64C1-4768-8095-6E240B1C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Followers Total | Warsteiner Wettbewerber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92988-A5FB-4304-ADA9-8830DBC31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4271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EC656-BD1C-4661-98E7-E98FE7324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76E05-928D-492E-81E6-13968DD3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532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Warsteiner 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Warsteiner Wettbewerber</dc:title>
  <dc:creator>Frederik Peiniger</dc:creator>
  <cp:lastModifiedBy>Frederik Peiniger</cp:lastModifiedBy>
  <cp:revision>1</cp:revision>
  <dcterms:created xsi:type="dcterms:W3CDTF">2021-08-24T12:54:35Z</dcterms:created>
  <dcterms:modified xsi:type="dcterms:W3CDTF">2021-08-24T12:54:47Z</dcterms:modified>
</cp:coreProperties>
</file>