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94C3-E184-4B42-9BF5-F97535BD0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Frankenheim Alt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63FB4-AA7E-4184-B015-8F772C145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921075"/>
              </p:ext>
            </p:extLst>
          </p:nvPr>
        </p:nvGraphicFramePr>
        <p:xfrm>
          <a:off x="457200" y="1731963"/>
          <a:ext cx="7406638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02546138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877675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3814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1547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811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9443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970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780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168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912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9339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87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- 2021-06-28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Wird euch bei so einem kühlen Alt auch ganz warm ums Herz?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02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- 2021-06-24 15:22:36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seine Gegner so alt aussehen lässt, hat sich ’n Alt verdient.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93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- 2021-06-22 18:00:38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Farben…und was für ein Geschmack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4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- 2021-06-19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Zweite Liga, Köln ist auch dabei!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0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63481-C0CC-49D6-B427-9BA7A151C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072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6B25A-5A70-4200-B793-821B7CB7C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Frankenheim Alt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32BB98-1035-46B7-BC15-FC80D64F62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418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7037350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6959706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5656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7790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3886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5726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324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066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046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2745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43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51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- 2021-06-16 18:00:26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aber auch gar nicht schlimm,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8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- 2021-06-12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wenn’s am Tag der Rose keine Rosen sind – wir hoffen, dass euch dieser Strauß trotzdem gefällt.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48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- 2021-06-08 19:47:55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eine Aufgabe für euch: Raus aus dem Haus und den Sommer genießen!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9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- 2021-06-05 18:00:02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„Prost“ geht raus an alle, die Vielfalt feiern!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06/24/2021 21:08:47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1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674FB-8756-4FE7-9E4F-D1B2568A8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9840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EFAB0-8CB9-4435-88D9-E15B79B6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Frankenheim Alt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16C31-3A63-4716-99AB-B4D81E7A6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631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052468624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9831765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1937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458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8212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163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7773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4864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050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920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8027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2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- 2021-06-05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„Prost“ geht raus an alle, die Vielfalt feiern!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22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- 2021-06-02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macht man das in Düsseldorf,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22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- 2021-05-30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Frankenheim blue: Mix aus Cola und 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6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- 2021-05-27 18:00:02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Hauptsache 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9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- 2021-05-23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erheben das Alt für F95.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7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7E563-0A7A-4514-9E91-7D585B72C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33228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EF82-EFA0-4022-9010-F63A21D11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Frankenheim Alt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47B26-52EF-4A3E-806E-586AA340F2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438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26875437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8735995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6856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4055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898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8456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6882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984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2794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714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970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78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- 2021-05-18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leckerste Argument.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4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- 2021-05-13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Genießt den Tag und euer Alt, liebe Väter.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7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- 2021-05-08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 Wahl und Prost.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- 2021-05-04 18:00:06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bleibt immer 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9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- 2021-05-01 18:00:03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das Alt und auf euren Feierabend. Prost!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71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FB74E-8460-469F-88E9-865CB2223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67746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78F3-997B-4E03-A914-58667C4D9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Frankenheim Alt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2E535-654C-404A-8C58-B5F60D4171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387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1906700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5898303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625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212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4444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496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325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5019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8853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7180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020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3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- 2021-04-28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probiere mal was Überraschendes.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7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- 2021-04-23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Tag des Denkmals ist unser Kulturgut ganz klar: Frankenheim 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95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- 2021-04-18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Entschieden für Frankenheim!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0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- 2021-04-15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Frankenheim blue: der Klassiker mit Alt-Bier und Cola.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283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4C03E-4BC6-4F34-AD8B-A57068894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9188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109C-B9FC-48E3-B866-3AA667D0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Frankenheim Alt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073D6-77D4-44CF-A712-C8B474380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7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4420249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029209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2093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155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768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3631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0344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8072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3059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200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937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52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- 2021-04-09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Liebe Gastronomie: Wir vermissen euch!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1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- 2021-04-04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Oster-Tipp: Der originale Frankenheim-Geschmack versteckt sich direkt in unserer Flasche. Wir wünschen frohe Ostern!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9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Frankenheim Alt - 2021-04-01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gibt nur ein Frankenheim.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15:05:22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79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D34D9-276C-489D-A5DA-E2C5FC1E0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608400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580</Words>
  <Application>Microsoft Office PowerPoint</Application>
  <PresentationFormat>On-screen Show (4:3)</PresentationFormat>
  <Paragraphs>328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Frankenheim Alt - 1 of 6</vt:lpstr>
      <vt:lpstr>Facebook Own Posts Table | Frankenheim Alt - 2 of 6</vt:lpstr>
      <vt:lpstr>Facebook Own Posts Table | Frankenheim Alt - 3 of 6</vt:lpstr>
      <vt:lpstr>Facebook Own Posts Table | Frankenheim Alt - 4 of 6</vt:lpstr>
      <vt:lpstr>Facebook Own Posts Table | Frankenheim Alt - 5 of 6</vt:lpstr>
      <vt:lpstr>Facebook Own Posts Table | Frankenheim Alt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Frankenheim Alt - 1 of 6</dc:title>
  <dc:creator>Frederik Peiniger</dc:creator>
  <cp:lastModifiedBy>Frederik Peiniger</cp:lastModifiedBy>
  <cp:revision>1</cp:revision>
  <dcterms:created xsi:type="dcterms:W3CDTF">2021-07-20T13:45:51Z</dcterms:created>
  <dcterms:modified xsi:type="dcterms:W3CDTF">2021-07-20T13:48:18Z</dcterms:modified>
</cp:coreProperties>
</file>