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5A967-88D3-44F2-9AB3-7776503AE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Warsteiner Wettbewerber - 1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3AA600-A9C2-45FA-A98B-E57BD354E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0182684"/>
              </p:ext>
            </p:extLst>
          </p:nvPr>
        </p:nvGraphicFramePr>
        <p:xfrm>
          <a:off x="457200" y="1731963"/>
          <a:ext cx="781812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86430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40581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3677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81550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7260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9139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76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bitburger - 2021-04-30 19:00:18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UnFASSbar fruchtig-erfrischender Geschmack. 😋
Entdeckt den prickelnden Genuss der brandneuen Bitburger #Fassbrause mit Vitamin C und Zink in den Sorten #Zitrone sowie #Orange. 🍊🍋 Wir verlosen 4 x 1 Kasten unter allen, die uns in den Kommentaren jemanden nennen, der den ultimativen Frische-Kick benötigt. 💯
Teilnahmebedingungen: LINK IN BIO
Teilnahmeschluss ist Freitag, der 07.05.2021, um 10:00 Uhr.
.
.
.
Fassbrause 🆕
______
#faßbrause #zink #weekend #wochenende #tgif #erfrischend #vitaminc #drinkspiration #orange #lagerbeer #drink #lecker #zitrone #beerstagram #instadrink #sofresh #cheers #refresh #delicious #erfrischung #drinks #verlosung #feierabend #drinksofinstagram #fassbrausenliebe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871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E3364-62CE-4105-9943-15A255BFE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871911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F7860-FC6B-464E-9EF2-DF5D909BA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Warsteiner Wettbewerber - 2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FD5F79-73D6-499D-BE11-9A6CB46C30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621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918425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7902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7307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5592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04439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3287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83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radeberger - 2021-04-30 15:24:01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deutsche Vita – zu Hause ist es doch am schönsten! Props für diese coolen Fotos gehen raus an edellauch, rolandhoenicke und graebi09! 🍻
Ihr wollt das nächste Feature? Dann markiert radeberger, schickt uns eure Genussmomente per DM oder nutzt einfach unseren Hashtag #schwerzutuoppen! 🖤
#radeberger #radebergerpilsner #daspilsner #pilsner #heimat #genuss #ladeutschevita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52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veltins_vplus - 2021-04-30 12:40:30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Mach dir den Sommer auf 😎☀️
#vplus #machsachen #summer #weekendvibes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36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astra - 2021-04-29 14:33:43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Wiese sehen macht Freude. #reprost von howtobebam #astrabier #wasdagegen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3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becks_deutschland - 2021-04-28 16:52:18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ERLEBE ALLES VON BECK‘S! 
Jetzt in einem naturtrüben Pils mit samtig-erfrischendem Geschmack.
#becksunfiltered 
#turnbeforeyoudrink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495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DF63E-0660-4980-850F-07D9B956AF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478960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F4979-772A-4B46-8324-9D1FD36B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Warsteiner Wettbewerber - 3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3071B9-A62F-4565-B82A-91A436B3AF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93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167642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98548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65965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67166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88777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2372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28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krombacher - 2021-04-28 16:00:18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Ist das Kunst oder kann ich das trinken? 🍻 #monalisa
.
.
.
#krombacher#pils#kunst#bierbewusstgenießen#teddyteclebrhan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1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astra - 2021-04-28 13:14:21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Sex, Drugs and Brock'n'Roll. #reprost von inadawulf #astrabier #wasdagegen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08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veltins_vplus - 2021-04-27 19:35:24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Sommer, wir wären soweit! 😉☀️⛱ 
#vplus #machsachen #summervibes #beach #sunnyday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81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astra - 2021-04-27 13:28:06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Danach werden die Knollen verputzt. #astrabier #wasdagegen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465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E1D10-B02D-4C29-A24C-AA6BB6BCC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327483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1F22F-4F78-4E26-8D7C-73F2A92E4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Warsteiner Wettbewerber - 4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1876F1-AE0A-423D-A6A7-2036601D07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1782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597979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8060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16845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4997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5676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6928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16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radeberger - 2021-04-26 17:35:06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Aber natürlich! 😉
#radeberger #radebergerpilsner #daspilsner #pilsner #bierkasten #bierbierbier #bierliebe #genuss #elferkasten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97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veltins - 2021-04-26 17:17:51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kann die Woche starten!☀️🍻 #veltins #frischesveltins #leidenschaftverbindet #veltinsbeer #freshveltins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8.0795 %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09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astra - 2021-04-26 12:25:23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 hat „Astra“ gesagt. #reprost von sameschphotographie #astrabier #wasdagegen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87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warsteiner - 2021-04-26 08:49:31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Hat euch unser Brewers Gold auch überzeugt? 
#oscarreif #hauptdarsteller #preisgold #erfrischendwahr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70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veltins - 2021-04-24 12:15:02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Griff, zwei Frische! 🍻 #veltins #frischesveltins #leidenschaftverbindet #veltinsbeer #freshveltins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317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53350-0A60-4312-9EEE-7639FEFE2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788973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F2721-9771-4A04-8A6B-DCE482109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Warsteiner Wettbewerber - 5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1BCB7F-1F5C-4742-8AE9-EDC736CCCA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2003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488641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6466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99474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5806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10967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7985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6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krombacher - 2021-04-23 20:01:18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war ein wundervoller Tag! 🍺 #tagdesbieres
.
.
.
#krombacher #pils #bierbewusstgenießen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70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astra - 2021-04-23 18:41:48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Hamburg verbietet bald lebende Tiere auf dem Fischmarkt. Wir haben bei ein paar Betroffenen nachgefragt. #astrabier #wasdagegen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18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becks_deutschland - 2021-04-23 17:53:19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Zum #TagdesdeutschenBieres einfach mal die Welt auf den Kopf stellen. DREH‘S UM &amp; ERLEBE ALLES.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994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C11FA-45DE-47EA-939D-3914AB399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962380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5461E-B60E-4CBA-808A-FB920DE0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Warsteiner Wettbewerber - 6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4B2CE4-1E39-401D-9D1B-1711EAE592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6698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36050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61651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03124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28071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3553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7775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317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radeberger - 2021-04-23 12:04:34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perfekte Rahmen für unseren Lieblingsfeiertag: Beste Freunde + bestes Bier! 🍻 
Wir feiern den #TagDesDeutschenBieres mit einem Gewinnspiel. Gewinne ein Genießer-Set für dein Zuhause! Bestehend aus einem Radeberger Liegestuhl, einem Sonnenschirm und Radeberger Gläsern. Verrate uns einfach in den Kommentaren, mit wem du gerne das Genießer-Set einweihen würdest und du bist im Rennen. 
Teilmahmeschluss ist der 25.04.21. Teilnahmebedigungen in der Bio. 
#radeberger #radebergerpilsner #daspilsner #pilsner #bierbierbier germanbeerday #qualitytime #tagdesbieres #bierliebe #bierfreunde #genuss #gewinnspiel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veltins_vplus - 2021-04-23 12:03:29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Schwung ins Wochenende! 😉
#machsachen #vplus #skate #halfpipe #fun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129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C41D9-A867-445A-AF31-8D96F013E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519785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4ADFE-A3A2-41E4-A46F-C8463A15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Warsteiner Wettbewerber - 7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FCF8E3-D5C6-4558-AF2E-03B14B43F9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8970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90352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5514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64649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12159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4701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7779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88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bitburger - 2021-04-23 09:00:48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#Prost auf den #TagdesDeutschenBieres 🍺 und den einzigartigen Bitburger Geschmack!
.
.
.
#GermanBeerDay 🍻
______
#draft #hops #🍻 #🍺 #craftbeer #bier #beer #beerlover #beernerd #pils #beerlove #lagerbeer #beergasm #lecker #instabeer #beerstagram #instadrink #beerbeerbeer #cheers #puritylaw #delicious #beeroclock #holdmybeer #craftbeerporn #feierabendbier #beersofinstagram #beertime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19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becks_deutschland - 2021-04-22 16:00:18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DREH‘S UM &amp; ERLEBE ALLES.
Beck‘s Unfiltered - naturtrübes Pils mit samtig-erfrischendem Geschmack.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133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B95AF-0C39-433D-9993-A3F14A078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873287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5087-6302-48E4-9789-14C22923F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Warsteiner Wettbewerber - 8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501CDC-BEF6-4C45-8CDE-18E3FE7245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8672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942844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28615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12771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80792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48679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416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4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warsteiner - 2021-04-22 14:30:55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Hinter einer harten Schale verbirgt sich bei uns ein fruchtiger Kern. Schon probiert? 
#esistobstimhaus #fruchtigerkern #erfrischendwahr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640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astra - 2021-04-22 13:02:55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Machen wir auch ohne Termin. #astrabier #wasdagegen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18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astra - 2021-04-21 14:03:11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Schau mal, eine Bieramide. #reprost von urtypisch_astra #astrabier #wasdagegen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07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radeberger - 2021-04-21 12:28:33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Alles für eine Grundausrüstung – und noch viel mehr gibt es in unserem Onlineshop! Habt ihr unsere Neuzugänge schon entdeckt? 
#radeberger #radebergerpilsner #daspilsner #pilsner #shopthepost #iwantitigotit #neuzugang #onlineshopping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06/08/2021 14:11:20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271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30485-9DCB-4B9E-A2E8-24873ECBD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520185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519</Words>
  <Application>Microsoft Office PowerPoint</Application>
  <PresentationFormat>On-screen Show (4:3)</PresentationFormat>
  <Paragraphs>214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Instagram Posts Table | Warsteiner Wettbewerber - 1 of 8</vt:lpstr>
      <vt:lpstr>Instagram Posts Table | Warsteiner Wettbewerber - 2 of 8</vt:lpstr>
      <vt:lpstr>Instagram Posts Table | Warsteiner Wettbewerber - 3 of 8</vt:lpstr>
      <vt:lpstr>Instagram Posts Table | Warsteiner Wettbewerber - 4 of 8</vt:lpstr>
      <vt:lpstr>Instagram Posts Table | Warsteiner Wettbewerber - 5 of 8</vt:lpstr>
      <vt:lpstr>Instagram Posts Table | Warsteiner Wettbewerber - 6 of 8</vt:lpstr>
      <vt:lpstr>Instagram Posts Table | Warsteiner Wettbewerber - 7 of 8</vt:lpstr>
      <vt:lpstr>Instagram Posts Table | Warsteiner Wettbewerber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Warsteiner Wettbewerber - 1 of 8</dc:title>
  <dc:creator>Frederik Peiniger</dc:creator>
  <cp:lastModifiedBy>Frederik Peiniger</cp:lastModifiedBy>
  <cp:revision>1</cp:revision>
  <dcterms:created xsi:type="dcterms:W3CDTF">2021-06-08T11:44:03Z</dcterms:created>
  <dcterms:modified xsi:type="dcterms:W3CDTF">2021-06-08T11:45:32Z</dcterms:modified>
</cp:coreProperties>
</file>