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F3759-4148-48AA-B1F4-09660B98D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Kondome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F9E1A-A4E7-4333-AF01-9E1AAD275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667834"/>
              </p:ext>
            </p:extLst>
          </p:nvPr>
        </p:nvGraphicFramePr>
        <p:xfrm>
          <a:off x="457200" y="1731963"/>
          <a:ext cx="7982712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4577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854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609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411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055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5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6315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870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62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233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eisde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38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amorelie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52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einhorn.berlin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49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billy_boy_de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42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durex_hautnah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48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ritexdeutschland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733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1AD91-20E9-4773-A4DC-89B415081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39356907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Kondome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Kondome</dc:title>
  <dc:creator>Frederik Peiniger</dc:creator>
  <cp:lastModifiedBy>Frederik Peiniger</cp:lastModifiedBy>
  <cp:revision>1</cp:revision>
  <dcterms:created xsi:type="dcterms:W3CDTF">2020-11-10T21:08:52Z</dcterms:created>
  <dcterms:modified xsi:type="dcterms:W3CDTF">2020-11-10T21:09:07Z</dcterms:modified>
</cp:coreProperties>
</file>