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smooth val="0"/>
          <c:extLst>
            <c:ext xmlns:c16="http://schemas.microsoft.com/office/drawing/2014/chart" uri="{C3380CC4-5D6E-409C-BE32-E72D297353CC}">
              <c16:uniqueId val="{00000000-37E3-409B-93B9-DD9C7767B37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smooth val="0"/>
          <c:extLst>
            <c:ext xmlns:c16="http://schemas.microsoft.com/office/drawing/2014/chart" uri="{C3380CC4-5D6E-409C-BE32-E72D297353CC}">
              <c16:uniqueId val="{00000001-37E3-409B-93B9-DD9C7767B37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smooth val="0"/>
          <c:extLst>
            <c:ext xmlns:c16="http://schemas.microsoft.com/office/drawing/2014/chart" uri="{C3380CC4-5D6E-409C-BE32-E72D297353CC}">
              <c16:uniqueId val="{00000002-37E3-409B-93B9-DD9C7767B378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Sheet1!$E$2:$E$6</c:f>
            </c:numRef>
          </c:val>
          <c:smooth val="0"/>
          <c:extLst>
            <c:ext xmlns:c16="http://schemas.microsoft.com/office/drawing/2014/chart" uri="{C3380CC4-5D6E-409C-BE32-E72D297353CC}">
              <c16:uniqueId val="{00000003-37E3-409B-93B9-DD9C7767B378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Sheet1!$F$2:$F$6</c:f>
            </c:numRef>
          </c:val>
          <c:smooth val="0"/>
          <c:extLst>
            <c:ext xmlns:c16="http://schemas.microsoft.com/office/drawing/2014/chart" uri="{C3380CC4-5D6E-409C-BE32-E72D297353CC}">
              <c16:uniqueId val="{00000004-37E3-409B-93B9-DD9C7767B378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</c:f>
            </c:multiLvlStrRef>
          </c:cat>
          <c:val>
            <c:numRef>
              <c:f>Sheet1!$G$2:$G$6</c:f>
            </c:numRef>
          </c:val>
          <c:smooth val="0"/>
          <c:extLst>
            <c:ext xmlns:c16="http://schemas.microsoft.com/office/drawing/2014/chart" uri="{C3380CC4-5D6E-409C-BE32-E72D297353CC}">
              <c16:uniqueId val="{00000005-37E3-409B-93B9-DD9C7767B3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022432"/>
        <c:axId val="327023744"/>
      </c:lineChart>
      <c:catAx>
        <c:axId val="327022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023744"/>
        <c:crosses val="autoZero"/>
        <c:auto val="1"/>
        <c:lblAlgn val="ctr"/>
        <c:lblOffset val="100"/>
        <c:noMultiLvlLbl val="0"/>
      </c:catAx>
      <c:valAx>
        <c:axId val="327023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022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E7DED-D89C-40AC-A37E-ECBDD7454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Comments Per Post | Kondome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F58D18-360F-49EA-A866-856A2DF73F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8664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6589B-E361-41D5-832C-DD25DE80A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12/01/2019 - 04/30/2020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56EB3-D3F1-463F-AE9C-0FDA41D20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7789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Comments Per Post | Kondome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Comments Per Post | Kondome</dc:title>
  <dc:creator>Frederik Peiniger</dc:creator>
  <cp:lastModifiedBy>Frederik Peiniger</cp:lastModifiedBy>
  <cp:revision>1</cp:revision>
  <dcterms:created xsi:type="dcterms:W3CDTF">2020-10-21T09:38:06Z</dcterms:created>
  <dcterms:modified xsi:type="dcterms:W3CDTF">2020-10-21T09:38:13Z</dcterms:modified>
</cp:coreProperties>
</file>