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ED26F-7A7B-499A-8A25-87BE9558B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thenorthfacede Jonathan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D736DE-DFF9-4B78-8901-6CAB5A8C60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379187"/>
              </p:ext>
            </p:extLst>
          </p:nvPr>
        </p:nvGraphicFramePr>
        <p:xfrm>
          <a:off x="457200" y="1731963"/>
          <a:ext cx="7900416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6842155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66417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9428271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7888204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09645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35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#NeverStopExploring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9.8863636363636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1157.8863636364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406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#TNFBlackSeries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60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#FUTURELIGHT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297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#InternationalWomensDay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311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A836B-F122-4C0B-8AB7-9300136314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01/26/2020 - 03/22/2020</a:t>
            </a:r>
          </a:p>
        </p:txBody>
      </p:sp>
    </p:spTree>
    <p:extLst>
      <p:ext uri="{BB962C8B-B14F-4D97-AF65-F5344CB8AC3E}">
        <p14:creationId xmlns:p14="http://schemas.microsoft.com/office/powerpoint/2010/main" val="30264167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</Words>
  <Application>Microsoft Office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Hashtag Detection | thenorthfacede Jonathan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thenorthfacede Jonathan</dc:title>
  <dc:creator>Frederik Peiniger</dc:creator>
  <cp:lastModifiedBy>Frederik Peiniger</cp:lastModifiedBy>
  <cp:revision>1</cp:revision>
  <dcterms:created xsi:type="dcterms:W3CDTF">2020-05-26T09:40:05Z</dcterms:created>
  <dcterms:modified xsi:type="dcterms:W3CDTF">2020-05-26T09:40:13Z</dcterms:modified>
</cp:coreProperties>
</file>