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971856</c:v>
                </c:pt>
                <c:pt idx="1">
                  <c:v>979137</c:v>
                </c:pt>
                <c:pt idx="2">
                  <c:v>986198</c:v>
                </c:pt>
                <c:pt idx="3">
                  <c:v>986209</c:v>
                </c:pt>
                <c:pt idx="4">
                  <c:v>990307</c:v>
                </c:pt>
                <c:pt idx="5">
                  <c:v>990506</c:v>
                </c:pt>
                <c:pt idx="6">
                  <c:v>996987</c:v>
                </c:pt>
                <c:pt idx="7">
                  <c:v>1003749</c:v>
                </c:pt>
                <c:pt idx="8">
                  <c:v>1010787</c:v>
                </c:pt>
                <c:pt idx="9">
                  <c:v>1023248</c:v>
                </c:pt>
                <c:pt idx="10">
                  <c:v>1034035</c:v>
                </c:pt>
                <c:pt idx="11">
                  <c:v>1040079</c:v>
                </c:pt>
                <c:pt idx="12">
                  <c:v>1046356</c:v>
                </c:pt>
                <c:pt idx="13">
                  <c:v>1051793</c:v>
                </c:pt>
                <c:pt idx="14">
                  <c:v>1059639</c:v>
                </c:pt>
                <c:pt idx="15">
                  <c:v>1066170</c:v>
                </c:pt>
                <c:pt idx="16">
                  <c:v>1071706</c:v>
                </c:pt>
                <c:pt idx="17">
                  <c:v>1077449</c:v>
                </c:pt>
                <c:pt idx="18">
                  <c:v>1083049</c:v>
                </c:pt>
                <c:pt idx="19">
                  <c:v>1088079</c:v>
                </c:pt>
                <c:pt idx="20">
                  <c:v>1092852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7-4115-ADC2-1976A3BE42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2504384</c:v>
                </c:pt>
                <c:pt idx="1">
                  <c:v>2523897</c:v>
                </c:pt>
                <c:pt idx="2">
                  <c:v>2546530</c:v>
                </c:pt>
                <c:pt idx="3">
                  <c:v>2564215</c:v>
                </c:pt>
                <c:pt idx="4">
                  <c:v>2573705</c:v>
                </c:pt>
                <c:pt idx="5">
                  <c:v>2586783</c:v>
                </c:pt>
                <c:pt idx="6">
                  <c:v>2596735</c:v>
                </c:pt>
                <c:pt idx="7">
                  <c:v>2604105</c:v>
                </c:pt>
                <c:pt idx="8">
                  <c:v>2613873</c:v>
                </c:pt>
                <c:pt idx="9">
                  <c:v>2620013</c:v>
                </c:pt>
                <c:pt idx="10">
                  <c:v>2625053</c:v>
                </c:pt>
                <c:pt idx="11">
                  <c:v>2627400</c:v>
                </c:pt>
                <c:pt idx="12">
                  <c:v>2629894</c:v>
                </c:pt>
                <c:pt idx="13">
                  <c:v>2631493</c:v>
                </c:pt>
                <c:pt idx="14">
                  <c:v>2634330</c:v>
                </c:pt>
                <c:pt idx="15">
                  <c:v>2636406</c:v>
                </c:pt>
                <c:pt idx="16">
                  <c:v>2639737</c:v>
                </c:pt>
                <c:pt idx="17">
                  <c:v>2642514</c:v>
                </c:pt>
                <c:pt idx="18">
                  <c:v>2644622</c:v>
                </c:pt>
                <c:pt idx="19">
                  <c:v>2646193</c:v>
                </c:pt>
                <c:pt idx="20">
                  <c:v>2647994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F7-4115-ADC2-1976A3BE42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299833</c:v>
                </c:pt>
                <c:pt idx="1">
                  <c:v>306295</c:v>
                </c:pt>
                <c:pt idx="2">
                  <c:v>317649</c:v>
                </c:pt>
                <c:pt idx="3">
                  <c:v>330010</c:v>
                </c:pt>
                <c:pt idx="4">
                  <c:v>338975</c:v>
                </c:pt>
                <c:pt idx="5">
                  <c:v>355977</c:v>
                </c:pt>
                <c:pt idx="6">
                  <c:v>366003</c:v>
                </c:pt>
                <c:pt idx="7">
                  <c:v>371882</c:v>
                </c:pt>
                <c:pt idx="8">
                  <c:v>379003</c:v>
                </c:pt>
                <c:pt idx="9">
                  <c:v>384616</c:v>
                </c:pt>
                <c:pt idx="10">
                  <c:v>387138</c:v>
                </c:pt>
                <c:pt idx="18">
                  <c:v>419070</c:v>
                </c:pt>
                <c:pt idx="19">
                  <c:v>419888</c:v>
                </c:pt>
                <c:pt idx="20">
                  <c:v>420673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F7-4115-ADC2-1976A3BE42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1017352</c:v>
                </c:pt>
                <c:pt idx="1">
                  <c:v>1026909</c:v>
                </c:pt>
                <c:pt idx="2">
                  <c:v>1040456</c:v>
                </c:pt>
                <c:pt idx="3">
                  <c:v>1051011</c:v>
                </c:pt>
                <c:pt idx="4">
                  <c:v>1063425</c:v>
                </c:pt>
                <c:pt idx="5">
                  <c:v>1073984</c:v>
                </c:pt>
                <c:pt idx="6">
                  <c:v>1080711</c:v>
                </c:pt>
                <c:pt idx="7">
                  <c:v>1088788</c:v>
                </c:pt>
                <c:pt idx="8">
                  <c:v>1092985</c:v>
                </c:pt>
                <c:pt idx="9">
                  <c:v>1095637</c:v>
                </c:pt>
                <c:pt idx="10">
                  <c:v>1097399</c:v>
                </c:pt>
                <c:pt idx="11">
                  <c:v>1098034</c:v>
                </c:pt>
                <c:pt idx="12">
                  <c:v>1097880</c:v>
                </c:pt>
                <c:pt idx="13">
                  <c:v>1097046</c:v>
                </c:pt>
                <c:pt idx="14">
                  <c:v>1096972</c:v>
                </c:pt>
                <c:pt idx="15">
                  <c:v>1097193</c:v>
                </c:pt>
                <c:pt idx="16">
                  <c:v>1096926</c:v>
                </c:pt>
                <c:pt idx="17">
                  <c:v>1097277</c:v>
                </c:pt>
                <c:pt idx="18">
                  <c:v>1097066</c:v>
                </c:pt>
                <c:pt idx="19">
                  <c:v>1098295</c:v>
                </c:pt>
                <c:pt idx="20">
                  <c:v>1098518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F7-4115-ADC2-1976A3BE42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1112934</c:v>
                </c:pt>
                <c:pt idx="1">
                  <c:v>1121818</c:v>
                </c:pt>
                <c:pt idx="2">
                  <c:v>1134808</c:v>
                </c:pt>
                <c:pt idx="3">
                  <c:v>1142084</c:v>
                </c:pt>
                <c:pt idx="4">
                  <c:v>1146468</c:v>
                </c:pt>
                <c:pt idx="5">
                  <c:v>1155142</c:v>
                </c:pt>
                <c:pt idx="6">
                  <c:v>1167374</c:v>
                </c:pt>
                <c:pt idx="7">
                  <c:v>1179544</c:v>
                </c:pt>
                <c:pt idx="8">
                  <c:v>1185464</c:v>
                </c:pt>
                <c:pt idx="9">
                  <c:v>1188422</c:v>
                </c:pt>
                <c:pt idx="10">
                  <c:v>1190186</c:v>
                </c:pt>
                <c:pt idx="11">
                  <c:v>1192832</c:v>
                </c:pt>
                <c:pt idx="12">
                  <c:v>1194040</c:v>
                </c:pt>
                <c:pt idx="13">
                  <c:v>1194084</c:v>
                </c:pt>
                <c:pt idx="14">
                  <c:v>1193717</c:v>
                </c:pt>
                <c:pt idx="15">
                  <c:v>1193779</c:v>
                </c:pt>
                <c:pt idx="16">
                  <c:v>1194371</c:v>
                </c:pt>
                <c:pt idx="17">
                  <c:v>1194208</c:v>
                </c:pt>
                <c:pt idx="18">
                  <c:v>1194814</c:v>
                </c:pt>
                <c:pt idx="19">
                  <c:v>1195222</c:v>
                </c:pt>
                <c:pt idx="20">
                  <c:v>1195604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F7-4115-ADC2-1976A3BE4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99576"/>
        <c:axId val="256036600"/>
      </c:lineChart>
      <c:dateAx>
        <c:axId val="31089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36600"/>
        <c:crosses val="autoZero"/>
        <c:auto val="1"/>
        <c:lblOffset val="100"/>
        <c:baseTimeUnit val="months"/>
      </c:dateAx>
      <c:valAx>
        <c:axId val="25603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9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37</c:v>
                </c:pt>
                <c:pt idx="1">
                  <c:v>38</c:v>
                </c:pt>
                <c:pt idx="2">
                  <c:v>52</c:v>
                </c:pt>
                <c:pt idx="3">
                  <c:v>52</c:v>
                </c:pt>
                <c:pt idx="4">
                  <c:v>56</c:v>
                </c:pt>
                <c:pt idx="5">
                  <c:v>46</c:v>
                </c:pt>
                <c:pt idx="6">
                  <c:v>40</c:v>
                </c:pt>
                <c:pt idx="7">
                  <c:v>46</c:v>
                </c:pt>
                <c:pt idx="8">
                  <c:v>44</c:v>
                </c:pt>
                <c:pt idx="9">
                  <c:v>41</c:v>
                </c:pt>
                <c:pt idx="10">
                  <c:v>37</c:v>
                </c:pt>
                <c:pt idx="11">
                  <c:v>43</c:v>
                </c:pt>
                <c:pt idx="12">
                  <c:v>42</c:v>
                </c:pt>
                <c:pt idx="13">
                  <c:v>49</c:v>
                </c:pt>
                <c:pt idx="14">
                  <c:v>45</c:v>
                </c:pt>
                <c:pt idx="15">
                  <c:v>79</c:v>
                </c:pt>
                <c:pt idx="16">
                  <c:v>62</c:v>
                </c:pt>
                <c:pt idx="17">
                  <c:v>51</c:v>
                </c:pt>
                <c:pt idx="18">
                  <c:v>55</c:v>
                </c:pt>
                <c:pt idx="19">
                  <c:v>49</c:v>
                </c:pt>
                <c:pt idx="20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89-420A-B5A6-12AFBEECF1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42</c:v>
                </c:pt>
                <c:pt idx="1">
                  <c:v>47</c:v>
                </c:pt>
                <c:pt idx="2">
                  <c:v>52</c:v>
                </c:pt>
                <c:pt idx="3">
                  <c:v>59</c:v>
                </c:pt>
                <c:pt idx="4">
                  <c:v>67</c:v>
                </c:pt>
                <c:pt idx="5">
                  <c:v>66</c:v>
                </c:pt>
                <c:pt idx="6">
                  <c:v>53</c:v>
                </c:pt>
                <c:pt idx="7">
                  <c:v>48</c:v>
                </c:pt>
                <c:pt idx="8">
                  <c:v>67</c:v>
                </c:pt>
                <c:pt idx="9">
                  <c:v>72</c:v>
                </c:pt>
                <c:pt idx="10">
                  <c:v>79</c:v>
                </c:pt>
                <c:pt idx="11">
                  <c:v>69</c:v>
                </c:pt>
                <c:pt idx="12">
                  <c:v>93</c:v>
                </c:pt>
                <c:pt idx="13">
                  <c:v>81</c:v>
                </c:pt>
                <c:pt idx="14">
                  <c:v>112</c:v>
                </c:pt>
                <c:pt idx="15">
                  <c:v>93</c:v>
                </c:pt>
                <c:pt idx="16">
                  <c:v>123</c:v>
                </c:pt>
                <c:pt idx="17">
                  <c:v>107</c:v>
                </c:pt>
                <c:pt idx="18">
                  <c:v>111</c:v>
                </c:pt>
                <c:pt idx="19">
                  <c:v>129</c:v>
                </c:pt>
                <c:pt idx="20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89-420A-B5A6-12AFBEECF1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21</c:v>
                </c:pt>
                <c:pt idx="1">
                  <c:v>19</c:v>
                </c:pt>
                <c:pt idx="2">
                  <c:v>22</c:v>
                </c:pt>
                <c:pt idx="3">
                  <c:v>27</c:v>
                </c:pt>
                <c:pt idx="4">
                  <c:v>21</c:v>
                </c:pt>
                <c:pt idx="5">
                  <c:v>20</c:v>
                </c:pt>
                <c:pt idx="6">
                  <c:v>25</c:v>
                </c:pt>
                <c:pt idx="7">
                  <c:v>21</c:v>
                </c:pt>
                <c:pt idx="8">
                  <c:v>17</c:v>
                </c:pt>
                <c:pt idx="9">
                  <c:v>16</c:v>
                </c:pt>
                <c:pt idx="10">
                  <c:v>18</c:v>
                </c:pt>
                <c:pt idx="11">
                  <c:v>16</c:v>
                </c:pt>
                <c:pt idx="12">
                  <c:v>19</c:v>
                </c:pt>
                <c:pt idx="13">
                  <c:v>14</c:v>
                </c:pt>
                <c:pt idx="14">
                  <c:v>17</c:v>
                </c:pt>
                <c:pt idx="15">
                  <c:v>23</c:v>
                </c:pt>
                <c:pt idx="16">
                  <c:v>27</c:v>
                </c:pt>
                <c:pt idx="17">
                  <c:v>24</c:v>
                </c:pt>
                <c:pt idx="18">
                  <c:v>18</c:v>
                </c:pt>
                <c:pt idx="19">
                  <c:v>18</c:v>
                </c:pt>
                <c:pt idx="2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89-420A-B5A6-12AFBEECF1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32</c:v>
                </c:pt>
                <c:pt idx="1">
                  <c:v>34</c:v>
                </c:pt>
                <c:pt idx="2">
                  <c:v>34</c:v>
                </c:pt>
                <c:pt idx="3">
                  <c:v>29</c:v>
                </c:pt>
                <c:pt idx="4">
                  <c:v>39</c:v>
                </c:pt>
                <c:pt idx="5">
                  <c:v>39</c:v>
                </c:pt>
                <c:pt idx="6">
                  <c:v>30</c:v>
                </c:pt>
                <c:pt idx="7">
                  <c:v>29</c:v>
                </c:pt>
                <c:pt idx="8">
                  <c:v>31</c:v>
                </c:pt>
                <c:pt idx="9">
                  <c:v>33</c:v>
                </c:pt>
                <c:pt idx="10">
                  <c:v>27</c:v>
                </c:pt>
                <c:pt idx="11">
                  <c:v>39</c:v>
                </c:pt>
                <c:pt idx="12">
                  <c:v>24</c:v>
                </c:pt>
                <c:pt idx="13">
                  <c:v>27</c:v>
                </c:pt>
                <c:pt idx="14">
                  <c:v>26</c:v>
                </c:pt>
                <c:pt idx="15">
                  <c:v>25</c:v>
                </c:pt>
                <c:pt idx="16">
                  <c:v>28</c:v>
                </c:pt>
                <c:pt idx="17">
                  <c:v>33</c:v>
                </c:pt>
                <c:pt idx="18">
                  <c:v>27</c:v>
                </c:pt>
                <c:pt idx="19">
                  <c:v>26</c:v>
                </c:pt>
                <c:pt idx="2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89-420A-B5A6-12AFBEECF1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26</c:v>
                </c:pt>
                <c:pt idx="1">
                  <c:v>40</c:v>
                </c:pt>
                <c:pt idx="2">
                  <c:v>29</c:v>
                </c:pt>
                <c:pt idx="3">
                  <c:v>23</c:v>
                </c:pt>
                <c:pt idx="4">
                  <c:v>29</c:v>
                </c:pt>
                <c:pt idx="5">
                  <c:v>30</c:v>
                </c:pt>
                <c:pt idx="6">
                  <c:v>32</c:v>
                </c:pt>
                <c:pt idx="7">
                  <c:v>29</c:v>
                </c:pt>
                <c:pt idx="8">
                  <c:v>25</c:v>
                </c:pt>
                <c:pt idx="9">
                  <c:v>27</c:v>
                </c:pt>
                <c:pt idx="10">
                  <c:v>25</c:v>
                </c:pt>
                <c:pt idx="11">
                  <c:v>32</c:v>
                </c:pt>
                <c:pt idx="12">
                  <c:v>26</c:v>
                </c:pt>
                <c:pt idx="13">
                  <c:v>26</c:v>
                </c:pt>
                <c:pt idx="14">
                  <c:v>24</c:v>
                </c:pt>
                <c:pt idx="15">
                  <c:v>20</c:v>
                </c:pt>
                <c:pt idx="16">
                  <c:v>26</c:v>
                </c:pt>
                <c:pt idx="17">
                  <c:v>24</c:v>
                </c:pt>
                <c:pt idx="18">
                  <c:v>24</c:v>
                </c:pt>
                <c:pt idx="19">
                  <c:v>34</c:v>
                </c:pt>
                <c:pt idx="2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89-420A-B5A6-12AFBEECF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040208"/>
        <c:axId val="256037584"/>
      </c:lineChart>
      <c:dateAx>
        <c:axId val="25604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37584"/>
        <c:crosses val="autoZero"/>
        <c:auto val="1"/>
        <c:lblOffset val="100"/>
        <c:baseTimeUnit val="months"/>
      </c:dateAx>
      <c:valAx>
        <c:axId val="2560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4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Event</c:v>
                </c:pt>
                <c:pt idx="2">
                  <c:v>Link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4.0138769803211599E-2</c:v>
                </c:pt>
                <c:pt idx="1">
                  <c:v>0</c:v>
                </c:pt>
                <c:pt idx="2">
                  <c:v>7.1225023083132499E-2</c:v>
                </c:pt>
                <c:pt idx="3">
                  <c:v>9.72503587690801E-2</c:v>
                </c:pt>
                <c:pt idx="4">
                  <c:v>6.1506780728301296E-3</c:v>
                </c:pt>
                <c:pt idx="5">
                  <c:v>0.23988978640504199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F-4CB6-8107-01E19F4DC6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Event</c:v>
                </c:pt>
                <c:pt idx="2">
                  <c:v>Link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2.0529320621821799E-2</c:v>
                </c:pt>
                <c:pt idx="1">
                  <c:v>4.5465301626540798E-2</c:v>
                </c:pt>
                <c:pt idx="2">
                  <c:v>2.0225847204728101E-2</c:v>
                </c:pt>
                <c:pt idx="3">
                  <c:v>5.5432860393877001E-2</c:v>
                </c:pt>
                <c:pt idx="4">
                  <c:v>5.5522092592786502E-2</c:v>
                </c:pt>
                <c:pt idx="5">
                  <c:v>7.2314279886648805E-2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9F-4CB6-8107-01E19F4DC6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Event</c:v>
                </c:pt>
                <c:pt idx="2">
                  <c:v>Link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0.35963984082367001</c:v>
                </c:pt>
                <c:pt idx="1">
                  <c:v>0</c:v>
                </c:pt>
                <c:pt idx="2">
                  <c:v>0.37713316372709998</c:v>
                </c:pt>
                <c:pt idx="3">
                  <c:v>0.60292636952774903</c:v>
                </c:pt>
                <c:pt idx="4">
                  <c:v>0</c:v>
                </c:pt>
                <c:pt idx="5">
                  <c:v>1.0499528170592101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9F-4CB6-8107-01E19F4DC6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Event</c:v>
                </c:pt>
                <c:pt idx="2">
                  <c:v>Link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1.9879549676593101E-2</c:v>
                </c:pt>
                <c:pt idx="1">
                  <c:v>0</c:v>
                </c:pt>
                <c:pt idx="2">
                  <c:v>4.41729170283372E-2</c:v>
                </c:pt>
                <c:pt idx="3">
                  <c:v>0.27748106811163997</c:v>
                </c:pt>
                <c:pt idx="4">
                  <c:v>0</c:v>
                </c:pt>
                <c:pt idx="5">
                  <c:v>0.12097405643136799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9F-4CB6-8107-01E19F4DC6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Event</c:v>
                </c:pt>
                <c:pt idx="2">
                  <c:v>Link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0.178424333795139</c:v>
                </c:pt>
                <c:pt idx="1">
                  <c:v>0</c:v>
                </c:pt>
                <c:pt idx="2">
                  <c:v>3.0673359267934099E-2</c:v>
                </c:pt>
                <c:pt idx="3">
                  <c:v>0.43917679832822498</c:v>
                </c:pt>
                <c:pt idx="4">
                  <c:v>1.3402950492013999E-3</c:v>
                </c:pt>
                <c:pt idx="5">
                  <c:v>0.395095488031593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9F-4CB6-8107-01E19F4DC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034960"/>
        <c:axId val="259483624"/>
      </c:barChart>
      <c:catAx>
        <c:axId val="25603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83624"/>
        <c:crosses val="autoZero"/>
        <c:auto val="1"/>
        <c:lblAlgn val="ctr"/>
        <c:lblOffset val="100"/>
        <c:noMultiLvlLbl val="0"/>
      </c:catAx>
      <c:valAx>
        <c:axId val="25948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3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0.146685524807253</c:v>
                </c:pt>
                <c:pt idx="1">
                  <c:v>0.10112264616370099</c:v>
                </c:pt>
                <c:pt idx="2">
                  <c:v>7.3383494572971802E-2</c:v>
                </c:pt>
                <c:pt idx="3">
                  <c:v>7.7548786764840699E-2</c:v>
                </c:pt>
                <c:pt idx="4">
                  <c:v>0.50931610397863103</c:v>
                </c:pt>
                <c:pt idx="5">
                  <c:v>3.4033034673790798E-2</c:v>
                </c:pt>
                <c:pt idx="6">
                  <c:v>5.6063118744628902E-2</c:v>
                </c:pt>
                <c:pt idx="7">
                  <c:v>0.10257312265608</c:v>
                </c:pt>
                <c:pt idx="8">
                  <c:v>0.13070232820587199</c:v>
                </c:pt>
                <c:pt idx="9">
                  <c:v>0.172280497889368</c:v>
                </c:pt>
                <c:pt idx="10">
                  <c:v>0.12971457459864999</c:v>
                </c:pt>
                <c:pt idx="11">
                  <c:v>9.75031064539051E-2</c:v>
                </c:pt>
                <c:pt idx="12">
                  <c:v>9.4841702340429795E-2</c:v>
                </c:pt>
                <c:pt idx="13">
                  <c:v>9.0877035074625398E-2</c:v>
                </c:pt>
                <c:pt idx="14">
                  <c:v>0.119644971859014</c:v>
                </c:pt>
                <c:pt idx="15">
                  <c:v>6.1127017960920398E-2</c:v>
                </c:pt>
                <c:pt idx="16">
                  <c:v>0.105744085220791</c:v>
                </c:pt>
                <c:pt idx="17">
                  <c:v>7.1920684814108404E-2</c:v>
                </c:pt>
                <c:pt idx="18">
                  <c:v>7.6645628587819703E-2</c:v>
                </c:pt>
                <c:pt idx="19">
                  <c:v>8.2795295198380497E-2</c:v>
                </c:pt>
                <c:pt idx="20">
                  <c:v>9.2909250378770306E-2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8-48DC-9AD8-ABCBED607E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9.1834031110766795E-2</c:v>
                </c:pt>
                <c:pt idx="1">
                  <c:v>5.5613111814047801E-2</c:v>
                </c:pt>
                <c:pt idx="2">
                  <c:v>0.10114155481822799</c:v>
                </c:pt>
                <c:pt idx="3">
                  <c:v>5.1146488685305198E-2</c:v>
                </c:pt>
                <c:pt idx="4">
                  <c:v>4.5695941071919897E-2</c:v>
                </c:pt>
                <c:pt idx="5">
                  <c:v>3.2785835194444599E-2</c:v>
                </c:pt>
                <c:pt idx="6">
                  <c:v>2.6560237988584801E-2</c:v>
                </c:pt>
                <c:pt idx="7">
                  <c:v>3.96474415671315E-2</c:v>
                </c:pt>
                <c:pt idx="8">
                  <c:v>7.2049410481602294E-2</c:v>
                </c:pt>
                <c:pt idx="9">
                  <c:v>3.1591143644405802E-2</c:v>
                </c:pt>
                <c:pt idx="10">
                  <c:v>0.114340128224762</c:v>
                </c:pt>
                <c:pt idx="11">
                  <c:v>3.9125411869749001E-2</c:v>
                </c:pt>
                <c:pt idx="12">
                  <c:v>3.72054520823831E-2</c:v>
                </c:pt>
                <c:pt idx="13">
                  <c:v>3.2703676686459897E-2</c:v>
                </c:pt>
                <c:pt idx="14">
                  <c:v>6.36917248084507E-2</c:v>
                </c:pt>
                <c:pt idx="15">
                  <c:v>7.4633228264658402E-2</c:v>
                </c:pt>
                <c:pt idx="16">
                  <c:v>5.3029324059594901E-2</c:v>
                </c:pt>
                <c:pt idx="17">
                  <c:v>8.8121963744740295E-2</c:v>
                </c:pt>
                <c:pt idx="18">
                  <c:v>5.0538439639835897E-2</c:v>
                </c:pt>
                <c:pt idx="19">
                  <c:v>3.2612030218131201E-2</c:v>
                </c:pt>
                <c:pt idx="20">
                  <c:v>6.8381171630432697E-2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C8-48DC-9AD8-ABCBED607E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0.82813233045689705</c:v>
                </c:pt>
                <c:pt idx="1">
                  <c:v>0.67418450436732502</c:v>
                </c:pt>
                <c:pt idx="2">
                  <c:v>0.44958871600365102</c:v>
                </c:pt>
                <c:pt idx="3">
                  <c:v>0.54144945955129697</c:v>
                </c:pt>
                <c:pt idx="4">
                  <c:v>0.79801182518138403</c:v>
                </c:pt>
                <c:pt idx="5">
                  <c:v>1.5131260864059699</c:v>
                </c:pt>
                <c:pt idx="6">
                  <c:v>0.83792902850494499</c:v>
                </c:pt>
                <c:pt idx="7">
                  <c:v>0.52773813202281605</c:v>
                </c:pt>
                <c:pt idx="8">
                  <c:v>0.86569336158134502</c:v>
                </c:pt>
                <c:pt idx="9">
                  <c:v>0.58312860618791096</c:v>
                </c:pt>
                <c:pt idx="10">
                  <c:v>0.36472474101563201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0.436184651548429</c:v>
                </c:pt>
                <c:pt idx="19">
                  <c:v>0.40390049985285997</c:v>
                </c:pt>
                <c:pt idx="20">
                  <c:v>0.32580086182282397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C8-48DC-9AD8-ABCBED607E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0.23368718816511999</c:v>
                </c:pt>
                <c:pt idx="1">
                  <c:v>0.18197581636041499</c:v>
                </c:pt>
                <c:pt idx="2">
                  <c:v>0.23651032966447599</c:v>
                </c:pt>
                <c:pt idx="3">
                  <c:v>0.22132965502468699</c:v>
                </c:pt>
                <c:pt idx="4">
                  <c:v>0.26179739947383002</c:v>
                </c:pt>
                <c:pt idx="5">
                  <c:v>0.127441682540194</c:v>
                </c:pt>
                <c:pt idx="6">
                  <c:v>0.25087553035373</c:v>
                </c:pt>
                <c:pt idx="7">
                  <c:v>0.23427952711514</c:v>
                </c:pt>
                <c:pt idx="8">
                  <c:v>0.15679767372280301</c:v>
                </c:pt>
                <c:pt idx="9">
                  <c:v>0.18585099471611599</c:v>
                </c:pt>
                <c:pt idx="10">
                  <c:v>0.32533623436827902</c:v>
                </c:pt>
                <c:pt idx="11">
                  <c:v>0.27569598824823299</c:v>
                </c:pt>
                <c:pt idx="12">
                  <c:v>8.5287189449738607E-2</c:v>
                </c:pt>
                <c:pt idx="13">
                  <c:v>5.1860349565146902E-2</c:v>
                </c:pt>
                <c:pt idx="14">
                  <c:v>0.136006176795268</c:v>
                </c:pt>
                <c:pt idx="15">
                  <c:v>0.120395740701242</c:v>
                </c:pt>
                <c:pt idx="16">
                  <c:v>0.124980255652353</c:v>
                </c:pt>
                <c:pt idx="17">
                  <c:v>0.13741172914302799</c:v>
                </c:pt>
                <c:pt idx="18">
                  <c:v>0.105540791997142</c:v>
                </c:pt>
                <c:pt idx="19">
                  <c:v>0.21136887309178001</c:v>
                </c:pt>
                <c:pt idx="20">
                  <c:v>0.12710084734909799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C8-48DC-9AD8-ABCBED607E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0.453010662044255</c:v>
                </c:pt>
                <c:pt idx="1">
                  <c:v>0.23482695171544801</c:v>
                </c:pt>
                <c:pt idx="2">
                  <c:v>0.54814516038087602</c:v>
                </c:pt>
                <c:pt idx="3">
                  <c:v>0.54819197091626604</c:v>
                </c:pt>
                <c:pt idx="4">
                  <c:v>0.25260363396773899</c:v>
                </c:pt>
                <c:pt idx="5">
                  <c:v>0.386468602413093</c:v>
                </c:pt>
                <c:pt idx="6">
                  <c:v>0.57880387045772796</c:v>
                </c:pt>
                <c:pt idx="7">
                  <c:v>0.64592709716934404</c:v>
                </c:pt>
                <c:pt idx="8">
                  <c:v>0.62206977735381896</c:v>
                </c:pt>
                <c:pt idx="9">
                  <c:v>0.23533221555367501</c:v>
                </c:pt>
                <c:pt idx="10">
                  <c:v>0.62825988981791003</c:v>
                </c:pt>
                <c:pt idx="11">
                  <c:v>0.52964350248298597</c:v>
                </c:pt>
                <c:pt idx="12">
                  <c:v>0.43553945208495598</c:v>
                </c:pt>
                <c:pt idx="13">
                  <c:v>0.22962665384080699</c:v>
                </c:pt>
                <c:pt idx="14">
                  <c:v>0.32953625373425999</c:v>
                </c:pt>
                <c:pt idx="15">
                  <c:v>0.22920247824498999</c:v>
                </c:pt>
                <c:pt idx="16">
                  <c:v>0.21189237243505199</c:v>
                </c:pt>
                <c:pt idx="17">
                  <c:v>0.122098447974764</c:v>
                </c:pt>
                <c:pt idx="18">
                  <c:v>0.26453642257515098</c:v>
                </c:pt>
                <c:pt idx="19">
                  <c:v>0.28205334440938301</c:v>
                </c:pt>
                <c:pt idx="20">
                  <c:v>0.34138231485089898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C8-48DC-9AD8-ABCBED60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71136"/>
        <c:axId val="307268184"/>
      </c:lineChart>
      <c:dateAx>
        <c:axId val="30727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8184"/>
        <c:crosses val="autoZero"/>
        <c:auto val="1"/>
        <c:lblOffset val="100"/>
        <c:baseTimeUnit val="months"/>
      </c:dateAx>
      <c:valAx>
        <c:axId val="30726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7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576584</c:v>
                </c:pt>
                <c:pt idx="1">
                  <c:v>1458540</c:v>
                </c:pt>
                <c:pt idx="2">
                  <c:v>647178</c:v>
                </c:pt>
                <c:pt idx="3">
                  <c:v>861830</c:v>
                </c:pt>
                <c:pt idx="4">
                  <c:v>1753712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27-4ABA-81FD-B3E06A873D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23736</c:v>
                </c:pt>
                <c:pt idx="1">
                  <c:v>156691</c:v>
                </c:pt>
                <c:pt idx="2">
                  <c:v>55413</c:v>
                </c:pt>
                <c:pt idx="3">
                  <c:v>45501</c:v>
                </c:pt>
                <c:pt idx="4">
                  <c:v>108271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27-4ABA-81FD-B3E06A873D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67318</c:v>
                </c:pt>
                <c:pt idx="1">
                  <c:v>189846</c:v>
                </c:pt>
                <c:pt idx="2">
                  <c:v>41568</c:v>
                </c:pt>
                <c:pt idx="3">
                  <c:v>11972</c:v>
                </c:pt>
                <c:pt idx="4">
                  <c:v>139067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27-4ABA-81FD-B3E06A873D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7346</c:v>
                </c:pt>
                <c:pt idx="1">
                  <c:v>37362</c:v>
                </c:pt>
                <c:pt idx="2">
                  <c:v>11593</c:v>
                </c:pt>
                <c:pt idx="3">
                  <c:v>9577</c:v>
                </c:pt>
                <c:pt idx="4">
                  <c:v>24439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27-4ABA-81FD-B3E06A873D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740</c:v>
                </c:pt>
                <c:pt idx="1">
                  <c:v>3437</c:v>
                </c:pt>
                <c:pt idx="2">
                  <c:v>965</c:v>
                </c:pt>
                <c:pt idx="3">
                  <c:v>954</c:v>
                </c:pt>
                <c:pt idx="4">
                  <c:v>2632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27-4ABA-81FD-B3E06A873D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2381</c:v>
                </c:pt>
                <c:pt idx="1">
                  <c:v>6619</c:v>
                </c:pt>
                <c:pt idx="2">
                  <c:v>1780</c:v>
                </c:pt>
                <c:pt idx="3">
                  <c:v>5111</c:v>
                </c:pt>
                <c:pt idx="4">
                  <c:v>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27-4ABA-81FD-B3E06A873D4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468209</c:v>
                </c:pt>
                <c:pt idx="1">
                  <c:v>518627</c:v>
                </c:pt>
                <c:pt idx="2">
                  <c:v>136319</c:v>
                </c:pt>
                <c:pt idx="3">
                  <c:v>266462</c:v>
                </c:pt>
                <c:pt idx="4">
                  <c:v>339204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27-4ABA-81FD-B3E06A873D4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 SÜD</c:v>
                </c:pt>
                <c:pt idx="1">
                  <c:v>Lidl Deutschland</c:v>
                </c:pt>
                <c:pt idx="2">
                  <c:v>PENNY</c:v>
                </c:pt>
                <c:pt idx="3">
                  <c:v>REWE</c:v>
                </c:pt>
                <c:pt idx="4">
                  <c:v>EDEKA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54957</c:v>
                </c:pt>
                <c:pt idx="1">
                  <c:v>118631</c:v>
                </c:pt>
                <c:pt idx="2">
                  <c:v>57435</c:v>
                </c:pt>
                <c:pt idx="3">
                  <c:v>60730</c:v>
                </c:pt>
                <c:pt idx="4">
                  <c:v>245103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527-4ABA-81FD-B3E06A873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59984"/>
        <c:axId val="307260312"/>
      </c:barChart>
      <c:catAx>
        <c:axId val="30725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0312"/>
        <c:crosses val="autoZero"/>
        <c:auto val="1"/>
        <c:lblAlgn val="ctr"/>
        <c:lblOffset val="100"/>
        <c:noMultiLvlLbl val="0"/>
      </c:catAx>
      <c:valAx>
        <c:axId val="30726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5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156</c:v>
                </c:pt>
                <c:pt idx="1">
                  <c:v>138</c:v>
                </c:pt>
                <c:pt idx="2">
                  <c:v>180</c:v>
                </c:pt>
                <c:pt idx="3">
                  <c:v>167</c:v>
                </c:pt>
                <c:pt idx="4">
                  <c:v>157</c:v>
                </c:pt>
                <c:pt idx="5">
                  <c:v>96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B-4A96-9B30-004488824F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238</c:v>
                </c:pt>
                <c:pt idx="1">
                  <c:v>266</c:v>
                </c:pt>
                <c:pt idx="2">
                  <c:v>257</c:v>
                </c:pt>
                <c:pt idx="3">
                  <c:v>272</c:v>
                </c:pt>
                <c:pt idx="4">
                  <c:v>270</c:v>
                </c:pt>
                <c:pt idx="5">
                  <c:v>189</c:v>
                </c:pt>
                <c:pt idx="6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B-4A96-9B30-004488824F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83</c:v>
                </c:pt>
                <c:pt idx="1">
                  <c:v>58</c:v>
                </c:pt>
                <c:pt idx="2">
                  <c:v>60</c:v>
                </c:pt>
                <c:pt idx="3">
                  <c:v>66</c:v>
                </c:pt>
                <c:pt idx="4">
                  <c:v>60</c:v>
                </c:pt>
                <c:pt idx="5">
                  <c:v>63</c:v>
                </c:pt>
                <c:pt idx="6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0B-4A96-9B30-004488824F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101</c:v>
                </c:pt>
                <c:pt idx="1">
                  <c:v>93</c:v>
                </c:pt>
                <c:pt idx="2">
                  <c:v>87</c:v>
                </c:pt>
                <c:pt idx="3">
                  <c:v>98</c:v>
                </c:pt>
                <c:pt idx="4">
                  <c:v>97</c:v>
                </c:pt>
                <c:pt idx="5">
                  <c:v>84</c:v>
                </c:pt>
                <c:pt idx="6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0B-4A96-9B30-004488824F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112</c:v>
                </c:pt>
                <c:pt idx="1">
                  <c:v>75</c:v>
                </c:pt>
                <c:pt idx="2">
                  <c:v>88</c:v>
                </c:pt>
                <c:pt idx="3">
                  <c:v>81</c:v>
                </c:pt>
                <c:pt idx="4">
                  <c:v>104</c:v>
                </c:pt>
                <c:pt idx="5">
                  <c:v>60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0B-4A96-9B30-004488824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262936"/>
        <c:axId val="307261952"/>
      </c:barChart>
      <c:catAx>
        <c:axId val="30726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1952"/>
        <c:crosses val="autoZero"/>
        <c:auto val="1"/>
        <c:lblAlgn val="ctr"/>
        <c:lblOffset val="100"/>
        <c:noMultiLvlLbl val="0"/>
      </c:catAx>
      <c:valAx>
        <c:axId val="30726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41.270899999999997</c:v>
                </c:pt>
                <c:pt idx="1">
                  <c:v>60.441499999999998</c:v>
                </c:pt>
                <c:pt idx="2">
                  <c:v>45.860399999999998</c:v>
                </c:pt>
                <c:pt idx="3">
                  <c:v>100</c:v>
                </c:pt>
                <c:pt idx="4">
                  <c:v>18.962700000000002</c:v>
                </c:pt>
                <c:pt idx="5">
                  <c:v>38.506799999999998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8-4238-869D-D1DC3E3C59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95.050200000000004</c:v>
                </c:pt>
                <c:pt idx="3">
                  <c:v>88.646699999999996</c:v>
                </c:pt>
                <c:pt idx="4">
                  <c:v>9.4365000000000006</c:v>
                </c:pt>
                <c:pt idx="5">
                  <c:v>17.092500000000001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18-4238-869D-D1DC3E3C59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15.8865</c:v>
                </c:pt>
                <c:pt idx="1">
                  <c:v>25.775700000000001</c:v>
                </c:pt>
                <c:pt idx="2">
                  <c:v>36.353700000000003</c:v>
                </c:pt>
                <c:pt idx="3">
                  <c:v>97.917599999999993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18-4238-869D-D1DC3E3C59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41.484900000000003</c:v>
                </c:pt>
                <c:pt idx="1">
                  <c:v>37.947499999999998</c:v>
                </c:pt>
                <c:pt idx="2">
                  <c:v>48.183999999999997</c:v>
                </c:pt>
                <c:pt idx="3">
                  <c:v>93.938199999999995</c:v>
                </c:pt>
                <c:pt idx="4">
                  <c:v>30.742999999999999</c:v>
                </c:pt>
                <c:pt idx="5">
                  <c:v>23.346800000000002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18-4238-869D-D1DC3E3C59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45.151299999999999</c:v>
                </c:pt>
                <c:pt idx="1">
                  <c:v>34.546500000000002</c:v>
                </c:pt>
                <c:pt idx="2">
                  <c:v>100</c:v>
                </c:pt>
                <c:pt idx="3">
                  <c:v>82.191699999999997</c:v>
                </c:pt>
                <c:pt idx="4">
                  <c:v>64.090199999999996</c:v>
                </c:pt>
                <c:pt idx="5">
                  <c:v>20.783899999999999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18-4238-869D-D1DC3E3C5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263920"/>
        <c:axId val="307259000"/>
      </c:radarChart>
      <c:catAx>
        <c:axId val="30726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59000"/>
        <c:crosses val="autoZero"/>
        <c:auto val="1"/>
        <c:lblAlgn val="ctr"/>
        <c:lblOffset val="100"/>
        <c:noMultiLvlLbl val="0"/>
      </c:catAx>
      <c:valAx>
        <c:axId val="30725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0.111275230894338</c:v>
                </c:pt>
                <c:pt idx="1">
                  <c:v>9.8275456983084805E-2</c:v>
                </c:pt>
                <c:pt idx="2">
                  <c:v>0.10933168944501299</c:v>
                </c:pt>
                <c:pt idx="3">
                  <c:v>0.23094147739776599</c:v>
                </c:pt>
                <c:pt idx="4">
                  <c:v>8.7407311983614996E-2</c:v>
                </c:pt>
                <c:pt idx="5">
                  <c:v>5.5829628026547E-2</c:v>
                </c:pt>
                <c:pt idx="6">
                  <c:v>8.3359069605649802E-2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2A-4F19-A9E1-DDE28E0618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6.0264136692971398E-2</c:v>
                </c:pt>
                <c:pt idx="1">
                  <c:v>5.3580945607406998E-2</c:v>
                </c:pt>
                <c:pt idx="2">
                  <c:v>7.76927298841016E-2</c:v>
                </c:pt>
                <c:pt idx="3">
                  <c:v>4.9646923544665697E-2</c:v>
                </c:pt>
                <c:pt idx="4">
                  <c:v>5.74236227484093E-2</c:v>
                </c:pt>
                <c:pt idx="5">
                  <c:v>4.7893020595028403E-2</c:v>
                </c:pt>
                <c:pt idx="6">
                  <c:v>5.7910349116767103E-2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2A-4F19-A9E1-DDE28E0618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0.631260246538625</c:v>
                </c:pt>
                <c:pt idx="1">
                  <c:v>0.64589914644521895</c:v>
                </c:pt>
                <c:pt idx="2">
                  <c:v>0.627350622941243</c:v>
                </c:pt>
                <c:pt idx="3">
                  <c:v>0.63306827156606804</c:v>
                </c:pt>
                <c:pt idx="4">
                  <c:v>0.58994065941630602</c:v>
                </c:pt>
                <c:pt idx="5">
                  <c:v>0.59455757379720697</c:v>
                </c:pt>
                <c:pt idx="6">
                  <c:v>0.56226907399160697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2A-4F19-A9E1-DDE28E0618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0.20760726401252999</c:v>
                </c:pt>
                <c:pt idx="1">
                  <c:v>0.21285570503793999</c:v>
                </c:pt>
                <c:pt idx="2">
                  <c:v>0.14803158820661699</c:v>
                </c:pt>
                <c:pt idx="3">
                  <c:v>0.158029366093972</c:v>
                </c:pt>
                <c:pt idx="4">
                  <c:v>0.209177721657059</c:v>
                </c:pt>
                <c:pt idx="5">
                  <c:v>0.18277713244223001</c:v>
                </c:pt>
                <c:pt idx="6">
                  <c:v>0.203920153906886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2A-4F19-A9E1-DDE28E0618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0.30857074643393301</c:v>
                </c:pt>
                <c:pt idx="1">
                  <c:v>0.54443517915839301</c:v>
                </c:pt>
                <c:pt idx="2">
                  <c:v>0.45057767302644502</c:v>
                </c:pt>
                <c:pt idx="3">
                  <c:v>0.25338454294477297</c:v>
                </c:pt>
                <c:pt idx="4">
                  <c:v>0.43600270089679299</c:v>
                </c:pt>
                <c:pt idx="5">
                  <c:v>0.42667223164725498</c:v>
                </c:pt>
                <c:pt idx="6">
                  <c:v>0.36827702910909099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2A-4F19-A9E1-DDE28E061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145952"/>
        <c:axId val="261147920"/>
      </c:barChart>
      <c:catAx>
        <c:axId val="26114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7920"/>
        <c:crosses val="autoZero"/>
        <c:auto val="1"/>
        <c:lblAlgn val="ctr"/>
        <c:lblOffset val="100"/>
        <c:noMultiLvlLbl val="0"/>
      </c:catAx>
      <c:valAx>
        <c:axId val="26114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557</c:v>
                </c:pt>
                <c:pt idx="1">
                  <c:v>179</c:v>
                </c:pt>
                <c:pt idx="2">
                  <c:v>191</c:v>
                </c:pt>
                <c:pt idx="3">
                  <c:v>213</c:v>
                </c:pt>
                <c:pt idx="4">
                  <c:v>3820</c:v>
                </c:pt>
                <c:pt idx="5">
                  <c:v>119</c:v>
                </c:pt>
                <c:pt idx="6">
                  <c:v>129</c:v>
                </c:pt>
                <c:pt idx="7">
                  <c:v>189</c:v>
                </c:pt>
                <c:pt idx="8">
                  <c:v>408</c:v>
                </c:pt>
                <c:pt idx="9">
                  <c:v>513</c:v>
                </c:pt>
                <c:pt idx="10">
                  <c:v>501</c:v>
                </c:pt>
                <c:pt idx="11">
                  <c:v>155</c:v>
                </c:pt>
                <c:pt idx="12">
                  <c:v>239</c:v>
                </c:pt>
                <c:pt idx="13">
                  <c:v>243</c:v>
                </c:pt>
                <c:pt idx="14">
                  <c:v>229</c:v>
                </c:pt>
                <c:pt idx="15">
                  <c:v>175</c:v>
                </c:pt>
                <c:pt idx="16">
                  <c:v>422</c:v>
                </c:pt>
                <c:pt idx="17">
                  <c:v>220</c:v>
                </c:pt>
                <c:pt idx="18">
                  <c:v>274</c:v>
                </c:pt>
                <c:pt idx="19">
                  <c:v>233</c:v>
                </c:pt>
                <c:pt idx="20">
                  <c:v>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F4-48E3-AA8C-9286F7B7FC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1109</c:v>
                </c:pt>
                <c:pt idx="1">
                  <c:v>258</c:v>
                </c:pt>
                <c:pt idx="2">
                  <c:v>376</c:v>
                </c:pt>
                <c:pt idx="3">
                  <c:v>279</c:v>
                </c:pt>
                <c:pt idx="4">
                  <c:v>347</c:v>
                </c:pt>
                <c:pt idx="5">
                  <c:v>218</c:v>
                </c:pt>
                <c:pt idx="6">
                  <c:v>130</c:v>
                </c:pt>
                <c:pt idx="7">
                  <c:v>197</c:v>
                </c:pt>
                <c:pt idx="8">
                  <c:v>504</c:v>
                </c:pt>
                <c:pt idx="9">
                  <c:v>117</c:v>
                </c:pt>
                <c:pt idx="10">
                  <c:v>234</c:v>
                </c:pt>
                <c:pt idx="11">
                  <c:v>199</c:v>
                </c:pt>
                <c:pt idx="12">
                  <c:v>183</c:v>
                </c:pt>
                <c:pt idx="13">
                  <c:v>177</c:v>
                </c:pt>
                <c:pt idx="14">
                  <c:v>343</c:v>
                </c:pt>
                <c:pt idx="15">
                  <c:v>496</c:v>
                </c:pt>
                <c:pt idx="16">
                  <c:v>285</c:v>
                </c:pt>
                <c:pt idx="17">
                  <c:v>476</c:v>
                </c:pt>
                <c:pt idx="18">
                  <c:v>243</c:v>
                </c:pt>
                <c:pt idx="19">
                  <c:v>147</c:v>
                </c:pt>
                <c:pt idx="20">
                  <c:v>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F4-48E3-AA8C-9286F7B7FC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261</c:v>
                </c:pt>
                <c:pt idx="1">
                  <c:v>231</c:v>
                </c:pt>
                <c:pt idx="2">
                  <c:v>128</c:v>
                </c:pt>
                <c:pt idx="3">
                  <c:v>477</c:v>
                </c:pt>
                <c:pt idx="4">
                  <c:v>454</c:v>
                </c:pt>
                <c:pt idx="5">
                  <c:v>651</c:v>
                </c:pt>
                <c:pt idx="6">
                  <c:v>524</c:v>
                </c:pt>
                <c:pt idx="7">
                  <c:v>204</c:v>
                </c:pt>
                <c:pt idx="8">
                  <c:v>404</c:v>
                </c:pt>
                <c:pt idx="9">
                  <c:v>414</c:v>
                </c:pt>
                <c:pt idx="10">
                  <c:v>111</c:v>
                </c:pt>
                <c:pt idx="11">
                  <c:v>255</c:v>
                </c:pt>
                <c:pt idx="12">
                  <c:v>174</c:v>
                </c:pt>
                <c:pt idx="13">
                  <c:v>773</c:v>
                </c:pt>
                <c:pt idx="14">
                  <c:v>126</c:v>
                </c:pt>
                <c:pt idx="15">
                  <c:v>120</c:v>
                </c:pt>
                <c:pt idx="16">
                  <c:v>550</c:v>
                </c:pt>
                <c:pt idx="17">
                  <c:v>170</c:v>
                </c:pt>
                <c:pt idx="18">
                  <c:v>228</c:v>
                </c:pt>
                <c:pt idx="19">
                  <c:v>271</c:v>
                </c:pt>
                <c:pt idx="20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F4-48E3-AA8C-9286F7B7FC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309</c:v>
                </c:pt>
                <c:pt idx="1">
                  <c:v>118</c:v>
                </c:pt>
                <c:pt idx="2">
                  <c:v>234</c:v>
                </c:pt>
                <c:pt idx="3">
                  <c:v>333</c:v>
                </c:pt>
                <c:pt idx="4">
                  <c:v>576</c:v>
                </c:pt>
                <c:pt idx="5">
                  <c:v>331</c:v>
                </c:pt>
                <c:pt idx="6">
                  <c:v>742</c:v>
                </c:pt>
                <c:pt idx="7">
                  <c:v>609</c:v>
                </c:pt>
                <c:pt idx="8">
                  <c:v>444</c:v>
                </c:pt>
                <c:pt idx="9">
                  <c:v>529</c:v>
                </c:pt>
                <c:pt idx="10">
                  <c:v>877</c:v>
                </c:pt>
                <c:pt idx="11">
                  <c:v>1015</c:v>
                </c:pt>
                <c:pt idx="12">
                  <c:v>242</c:v>
                </c:pt>
                <c:pt idx="13">
                  <c:v>69</c:v>
                </c:pt>
                <c:pt idx="14">
                  <c:v>169</c:v>
                </c:pt>
                <c:pt idx="15">
                  <c:v>260</c:v>
                </c:pt>
                <c:pt idx="16">
                  <c:v>283</c:v>
                </c:pt>
                <c:pt idx="17">
                  <c:v>371</c:v>
                </c:pt>
                <c:pt idx="18">
                  <c:v>199</c:v>
                </c:pt>
                <c:pt idx="19">
                  <c:v>473</c:v>
                </c:pt>
                <c:pt idx="20">
                  <c:v>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F4-48E3-AA8C-9286F7B7FC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577</c:v>
                </c:pt>
                <c:pt idx="1">
                  <c:v>618</c:v>
                </c:pt>
                <c:pt idx="2">
                  <c:v>1248</c:v>
                </c:pt>
                <c:pt idx="3">
                  <c:v>559</c:v>
                </c:pt>
                <c:pt idx="4">
                  <c:v>349</c:v>
                </c:pt>
                <c:pt idx="5">
                  <c:v>701</c:v>
                </c:pt>
                <c:pt idx="6">
                  <c:v>836</c:v>
                </c:pt>
                <c:pt idx="7">
                  <c:v>773</c:v>
                </c:pt>
                <c:pt idx="8">
                  <c:v>801</c:v>
                </c:pt>
                <c:pt idx="9">
                  <c:v>301</c:v>
                </c:pt>
                <c:pt idx="10">
                  <c:v>650</c:v>
                </c:pt>
                <c:pt idx="11">
                  <c:v>828</c:v>
                </c:pt>
                <c:pt idx="12">
                  <c:v>656</c:v>
                </c:pt>
                <c:pt idx="13">
                  <c:v>500</c:v>
                </c:pt>
                <c:pt idx="14">
                  <c:v>390</c:v>
                </c:pt>
                <c:pt idx="15">
                  <c:v>531</c:v>
                </c:pt>
                <c:pt idx="16">
                  <c:v>649</c:v>
                </c:pt>
                <c:pt idx="17">
                  <c:v>162</c:v>
                </c:pt>
                <c:pt idx="18">
                  <c:v>472</c:v>
                </c:pt>
                <c:pt idx="19">
                  <c:v>295</c:v>
                </c:pt>
                <c:pt idx="20">
                  <c:v>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F4-48E3-AA8C-9286F7B7F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140048"/>
        <c:axId val="261140376"/>
      </c:lineChart>
      <c:dateAx>
        <c:axId val="26114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0376"/>
        <c:crosses val="autoZero"/>
        <c:auto val="1"/>
        <c:lblOffset val="100"/>
        <c:baseTimeUnit val="months"/>
      </c:dateAx>
      <c:valAx>
        <c:axId val="26114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 SÜD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1402</c:v>
                </c:pt>
                <c:pt idx="1">
                  <c:v>986</c:v>
                </c:pt>
                <c:pt idx="2">
                  <c:v>721</c:v>
                </c:pt>
                <c:pt idx="3">
                  <c:v>764</c:v>
                </c:pt>
                <c:pt idx="4">
                  <c:v>5033</c:v>
                </c:pt>
                <c:pt idx="5">
                  <c:v>337</c:v>
                </c:pt>
                <c:pt idx="6">
                  <c:v>557</c:v>
                </c:pt>
                <c:pt idx="7">
                  <c:v>1026</c:v>
                </c:pt>
                <c:pt idx="8">
                  <c:v>1316</c:v>
                </c:pt>
                <c:pt idx="9">
                  <c:v>1752</c:v>
                </c:pt>
                <c:pt idx="10">
                  <c:v>1334</c:v>
                </c:pt>
                <c:pt idx="11">
                  <c:v>1011</c:v>
                </c:pt>
                <c:pt idx="12">
                  <c:v>989</c:v>
                </c:pt>
                <c:pt idx="13">
                  <c:v>953</c:v>
                </c:pt>
                <c:pt idx="14">
                  <c:v>1263</c:v>
                </c:pt>
                <c:pt idx="15">
                  <c:v>649</c:v>
                </c:pt>
                <c:pt idx="16">
                  <c:v>1130</c:v>
                </c:pt>
                <c:pt idx="17">
                  <c:v>772</c:v>
                </c:pt>
                <c:pt idx="18">
                  <c:v>827</c:v>
                </c:pt>
                <c:pt idx="19">
                  <c:v>898</c:v>
                </c:pt>
                <c:pt idx="20">
                  <c:v>1013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E0-4C02-A375-E887FEF042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2284</c:v>
                </c:pt>
                <c:pt idx="1">
                  <c:v>1398</c:v>
                </c:pt>
                <c:pt idx="2">
                  <c:v>2564</c:v>
                </c:pt>
                <c:pt idx="3">
                  <c:v>1306</c:v>
                </c:pt>
                <c:pt idx="4">
                  <c:v>1173</c:v>
                </c:pt>
                <c:pt idx="5">
                  <c:v>845</c:v>
                </c:pt>
                <c:pt idx="6">
                  <c:v>688</c:v>
                </c:pt>
                <c:pt idx="7">
                  <c:v>1031</c:v>
                </c:pt>
                <c:pt idx="8">
                  <c:v>1879</c:v>
                </c:pt>
                <c:pt idx="9">
                  <c:v>826</c:v>
                </c:pt>
                <c:pt idx="10">
                  <c:v>2998</c:v>
                </c:pt>
                <c:pt idx="11">
                  <c:v>1027</c:v>
                </c:pt>
                <c:pt idx="12">
                  <c:v>978</c:v>
                </c:pt>
                <c:pt idx="13">
                  <c:v>860</c:v>
                </c:pt>
                <c:pt idx="14">
                  <c:v>1676</c:v>
                </c:pt>
                <c:pt idx="15">
                  <c:v>1966</c:v>
                </c:pt>
                <c:pt idx="16">
                  <c:v>1398</c:v>
                </c:pt>
                <c:pt idx="17">
                  <c:v>2327</c:v>
                </c:pt>
                <c:pt idx="18">
                  <c:v>1336</c:v>
                </c:pt>
                <c:pt idx="19">
                  <c:v>862</c:v>
                </c:pt>
                <c:pt idx="20">
                  <c:v>1810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E0-4C02-A375-E887FEF042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2467</c:v>
                </c:pt>
                <c:pt idx="1">
                  <c:v>2043</c:v>
                </c:pt>
                <c:pt idx="2">
                  <c:v>1402</c:v>
                </c:pt>
                <c:pt idx="3">
                  <c:v>1753</c:v>
                </c:pt>
                <c:pt idx="4">
                  <c:v>2669</c:v>
                </c:pt>
                <c:pt idx="5">
                  <c:v>5257</c:v>
                </c:pt>
                <c:pt idx="6">
                  <c:v>3024</c:v>
                </c:pt>
                <c:pt idx="7">
                  <c:v>1947</c:v>
                </c:pt>
                <c:pt idx="8">
                  <c:v>3250</c:v>
                </c:pt>
                <c:pt idx="9">
                  <c:v>2226</c:v>
                </c:pt>
                <c:pt idx="10">
                  <c:v>1407</c:v>
                </c:pt>
                <c:pt idx="11">
                  <c:v>2354</c:v>
                </c:pt>
                <c:pt idx="12">
                  <c:v>1932</c:v>
                </c:pt>
                <c:pt idx="13">
                  <c:v>3018</c:v>
                </c:pt>
                <c:pt idx="14">
                  <c:v>1822</c:v>
                </c:pt>
                <c:pt idx="15">
                  <c:v>1709</c:v>
                </c:pt>
                <c:pt idx="16">
                  <c:v>2291</c:v>
                </c:pt>
                <c:pt idx="17">
                  <c:v>1618</c:v>
                </c:pt>
                <c:pt idx="18">
                  <c:v>1758</c:v>
                </c:pt>
                <c:pt idx="19">
                  <c:v>1694</c:v>
                </c:pt>
                <c:pt idx="20">
                  <c:v>1369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E0-4C02-A375-E887FEF042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2357</c:v>
                </c:pt>
                <c:pt idx="1">
                  <c:v>1860</c:v>
                </c:pt>
                <c:pt idx="2">
                  <c:v>2444</c:v>
                </c:pt>
                <c:pt idx="3">
                  <c:v>2314</c:v>
                </c:pt>
                <c:pt idx="4">
                  <c:v>2767</c:v>
                </c:pt>
                <c:pt idx="5">
                  <c:v>1361</c:v>
                </c:pt>
                <c:pt idx="6">
                  <c:v>2702</c:v>
                </c:pt>
                <c:pt idx="7">
                  <c:v>2541</c:v>
                </c:pt>
                <c:pt idx="8">
                  <c:v>1710</c:v>
                </c:pt>
                <c:pt idx="9">
                  <c:v>2033</c:v>
                </c:pt>
                <c:pt idx="10">
                  <c:v>3567</c:v>
                </c:pt>
                <c:pt idx="11">
                  <c:v>3026</c:v>
                </c:pt>
                <c:pt idx="12">
                  <c:v>936</c:v>
                </c:pt>
                <c:pt idx="13">
                  <c:v>569</c:v>
                </c:pt>
                <c:pt idx="14">
                  <c:v>1492</c:v>
                </c:pt>
                <c:pt idx="15">
                  <c:v>1320</c:v>
                </c:pt>
                <c:pt idx="16">
                  <c:v>1371</c:v>
                </c:pt>
                <c:pt idx="17">
                  <c:v>1507</c:v>
                </c:pt>
                <c:pt idx="18">
                  <c:v>1157</c:v>
                </c:pt>
                <c:pt idx="19">
                  <c:v>2320</c:v>
                </c:pt>
                <c:pt idx="20">
                  <c:v>1396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E0-4C02-A375-E887FEF042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5010</c:v>
                </c:pt>
                <c:pt idx="1">
                  <c:v>2623</c:v>
                </c:pt>
                <c:pt idx="2">
                  <c:v>6184</c:v>
                </c:pt>
                <c:pt idx="3">
                  <c:v>6240</c:v>
                </c:pt>
                <c:pt idx="4">
                  <c:v>2890</c:v>
                </c:pt>
                <c:pt idx="5">
                  <c:v>4447</c:v>
                </c:pt>
                <c:pt idx="6">
                  <c:v>6721</c:v>
                </c:pt>
                <c:pt idx="7">
                  <c:v>7579</c:v>
                </c:pt>
                <c:pt idx="8">
                  <c:v>7356</c:v>
                </c:pt>
                <c:pt idx="9">
                  <c:v>2793</c:v>
                </c:pt>
                <c:pt idx="10">
                  <c:v>7471</c:v>
                </c:pt>
                <c:pt idx="11">
                  <c:v>6310</c:v>
                </c:pt>
                <c:pt idx="12">
                  <c:v>5197</c:v>
                </c:pt>
                <c:pt idx="13">
                  <c:v>2741</c:v>
                </c:pt>
                <c:pt idx="14">
                  <c:v>3934</c:v>
                </c:pt>
                <c:pt idx="15">
                  <c:v>2736</c:v>
                </c:pt>
                <c:pt idx="16">
                  <c:v>2530</c:v>
                </c:pt>
                <c:pt idx="17">
                  <c:v>1458</c:v>
                </c:pt>
                <c:pt idx="18">
                  <c:v>3159</c:v>
                </c:pt>
                <c:pt idx="19">
                  <c:v>3370</c:v>
                </c:pt>
                <c:pt idx="20">
                  <c:v>4080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E0-4C02-A375-E887FEF0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142344"/>
        <c:axId val="261143000"/>
      </c:lineChart>
      <c:dateAx>
        <c:axId val="26114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3000"/>
        <c:crosses val="autoZero"/>
        <c:auto val="1"/>
        <c:lblOffset val="100"/>
        <c:baseTimeUnit val="months"/>
      </c:dateAx>
      <c:valAx>
        <c:axId val="26114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D56A-29AF-435D-8F60-E719BD1C43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Aldi_Facebook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6F4F0-4E6E-476E-B4CE-FE58B49B99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Omnicom Media Group Germany GmbH</a:t>
            </a:r>
          </a:p>
        </p:txBody>
      </p:sp>
    </p:spTree>
    <p:extLst>
      <p:ext uri="{BB962C8B-B14F-4D97-AF65-F5344CB8AC3E}">
        <p14:creationId xmlns:p14="http://schemas.microsoft.com/office/powerpoint/2010/main" val="370406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49BE4-99AA-4256-AD0B-AD99C1D3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Aldi_Wettbewerber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BD2F3-821D-43B3-84EB-AE9C46217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040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182978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5260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825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137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765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059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71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6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25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ALDI SÜD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16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Lidl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0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78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EDEKA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45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51663-C08B-420D-A502-B5199DDDB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83207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FE907-04B8-4EDF-8AA8-B6B77271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8FE86-30D4-4026-B7D1-DC48C72EAC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600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D4634-7F7C-45E3-87EE-0410F883B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23930-D617-46C8-8919-D183FD6F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89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06A11-7DA7-4963-A2E1-C3B05FEA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7AF8D-8BE9-4489-B791-9100BD8F2A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7540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4E2A8-9136-4ACD-B7B3-ECEE127C3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351C-C918-4996-B947-BD6E1ED81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6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E03C-0874-4C6C-86F8-28A12EA1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4E12F-711C-4F5D-A6DB-B6DF8B891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0139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2635A-B912-4481-BF99-001DE1DB6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2395C-895C-4FB5-B2BC-7A36D47B0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4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C3F4-CB53-4DAD-ADAC-B1AC5D2D0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86E91-1B09-453F-9105-82CD66FE4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067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D4EAC-E664-437A-AD49-E05C7AB7E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73D45-970E-40BE-8F33-47F1BB9E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705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20FE-41A5-4A30-A672-7992213DF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91173-8315-4771-A3EF-7A7486847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1646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5DC14-D3AD-42B2-A1E9-3E183F716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BC609-C13D-471C-9683-CE348EC1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14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4129-21EA-400C-AFDD-013640B6E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6EE93-B8DE-4E9C-8F6D-A011D4467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735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8A7B8-C332-4244-8C20-7C6058FED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D7783-F2F8-4CBA-91F9-EAC4E2B20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3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287D4-6C89-46BF-A285-9974E0A0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74F0F-43CC-45F9-9B25-FE8706B3B0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9932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4A342-F2CF-40E9-A8D8-2C4AE00FD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D3710-91A6-43E5-BB88-895087378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870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30E0-59E3-4950-BE9A-694E68EF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5FD79-910E-48E0-9B16-CE09B10693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9980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F3A02-0074-475F-9AB8-D90742EA3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41D4E-32F1-4934-AB1A-D2B9B442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81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793B-6CF7-4E4B-B045-C688994C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D0A5A7-6483-4CFE-B639-3A196AF830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77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78AF3-ACA7-40A2-A4D5-A3F0BD532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80388-804F-4A8D-89E6-D0E5BBA3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62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8017-C234-457A-9371-E67472BB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EBB12-E725-4C37-9F4E-DF15EBD82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943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2C3D0-899F-4719-8475-4761A7C69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D8D04-3879-4B75-9BD7-B8305B21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16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230</Words>
  <Application>Microsoft Office PowerPoint</Application>
  <PresentationFormat>On-screen Show (4:3)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Aldi_Facebook</vt:lpstr>
      <vt:lpstr>Facebook Fans Table | Aldi_Wettbewerber</vt:lpstr>
      <vt:lpstr>Facebook Fans Total | Aldi_Wettbewerber</vt:lpstr>
      <vt:lpstr>Facebook Own Posts | Aldi_Wettbewerber</vt:lpstr>
      <vt:lpstr>Facebook Interaction Rate By Post Type | Aldi_Wettbewerber</vt:lpstr>
      <vt:lpstr>Facebook Interaction Rate | Aldi_Wettbewerber</vt:lpstr>
      <vt:lpstr>Facebook Interactions Distribution | Aldi_Wettbewerber</vt:lpstr>
      <vt:lpstr>Facebook Own Posts By Weekday | Aldi_Wettbewerber</vt:lpstr>
      <vt:lpstr>Facebook Key Metrics Radar | Aldi_Wettbewerber</vt:lpstr>
      <vt:lpstr>Facebook Interaction Rate By Weekday | Aldi_Wettbewerber</vt:lpstr>
      <vt:lpstr>Facebook Average Comments Per Post | Aldi_Wettbewerber</vt:lpstr>
      <vt:lpstr>Facebook Average Interactions Per Post | Aldi_Wettbewerber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Aldi_Facebook</dc:title>
  <dc:creator>Frederik Peiniger</dc:creator>
  <cp:lastModifiedBy>Frederik Peiniger</cp:lastModifiedBy>
  <cp:revision>1</cp:revision>
  <dcterms:created xsi:type="dcterms:W3CDTF">2019-10-18T11:38:39Z</dcterms:created>
  <dcterms:modified xsi:type="dcterms:W3CDTF">2019-10-18T11:38:54Z</dcterms:modified>
</cp:coreProperties>
</file>