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aldinord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8">
                  <c:v>16386</c:v>
                </c:pt>
                <c:pt idx="9">
                  <c:v>19308</c:v>
                </c:pt>
                <c:pt idx="10">
                  <c:v>22113</c:v>
                </c:pt>
                <c:pt idx="11">
                  <c:v>24089</c:v>
                </c:pt>
                <c:pt idx="12">
                  <c:v>24294</c:v>
                </c:pt>
                <c:pt idx="16">
                  <c:v>32424</c:v>
                </c:pt>
                <c:pt idx="17">
                  <c:v>34506</c:v>
                </c:pt>
                <c:pt idx="18">
                  <c:v>38883</c:v>
                </c:pt>
                <c:pt idx="19">
                  <c:v>42641</c:v>
                </c:pt>
                <c:pt idx="20">
                  <c:v>45643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6A-453F-AC90-D2C295E5A5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aldisuedde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76498</c:v>
                </c:pt>
                <c:pt idx="1">
                  <c:v>81103</c:v>
                </c:pt>
                <c:pt idx="2">
                  <c:v>85538</c:v>
                </c:pt>
                <c:pt idx="3">
                  <c:v>91535</c:v>
                </c:pt>
                <c:pt idx="4">
                  <c:v>98317</c:v>
                </c:pt>
                <c:pt idx="5">
                  <c:v>105760</c:v>
                </c:pt>
                <c:pt idx="6">
                  <c:v>113333</c:v>
                </c:pt>
                <c:pt idx="7">
                  <c:v>121538</c:v>
                </c:pt>
                <c:pt idx="8">
                  <c:v>135656</c:v>
                </c:pt>
                <c:pt idx="9">
                  <c:v>148253</c:v>
                </c:pt>
                <c:pt idx="10">
                  <c:v>158043</c:v>
                </c:pt>
                <c:pt idx="11">
                  <c:v>168252</c:v>
                </c:pt>
                <c:pt idx="12">
                  <c:v>177766</c:v>
                </c:pt>
                <c:pt idx="13">
                  <c:v>187363</c:v>
                </c:pt>
                <c:pt idx="14">
                  <c:v>197969</c:v>
                </c:pt>
                <c:pt idx="15">
                  <c:v>210670</c:v>
                </c:pt>
                <c:pt idx="16">
                  <c:v>221572</c:v>
                </c:pt>
                <c:pt idx="17">
                  <c:v>231398</c:v>
                </c:pt>
                <c:pt idx="18">
                  <c:v>240848</c:v>
                </c:pt>
                <c:pt idx="19">
                  <c:v>252921</c:v>
                </c:pt>
                <c:pt idx="20">
                  <c:v>264817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6A-453F-AC90-D2C295E5A5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75974</c:v>
                </c:pt>
                <c:pt idx="1">
                  <c:v>78256</c:v>
                </c:pt>
                <c:pt idx="2">
                  <c:v>80476</c:v>
                </c:pt>
                <c:pt idx="3">
                  <c:v>82290</c:v>
                </c:pt>
                <c:pt idx="4">
                  <c:v>84388</c:v>
                </c:pt>
                <c:pt idx="5">
                  <c:v>86801</c:v>
                </c:pt>
                <c:pt idx="6">
                  <c:v>89195</c:v>
                </c:pt>
                <c:pt idx="7">
                  <c:v>94777</c:v>
                </c:pt>
                <c:pt idx="8">
                  <c:v>99643</c:v>
                </c:pt>
                <c:pt idx="9">
                  <c:v>106419</c:v>
                </c:pt>
                <c:pt idx="10">
                  <c:v>110500</c:v>
                </c:pt>
                <c:pt idx="11">
                  <c:v>114627</c:v>
                </c:pt>
                <c:pt idx="12">
                  <c:v>118425</c:v>
                </c:pt>
                <c:pt idx="13">
                  <c:v>121678</c:v>
                </c:pt>
                <c:pt idx="14">
                  <c:v>124950</c:v>
                </c:pt>
                <c:pt idx="15">
                  <c:v>128031</c:v>
                </c:pt>
                <c:pt idx="16">
                  <c:v>132133</c:v>
                </c:pt>
                <c:pt idx="17">
                  <c:v>134989</c:v>
                </c:pt>
                <c:pt idx="18">
                  <c:v>137947</c:v>
                </c:pt>
                <c:pt idx="19">
                  <c:v>141006</c:v>
                </c:pt>
                <c:pt idx="20">
                  <c:v>145076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6A-453F-AC90-D2C295E5A5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112426</c:v>
                </c:pt>
                <c:pt idx="1">
                  <c:v>118510</c:v>
                </c:pt>
                <c:pt idx="2">
                  <c:v>126216</c:v>
                </c:pt>
                <c:pt idx="3">
                  <c:v>132579</c:v>
                </c:pt>
                <c:pt idx="4">
                  <c:v>136428</c:v>
                </c:pt>
                <c:pt idx="5">
                  <c:v>137866</c:v>
                </c:pt>
                <c:pt idx="6">
                  <c:v>137508</c:v>
                </c:pt>
                <c:pt idx="7">
                  <c:v>137617</c:v>
                </c:pt>
                <c:pt idx="8">
                  <c:v>137461</c:v>
                </c:pt>
                <c:pt idx="9">
                  <c:v>138718</c:v>
                </c:pt>
                <c:pt idx="10">
                  <c:v>140575</c:v>
                </c:pt>
                <c:pt idx="11">
                  <c:v>141964</c:v>
                </c:pt>
                <c:pt idx="12">
                  <c:v>144194</c:v>
                </c:pt>
                <c:pt idx="13">
                  <c:v>146570</c:v>
                </c:pt>
                <c:pt idx="14">
                  <c:v>149368</c:v>
                </c:pt>
                <c:pt idx="15">
                  <c:v>153173</c:v>
                </c:pt>
                <c:pt idx="16">
                  <c:v>156499</c:v>
                </c:pt>
                <c:pt idx="17">
                  <c:v>159222</c:v>
                </c:pt>
                <c:pt idx="18">
                  <c:v>162065</c:v>
                </c:pt>
                <c:pt idx="19">
                  <c:v>164828</c:v>
                </c:pt>
                <c:pt idx="20">
                  <c:v>168566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6A-453F-AC90-D2C295E5A5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pennydeutschland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Sheet1!$F$2:$F$22</c:f>
              <c:numCache>
                <c:formatCode>General</c:formatCode>
                <c:ptCount val="2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06A-453F-AC90-D2C295E5A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880096"/>
        <c:axId val="296879112"/>
      </c:lineChart>
      <c:dateAx>
        <c:axId val="296880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79112"/>
        <c:crosses val="autoZero"/>
        <c:auto val="1"/>
        <c:lblOffset val="100"/>
        <c:baseTimeUnit val="months"/>
      </c:dateAx>
      <c:valAx>
        <c:axId val="29687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88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aldinord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2.3693</c:v>
                </c:pt>
                <c:pt idx="10">
                  <c:v>2.6511999999999998</c:v>
                </c:pt>
                <c:pt idx="11">
                  <c:v>1.6234999999999999</c:v>
                </c:pt>
                <c:pt idx="12">
                  <c:v>1.5029999999999999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3.0615999999999999</c:v>
                </c:pt>
                <c:pt idx="17">
                  <c:v>2.9300999999999999</c:v>
                </c:pt>
                <c:pt idx="18">
                  <c:v>1.6155999999999999</c:v>
                </c:pt>
                <c:pt idx="19">
                  <c:v>4.0846999999999998</c:v>
                </c:pt>
                <c:pt idx="20">
                  <c:v>1.6911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0C-47A0-A0AC-8D5C42D9A2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aldisuedde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1.3553999999999999</c:v>
                </c:pt>
                <c:pt idx="1">
                  <c:v>1.6601999999999999</c:v>
                </c:pt>
                <c:pt idx="2">
                  <c:v>1.3747</c:v>
                </c:pt>
                <c:pt idx="3">
                  <c:v>1.1901999999999999</c:v>
                </c:pt>
                <c:pt idx="4">
                  <c:v>1.2721</c:v>
                </c:pt>
                <c:pt idx="5">
                  <c:v>1.1548</c:v>
                </c:pt>
                <c:pt idx="6">
                  <c:v>1.1004</c:v>
                </c:pt>
                <c:pt idx="7">
                  <c:v>1.0948</c:v>
                </c:pt>
                <c:pt idx="8">
                  <c:v>1.1834</c:v>
                </c:pt>
                <c:pt idx="9">
                  <c:v>0.98350000000000004</c:v>
                </c:pt>
                <c:pt idx="10">
                  <c:v>1.0743</c:v>
                </c:pt>
                <c:pt idx="11">
                  <c:v>0.82620000000000005</c:v>
                </c:pt>
                <c:pt idx="12">
                  <c:v>0.80800000000000005</c:v>
                </c:pt>
                <c:pt idx="13">
                  <c:v>0.81950000000000001</c:v>
                </c:pt>
                <c:pt idx="14">
                  <c:v>0.69040000000000001</c:v>
                </c:pt>
                <c:pt idx="15">
                  <c:v>0.94869999999999999</c:v>
                </c:pt>
                <c:pt idx="16">
                  <c:v>0.59860000000000002</c:v>
                </c:pt>
                <c:pt idx="17">
                  <c:v>0.6774</c:v>
                </c:pt>
                <c:pt idx="18">
                  <c:v>0.60940000000000005</c:v>
                </c:pt>
                <c:pt idx="19">
                  <c:v>0.80579999999999996</c:v>
                </c:pt>
                <c:pt idx="20">
                  <c:v>0.46539999999999998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0C-47A0-A0AC-8D5C42D9A2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2.0846</c:v>
                </c:pt>
                <c:pt idx="1">
                  <c:v>2.1612</c:v>
                </c:pt>
                <c:pt idx="2">
                  <c:v>1.8888</c:v>
                </c:pt>
                <c:pt idx="3">
                  <c:v>1.6869000000000001</c:v>
                </c:pt>
                <c:pt idx="4">
                  <c:v>1.8059000000000001</c:v>
                </c:pt>
                <c:pt idx="5">
                  <c:v>1.9752000000000001</c:v>
                </c:pt>
                <c:pt idx="6">
                  <c:v>1.7786</c:v>
                </c:pt>
                <c:pt idx="7">
                  <c:v>1.9588000000000001</c:v>
                </c:pt>
                <c:pt idx="8">
                  <c:v>1.4769000000000001</c:v>
                </c:pt>
                <c:pt idx="9">
                  <c:v>1.4271</c:v>
                </c:pt>
                <c:pt idx="10">
                  <c:v>1.78</c:v>
                </c:pt>
                <c:pt idx="11">
                  <c:v>1.3778999999999999</c:v>
                </c:pt>
                <c:pt idx="12">
                  <c:v>1.5330999999999999</c:v>
                </c:pt>
                <c:pt idx="13">
                  <c:v>1.6083000000000001</c:v>
                </c:pt>
                <c:pt idx="14">
                  <c:v>1.474</c:v>
                </c:pt>
                <c:pt idx="15">
                  <c:v>1.4387000000000001</c:v>
                </c:pt>
                <c:pt idx="16">
                  <c:v>1.5918000000000001</c:v>
                </c:pt>
                <c:pt idx="17">
                  <c:v>1.3652</c:v>
                </c:pt>
                <c:pt idx="18">
                  <c:v>1.3059000000000001</c:v>
                </c:pt>
                <c:pt idx="19">
                  <c:v>1.1915</c:v>
                </c:pt>
                <c:pt idx="20">
                  <c:v>1.1383000000000001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0C-47A0-A0AC-8D5C42D9A2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1.0928</c:v>
                </c:pt>
                <c:pt idx="1">
                  <c:v>1.0304</c:v>
                </c:pt>
                <c:pt idx="2">
                  <c:v>0.90490000000000004</c:v>
                </c:pt>
                <c:pt idx="3">
                  <c:v>0.98119999999999996</c:v>
                </c:pt>
                <c:pt idx="4">
                  <c:v>0.87590000000000001</c:v>
                </c:pt>
                <c:pt idx="5">
                  <c:v>0.75860000000000005</c:v>
                </c:pt>
                <c:pt idx="6">
                  <c:v>0.82089999999999996</c:v>
                </c:pt>
                <c:pt idx="7">
                  <c:v>0.85780000000000001</c:v>
                </c:pt>
                <c:pt idx="8">
                  <c:v>0.75539999999999996</c:v>
                </c:pt>
                <c:pt idx="9">
                  <c:v>1.0228999999999999</c:v>
                </c:pt>
                <c:pt idx="10">
                  <c:v>0.73270000000000002</c:v>
                </c:pt>
                <c:pt idx="11">
                  <c:v>0.62749999999999995</c:v>
                </c:pt>
                <c:pt idx="12">
                  <c:v>0.76139999999999997</c:v>
                </c:pt>
                <c:pt idx="13">
                  <c:v>0.79159999999999997</c:v>
                </c:pt>
                <c:pt idx="14">
                  <c:v>0.76570000000000005</c:v>
                </c:pt>
                <c:pt idx="15">
                  <c:v>0.621</c:v>
                </c:pt>
                <c:pt idx="16">
                  <c:v>0.66910000000000003</c:v>
                </c:pt>
                <c:pt idx="17">
                  <c:v>0.59489999999999998</c:v>
                </c:pt>
                <c:pt idx="18">
                  <c:v>0.64080000000000004</c:v>
                </c:pt>
                <c:pt idx="19">
                  <c:v>0.54020000000000001</c:v>
                </c:pt>
                <c:pt idx="20">
                  <c:v>0.59450000000000003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0C-47A0-A0AC-8D5C42D9A2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pennydeutschland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Sheet1!$F$2:$F$22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F0C-47A0-A0AC-8D5C42D9A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51848"/>
        <c:axId val="306947256"/>
      </c:lineChart>
      <c:dateAx>
        <c:axId val="306951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47256"/>
        <c:crosses val="autoZero"/>
        <c:auto val="1"/>
        <c:lblOffset val="100"/>
        <c:baseTimeUnit val="months"/>
      </c:dateAx>
      <c:valAx>
        <c:axId val="30694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5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aldinord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616</c:v>
                </c:pt>
                <c:pt idx="9">
                  <c:v>422</c:v>
                </c:pt>
                <c:pt idx="10">
                  <c:v>549</c:v>
                </c:pt>
                <c:pt idx="11">
                  <c:v>375</c:v>
                </c:pt>
                <c:pt idx="12">
                  <c:v>363</c:v>
                </c:pt>
                <c:pt idx="13">
                  <c:v>508</c:v>
                </c:pt>
                <c:pt idx="14">
                  <c:v>686</c:v>
                </c:pt>
                <c:pt idx="15">
                  <c:v>647</c:v>
                </c:pt>
                <c:pt idx="16">
                  <c:v>868</c:v>
                </c:pt>
                <c:pt idx="17">
                  <c:v>980</c:v>
                </c:pt>
                <c:pt idx="18">
                  <c:v>592</c:v>
                </c:pt>
                <c:pt idx="19">
                  <c:v>1665</c:v>
                </c:pt>
                <c:pt idx="20">
                  <c:v>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08-4F8A-8357-B9CCBB034F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aldisuedde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1009</c:v>
                </c:pt>
                <c:pt idx="1">
                  <c:v>1308</c:v>
                </c:pt>
                <c:pt idx="2">
                  <c:v>1145</c:v>
                </c:pt>
                <c:pt idx="3">
                  <c:v>1053</c:v>
                </c:pt>
                <c:pt idx="4">
                  <c:v>1207</c:v>
                </c:pt>
                <c:pt idx="5">
                  <c:v>1178</c:v>
                </c:pt>
                <c:pt idx="6">
                  <c:v>1205</c:v>
                </c:pt>
                <c:pt idx="7">
                  <c:v>1285</c:v>
                </c:pt>
                <c:pt idx="8">
                  <c:v>1521</c:v>
                </c:pt>
                <c:pt idx="9">
                  <c:v>1396</c:v>
                </c:pt>
                <c:pt idx="10">
                  <c:v>1645</c:v>
                </c:pt>
                <c:pt idx="11">
                  <c:v>1347</c:v>
                </c:pt>
                <c:pt idx="12">
                  <c:v>1397</c:v>
                </c:pt>
                <c:pt idx="13">
                  <c:v>1496</c:v>
                </c:pt>
                <c:pt idx="14">
                  <c:v>1330</c:v>
                </c:pt>
                <c:pt idx="15">
                  <c:v>1938</c:v>
                </c:pt>
                <c:pt idx="16">
                  <c:v>1293</c:v>
                </c:pt>
                <c:pt idx="17">
                  <c:v>1534</c:v>
                </c:pt>
                <c:pt idx="18">
                  <c:v>1438</c:v>
                </c:pt>
                <c:pt idx="19">
                  <c:v>1989</c:v>
                </c:pt>
                <c:pt idx="20">
                  <c:v>1204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08-4F8A-8357-B9CCBB034F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1568</c:v>
                </c:pt>
                <c:pt idx="1">
                  <c:v>1666</c:v>
                </c:pt>
                <c:pt idx="2">
                  <c:v>1499</c:v>
                </c:pt>
                <c:pt idx="3">
                  <c:v>1372</c:v>
                </c:pt>
                <c:pt idx="4">
                  <c:v>1505</c:v>
                </c:pt>
                <c:pt idx="5">
                  <c:v>1690</c:v>
                </c:pt>
                <c:pt idx="6">
                  <c:v>1565</c:v>
                </c:pt>
                <c:pt idx="7">
                  <c:v>1801</c:v>
                </c:pt>
                <c:pt idx="8">
                  <c:v>1435</c:v>
                </c:pt>
                <c:pt idx="9">
                  <c:v>1470</c:v>
                </c:pt>
                <c:pt idx="10">
                  <c:v>1930</c:v>
                </c:pt>
                <c:pt idx="11">
                  <c:v>1550</c:v>
                </c:pt>
                <c:pt idx="12">
                  <c:v>1786</c:v>
                </c:pt>
                <c:pt idx="13">
                  <c:v>1930</c:v>
                </c:pt>
                <c:pt idx="14">
                  <c:v>1817</c:v>
                </c:pt>
                <c:pt idx="15">
                  <c:v>1819</c:v>
                </c:pt>
                <c:pt idx="16">
                  <c:v>2070</c:v>
                </c:pt>
                <c:pt idx="17">
                  <c:v>1823</c:v>
                </c:pt>
                <c:pt idx="18">
                  <c:v>1782</c:v>
                </c:pt>
                <c:pt idx="19">
                  <c:v>1661</c:v>
                </c:pt>
                <c:pt idx="20">
                  <c:v>1628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08-4F8A-8357-B9CCBB034F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1205</c:v>
                </c:pt>
                <c:pt idx="1">
                  <c:v>1189</c:v>
                </c:pt>
                <c:pt idx="2">
                  <c:v>1107</c:v>
                </c:pt>
                <c:pt idx="3">
                  <c:v>1269</c:v>
                </c:pt>
                <c:pt idx="4">
                  <c:v>1178</c:v>
                </c:pt>
                <c:pt idx="5">
                  <c:v>1040</c:v>
                </c:pt>
                <c:pt idx="6">
                  <c:v>1130</c:v>
                </c:pt>
                <c:pt idx="7">
                  <c:v>1179</c:v>
                </c:pt>
                <c:pt idx="8">
                  <c:v>1039</c:v>
                </c:pt>
                <c:pt idx="9">
                  <c:v>1412</c:v>
                </c:pt>
                <c:pt idx="10">
                  <c:v>1023</c:v>
                </c:pt>
                <c:pt idx="11">
                  <c:v>886</c:v>
                </c:pt>
                <c:pt idx="12">
                  <c:v>1089</c:v>
                </c:pt>
                <c:pt idx="13">
                  <c:v>1150</c:v>
                </c:pt>
                <c:pt idx="14">
                  <c:v>1133</c:v>
                </c:pt>
                <c:pt idx="15">
                  <c:v>939</c:v>
                </c:pt>
                <c:pt idx="16">
                  <c:v>1035</c:v>
                </c:pt>
                <c:pt idx="17">
                  <c:v>939</c:v>
                </c:pt>
                <c:pt idx="18">
                  <c:v>1029</c:v>
                </c:pt>
                <c:pt idx="19">
                  <c:v>882</c:v>
                </c:pt>
                <c:pt idx="20">
                  <c:v>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08-4F8A-8357-B9CCBB034F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pennydeutschland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Sheet1!$F$2:$F$22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226</c:v>
                </c:pt>
                <c:pt idx="18">
                  <c:v>303</c:v>
                </c:pt>
                <c:pt idx="19">
                  <c:v>261</c:v>
                </c:pt>
                <c:pt idx="20">
                  <c:v>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108-4F8A-8357-B9CCBB034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49552"/>
        <c:axId val="306943976"/>
      </c:lineChart>
      <c:dateAx>
        <c:axId val="306949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43976"/>
        <c:crosses val="autoZero"/>
        <c:auto val="1"/>
        <c:lblOffset val="100"/>
        <c:baseTimeUnit val="months"/>
      </c:dateAx>
      <c:valAx>
        <c:axId val="30694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4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aldinord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28</c:v>
                </c:pt>
                <c:pt idx="9">
                  <c:v>21</c:v>
                </c:pt>
                <c:pt idx="10">
                  <c:v>15</c:v>
                </c:pt>
                <c:pt idx="11">
                  <c:v>18</c:v>
                </c:pt>
                <c:pt idx="12">
                  <c:v>12</c:v>
                </c:pt>
                <c:pt idx="13">
                  <c:v>11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7</c:v>
                </c:pt>
                <c:pt idx="18">
                  <c:v>25</c:v>
                </c:pt>
                <c:pt idx="19">
                  <c:v>7</c:v>
                </c:pt>
                <c:pt idx="2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F2-43A8-B38C-46C1A04801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aldisuedde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27</c:v>
                </c:pt>
                <c:pt idx="1">
                  <c:v>22</c:v>
                </c:pt>
                <c:pt idx="2">
                  <c:v>27</c:v>
                </c:pt>
                <c:pt idx="3">
                  <c:v>25</c:v>
                </c:pt>
                <c:pt idx="4">
                  <c:v>22</c:v>
                </c:pt>
                <c:pt idx="5">
                  <c:v>26</c:v>
                </c:pt>
                <c:pt idx="6">
                  <c:v>23</c:v>
                </c:pt>
                <c:pt idx="7">
                  <c:v>23</c:v>
                </c:pt>
                <c:pt idx="8">
                  <c:v>21</c:v>
                </c:pt>
                <c:pt idx="9">
                  <c:v>23</c:v>
                </c:pt>
                <c:pt idx="10">
                  <c:v>24</c:v>
                </c:pt>
                <c:pt idx="11">
                  <c:v>30</c:v>
                </c:pt>
                <c:pt idx="12">
                  <c:v>32</c:v>
                </c:pt>
                <c:pt idx="13">
                  <c:v>28</c:v>
                </c:pt>
                <c:pt idx="14">
                  <c:v>31</c:v>
                </c:pt>
                <c:pt idx="15">
                  <c:v>31</c:v>
                </c:pt>
                <c:pt idx="16">
                  <c:v>34</c:v>
                </c:pt>
                <c:pt idx="17">
                  <c:v>33</c:v>
                </c:pt>
                <c:pt idx="18">
                  <c:v>30</c:v>
                </c:pt>
                <c:pt idx="19">
                  <c:v>40</c:v>
                </c:pt>
                <c:pt idx="20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F2-43A8-B38C-46C1A04801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Sheet1!$D$2:$D$22</c:f>
              <c:numCache>
                <c:formatCode>General</c:formatCode>
                <c:ptCount val="21"/>
                <c:pt idx="0">
                  <c:v>13</c:v>
                </c:pt>
                <c:pt idx="1">
                  <c:v>15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16</c:v>
                </c:pt>
                <c:pt idx="6">
                  <c:v>20</c:v>
                </c:pt>
                <c:pt idx="7">
                  <c:v>17</c:v>
                </c:pt>
                <c:pt idx="8">
                  <c:v>17</c:v>
                </c:pt>
                <c:pt idx="9">
                  <c:v>20</c:v>
                </c:pt>
                <c:pt idx="10">
                  <c:v>15</c:v>
                </c:pt>
                <c:pt idx="11">
                  <c:v>20</c:v>
                </c:pt>
                <c:pt idx="12">
                  <c:v>12</c:v>
                </c:pt>
                <c:pt idx="13">
                  <c:v>13</c:v>
                </c:pt>
                <c:pt idx="14">
                  <c:v>13</c:v>
                </c:pt>
                <c:pt idx="15">
                  <c:v>14</c:v>
                </c:pt>
                <c:pt idx="16">
                  <c:v>15</c:v>
                </c:pt>
                <c:pt idx="17">
                  <c:v>12</c:v>
                </c:pt>
                <c:pt idx="18">
                  <c:v>14</c:v>
                </c:pt>
                <c:pt idx="19">
                  <c:v>12</c:v>
                </c:pt>
                <c:pt idx="2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F2-43A8-B38C-46C1A04801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Sheet1!$E$2:$E$22</c:f>
              <c:numCache>
                <c:formatCode>General</c:formatCode>
                <c:ptCount val="21"/>
                <c:pt idx="0">
                  <c:v>18</c:v>
                </c:pt>
                <c:pt idx="1">
                  <c:v>17</c:v>
                </c:pt>
                <c:pt idx="2">
                  <c:v>19</c:v>
                </c:pt>
                <c:pt idx="3">
                  <c:v>17</c:v>
                </c:pt>
                <c:pt idx="4">
                  <c:v>17</c:v>
                </c:pt>
                <c:pt idx="5">
                  <c:v>15</c:v>
                </c:pt>
                <c:pt idx="6">
                  <c:v>15</c:v>
                </c:pt>
                <c:pt idx="7">
                  <c:v>17</c:v>
                </c:pt>
                <c:pt idx="8">
                  <c:v>20</c:v>
                </c:pt>
                <c:pt idx="9">
                  <c:v>21</c:v>
                </c:pt>
                <c:pt idx="10">
                  <c:v>15</c:v>
                </c:pt>
                <c:pt idx="11">
                  <c:v>17</c:v>
                </c:pt>
                <c:pt idx="12">
                  <c:v>20</c:v>
                </c:pt>
                <c:pt idx="13">
                  <c:v>11</c:v>
                </c:pt>
                <c:pt idx="14">
                  <c:v>17</c:v>
                </c:pt>
                <c:pt idx="15">
                  <c:v>16</c:v>
                </c:pt>
                <c:pt idx="16">
                  <c:v>17</c:v>
                </c:pt>
                <c:pt idx="17">
                  <c:v>15</c:v>
                </c:pt>
                <c:pt idx="18">
                  <c:v>18</c:v>
                </c:pt>
                <c:pt idx="19">
                  <c:v>14</c:v>
                </c:pt>
                <c:pt idx="2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1F2-43A8-B38C-46C1A04801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pennydeutschland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  <c:pt idx="12">
                  <c:v>43466</c:v>
                </c:pt>
                <c:pt idx="13">
                  <c:v>43497</c:v>
                </c:pt>
                <c:pt idx="14">
                  <c:v>43525</c:v>
                </c:pt>
                <c:pt idx="15">
                  <c:v>43556</c:v>
                </c:pt>
                <c:pt idx="16">
                  <c:v>43586</c:v>
                </c:pt>
                <c:pt idx="17">
                  <c:v>43617</c:v>
                </c:pt>
                <c:pt idx="18">
                  <c:v>43647</c:v>
                </c:pt>
                <c:pt idx="19">
                  <c:v>43678</c:v>
                </c:pt>
                <c:pt idx="20">
                  <c:v>43709</c:v>
                </c:pt>
              </c:numCache>
            </c:numRef>
          </c:cat>
          <c:val>
            <c:numRef>
              <c:f>Sheet1!$F$2:$F$22</c:f>
              <c:numCache>
                <c:formatCode>General</c:formatCode>
                <c:ptCount val="2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23</c:v>
                </c:pt>
                <c:pt idx="18">
                  <c:v>26</c:v>
                </c:pt>
                <c:pt idx="19">
                  <c:v>17</c:v>
                </c:pt>
                <c:pt idx="2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1F2-43A8-B38C-46C1A0480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947912"/>
        <c:axId val="306949224"/>
      </c:lineChart>
      <c:dateAx>
        <c:axId val="30694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49224"/>
        <c:crosses val="autoZero"/>
        <c:auto val="1"/>
        <c:lblOffset val="100"/>
        <c:baseTimeUnit val="months"/>
      </c:dateAx>
      <c:valAx>
        <c:axId val="30694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4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aldinord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Carousel_album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1.6892416611741099</c:v>
                </c:pt>
                <c:pt idx="1">
                  <c:v>2.3054655371221102</c:v>
                </c:pt>
                <c:pt idx="2">
                  <c:v>3.0709876543210002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28-42A3-9278-1EFE3C3B9C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aldisuedde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Carousel_album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0.97678352473472496</c:v>
                </c:pt>
                <c:pt idx="1">
                  <c:v>0.50294750099684704</c:v>
                </c:pt>
                <c:pt idx="2">
                  <c:v>0.46773709109377098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28-42A3-9278-1EFE3C3B9C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edeka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Carousel_album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1.6603518298041899</c:v>
                </c:pt>
                <c:pt idx="1">
                  <c:v>1.0968311384248</c:v>
                </c:pt>
                <c:pt idx="2">
                  <c:v>1.7122899953276001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28-42A3-9278-1EFE3C3B9C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Carousel_album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0.80713059447965096</c:v>
                </c:pt>
                <c:pt idx="1">
                  <c:v>0.50337035521748397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28-42A3-9278-1EFE3C3B9C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pennydeutschland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Carousel_album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4-DE28-42A3-9278-1EFE3C3B9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952504"/>
        <c:axId val="306957424"/>
      </c:barChart>
      <c:catAx>
        <c:axId val="30695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57424"/>
        <c:crosses val="autoZero"/>
        <c:auto val="1"/>
        <c:lblAlgn val="ctr"/>
        <c:lblOffset val="100"/>
        <c:noMultiLvlLbl val="0"/>
      </c:catAx>
      <c:valAx>
        <c:axId val="30695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95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aldinord</c:v>
                </c:pt>
                <c:pt idx="1">
                  <c:v>aldisuedde</c:v>
                </c:pt>
                <c:pt idx="2">
                  <c:v>edeka</c:v>
                </c:pt>
                <c:pt idx="3">
                  <c:v>rewe</c:v>
                </c:pt>
                <c:pt idx="4">
                  <c:v>pennydeutschland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547</c:v>
                </c:pt>
                <c:pt idx="2">
                  <c:v>266</c:v>
                </c:pt>
                <c:pt idx="3">
                  <c:v>333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4D-489C-88EC-4CD1668478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aldinord</c:v>
                </c:pt>
                <c:pt idx="1">
                  <c:v>aldisuedde</c:v>
                </c:pt>
                <c:pt idx="2">
                  <c:v>edeka</c:v>
                </c:pt>
                <c:pt idx="3">
                  <c:v>rewe</c:v>
                </c:pt>
                <c:pt idx="4">
                  <c:v>pennydeutschland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156</c:v>
                </c:pt>
                <c:pt idx="1">
                  <c:v>34</c:v>
                </c:pt>
                <c:pt idx="2">
                  <c:v>22</c:v>
                </c:pt>
                <c:pt idx="3">
                  <c:v>20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4D-489C-88EC-4CD1668478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dim2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aldinord</c:v>
                </c:pt>
                <c:pt idx="1">
                  <c:v>aldisuedde</c:v>
                </c:pt>
                <c:pt idx="2">
                  <c:v>edeka</c:v>
                </c:pt>
                <c:pt idx="3">
                  <c:v>rewe</c:v>
                </c:pt>
                <c:pt idx="4">
                  <c:v>pennydeutschland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4D-489C-88EC-4CD1668478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posts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aldinord</c:v>
                </c:pt>
                <c:pt idx="1">
                  <c:v>aldisuedde</c:v>
                </c:pt>
                <c:pt idx="2">
                  <c:v>edeka</c:v>
                </c:pt>
                <c:pt idx="3">
                  <c:v>rewe</c:v>
                </c:pt>
                <c:pt idx="4">
                  <c:v>pennydeutschland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4D-489C-88EC-4CD166847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4267064"/>
        <c:axId val="254259848"/>
      </c:barChart>
      <c:catAx>
        <c:axId val="25426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59848"/>
        <c:crosses val="autoZero"/>
        <c:auto val="1"/>
        <c:lblAlgn val="ctr"/>
        <c:lblOffset val="100"/>
        <c:noMultiLvlLbl val="0"/>
      </c:catAx>
      <c:valAx>
        <c:axId val="25425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6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aldinord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17.235700000000001</c:v>
                </c:pt>
                <c:pt idx="1">
                  <c:v>2.1938</c:v>
                </c:pt>
                <c:pt idx="2">
                  <c:v>0</c:v>
                </c:pt>
                <c:pt idx="3">
                  <c:v>100</c:v>
                </c:pt>
                <c:pt idx="4">
                  <c:v>28.915700000000001</c:v>
                </c:pt>
                <c:pt idx="5">
                  <c:v>12.684900000000001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5A-4848-944F-045815E1E0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aldisuedde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21.794899999999998</c:v>
                </c:pt>
                <c:pt idx="4">
                  <c:v>100</c:v>
                </c:pt>
                <c:pt idx="5">
                  <c:v>100</c:v>
                </c:pt>
                <c:pt idx="6">
                  <c:v>54.7744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5A-4848-944F-045815E1E0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edeka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54.783499999999997</c:v>
                </c:pt>
                <c:pt idx="1">
                  <c:v>48.628900000000002</c:v>
                </c:pt>
                <c:pt idx="2">
                  <c:v>0</c:v>
                </c:pt>
                <c:pt idx="3">
                  <c:v>14.102600000000001</c:v>
                </c:pt>
                <c:pt idx="4">
                  <c:v>49.569699999999997</c:v>
                </c:pt>
                <c:pt idx="5">
                  <c:v>58.927300000000002</c:v>
                </c:pt>
                <c:pt idx="6">
                  <c:v>100</c:v>
                </c:pt>
                <c:pt idx="7">
                  <c:v>35.646000000000001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5A-4848-944F-045815E1E06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63.653799999999997</c:v>
                </c:pt>
                <c:pt idx="1">
                  <c:v>60.877499999999998</c:v>
                </c:pt>
                <c:pt idx="2">
                  <c:v>0</c:v>
                </c:pt>
                <c:pt idx="3">
                  <c:v>12.820499999999999</c:v>
                </c:pt>
                <c:pt idx="4">
                  <c:v>60.757300000000001</c:v>
                </c:pt>
                <c:pt idx="5">
                  <c:v>47.391599999999997</c:v>
                </c:pt>
                <c:pt idx="6">
                  <c:v>52.068899999999999</c:v>
                </c:pt>
                <c:pt idx="7">
                  <c:v>21.0246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5A-4848-944F-045815E1E06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pennydeutschland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0</c:v>
                </c:pt>
                <c:pt idx="1">
                  <c:v>12.065799999999999</c:v>
                </c:pt>
                <c:pt idx="2">
                  <c:v>0</c:v>
                </c:pt>
                <c:pt idx="3">
                  <c:v>7.6923000000000004</c:v>
                </c:pt>
                <c:pt idx="4">
                  <c:v>13.4251</c:v>
                </c:pt>
                <c:pt idx="5">
                  <c:v>2.4140000000000001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C5A-4848-944F-045815E1E0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265096"/>
        <c:axId val="254262144"/>
      </c:radarChart>
      <c:catAx>
        <c:axId val="25426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62144"/>
        <c:crosses val="autoZero"/>
        <c:auto val="1"/>
        <c:lblAlgn val="ctr"/>
        <c:lblOffset val="100"/>
        <c:noMultiLvlLbl val="0"/>
      </c:catAx>
      <c:valAx>
        <c:axId val="25426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6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aldinord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</c:v>
                </c:pt>
                <c:pt idx="1">
                  <c:v>22</c:v>
                </c:pt>
                <c:pt idx="2">
                  <c:v>14</c:v>
                </c:pt>
                <c:pt idx="3">
                  <c:v>29</c:v>
                </c:pt>
                <c:pt idx="4">
                  <c:v>21</c:v>
                </c:pt>
                <c:pt idx="5">
                  <c:v>10</c:v>
                </c:pt>
                <c:pt idx="6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BD-46FE-9F31-1E954B5D52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aldisuedde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102</c:v>
                </c:pt>
                <c:pt idx="1">
                  <c:v>95</c:v>
                </c:pt>
                <c:pt idx="2">
                  <c:v>94</c:v>
                </c:pt>
                <c:pt idx="3">
                  <c:v>102</c:v>
                </c:pt>
                <c:pt idx="4">
                  <c:v>101</c:v>
                </c:pt>
                <c:pt idx="5">
                  <c:v>52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BD-46FE-9F31-1E954B5D52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edeka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48</c:v>
                </c:pt>
                <c:pt idx="1">
                  <c:v>55</c:v>
                </c:pt>
                <c:pt idx="2">
                  <c:v>44</c:v>
                </c:pt>
                <c:pt idx="3">
                  <c:v>43</c:v>
                </c:pt>
                <c:pt idx="4">
                  <c:v>61</c:v>
                </c:pt>
                <c:pt idx="5">
                  <c:v>5</c:v>
                </c:pt>
                <c:pt idx="6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BD-46FE-9F31-1E954B5D52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rewe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64</c:v>
                </c:pt>
                <c:pt idx="1">
                  <c:v>47</c:v>
                </c:pt>
                <c:pt idx="2">
                  <c:v>64</c:v>
                </c:pt>
                <c:pt idx="3">
                  <c:v>52</c:v>
                </c:pt>
                <c:pt idx="4">
                  <c:v>62</c:v>
                </c:pt>
                <c:pt idx="5">
                  <c:v>41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BD-46FE-9F31-1E954B5D52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pennydeutschland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15</c:v>
                </c:pt>
                <c:pt idx="1">
                  <c:v>13</c:v>
                </c:pt>
                <c:pt idx="2">
                  <c:v>11</c:v>
                </c:pt>
                <c:pt idx="3">
                  <c:v>16</c:v>
                </c:pt>
                <c:pt idx="4">
                  <c:v>19</c:v>
                </c:pt>
                <c:pt idx="5">
                  <c:v>7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BD-46FE-9F31-1E954B5D5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263784"/>
        <c:axId val="254264440"/>
      </c:barChart>
      <c:catAx>
        <c:axId val="25426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64440"/>
        <c:crosses val="autoZero"/>
        <c:auto val="1"/>
        <c:lblAlgn val="ctr"/>
        <c:lblOffset val="100"/>
        <c:noMultiLvlLbl val="0"/>
      </c:catAx>
      <c:valAx>
        <c:axId val="25426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26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9ECE2-D4F9-4583-AAF3-B2EE0747CA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Aldi_Instagram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1494D0-248B-45F5-9B7C-3557BDBC6C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Omnicom Media Group Germany GmbH</a:t>
            </a:r>
          </a:p>
        </p:txBody>
      </p:sp>
    </p:spTree>
    <p:extLst>
      <p:ext uri="{BB962C8B-B14F-4D97-AF65-F5344CB8AC3E}">
        <p14:creationId xmlns:p14="http://schemas.microsoft.com/office/powerpoint/2010/main" val="2134793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7C40D-18A3-4027-9F18-AFDD1E9FE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Aldi_Wettbewerber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9C18A9-23CF-4E88-BAD3-20A5DB4467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961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056067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669606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06437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160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0566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29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122586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896782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86932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800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7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aldisuedde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27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82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edeka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1.5228 %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51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aldinord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10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pennydeutschland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532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CE501-7455-40E9-9CEE-86EA3E95F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</p:spTree>
    <p:extLst>
      <p:ext uri="{BB962C8B-B14F-4D97-AF65-F5344CB8AC3E}">
        <p14:creationId xmlns:p14="http://schemas.microsoft.com/office/powerpoint/2010/main" val="3386159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AC5C2-3EE5-4031-A3D9-D245AC336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3479C8-A3DA-4182-BCB8-CF07A02914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4603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D38DC-CEAB-4AD1-A76C-164CA50CE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6671E-2905-4096-B079-ACB1C972A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989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041FC-B3F1-458D-B15F-14EA57548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Interaction Rate | Aldi_Wettbewerber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138FDF-D6BE-4A58-966B-840D33B673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9101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B2C60D-A3E0-4B62-BDAF-FC2E6510B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ADBD6-C8F8-4B48-8C2D-103099CCC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851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64905-BDC6-43EE-89A8-137F2E15B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Average Interactions Per Post | Aldi_Wettbewerber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0B4AE0-2B02-4AC0-9E48-3C46D9AF24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4254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AC71A-4DA0-4AAA-97BC-DD479E872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C235C-1DFD-439E-9B4D-12D169214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50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916E1-A3B0-4F68-9AF2-E65152152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EA66C3-8E3D-42BE-8A15-0F656B79A3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1981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F9BD0-6400-4E79-B1BC-7624253D9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CDB22-C92E-482F-BCAE-E7E381C30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450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8898B-99D8-4A54-BC04-336293117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49FDC6-877D-47D8-AD4F-0E64E8C22B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758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0322D-C59D-4736-922A-9EA0F2928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6AD2D-1160-4008-B735-50687D07E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292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DC8E7-B480-4173-B313-CD453AC7A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Type Distribution Per Profile | Aldi_Wettbewerber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066ECA-2889-4E81-9560-47FDF3F16B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8188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1302F-9E9F-4DDB-80A0-BD0D6EF1D2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027A6-4F2F-401A-BEC7-EC22AFBEC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744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E1CEE-6044-431C-9427-5AAF42ADE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3A3B0B-77DD-466D-99CE-8B1A222F60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1971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DC1EC-FCAF-49BD-BEFA-1B82C107A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E0F47-03C9-485D-9500-88E1DE019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4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990E7-1297-4CA8-B744-AE6D5112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Aldi_Wettbewerber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F80954-9B58-45A5-8198-EC4FBE0735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8204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4843D-F13F-4DC9-8AA6-4963EF320E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10510-D240-4919-ADDE-B3CDF3CA7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023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205</Words>
  <Application>Microsoft Office PowerPoint</Application>
  <PresentationFormat>On-screen Show (4:3)</PresentationFormat>
  <Paragraphs>88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Aldi_Instagram</vt:lpstr>
      <vt:lpstr>Instagram Key Metrics Table | Aldi_Wettbewerber</vt:lpstr>
      <vt:lpstr>Instagram Followers Total | Aldi_Wettbewerber</vt:lpstr>
      <vt:lpstr>Instagram Interaction Rate | Aldi_Wettbewerber</vt:lpstr>
      <vt:lpstr>Instagram Average Interactions Per Post | Aldi_Wettbewerber</vt:lpstr>
      <vt:lpstr>Instagram Posts | Aldi_Wettbewerber</vt:lpstr>
      <vt:lpstr>Instagram Interaction Rate By Post Type | Aldi_Wettbewerber</vt:lpstr>
      <vt:lpstr>Instagram Post Type Distribution Per Profile | Aldi_Wettbewerber</vt:lpstr>
      <vt:lpstr>Instagram Key Metrics Radar | Aldi_Wettbewerber</vt:lpstr>
      <vt:lpstr>Instagram Posts By Weekday | Aldi_Wettbewerber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Aldi_Instagram</dc:title>
  <dc:creator>Frederik Peiniger</dc:creator>
  <cp:lastModifiedBy>Frederik Peiniger</cp:lastModifiedBy>
  <cp:revision>1</cp:revision>
  <dcterms:created xsi:type="dcterms:W3CDTF">2019-10-18T11:32:02Z</dcterms:created>
  <dcterms:modified xsi:type="dcterms:W3CDTF">2019-10-18T11:32:17Z</dcterms:modified>
</cp:coreProperties>
</file>