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Sheet1!$A$2:$A$90</c:f>
            </c:multiLvlStrRef>
          </c:cat>
          <c:val>
            <c:numRef>
              <c:f>Sheet1!$B$2:$B$90</c:f>
            </c:numRef>
          </c:val>
          <c:smooth val="0"/>
          <c:extLst>
            <c:ext xmlns:c16="http://schemas.microsoft.com/office/drawing/2014/chart" uri="{C3380CC4-5D6E-409C-BE32-E72D297353CC}">
              <c16:uniqueId val="{00000000-0814-4F90-ABA9-CD9686954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409712"/>
        <c:axId val="302413320"/>
      </c:lineChart>
      <c:catAx>
        <c:axId val="30240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13320"/>
        <c:crosses val="autoZero"/>
        <c:auto val="1"/>
        <c:lblAlgn val="ctr"/>
        <c:lblOffset val="100"/>
        <c:noMultiLvlLbl val="0"/>
      </c:catAx>
      <c:valAx>
        <c:axId val="30241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0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6C769-BBC0-4EFA-8156-FAA7976BE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musikdurstig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2C8B5D-CE60-42E6-A3BD-99C4355246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4640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E0B4B-38A6-409D-9A2C-B7BFAA683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DD642-4EC8-445C-B7A7-4F3C8137B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7448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musikdurstig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musikdurstig</dc:title>
  <dc:creator>Frederik Peiniger</dc:creator>
  <cp:lastModifiedBy>Frederik Peiniger</cp:lastModifiedBy>
  <cp:revision>1</cp:revision>
  <dcterms:created xsi:type="dcterms:W3CDTF">2019-05-13T11:16:13Z</dcterms:created>
  <dcterms:modified xsi:type="dcterms:W3CDTF">2019-05-13T11:16:18Z</dcterms:modified>
</cp:coreProperties>
</file>