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Bitburger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Sheet1!$B$2:$B$181</c:f>
              <c:numCache>
                <c:formatCode>General</c:formatCode>
                <c:ptCount val="180"/>
                <c:pt idx="0">
                  <c:v>403623</c:v>
                </c:pt>
                <c:pt idx="3">
                  <c:v>403565</c:v>
                </c:pt>
                <c:pt idx="4">
                  <c:v>403544</c:v>
                </c:pt>
                <c:pt idx="7">
                  <c:v>403920</c:v>
                </c:pt>
                <c:pt idx="9">
                  <c:v>403997</c:v>
                </c:pt>
                <c:pt idx="10">
                  <c:v>404040</c:v>
                </c:pt>
                <c:pt idx="11">
                  <c:v>404049</c:v>
                </c:pt>
                <c:pt idx="12">
                  <c:v>404110</c:v>
                </c:pt>
                <c:pt idx="13">
                  <c:v>404063</c:v>
                </c:pt>
                <c:pt idx="14">
                  <c:v>404043</c:v>
                </c:pt>
                <c:pt idx="15">
                  <c:v>404025</c:v>
                </c:pt>
                <c:pt idx="16">
                  <c:v>404012</c:v>
                </c:pt>
                <c:pt idx="17">
                  <c:v>403970</c:v>
                </c:pt>
                <c:pt idx="18">
                  <c:v>403922</c:v>
                </c:pt>
                <c:pt idx="19">
                  <c:v>403883</c:v>
                </c:pt>
                <c:pt idx="20">
                  <c:v>403854</c:v>
                </c:pt>
                <c:pt idx="21">
                  <c:v>403845</c:v>
                </c:pt>
                <c:pt idx="22">
                  <c:v>403866</c:v>
                </c:pt>
                <c:pt idx="23">
                  <c:v>403844</c:v>
                </c:pt>
                <c:pt idx="24">
                  <c:v>403822</c:v>
                </c:pt>
                <c:pt idx="25">
                  <c:v>403781</c:v>
                </c:pt>
                <c:pt idx="26">
                  <c:v>403757</c:v>
                </c:pt>
                <c:pt idx="27">
                  <c:v>403721</c:v>
                </c:pt>
                <c:pt idx="28">
                  <c:v>403697</c:v>
                </c:pt>
                <c:pt idx="29">
                  <c:v>403683</c:v>
                </c:pt>
                <c:pt idx="30">
                  <c:v>403668</c:v>
                </c:pt>
                <c:pt idx="31">
                  <c:v>403621</c:v>
                </c:pt>
                <c:pt idx="32">
                  <c:v>403633</c:v>
                </c:pt>
                <c:pt idx="33">
                  <c:v>403598</c:v>
                </c:pt>
                <c:pt idx="34">
                  <c:v>403557</c:v>
                </c:pt>
                <c:pt idx="35">
                  <c:v>403539</c:v>
                </c:pt>
                <c:pt idx="36">
                  <c:v>403531</c:v>
                </c:pt>
                <c:pt idx="37">
                  <c:v>403491</c:v>
                </c:pt>
                <c:pt idx="38">
                  <c:v>403467</c:v>
                </c:pt>
                <c:pt idx="39">
                  <c:v>403426</c:v>
                </c:pt>
                <c:pt idx="40">
                  <c:v>403386</c:v>
                </c:pt>
                <c:pt idx="41">
                  <c:v>403354</c:v>
                </c:pt>
                <c:pt idx="42">
                  <c:v>403321</c:v>
                </c:pt>
                <c:pt idx="43">
                  <c:v>403323</c:v>
                </c:pt>
                <c:pt idx="44">
                  <c:v>403355</c:v>
                </c:pt>
                <c:pt idx="45">
                  <c:v>403397</c:v>
                </c:pt>
                <c:pt idx="46">
                  <c:v>403404</c:v>
                </c:pt>
                <c:pt idx="47">
                  <c:v>403230</c:v>
                </c:pt>
                <c:pt idx="48">
                  <c:v>403180</c:v>
                </c:pt>
                <c:pt idx="49">
                  <c:v>403142</c:v>
                </c:pt>
                <c:pt idx="50">
                  <c:v>403112</c:v>
                </c:pt>
                <c:pt idx="51">
                  <c:v>403089</c:v>
                </c:pt>
                <c:pt idx="52">
                  <c:v>403058</c:v>
                </c:pt>
                <c:pt idx="53">
                  <c:v>403030</c:v>
                </c:pt>
                <c:pt idx="54">
                  <c:v>402998</c:v>
                </c:pt>
                <c:pt idx="55">
                  <c:v>402967</c:v>
                </c:pt>
                <c:pt idx="56">
                  <c:v>403231</c:v>
                </c:pt>
                <c:pt idx="57">
                  <c:v>403417</c:v>
                </c:pt>
                <c:pt idx="58">
                  <c:v>403523</c:v>
                </c:pt>
                <c:pt idx="59">
                  <c:v>403596</c:v>
                </c:pt>
                <c:pt idx="60">
                  <c:v>403654</c:v>
                </c:pt>
                <c:pt idx="61">
                  <c:v>403659</c:v>
                </c:pt>
                <c:pt idx="62">
                  <c:v>403625</c:v>
                </c:pt>
                <c:pt idx="63">
                  <c:v>403637</c:v>
                </c:pt>
                <c:pt idx="64">
                  <c:v>403628</c:v>
                </c:pt>
                <c:pt idx="65">
                  <c:v>403641</c:v>
                </c:pt>
                <c:pt idx="66">
                  <c:v>403640</c:v>
                </c:pt>
                <c:pt idx="67">
                  <c:v>403663</c:v>
                </c:pt>
                <c:pt idx="68">
                  <c:v>403659</c:v>
                </c:pt>
                <c:pt idx="69">
                  <c:v>403661</c:v>
                </c:pt>
                <c:pt idx="70">
                  <c:v>403658</c:v>
                </c:pt>
                <c:pt idx="71">
                  <c:v>403658</c:v>
                </c:pt>
                <c:pt idx="72">
                  <c:v>403666</c:v>
                </c:pt>
                <c:pt idx="73">
                  <c:v>403654</c:v>
                </c:pt>
                <c:pt idx="74">
                  <c:v>403665</c:v>
                </c:pt>
                <c:pt idx="75">
                  <c:v>403684</c:v>
                </c:pt>
                <c:pt idx="76">
                  <c:v>403692</c:v>
                </c:pt>
                <c:pt idx="77">
                  <c:v>403707</c:v>
                </c:pt>
                <c:pt idx="78">
                  <c:v>403790</c:v>
                </c:pt>
                <c:pt idx="79">
                  <c:v>403980</c:v>
                </c:pt>
                <c:pt idx="80">
                  <c:v>404014</c:v>
                </c:pt>
                <c:pt idx="81">
                  <c:v>404020</c:v>
                </c:pt>
                <c:pt idx="82">
                  <c:v>404042</c:v>
                </c:pt>
                <c:pt idx="83">
                  <c:v>404031</c:v>
                </c:pt>
                <c:pt idx="84">
                  <c:v>404074</c:v>
                </c:pt>
                <c:pt idx="85">
                  <c:v>404077</c:v>
                </c:pt>
                <c:pt idx="86">
                  <c:v>404074</c:v>
                </c:pt>
                <c:pt idx="87">
                  <c:v>404071</c:v>
                </c:pt>
                <c:pt idx="88">
                  <c:v>404077</c:v>
                </c:pt>
                <c:pt idx="89">
                  <c:v>404057</c:v>
                </c:pt>
                <c:pt idx="90">
                  <c:v>404061</c:v>
                </c:pt>
                <c:pt idx="91">
                  <c:v>404061</c:v>
                </c:pt>
                <c:pt idx="92">
                  <c:v>404051</c:v>
                </c:pt>
                <c:pt idx="93">
                  <c:v>404043</c:v>
                </c:pt>
                <c:pt idx="94">
                  <c:v>404030</c:v>
                </c:pt>
                <c:pt idx="95">
                  <c:v>404025</c:v>
                </c:pt>
                <c:pt idx="96">
                  <c:v>404019</c:v>
                </c:pt>
                <c:pt idx="97">
                  <c:v>403995</c:v>
                </c:pt>
                <c:pt idx="98">
                  <c:v>403966</c:v>
                </c:pt>
                <c:pt idx="99">
                  <c:v>403991</c:v>
                </c:pt>
                <c:pt idx="100">
                  <c:v>403964</c:v>
                </c:pt>
                <c:pt idx="101">
                  <c:v>403938</c:v>
                </c:pt>
                <c:pt idx="102">
                  <c:v>403904</c:v>
                </c:pt>
                <c:pt idx="103">
                  <c:v>403890</c:v>
                </c:pt>
                <c:pt idx="104">
                  <c:v>403867</c:v>
                </c:pt>
                <c:pt idx="105">
                  <c:v>403846</c:v>
                </c:pt>
                <c:pt idx="106">
                  <c:v>403829</c:v>
                </c:pt>
                <c:pt idx="107">
                  <c:v>403813</c:v>
                </c:pt>
                <c:pt idx="108">
                  <c:v>403791</c:v>
                </c:pt>
                <c:pt idx="109">
                  <c:v>403766</c:v>
                </c:pt>
                <c:pt idx="110">
                  <c:v>403725</c:v>
                </c:pt>
                <c:pt idx="111">
                  <c:v>403710</c:v>
                </c:pt>
                <c:pt idx="112">
                  <c:v>403675</c:v>
                </c:pt>
                <c:pt idx="113">
                  <c:v>403662</c:v>
                </c:pt>
                <c:pt idx="114">
                  <c:v>403655</c:v>
                </c:pt>
                <c:pt idx="115">
                  <c:v>403627</c:v>
                </c:pt>
                <c:pt idx="116">
                  <c:v>403605</c:v>
                </c:pt>
                <c:pt idx="117">
                  <c:v>403621</c:v>
                </c:pt>
                <c:pt idx="118">
                  <c:v>403595</c:v>
                </c:pt>
                <c:pt idx="119">
                  <c:v>403603</c:v>
                </c:pt>
                <c:pt idx="120">
                  <c:v>403590</c:v>
                </c:pt>
                <c:pt idx="121">
                  <c:v>403561</c:v>
                </c:pt>
                <c:pt idx="122">
                  <c:v>403532</c:v>
                </c:pt>
                <c:pt idx="123">
                  <c:v>403519</c:v>
                </c:pt>
                <c:pt idx="124">
                  <c:v>403496</c:v>
                </c:pt>
                <c:pt idx="125">
                  <c:v>403514</c:v>
                </c:pt>
                <c:pt idx="126">
                  <c:v>403635</c:v>
                </c:pt>
                <c:pt idx="127">
                  <c:v>403702</c:v>
                </c:pt>
                <c:pt idx="128">
                  <c:v>403768</c:v>
                </c:pt>
                <c:pt idx="129">
                  <c:v>403818</c:v>
                </c:pt>
                <c:pt idx="130">
                  <c:v>403855</c:v>
                </c:pt>
                <c:pt idx="131">
                  <c:v>403895</c:v>
                </c:pt>
                <c:pt idx="132">
                  <c:v>403931</c:v>
                </c:pt>
                <c:pt idx="133">
                  <c:v>403982</c:v>
                </c:pt>
                <c:pt idx="134">
                  <c:v>404101</c:v>
                </c:pt>
                <c:pt idx="135">
                  <c:v>404212</c:v>
                </c:pt>
                <c:pt idx="136">
                  <c:v>404269</c:v>
                </c:pt>
                <c:pt idx="137">
                  <c:v>404313</c:v>
                </c:pt>
                <c:pt idx="138">
                  <c:v>404352</c:v>
                </c:pt>
                <c:pt idx="139">
                  <c:v>404372</c:v>
                </c:pt>
                <c:pt idx="140">
                  <c:v>404411</c:v>
                </c:pt>
                <c:pt idx="141">
                  <c:v>404462</c:v>
                </c:pt>
                <c:pt idx="142">
                  <c:v>404507</c:v>
                </c:pt>
                <c:pt idx="143">
                  <c:v>404560</c:v>
                </c:pt>
                <c:pt idx="144">
                  <c:v>404618</c:v>
                </c:pt>
                <c:pt idx="145">
                  <c:v>404656</c:v>
                </c:pt>
                <c:pt idx="146">
                  <c:v>404693</c:v>
                </c:pt>
                <c:pt idx="147">
                  <c:v>404731</c:v>
                </c:pt>
                <c:pt idx="148">
                  <c:v>404768</c:v>
                </c:pt>
                <c:pt idx="149">
                  <c:v>404819</c:v>
                </c:pt>
                <c:pt idx="150">
                  <c:v>404866</c:v>
                </c:pt>
                <c:pt idx="151">
                  <c:v>404899</c:v>
                </c:pt>
                <c:pt idx="152">
                  <c:v>404922</c:v>
                </c:pt>
                <c:pt idx="153">
                  <c:v>404951</c:v>
                </c:pt>
                <c:pt idx="154">
                  <c:v>404956</c:v>
                </c:pt>
                <c:pt idx="155">
                  <c:v>404961</c:v>
                </c:pt>
                <c:pt idx="156">
                  <c:v>404949</c:v>
                </c:pt>
                <c:pt idx="157">
                  <c:v>404926</c:v>
                </c:pt>
                <c:pt idx="158">
                  <c:v>404913</c:v>
                </c:pt>
                <c:pt idx="159">
                  <c:v>404877</c:v>
                </c:pt>
                <c:pt idx="160">
                  <c:v>404876</c:v>
                </c:pt>
                <c:pt idx="161">
                  <c:v>404882</c:v>
                </c:pt>
                <c:pt idx="162">
                  <c:v>404895</c:v>
                </c:pt>
                <c:pt idx="163">
                  <c:v>404921</c:v>
                </c:pt>
                <c:pt idx="164">
                  <c:v>404924</c:v>
                </c:pt>
                <c:pt idx="165">
                  <c:v>404942</c:v>
                </c:pt>
                <c:pt idx="166">
                  <c:v>404940</c:v>
                </c:pt>
                <c:pt idx="167">
                  <c:v>404940</c:v>
                </c:pt>
                <c:pt idx="168">
                  <c:v>404950</c:v>
                </c:pt>
                <c:pt idx="169">
                  <c:v>404969</c:v>
                </c:pt>
                <c:pt idx="170">
                  <c:v>404988</c:v>
                </c:pt>
                <c:pt idx="171">
                  <c:v>404998</c:v>
                </c:pt>
                <c:pt idx="172">
                  <c:v>405020</c:v>
                </c:pt>
                <c:pt idx="173">
                  <c:v>405024</c:v>
                </c:pt>
                <c:pt idx="174">
                  <c:v>405045</c:v>
                </c:pt>
                <c:pt idx="175">
                  <c:v>405063</c:v>
                </c:pt>
                <c:pt idx="176">
                  <c:v>405072</c:v>
                </c:pt>
                <c:pt idx="177">
                  <c:v>405070</c:v>
                </c:pt>
                <c:pt idx="178">
                  <c:v>405090</c:v>
                </c:pt>
                <c:pt idx="179">
                  <c:v>405099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C-40AE-A6F5-2E19713681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Warsteiner DEUTSCHLAND BZW DEFAULT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Sheet1!$C$2:$C$181</c:f>
              <c:numCache>
                <c:formatCode>General</c:formatCode>
                <c:ptCount val="180"/>
                <c:pt idx="2">
                  <c:v>583242</c:v>
                </c:pt>
                <c:pt idx="6">
                  <c:v>583251</c:v>
                </c:pt>
                <c:pt idx="7">
                  <c:v>583249</c:v>
                </c:pt>
                <c:pt idx="8">
                  <c:v>583273</c:v>
                </c:pt>
                <c:pt idx="9">
                  <c:v>583377</c:v>
                </c:pt>
                <c:pt idx="10">
                  <c:v>583391</c:v>
                </c:pt>
                <c:pt idx="11">
                  <c:v>583401</c:v>
                </c:pt>
                <c:pt idx="12">
                  <c:v>583503</c:v>
                </c:pt>
                <c:pt idx="13">
                  <c:v>583423</c:v>
                </c:pt>
                <c:pt idx="14">
                  <c:v>583430</c:v>
                </c:pt>
                <c:pt idx="15">
                  <c:v>583431</c:v>
                </c:pt>
                <c:pt idx="16">
                  <c:v>583509</c:v>
                </c:pt>
                <c:pt idx="17">
                  <c:v>583508</c:v>
                </c:pt>
                <c:pt idx="18">
                  <c:v>583502</c:v>
                </c:pt>
                <c:pt idx="19">
                  <c:v>583475</c:v>
                </c:pt>
                <c:pt idx="20">
                  <c:v>583475</c:v>
                </c:pt>
                <c:pt idx="21">
                  <c:v>583462</c:v>
                </c:pt>
                <c:pt idx="22">
                  <c:v>583545</c:v>
                </c:pt>
                <c:pt idx="23">
                  <c:v>583556</c:v>
                </c:pt>
                <c:pt idx="24">
                  <c:v>583560</c:v>
                </c:pt>
                <c:pt idx="25">
                  <c:v>583507</c:v>
                </c:pt>
                <c:pt idx="26">
                  <c:v>583511</c:v>
                </c:pt>
                <c:pt idx="27">
                  <c:v>583552</c:v>
                </c:pt>
                <c:pt idx="28">
                  <c:v>583617</c:v>
                </c:pt>
                <c:pt idx="29">
                  <c:v>583640</c:v>
                </c:pt>
                <c:pt idx="30">
                  <c:v>583651</c:v>
                </c:pt>
                <c:pt idx="31">
                  <c:v>583657</c:v>
                </c:pt>
                <c:pt idx="32">
                  <c:v>583674</c:v>
                </c:pt>
                <c:pt idx="33">
                  <c:v>583680</c:v>
                </c:pt>
                <c:pt idx="34">
                  <c:v>583686</c:v>
                </c:pt>
                <c:pt idx="35">
                  <c:v>583676</c:v>
                </c:pt>
                <c:pt idx="36">
                  <c:v>583853</c:v>
                </c:pt>
                <c:pt idx="37">
                  <c:v>583984</c:v>
                </c:pt>
                <c:pt idx="38">
                  <c:v>584036</c:v>
                </c:pt>
                <c:pt idx="39">
                  <c:v>584007</c:v>
                </c:pt>
                <c:pt idx="40">
                  <c:v>584058</c:v>
                </c:pt>
                <c:pt idx="41">
                  <c:v>584108</c:v>
                </c:pt>
                <c:pt idx="42">
                  <c:v>584127</c:v>
                </c:pt>
                <c:pt idx="43">
                  <c:v>584156</c:v>
                </c:pt>
                <c:pt idx="44">
                  <c:v>584197</c:v>
                </c:pt>
                <c:pt idx="45">
                  <c:v>584254</c:v>
                </c:pt>
                <c:pt idx="46">
                  <c:v>584310</c:v>
                </c:pt>
                <c:pt idx="47">
                  <c:v>584366</c:v>
                </c:pt>
                <c:pt idx="48">
                  <c:v>584444</c:v>
                </c:pt>
                <c:pt idx="49">
                  <c:v>584488</c:v>
                </c:pt>
                <c:pt idx="50">
                  <c:v>584624</c:v>
                </c:pt>
                <c:pt idx="51">
                  <c:v>584703</c:v>
                </c:pt>
                <c:pt idx="52">
                  <c:v>584799</c:v>
                </c:pt>
                <c:pt idx="53">
                  <c:v>584910</c:v>
                </c:pt>
                <c:pt idx="54">
                  <c:v>584981</c:v>
                </c:pt>
                <c:pt idx="55">
                  <c:v>584974</c:v>
                </c:pt>
                <c:pt idx="56">
                  <c:v>585010</c:v>
                </c:pt>
                <c:pt idx="57">
                  <c:v>585068</c:v>
                </c:pt>
                <c:pt idx="58">
                  <c:v>585129</c:v>
                </c:pt>
                <c:pt idx="59">
                  <c:v>585148</c:v>
                </c:pt>
                <c:pt idx="60">
                  <c:v>585164</c:v>
                </c:pt>
                <c:pt idx="61">
                  <c:v>585135</c:v>
                </c:pt>
                <c:pt idx="62">
                  <c:v>585123</c:v>
                </c:pt>
                <c:pt idx="63">
                  <c:v>585141</c:v>
                </c:pt>
                <c:pt idx="64">
                  <c:v>585180</c:v>
                </c:pt>
                <c:pt idx="65">
                  <c:v>585220</c:v>
                </c:pt>
                <c:pt idx="66">
                  <c:v>585210</c:v>
                </c:pt>
                <c:pt idx="67">
                  <c:v>585219</c:v>
                </c:pt>
                <c:pt idx="68">
                  <c:v>585194</c:v>
                </c:pt>
                <c:pt idx="69">
                  <c:v>585242</c:v>
                </c:pt>
                <c:pt idx="70">
                  <c:v>585296</c:v>
                </c:pt>
                <c:pt idx="71">
                  <c:v>585375</c:v>
                </c:pt>
                <c:pt idx="72">
                  <c:v>585444</c:v>
                </c:pt>
                <c:pt idx="73">
                  <c:v>585522</c:v>
                </c:pt>
                <c:pt idx="74">
                  <c:v>585595</c:v>
                </c:pt>
                <c:pt idx="75">
                  <c:v>585666</c:v>
                </c:pt>
                <c:pt idx="76">
                  <c:v>585725</c:v>
                </c:pt>
                <c:pt idx="77">
                  <c:v>585788</c:v>
                </c:pt>
                <c:pt idx="78">
                  <c:v>585851</c:v>
                </c:pt>
                <c:pt idx="79">
                  <c:v>585921</c:v>
                </c:pt>
                <c:pt idx="80">
                  <c:v>585972</c:v>
                </c:pt>
                <c:pt idx="81">
                  <c:v>586036</c:v>
                </c:pt>
                <c:pt idx="82">
                  <c:v>586055</c:v>
                </c:pt>
                <c:pt idx="83">
                  <c:v>586115</c:v>
                </c:pt>
                <c:pt idx="84">
                  <c:v>586181</c:v>
                </c:pt>
                <c:pt idx="85">
                  <c:v>586262</c:v>
                </c:pt>
                <c:pt idx="86">
                  <c:v>586334</c:v>
                </c:pt>
                <c:pt idx="87">
                  <c:v>586374</c:v>
                </c:pt>
                <c:pt idx="88">
                  <c:v>586423</c:v>
                </c:pt>
                <c:pt idx="89">
                  <c:v>586534</c:v>
                </c:pt>
                <c:pt idx="90">
                  <c:v>586621</c:v>
                </c:pt>
                <c:pt idx="91">
                  <c:v>586754</c:v>
                </c:pt>
                <c:pt idx="92">
                  <c:v>586850</c:v>
                </c:pt>
                <c:pt idx="93">
                  <c:v>586894</c:v>
                </c:pt>
                <c:pt idx="94">
                  <c:v>586877</c:v>
                </c:pt>
                <c:pt idx="95">
                  <c:v>586881</c:v>
                </c:pt>
                <c:pt idx="96">
                  <c:v>586873</c:v>
                </c:pt>
                <c:pt idx="97">
                  <c:v>586866</c:v>
                </c:pt>
                <c:pt idx="98">
                  <c:v>586910</c:v>
                </c:pt>
                <c:pt idx="99">
                  <c:v>586973</c:v>
                </c:pt>
                <c:pt idx="100">
                  <c:v>587051</c:v>
                </c:pt>
                <c:pt idx="101">
                  <c:v>587060</c:v>
                </c:pt>
                <c:pt idx="102">
                  <c:v>587134</c:v>
                </c:pt>
                <c:pt idx="103">
                  <c:v>587167</c:v>
                </c:pt>
                <c:pt idx="104">
                  <c:v>587187</c:v>
                </c:pt>
                <c:pt idx="105">
                  <c:v>587287</c:v>
                </c:pt>
                <c:pt idx="106">
                  <c:v>587470</c:v>
                </c:pt>
                <c:pt idx="107">
                  <c:v>587588</c:v>
                </c:pt>
                <c:pt idx="108">
                  <c:v>587751</c:v>
                </c:pt>
                <c:pt idx="109">
                  <c:v>587785</c:v>
                </c:pt>
                <c:pt idx="110">
                  <c:v>587822</c:v>
                </c:pt>
                <c:pt idx="111">
                  <c:v>587822</c:v>
                </c:pt>
                <c:pt idx="112">
                  <c:v>587864</c:v>
                </c:pt>
                <c:pt idx="113">
                  <c:v>587866</c:v>
                </c:pt>
                <c:pt idx="114">
                  <c:v>587897</c:v>
                </c:pt>
                <c:pt idx="115">
                  <c:v>587886</c:v>
                </c:pt>
                <c:pt idx="116">
                  <c:v>587919</c:v>
                </c:pt>
                <c:pt idx="117">
                  <c:v>587910</c:v>
                </c:pt>
                <c:pt idx="118">
                  <c:v>587921</c:v>
                </c:pt>
                <c:pt idx="119">
                  <c:v>587976</c:v>
                </c:pt>
                <c:pt idx="120">
                  <c:v>587998</c:v>
                </c:pt>
                <c:pt idx="121">
                  <c:v>588010</c:v>
                </c:pt>
                <c:pt idx="122">
                  <c:v>588032</c:v>
                </c:pt>
                <c:pt idx="123">
                  <c:v>588016</c:v>
                </c:pt>
                <c:pt idx="124">
                  <c:v>587982</c:v>
                </c:pt>
                <c:pt idx="125">
                  <c:v>587942</c:v>
                </c:pt>
                <c:pt idx="126">
                  <c:v>587916</c:v>
                </c:pt>
                <c:pt idx="127">
                  <c:v>587872</c:v>
                </c:pt>
                <c:pt idx="128">
                  <c:v>587856</c:v>
                </c:pt>
                <c:pt idx="129">
                  <c:v>587847</c:v>
                </c:pt>
                <c:pt idx="130">
                  <c:v>587806</c:v>
                </c:pt>
                <c:pt idx="131">
                  <c:v>587789</c:v>
                </c:pt>
                <c:pt idx="132">
                  <c:v>587788</c:v>
                </c:pt>
                <c:pt idx="133">
                  <c:v>587774</c:v>
                </c:pt>
                <c:pt idx="134">
                  <c:v>587758</c:v>
                </c:pt>
                <c:pt idx="135">
                  <c:v>587758</c:v>
                </c:pt>
                <c:pt idx="136">
                  <c:v>587749</c:v>
                </c:pt>
                <c:pt idx="137">
                  <c:v>587698</c:v>
                </c:pt>
                <c:pt idx="138">
                  <c:v>587707</c:v>
                </c:pt>
                <c:pt idx="139">
                  <c:v>587676</c:v>
                </c:pt>
                <c:pt idx="140">
                  <c:v>587682</c:v>
                </c:pt>
                <c:pt idx="141">
                  <c:v>587689</c:v>
                </c:pt>
                <c:pt idx="142">
                  <c:v>587672</c:v>
                </c:pt>
                <c:pt idx="143">
                  <c:v>587658</c:v>
                </c:pt>
                <c:pt idx="144">
                  <c:v>587677</c:v>
                </c:pt>
                <c:pt idx="145">
                  <c:v>588460</c:v>
                </c:pt>
                <c:pt idx="146">
                  <c:v>588952</c:v>
                </c:pt>
                <c:pt idx="147">
                  <c:v>589394</c:v>
                </c:pt>
                <c:pt idx="148">
                  <c:v>589830</c:v>
                </c:pt>
                <c:pt idx="149">
                  <c:v>590315</c:v>
                </c:pt>
                <c:pt idx="150">
                  <c:v>590643</c:v>
                </c:pt>
                <c:pt idx="151">
                  <c:v>590978</c:v>
                </c:pt>
                <c:pt idx="152">
                  <c:v>591604</c:v>
                </c:pt>
                <c:pt idx="153">
                  <c:v>591709</c:v>
                </c:pt>
                <c:pt idx="154">
                  <c:v>591678</c:v>
                </c:pt>
                <c:pt idx="155">
                  <c:v>591652</c:v>
                </c:pt>
                <c:pt idx="156">
                  <c:v>591631</c:v>
                </c:pt>
                <c:pt idx="157">
                  <c:v>591610</c:v>
                </c:pt>
                <c:pt idx="158">
                  <c:v>591623</c:v>
                </c:pt>
                <c:pt idx="159">
                  <c:v>591675</c:v>
                </c:pt>
                <c:pt idx="160">
                  <c:v>591830</c:v>
                </c:pt>
                <c:pt idx="161">
                  <c:v>591902</c:v>
                </c:pt>
                <c:pt idx="162">
                  <c:v>249337</c:v>
                </c:pt>
                <c:pt idx="163">
                  <c:v>249478</c:v>
                </c:pt>
                <c:pt idx="164">
                  <c:v>249470</c:v>
                </c:pt>
                <c:pt idx="165">
                  <c:v>592361</c:v>
                </c:pt>
                <c:pt idx="166">
                  <c:v>592311</c:v>
                </c:pt>
                <c:pt idx="167">
                  <c:v>592553</c:v>
                </c:pt>
                <c:pt idx="168">
                  <c:v>592733</c:v>
                </c:pt>
                <c:pt idx="169">
                  <c:v>592882</c:v>
                </c:pt>
                <c:pt idx="170">
                  <c:v>593039</c:v>
                </c:pt>
                <c:pt idx="171">
                  <c:v>592713</c:v>
                </c:pt>
                <c:pt idx="172">
                  <c:v>592835</c:v>
                </c:pt>
                <c:pt idx="173">
                  <c:v>592938</c:v>
                </c:pt>
                <c:pt idx="174">
                  <c:v>593028</c:v>
                </c:pt>
                <c:pt idx="175">
                  <c:v>593097</c:v>
                </c:pt>
                <c:pt idx="176">
                  <c:v>593153</c:v>
                </c:pt>
                <c:pt idx="177">
                  <c:v>593254</c:v>
                </c:pt>
                <c:pt idx="178">
                  <c:v>593020</c:v>
                </c:pt>
                <c:pt idx="179">
                  <c:v>593144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3C-40AE-A6F5-2E19713681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VELTINS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Sheet1!$D$2:$D$181</c:f>
              <c:numCache>
                <c:formatCode>General</c:formatCode>
                <c:ptCount val="180"/>
                <c:pt idx="2">
                  <c:v>153541</c:v>
                </c:pt>
                <c:pt idx="3">
                  <c:v>153537</c:v>
                </c:pt>
                <c:pt idx="5">
                  <c:v>153548</c:v>
                </c:pt>
                <c:pt idx="6">
                  <c:v>153614</c:v>
                </c:pt>
                <c:pt idx="8">
                  <c:v>153718</c:v>
                </c:pt>
                <c:pt idx="9">
                  <c:v>153798</c:v>
                </c:pt>
                <c:pt idx="10">
                  <c:v>153812</c:v>
                </c:pt>
                <c:pt idx="11">
                  <c:v>153814</c:v>
                </c:pt>
                <c:pt idx="13">
                  <c:v>153797</c:v>
                </c:pt>
                <c:pt idx="14">
                  <c:v>153814</c:v>
                </c:pt>
                <c:pt idx="15">
                  <c:v>153855</c:v>
                </c:pt>
                <c:pt idx="16">
                  <c:v>153922</c:v>
                </c:pt>
                <c:pt idx="17">
                  <c:v>153925</c:v>
                </c:pt>
                <c:pt idx="18">
                  <c:v>153913</c:v>
                </c:pt>
                <c:pt idx="19">
                  <c:v>153905</c:v>
                </c:pt>
                <c:pt idx="20">
                  <c:v>153898</c:v>
                </c:pt>
                <c:pt idx="21">
                  <c:v>153921</c:v>
                </c:pt>
                <c:pt idx="22">
                  <c:v>153959</c:v>
                </c:pt>
                <c:pt idx="23">
                  <c:v>153990</c:v>
                </c:pt>
                <c:pt idx="24">
                  <c:v>153974</c:v>
                </c:pt>
                <c:pt idx="25">
                  <c:v>153952</c:v>
                </c:pt>
                <c:pt idx="26">
                  <c:v>153991</c:v>
                </c:pt>
                <c:pt idx="27">
                  <c:v>154010</c:v>
                </c:pt>
                <c:pt idx="28">
                  <c:v>154074</c:v>
                </c:pt>
                <c:pt idx="29">
                  <c:v>154164</c:v>
                </c:pt>
                <c:pt idx="30">
                  <c:v>154235</c:v>
                </c:pt>
                <c:pt idx="31">
                  <c:v>154262</c:v>
                </c:pt>
                <c:pt idx="32">
                  <c:v>154259</c:v>
                </c:pt>
                <c:pt idx="33">
                  <c:v>154248</c:v>
                </c:pt>
                <c:pt idx="34">
                  <c:v>154231</c:v>
                </c:pt>
                <c:pt idx="35">
                  <c:v>154219</c:v>
                </c:pt>
                <c:pt idx="36">
                  <c:v>154232</c:v>
                </c:pt>
                <c:pt idx="37">
                  <c:v>154245</c:v>
                </c:pt>
                <c:pt idx="38">
                  <c:v>154255</c:v>
                </c:pt>
                <c:pt idx="39">
                  <c:v>154270</c:v>
                </c:pt>
                <c:pt idx="40">
                  <c:v>154290</c:v>
                </c:pt>
                <c:pt idx="41">
                  <c:v>154307</c:v>
                </c:pt>
                <c:pt idx="42">
                  <c:v>154358</c:v>
                </c:pt>
                <c:pt idx="43">
                  <c:v>154371</c:v>
                </c:pt>
                <c:pt idx="44">
                  <c:v>154446</c:v>
                </c:pt>
                <c:pt idx="45">
                  <c:v>154446</c:v>
                </c:pt>
                <c:pt idx="46">
                  <c:v>154434</c:v>
                </c:pt>
                <c:pt idx="47">
                  <c:v>154415</c:v>
                </c:pt>
                <c:pt idx="48">
                  <c:v>154405</c:v>
                </c:pt>
                <c:pt idx="49">
                  <c:v>154402</c:v>
                </c:pt>
                <c:pt idx="50">
                  <c:v>154401</c:v>
                </c:pt>
                <c:pt idx="51">
                  <c:v>154386</c:v>
                </c:pt>
                <c:pt idx="52">
                  <c:v>154386</c:v>
                </c:pt>
                <c:pt idx="53">
                  <c:v>154381</c:v>
                </c:pt>
                <c:pt idx="54">
                  <c:v>154370</c:v>
                </c:pt>
                <c:pt idx="55">
                  <c:v>154365</c:v>
                </c:pt>
                <c:pt idx="56">
                  <c:v>154370</c:v>
                </c:pt>
                <c:pt idx="57">
                  <c:v>154400</c:v>
                </c:pt>
                <c:pt idx="58">
                  <c:v>154427</c:v>
                </c:pt>
                <c:pt idx="59">
                  <c:v>154496</c:v>
                </c:pt>
                <c:pt idx="60">
                  <c:v>154532</c:v>
                </c:pt>
                <c:pt idx="61">
                  <c:v>154558</c:v>
                </c:pt>
                <c:pt idx="62">
                  <c:v>154597</c:v>
                </c:pt>
                <c:pt idx="63">
                  <c:v>154621</c:v>
                </c:pt>
                <c:pt idx="64">
                  <c:v>154647</c:v>
                </c:pt>
                <c:pt idx="65">
                  <c:v>154672</c:v>
                </c:pt>
                <c:pt idx="66">
                  <c:v>154701</c:v>
                </c:pt>
                <c:pt idx="67">
                  <c:v>154946</c:v>
                </c:pt>
                <c:pt idx="68">
                  <c:v>155182</c:v>
                </c:pt>
                <c:pt idx="69">
                  <c:v>155284</c:v>
                </c:pt>
                <c:pt idx="70">
                  <c:v>155342</c:v>
                </c:pt>
                <c:pt idx="71">
                  <c:v>155432</c:v>
                </c:pt>
                <c:pt idx="72">
                  <c:v>155501</c:v>
                </c:pt>
                <c:pt idx="73">
                  <c:v>155493</c:v>
                </c:pt>
                <c:pt idx="74">
                  <c:v>155492</c:v>
                </c:pt>
                <c:pt idx="75">
                  <c:v>155488</c:v>
                </c:pt>
                <c:pt idx="76">
                  <c:v>155480</c:v>
                </c:pt>
                <c:pt idx="77">
                  <c:v>155478</c:v>
                </c:pt>
                <c:pt idx="78">
                  <c:v>155474</c:v>
                </c:pt>
                <c:pt idx="79">
                  <c:v>155465</c:v>
                </c:pt>
                <c:pt idx="80">
                  <c:v>155459</c:v>
                </c:pt>
                <c:pt idx="81">
                  <c:v>155444</c:v>
                </c:pt>
                <c:pt idx="82">
                  <c:v>155458</c:v>
                </c:pt>
                <c:pt idx="83">
                  <c:v>155455</c:v>
                </c:pt>
                <c:pt idx="84">
                  <c:v>155513</c:v>
                </c:pt>
                <c:pt idx="85">
                  <c:v>155981</c:v>
                </c:pt>
                <c:pt idx="86">
                  <c:v>156142</c:v>
                </c:pt>
                <c:pt idx="87">
                  <c:v>156265</c:v>
                </c:pt>
                <c:pt idx="88">
                  <c:v>156276</c:v>
                </c:pt>
                <c:pt idx="89">
                  <c:v>156262</c:v>
                </c:pt>
                <c:pt idx="90">
                  <c:v>156255</c:v>
                </c:pt>
                <c:pt idx="91">
                  <c:v>156249</c:v>
                </c:pt>
                <c:pt idx="92">
                  <c:v>156245</c:v>
                </c:pt>
                <c:pt idx="93">
                  <c:v>156242</c:v>
                </c:pt>
                <c:pt idx="94">
                  <c:v>156235</c:v>
                </c:pt>
                <c:pt idx="95">
                  <c:v>156450</c:v>
                </c:pt>
                <c:pt idx="96">
                  <c:v>156640</c:v>
                </c:pt>
                <c:pt idx="97">
                  <c:v>156826</c:v>
                </c:pt>
                <c:pt idx="98">
                  <c:v>156910</c:v>
                </c:pt>
                <c:pt idx="99">
                  <c:v>156903</c:v>
                </c:pt>
                <c:pt idx="100">
                  <c:v>156890</c:v>
                </c:pt>
                <c:pt idx="101">
                  <c:v>156878</c:v>
                </c:pt>
                <c:pt idx="102">
                  <c:v>156856</c:v>
                </c:pt>
                <c:pt idx="103">
                  <c:v>156847</c:v>
                </c:pt>
                <c:pt idx="104">
                  <c:v>156836</c:v>
                </c:pt>
                <c:pt idx="105">
                  <c:v>156829</c:v>
                </c:pt>
                <c:pt idx="106">
                  <c:v>156826</c:v>
                </c:pt>
                <c:pt idx="107">
                  <c:v>156818</c:v>
                </c:pt>
                <c:pt idx="108">
                  <c:v>156808</c:v>
                </c:pt>
                <c:pt idx="109">
                  <c:v>156810</c:v>
                </c:pt>
                <c:pt idx="110">
                  <c:v>156803</c:v>
                </c:pt>
                <c:pt idx="111">
                  <c:v>156807</c:v>
                </c:pt>
                <c:pt idx="112">
                  <c:v>156784</c:v>
                </c:pt>
                <c:pt idx="113">
                  <c:v>156787</c:v>
                </c:pt>
                <c:pt idx="114">
                  <c:v>156778</c:v>
                </c:pt>
                <c:pt idx="115">
                  <c:v>156769</c:v>
                </c:pt>
                <c:pt idx="116">
                  <c:v>156754</c:v>
                </c:pt>
                <c:pt idx="117">
                  <c:v>156743</c:v>
                </c:pt>
                <c:pt idx="118">
                  <c:v>156749</c:v>
                </c:pt>
                <c:pt idx="119">
                  <c:v>156755</c:v>
                </c:pt>
                <c:pt idx="120">
                  <c:v>156737</c:v>
                </c:pt>
                <c:pt idx="121">
                  <c:v>156735</c:v>
                </c:pt>
                <c:pt idx="122">
                  <c:v>156733</c:v>
                </c:pt>
                <c:pt idx="123">
                  <c:v>156729</c:v>
                </c:pt>
                <c:pt idx="124">
                  <c:v>156720</c:v>
                </c:pt>
                <c:pt idx="125">
                  <c:v>156712</c:v>
                </c:pt>
                <c:pt idx="126">
                  <c:v>156709</c:v>
                </c:pt>
                <c:pt idx="127">
                  <c:v>156692</c:v>
                </c:pt>
                <c:pt idx="128">
                  <c:v>156686</c:v>
                </c:pt>
                <c:pt idx="129">
                  <c:v>156668</c:v>
                </c:pt>
                <c:pt idx="130">
                  <c:v>156653</c:v>
                </c:pt>
                <c:pt idx="131">
                  <c:v>156643</c:v>
                </c:pt>
                <c:pt idx="132">
                  <c:v>156638</c:v>
                </c:pt>
                <c:pt idx="133">
                  <c:v>156632</c:v>
                </c:pt>
                <c:pt idx="134">
                  <c:v>156644</c:v>
                </c:pt>
                <c:pt idx="135">
                  <c:v>156639</c:v>
                </c:pt>
                <c:pt idx="136">
                  <c:v>156665</c:v>
                </c:pt>
                <c:pt idx="137">
                  <c:v>156686</c:v>
                </c:pt>
                <c:pt idx="138">
                  <c:v>156742</c:v>
                </c:pt>
                <c:pt idx="139">
                  <c:v>156730</c:v>
                </c:pt>
                <c:pt idx="140">
                  <c:v>156721</c:v>
                </c:pt>
                <c:pt idx="141">
                  <c:v>156729</c:v>
                </c:pt>
                <c:pt idx="142">
                  <c:v>156731</c:v>
                </c:pt>
                <c:pt idx="143">
                  <c:v>156733</c:v>
                </c:pt>
                <c:pt idx="144">
                  <c:v>156732</c:v>
                </c:pt>
                <c:pt idx="145">
                  <c:v>156744</c:v>
                </c:pt>
                <c:pt idx="146">
                  <c:v>156742</c:v>
                </c:pt>
                <c:pt idx="147">
                  <c:v>156759</c:v>
                </c:pt>
                <c:pt idx="148">
                  <c:v>156784</c:v>
                </c:pt>
                <c:pt idx="149">
                  <c:v>156777</c:v>
                </c:pt>
                <c:pt idx="150">
                  <c:v>156780</c:v>
                </c:pt>
                <c:pt idx="151">
                  <c:v>156777</c:v>
                </c:pt>
                <c:pt idx="152">
                  <c:v>156772</c:v>
                </c:pt>
                <c:pt idx="153">
                  <c:v>156760</c:v>
                </c:pt>
                <c:pt idx="154">
                  <c:v>156748</c:v>
                </c:pt>
                <c:pt idx="155">
                  <c:v>156742</c:v>
                </c:pt>
                <c:pt idx="156">
                  <c:v>156739</c:v>
                </c:pt>
                <c:pt idx="157">
                  <c:v>156726</c:v>
                </c:pt>
                <c:pt idx="158">
                  <c:v>156710</c:v>
                </c:pt>
                <c:pt idx="159">
                  <c:v>156695</c:v>
                </c:pt>
                <c:pt idx="160">
                  <c:v>156685</c:v>
                </c:pt>
                <c:pt idx="161">
                  <c:v>156684</c:v>
                </c:pt>
                <c:pt idx="162">
                  <c:v>156684</c:v>
                </c:pt>
                <c:pt idx="163">
                  <c:v>156689</c:v>
                </c:pt>
                <c:pt idx="164">
                  <c:v>156684</c:v>
                </c:pt>
                <c:pt idx="165">
                  <c:v>156679</c:v>
                </c:pt>
                <c:pt idx="166">
                  <c:v>156673</c:v>
                </c:pt>
                <c:pt idx="167">
                  <c:v>156683</c:v>
                </c:pt>
                <c:pt idx="168">
                  <c:v>156690</c:v>
                </c:pt>
                <c:pt idx="169">
                  <c:v>156698</c:v>
                </c:pt>
                <c:pt idx="170">
                  <c:v>156723</c:v>
                </c:pt>
                <c:pt idx="171">
                  <c:v>156725</c:v>
                </c:pt>
                <c:pt idx="172">
                  <c:v>156734</c:v>
                </c:pt>
                <c:pt idx="173">
                  <c:v>156743</c:v>
                </c:pt>
                <c:pt idx="174">
                  <c:v>156733</c:v>
                </c:pt>
                <c:pt idx="175">
                  <c:v>156718</c:v>
                </c:pt>
                <c:pt idx="176">
                  <c:v>156707</c:v>
                </c:pt>
                <c:pt idx="177">
                  <c:v>156703</c:v>
                </c:pt>
                <c:pt idx="178">
                  <c:v>156696</c:v>
                </c:pt>
                <c:pt idx="179">
                  <c:v>156694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3C-40AE-A6F5-2E19713681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Krombacher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Sheet1!$E$2:$E$181</c:f>
              <c:numCache>
                <c:formatCode>General</c:formatCode>
                <c:ptCount val="180"/>
                <c:pt idx="1">
                  <c:v>361514</c:v>
                </c:pt>
                <c:pt idx="2">
                  <c:v>361631</c:v>
                </c:pt>
                <c:pt idx="3">
                  <c:v>361687</c:v>
                </c:pt>
                <c:pt idx="5">
                  <c:v>361796</c:v>
                </c:pt>
                <c:pt idx="6">
                  <c:v>361677</c:v>
                </c:pt>
                <c:pt idx="8">
                  <c:v>361528</c:v>
                </c:pt>
                <c:pt idx="9">
                  <c:v>361522</c:v>
                </c:pt>
                <c:pt idx="10">
                  <c:v>361463</c:v>
                </c:pt>
                <c:pt idx="11">
                  <c:v>361445</c:v>
                </c:pt>
                <c:pt idx="12">
                  <c:v>361462</c:v>
                </c:pt>
                <c:pt idx="13">
                  <c:v>361368</c:v>
                </c:pt>
                <c:pt idx="14">
                  <c:v>361354</c:v>
                </c:pt>
                <c:pt idx="15">
                  <c:v>361309</c:v>
                </c:pt>
                <c:pt idx="16">
                  <c:v>361277</c:v>
                </c:pt>
                <c:pt idx="17">
                  <c:v>361233</c:v>
                </c:pt>
                <c:pt idx="18">
                  <c:v>361198</c:v>
                </c:pt>
                <c:pt idx="19">
                  <c:v>361137</c:v>
                </c:pt>
                <c:pt idx="20">
                  <c:v>361120</c:v>
                </c:pt>
                <c:pt idx="21">
                  <c:v>361103</c:v>
                </c:pt>
                <c:pt idx="22">
                  <c:v>361084</c:v>
                </c:pt>
                <c:pt idx="23">
                  <c:v>361058</c:v>
                </c:pt>
                <c:pt idx="24">
                  <c:v>361098</c:v>
                </c:pt>
                <c:pt idx="25">
                  <c:v>361134</c:v>
                </c:pt>
                <c:pt idx="26">
                  <c:v>361197</c:v>
                </c:pt>
                <c:pt idx="27">
                  <c:v>361268</c:v>
                </c:pt>
                <c:pt idx="28">
                  <c:v>361357</c:v>
                </c:pt>
                <c:pt idx="29">
                  <c:v>361368</c:v>
                </c:pt>
                <c:pt idx="30">
                  <c:v>361368</c:v>
                </c:pt>
                <c:pt idx="31">
                  <c:v>361329</c:v>
                </c:pt>
                <c:pt idx="32">
                  <c:v>361316</c:v>
                </c:pt>
                <c:pt idx="33">
                  <c:v>361286</c:v>
                </c:pt>
                <c:pt idx="34">
                  <c:v>361269</c:v>
                </c:pt>
                <c:pt idx="35">
                  <c:v>361238</c:v>
                </c:pt>
                <c:pt idx="36">
                  <c:v>361221</c:v>
                </c:pt>
                <c:pt idx="37">
                  <c:v>361180</c:v>
                </c:pt>
                <c:pt idx="38">
                  <c:v>361169</c:v>
                </c:pt>
                <c:pt idx="39">
                  <c:v>361167</c:v>
                </c:pt>
                <c:pt idx="40">
                  <c:v>361270</c:v>
                </c:pt>
                <c:pt idx="41">
                  <c:v>361436</c:v>
                </c:pt>
                <c:pt idx="42">
                  <c:v>361795</c:v>
                </c:pt>
                <c:pt idx="43">
                  <c:v>361818</c:v>
                </c:pt>
                <c:pt idx="44">
                  <c:v>361800</c:v>
                </c:pt>
                <c:pt idx="45">
                  <c:v>361775</c:v>
                </c:pt>
                <c:pt idx="46">
                  <c:v>361760</c:v>
                </c:pt>
                <c:pt idx="47">
                  <c:v>361715</c:v>
                </c:pt>
                <c:pt idx="48">
                  <c:v>361696</c:v>
                </c:pt>
                <c:pt idx="49">
                  <c:v>361671</c:v>
                </c:pt>
                <c:pt idx="50">
                  <c:v>361642</c:v>
                </c:pt>
                <c:pt idx="51">
                  <c:v>361600</c:v>
                </c:pt>
                <c:pt idx="52">
                  <c:v>361576</c:v>
                </c:pt>
                <c:pt idx="53">
                  <c:v>361576</c:v>
                </c:pt>
                <c:pt idx="54">
                  <c:v>361557</c:v>
                </c:pt>
                <c:pt idx="55">
                  <c:v>366700</c:v>
                </c:pt>
                <c:pt idx="56">
                  <c:v>366095</c:v>
                </c:pt>
                <c:pt idx="57">
                  <c:v>366045</c:v>
                </c:pt>
                <c:pt idx="58">
                  <c:v>365941</c:v>
                </c:pt>
                <c:pt idx="59">
                  <c:v>365864</c:v>
                </c:pt>
                <c:pt idx="60">
                  <c:v>365850</c:v>
                </c:pt>
                <c:pt idx="61">
                  <c:v>365843</c:v>
                </c:pt>
                <c:pt idx="62">
                  <c:v>365839</c:v>
                </c:pt>
                <c:pt idx="63">
                  <c:v>365829</c:v>
                </c:pt>
                <c:pt idx="64">
                  <c:v>365808</c:v>
                </c:pt>
                <c:pt idx="65">
                  <c:v>365785</c:v>
                </c:pt>
                <c:pt idx="66">
                  <c:v>365771</c:v>
                </c:pt>
                <c:pt idx="67">
                  <c:v>365742</c:v>
                </c:pt>
                <c:pt idx="68">
                  <c:v>365730</c:v>
                </c:pt>
                <c:pt idx="69">
                  <c:v>365725</c:v>
                </c:pt>
                <c:pt idx="70">
                  <c:v>365709</c:v>
                </c:pt>
                <c:pt idx="71">
                  <c:v>365686</c:v>
                </c:pt>
                <c:pt idx="72">
                  <c:v>365666</c:v>
                </c:pt>
                <c:pt idx="73">
                  <c:v>365652</c:v>
                </c:pt>
                <c:pt idx="74">
                  <c:v>365644</c:v>
                </c:pt>
                <c:pt idx="75">
                  <c:v>365641</c:v>
                </c:pt>
                <c:pt idx="76">
                  <c:v>365642</c:v>
                </c:pt>
                <c:pt idx="77">
                  <c:v>365657</c:v>
                </c:pt>
                <c:pt idx="78">
                  <c:v>365643</c:v>
                </c:pt>
                <c:pt idx="79">
                  <c:v>365641</c:v>
                </c:pt>
                <c:pt idx="80">
                  <c:v>365622</c:v>
                </c:pt>
                <c:pt idx="81">
                  <c:v>365629</c:v>
                </c:pt>
                <c:pt idx="82">
                  <c:v>365609</c:v>
                </c:pt>
                <c:pt idx="83">
                  <c:v>365614</c:v>
                </c:pt>
                <c:pt idx="84">
                  <c:v>365600</c:v>
                </c:pt>
                <c:pt idx="85">
                  <c:v>365585</c:v>
                </c:pt>
                <c:pt idx="86">
                  <c:v>365584</c:v>
                </c:pt>
                <c:pt idx="87">
                  <c:v>365556</c:v>
                </c:pt>
                <c:pt idx="88">
                  <c:v>365543</c:v>
                </c:pt>
                <c:pt idx="89">
                  <c:v>365526</c:v>
                </c:pt>
                <c:pt idx="90">
                  <c:v>365512</c:v>
                </c:pt>
                <c:pt idx="91">
                  <c:v>365485</c:v>
                </c:pt>
                <c:pt idx="92">
                  <c:v>365463</c:v>
                </c:pt>
                <c:pt idx="93">
                  <c:v>365459</c:v>
                </c:pt>
                <c:pt idx="94">
                  <c:v>365424</c:v>
                </c:pt>
                <c:pt idx="95">
                  <c:v>365424</c:v>
                </c:pt>
                <c:pt idx="96">
                  <c:v>365418</c:v>
                </c:pt>
                <c:pt idx="97">
                  <c:v>365410</c:v>
                </c:pt>
                <c:pt idx="98">
                  <c:v>365435</c:v>
                </c:pt>
                <c:pt idx="99">
                  <c:v>365422</c:v>
                </c:pt>
                <c:pt idx="100">
                  <c:v>365440</c:v>
                </c:pt>
                <c:pt idx="101">
                  <c:v>365412</c:v>
                </c:pt>
                <c:pt idx="102">
                  <c:v>365427</c:v>
                </c:pt>
                <c:pt idx="103">
                  <c:v>365398</c:v>
                </c:pt>
                <c:pt idx="104">
                  <c:v>365387</c:v>
                </c:pt>
                <c:pt idx="105">
                  <c:v>365382</c:v>
                </c:pt>
                <c:pt idx="106">
                  <c:v>365414</c:v>
                </c:pt>
                <c:pt idx="107">
                  <c:v>365416</c:v>
                </c:pt>
                <c:pt idx="108">
                  <c:v>365388</c:v>
                </c:pt>
                <c:pt idx="109">
                  <c:v>365360</c:v>
                </c:pt>
                <c:pt idx="110">
                  <c:v>365377</c:v>
                </c:pt>
                <c:pt idx="111">
                  <c:v>365376</c:v>
                </c:pt>
                <c:pt idx="112">
                  <c:v>365360</c:v>
                </c:pt>
                <c:pt idx="113">
                  <c:v>365335</c:v>
                </c:pt>
                <c:pt idx="114">
                  <c:v>365322</c:v>
                </c:pt>
                <c:pt idx="115">
                  <c:v>365286</c:v>
                </c:pt>
                <c:pt idx="116">
                  <c:v>365289</c:v>
                </c:pt>
                <c:pt idx="117">
                  <c:v>365260</c:v>
                </c:pt>
                <c:pt idx="118">
                  <c:v>365242</c:v>
                </c:pt>
                <c:pt idx="119">
                  <c:v>365242</c:v>
                </c:pt>
                <c:pt idx="120">
                  <c:v>365223</c:v>
                </c:pt>
                <c:pt idx="121">
                  <c:v>365209</c:v>
                </c:pt>
                <c:pt idx="122">
                  <c:v>365187</c:v>
                </c:pt>
                <c:pt idx="123">
                  <c:v>365179</c:v>
                </c:pt>
                <c:pt idx="124">
                  <c:v>365154</c:v>
                </c:pt>
                <c:pt idx="125">
                  <c:v>365123</c:v>
                </c:pt>
                <c:pt idx="126">
                  <c:v>365086</c:v>
                </c:pt>
                <c:pt idx="127">
                  <c:v>365051</c:v>
                </c:pt>
                <c:pt idx="128">
                  <c:v>365028</c:v>
                </c:pt>
                <c:pt idx="129">
                  <c:v>364999</c:v>
                </c:pt>
                <c:pt idx="130">
                  <c:v>364947</c:v>
                </c:pt>
                <c:pt idx="131">
                  <c:v>364909</c:v>
                </c:pt>
                <c:pt idx="132">
                  <c:v>364891</c:v>
                </c:pt>
                <c:pt idx="133">
                  <c:v>364876</c:v>
                </c:pt>
                <c:pt idx="134">
                  <c:v>364854</c:v>
                </c:pt>
                <c:pt idx="135">
                  <c:v>364826</c:v>
                </c:pt>
                <c:pt idx="136">
                  <c:v>364790</c:v>
                </c:pt>
                <c:pt idx="137">
                  <c:v>364757</c:v>
                </c:pt>
                <c:pt idx="138">
                  <c:v>364726</c:v>
                </c:pt>
                <c:pt idx="139">
                  <c:v>364700</c:v>
                </c:pt>
                <c:pt idx="140">
                  <c:v>364685</c:v>
                </c:pt>
                <c:pt idx="141">
                  <c:v>364670</c:v>
                </c:pt>
                <c:pt idx="142">
                  <c:v>364650</c:v>
                </c:pt>
                <c:pt idx="143">
                  <c:v>364638</c:v>
                </c:pt>
                <c:pt idx="144">
                  <c:v>364634</c:v>
                </c:pt>
                <c:pt idx="145">
                  <c:v>364617</c:v>
                </c:pt>
                <c:pt idx="146">
                  <c:v>364610</c:v>
                </c:pt>
                <c:pt idx="147">
                  <c:v>364595</c:v>
                </c:pt>
                <c:pt idx="148">
                  <c:v>364565</c:v>
                </c:pt>
                <c:pt idx="149">
                  <c:v>364546</c:v>
                </c:pt>
                <c:pt idx="150">
                  <c:v>364515</c:v>
                </c:pt>
                <c:pt idx="151">
                  <c:v>364503</c:v>
                </c:pt>
                <c:pt idx="152">
                  <c:v>364500</c:v>
                </c:pt>
                <c:pt idx="153">
                  <c:v>364490</c:v>
                </c:pt>
                <c:pt idx="154">
                  <c:v>364468</c:v>
                </c:pt>
                <c:pt idx="155">
                  <c:v>364441</c:v>
                </c:pt>
                <c:pt idx="156">
                  <c:v>364407</c:v>
                </c:pt>
                <c:pt idx="157">
                  <c:v>364388</c:v>
                </c:pt>
                <c:pt idx="158">
                  <c:v>364349</c:v>
                </c:pt>
                <c:pt idx="159">
                  <c:v>364318</c:v>
                </c:pt>
                <c:pt idx="160">
                  <c:v>364311</c:v>
                </c:pt>
                <c:pt idx="161">
                  <c:v>364383</c:v>
                </c:pt>
                <c:pt idx="162">
                  <c:v>364408</c:v>
                </c:pt>
                <c:pt idx="163">
                  <c:v>364423</c:v>
                </c:pt>
                <c:pt idx="164">
                  <c:v>364224</c:v>
                </c:pt>
                <c:pt idx="165">
                  <c:v>364264</c:v>
                </c:pt>
                <c:pt idx="166">
                  <c:v>363940</c:v>
                </c:pt>
                <c:pt idx="167">
                  <c:v>363960</c:v>
                </c:pt>
                <c:pt idx="168">
                  <c:v>363982</c:v>
                </c:pt>
                <c:pt idx="169">
                  <c:v>364002</c:v>
                </c:pt>
                <c:pt idx="170">
                  <c:v>364023</c:v>
                </c:pt>
                <c:pt idx="171">
                  <c:v>363991</c:v>
                </c:pt>
                <c:pt idx="172">
                  <c:v>363997</c:v>
                </c:pt>
                <c:pt idx="173">
                  <c:v>364434</c:v>
                </c:pt>
                <c:pt idx="174">
                  <c:v>364461</c:v>
                </c:pt>
                <c:pt idx="175">
                  <c:v>369254</c:v>
                </c:pt>
                <c:pt idx="176">
                  <c:v>369247</c:v>
                </c:pt>
                <c:pt idx="177">
                  <c:v>369265</c:v>
                </c:pt>
                <c:pt idx="178">
                  <c:v>369182</c:v>
                </c:pt>
                <c:pt idx="179">
                  <c:v>331873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3C-40AE-A6F5-2E19713681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Beck's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Sheet1!$F$2:$F$181</c:f>
              <c:numCache>
                <c:formatCode>General</c:formatCode>
                <c:ptCount val="180"/>
                <c:pt idx="0">
                  <c:v>327601</c:v>
                </c:pt>
                <c:pt idx="1">
                  <c:v>327603</c:v>
                </c:pt>
                <c:pt idx="3">
                  <c:v>327541</c:v>
                </c:pt>
                <c:pt idx="4">
                  <c:v>327495</c:v>
                </c:pt>
                <c:pt idx="7">
                  <c:v>327374</c:v>
                </c:pt>
                <c:pt idx="8">
                  <c:v>327362</c:v>
                </c:pt>
                <c:pt idx="9">
                  <c:v>327334</c:v>
                </c:pt>
                <c:pt idx="10">
                  <c:v>327310</c:v>
                </c:pt>
                <c:pt idx="11">
                  <c:v>327329</c:v>
                </c:pt>
                <c:pt idx="12">
                  <c:v>327342</c:v>
                </c:pt>
                <c:pt idx="13">
                  <c:v>327287</c:v>
                </c:pt>
                <c:pt idx="14">
                  <c:v>327272</c:v>
                </c:pt>
                <c:pt idx="15">
                  <c:v>327272</c:v>
                </c:pt>
                <c:pt idx="16">
                  <c:v>327288</c:v>
                </c:pt>
                <c:pt idx="17">
                  <c:v>327264</c:v>
                </c:pt>
                <c:pt idx="18">
                  <c:v>327256</c:v>
                </c:pt>
                <c:pt idx="19">
                  <c:v>327253</c:v>
                </c:pt>
                <c:pt idx="20">
                  <c:v>327238</c:v>
                </c:pt>
                <c:pt idx="21">
                  <c:v>327229</c:v>
                </c:pt>
                <c:pt idx="22">
                  <c:v>327232</c:v>
                </c:pt>
                <c:pt idx="23">
                  <c:v>327232</c:v>
                </c:pt>
                <c:pt idx="24">
                  <c:v>327240</c:v>
                </c:pt>
                <c:pt idx="25">
                  <c:v>327202</c:v>
                </c:pt>
                <c:pt idx="26">
                  <c:v>327177</c:v>
                </c:pt>
                <c:pt idx="27">
                  <c:v>327146</c:v>
                </c:pt>
                <c:pt idx="28">
                  <c:v>327126</c:v>
                </c:pt>
                <c:pt idx="29">
                  <c:v>327114</c:v>
                </c:pt>
                <c:pt idx="30">
                  <c:v>327085</c:v>
                </c:pt>
                <c:pt idx="31">
                  <c:v>327041</c:v>
                </c:pt>
                <c:pt idx="32">
                  <c:v>327020</c:v>
                </c:pt>
                <c:pt idx="33">
                  <c:v>326976</c:v>
                </c:pt>
                <c:pt idx="34">
                  <c:v>326941</c:v>
                </c:pt>
                <c:pt idx="35">
                  <c:v>326903</c:v>
                </c:pt>
                <c:pt idx="36">
                  <c:v>326888</c:v>
                </c:pt>
                <c:pt idx="37">
                  <c:v>326867</c:v>
                </c:pt>
                <c:pt idx="38">
                  <c:v>326838</c:v>
                </c:pt>
                <c:pt idx="39">
                  <c:v>326785</c:v>
                </c:pt>
                <c:pt idx="40">
                  <c:v>326738</c:v>
                </c:pt>
                <c:pt idx="41">
                  <c:v>326702</c:v>
                </c:pt>
                <c:pt idx="42">
                  <c:v>326652</c:v>
                </c:pt>
                <c:pt idx="43">
                  <c:v>326629</c:v>
                </c:pt>
                <c:pt idx="44">
                  <c:v>326609</c:v>
                </c:pt>
                <c:pt idx="45">
                  <c:v>326592</c:v>
                </c:pt>
                <c:pt idx="46">
                  <c:v>326566</c:v>
                </c:pt>
                <c:pt idx="47">
                  <c:v>326533</c:v>
                </c:pt>
                <c:pt idx="48">
                  <c:v>326521</c:v>
                </c:pt>
                <c:pt idx="49">
                  <c:v>326498</c:v>
                </c:pt>
                <c:pt idx="50">
                  <c:v>326478</c:v>
                </c:pt>
                <c:pt idx="51">
                  <c:v>326454</c:v>
                </c:pt>
                <c:pt idx="52">
                  <c:v>326419</c:v>
                </c:pt>
                <c:pt idx="53">
                  <c:v>326391</c:v>
                </c:pt>
                <c:pt idx="54">
                  <c:v>326361</c:v>
                </c:pt>
                <c:pt idx="55">
                  <c:v>326322</c:v>
                </c:pt>
                <c:pt idx="56">
                  <c:v>326302</c:v>
                </c:pt>
                <c:pt idx="57">
                  <c:v>326281</c:v>
                </c:pt>
                <c:pt idx="58">
                  <c:v>326253</c:v>
                </c:pt>
                <c:pt idx="59">
                  <c:v>326235</c:v>
                </c:pt>
                <c:pt idx="60">
                  <c:v>326206</c:v>
                </c:pt>
                <c:pt idx="61">
                  <c:v>326227</c:v>
                </c:pt>
                <c:pt idx="62">
                  <c:v>326321</c:v>
                </c:pt>
                <c:pt idx="63">
                  <c:v>326370</c:v>
                </c:pt>
                <c:pt idx="64">
                  <c:v>326413</c:v>
                </c:pt>
                <c:pt idx="65">
                  <c:v>326470</c:v>
                </c:pt>
                <c:pt idx="66">
                  <c:v>326486</c:v>
                </c:pt>
                <c:pt idx="67">
                  <c:v>326508</c:v>
                </c:pt>
                <c:pt idx="68">
                  <c:v>326522</c:v>
                </c:pt>
                <c:pt idx="69">
                  <c:v>326541</c:v>
                </c:pt>
                <c:pt idx="70">
                  <c:v>326564</c:v>
                </c:pt>
                <c:pt idx="71">
                  <c:v>326565</c:v>
                </c:pt>
                <c:pt idx="72">
                  <c:v>326591</c:v>
                </c:pt>
                <c:pt idx="73">
                  <c:v>326593</c:v>
                </c:pt>
                <c:pt idx="74">
                  <c:v>326614</c:v>
                </c:pt>
                <c:pt idx="75">
                  <c:v>326617</c:v>
                </c:pt>
                <c:pt idx="76">
                  <c:v>326607</c:v>
                </c:pt>
                <c:pt idx="77">
                  <c:v>326616</c:v>
                </c:pt>
                <c:pt idx="78">
                  <c:v>326622</c:v>
                </c:pt>
                <c:pt idx="79">
                  <c:v>326645</c:v>
                </c:pt>
                <c:pt idx="80">
                  <c:v>326640</c:v>
                </c:pt>
                <c:pt idx="81">
                  <c:v>326646</c:v>
                </c:pt>
                <c:pt idx="82">
                  <c:v>326656</c:v>
                </c:pt>
                <c:pt idx="83">
                  <c:v>326663</c:v>
                </c:pt>
                <c:pt idx="84">
                  <c:v>326681</c:v>
                </c:pt>
                <c:pt idx="85">
                  <c:v>326678</c:v>
                </c:pt>
                <c:pt idx="86">
                  <c:v>326668</c:v>
                </c:pt>
                <c:pt idx="87">
                  <c:v>326660</c:v>
                </c:pt>
                <c:pt idx="88">
                  <c:v>326630</c:v>
                </c:pt>
                <c:pt idx="89">
                  <c:v>326589</c:v>
                </c:pt>
                <c:pt idx="90">
                  <c:v>326626</c:v>
                </c:pt>
                <c:pt idx="91">
                  <c:v>326647</c:v>
                </c:pt>
                <c:pt idx="92">
                  <c:v>326652</c:v>
                </c:pt>
                <c:pt idx="93">
                  <c:v>326647</c:v>
                </c:pt>
                <c:pt idx="94">
                  <c:v>326619</c:v>
                </c:pt>
                <c:pt idx="95">
                  <c:v>326613</c:v>
                </c:pt>
                <c:pt idx="96">
                  <c:v>326613</c:v>
                </c:pt>
                <c:pt idx="97">
                  <c:v>326608</c:v>
                </c:pt>
                <c:pt idx="98">
                  <c:v>326577</c:v>
                </c:pt>
                <c:pt idx="99">
                  <c:v>326567</c:v>
                </c:pt>
                <c:pt idx="100">
                  <c:v>326571</c:v>
                </c:pt>
                <c:pt idx="101">
                  <c:v>326557</c:v>
                </c:pt>
                <c:pt idx="102">
                  <c:v>326522</c:v>
                </c:pt>
                <c:pt idx="103">
                  <c:v>326487</c:v>
                </c:pt>
                <c:pt idx="104">
                  <c:v>326450</c:v>
                </c:pt>
                <c:pt idx="105">
                  <c:v>326429</c:v>
                </c:pt>
                <c:pt idx="106">
                  <c:v>326406</c:v>
                </c:pt>
                <c:pt idx="107">
                  <c:v>326390</c:v>
                </c:pt>
                <c:pt idx="108">
                  <c:v>326357</c:v>
                </c:pt>
                <c:pt idx="109">
                  <c:v>326331</c:v>
                </c:pt>
                <c:pt idx="110">
                  <c:v>326294</c:v>
                </c:pt>
                <c:pt idx="111">
                  <c:v>326263</c:v>
                </c:pt>
                <c:pt idx="112">
                  <c:v>326239</c:v>
                </c:pt>
                <c:pt idx="113">
                  <c:v>326221</c:v>
                </c:pt>
                <c:pt idx="114">
                  <c:v>326196</c:v>
                </c:pt>
                <c:pt idx="115">
                  <c:v>326173</c:v>
                </c:pt>
                <c:pt idx="116">
                  <c:v>326137</c:v>
                </c:pt>
                <c:pt idx="117">
                  <c:v>326106</c:v>
                </c:pt>
                <c:pt idx="118">
                  <c:v>326104</c:v>
                </c:pt>
                <c:pt idx="119">
                  <c:v>326110</c:v>
                </c:pt>
                <c:pt idx="120">
                  <c:v>326090</c:v>
                </c:pt>
                <c:pt idx="121">
                  <c:v>326079</c:v>
                </c:pt>
                <c:pt idx="122">
                  <c:v>326093</c:v>
                </c:pt>
                <c:pt idx="123">
                  <c:v>326113</c:v>
                </c:pt>
                <c:pt idx="124">
                  <c:v>326090</c:v>
                </c:pt>
                <c:pt idx="125">
                  <c:v>326075</c:v>
                </c:pt>
                <c:pt idx="126">
                  <c:v>326061</c:v>
                </c:pt>
                <c:pt idx="127">
                  <c:v>326023</c:v>
                </c:pt>
                <c:pt idx="128">
                  <c:v>326018</c:v>
                </c:pt>
                <c:pt idx="129">
                  <c:v>326000</c:v>
                </c:pt>
                <c:pt idx="130">
                  <c:v>326018</c:v>
                </c:pt>
                <c:pt idx="131">
                  <c:v>326029</c:v>
                </c:pt>
                <c:pt idx="132">
                  <c:v>326046</c:v>
                </c:pt>
                <c:pt idx="133">
                  <c:v>326048</c:v>
                </c:pt>
                <c:pt idx="134">
                  <c:v>326067</c:v>
                </c:pt>
                <c:pt idx="135">
                  <c:v>326090</c:v>
                </c:pt>
                <c:pt idx="136">
                  <c:v>326107</c:v>
                </c:pt>
                <c:pt idx="137">
                  <c:v>326117</c:v>
                </c:pt>
                <c:pt idx="138">
                  <c:v>326159</c:v>
                </c:pt>
                <c:pt idx="139">
                  <c:v>326156</c:v>
                </c:pt>
                <c:pt idx="140">
                  <c:v>326149</c:v>
                </c:pt>
                <c:pt idx="141">
                  <c:v>326150</c:v>
                </c:pt>
                <c:pt idx="142">
                  <c:v>326148</c:v>
                </c:pt>
                <c:pt idx="143">
                  <c:v>326131</c:v>
                </c:pt>
                <c:pt idx="144">
                  <c:v>326126</c:v>
                </c:pt>
                <c:pt idx="145">
                  <c:v>326126</c:v>
                </c:pt>
                <c:pt idx="146">
                  <c:v>326119</c:v>
                </c:pt>
                <c:pt idx="147">
                  <c:v>326111</c:v>
                </c:pt>
                <c:pt idx="148">
                  <c:v>326120</c:v>
                </c:pt>
                <c:pt idx="149">
                  <c:v>326119</c:v>
                </c:pt>
                <c:pt idx="150">
                  <c:v>326129</c:v>
                </c:pt>
                <c:pt idx="151">
                  <c:v>326125</c:v>
                </c:pt>
                <c:pt idx="152">
                  <c:v>326115</c:v>
                </c:pt>
                <c:pt idx="153">
                  <c:v>326105</c:v>
                </c:pt>
                <c:pt idx="154">
                  <c:v>326091</c:v>
                </c:pt>
                <c:pt idx="155">
                  <c:v>326072</c:v>
                </c:pt>
                <c:pt idx="156">
                  <c:v>326041</c:v>
                </c:pt>
                <c:pt idx="157">
                  <c:v>326016</c:v>
                </c:pt>
                <c:pt idx="158">
                  <c:v>326001</c:v>
                </c:pt>
                <c:pt idx="159">
                  <c:v>325972</c:v>
                </c:pt>
                <c:pt idx="160">
                  <c:v>325959</c:v>
                </c:pt>
                <c:pt idx="161">
                  <c:v>325932</c:v>
                </c:pt>
                <c:pt idx="162">
                  <c:v>325914</c:v>
                </c:pt>
                <c:pt idx="163">
                  <c:v>325886</c:v>
                </c:pt>
                <c:pt idx="164">
                  <c:v>325869</c:v>
                </c:pt>
                <c:pt idx="165">
                  <c:v>325839</c:v>
                </c:pt>
                <c:pt idx="166">
                  <c:v>325816</c:v>
                </c:pt>
                <c:pt idx="167">
                  <c:v>325800</c:v>
                </c:pt>
                <c:pt idx="168">
                  <c:v>325777</c:v>
                </c:pt>
                <c:pt idx="169">
                  <c:v>325763</c:v>
                </c:pt>
                <c:pt idx="170">
                  <c:v>325740</c:v>
                </c:pt>
                <c:pt idx="171">
                  <c:v>325717</c:v>
                </c:pt>
                <c:pt idx="172">
                  <c:v>325697</c:v>
                </c:pt>
                <c:pt idx="173">
                  <c:v>325680</c:v>
                </c:pt>
                <c:pt idx="174">
                  <c:v>325660</c:v>
                </c:pt>
                <c:pt idx="175">
                  <c:v>325646</c:v>
                </c:pt>
                <c:pt idx="176">
                  <c:v>325623</c:v>
                </c:pt>
                <c:pt idx="177">
                  <c:v>325601</c:v>
                </c:pt>
                <c:pt idx="178">
                  <c:v>325590</c:v>
                </c:pt>
                <c:pt idx="179">
                  <c:v>325586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3C-40AE-A6F5-2E19713681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Astra Bier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Sheet1!$G$2:$G$181</c:f>
              <c:numCache>
                <c:formatCode>General</c:formatCode>
                <c:ptCount val="180"/>
                <c:pt idx="0">
                  <c:v>417199</c:v>
                </c:pt>
                <c:pt idx="1">
                  <c:v>417211</c:v>
                </c:pt>
                <c:pt idx="4">
                  <c:v>417180</c:v>
                </c:pt>
                <c:pt idx="67">
                  <c:v>416614</c:v>
                </c:pt>
                <c:pt idx="104">
                  <c:v>416340</c:v>
                </c:pt>
                <c:pt idx="117">
                  <c:v>416052</c:v>
                </c:pt>
                <c:pt idx="118">
                  <c:v>416007</c:v>
                </c:pt>
                <c:pt idx="119">
                  <c:v>416014</c:v>
                </c:pt>
                <c:pt idx="120">
                  <c:v>415993</c:v>
                </c:pt>
                <c:pt idx="121">
                  <c:v>415980</c:v>
                </c:pt>
                <c:pt idx="122">
                  <c:v>415958</c:v>
                </c:pt>
                <c:pt idx="123">
                  <c:v>415937</c:v>
                </c:pt>
                <c:pt idx="124">
                  <c:v>415894</c:v>
                </c:pt>
                <c:pt idx="125">
                  <c:v>415852</c:v>
                </c:pt>
                <c:pt idx="126">
                  <c:v>415819</c:v>
                </c:pt>
                <c:pt idx="127">
                  <c:v>415760</c:v>
                </c:pt>
                <c:pt idx="128">
                  <c:v>415753</c:v>
                </c:pt>
                <c:pt idx="129">
                  <c:v>415727</c:v>
                </c:pt>
                <c:pt idx="130">
                  <c:v>415680</c:v>
                </c:pt>
                <c:pt idx="131">
                  <c:v>415638</c:v>
                </c:pt>
                <c:pt idx="132">
                  <c:v>415622</c:v>
                </c:pt>
                <c:pt idx="133">
                  <c:v>415607</c:v>
                </c:pt>
                <c:pt idx="134">
                  <c:v>415600</c:v>
                </c:pt>
                <c:pt idx="135">
                  <c:v>415628</c:v>
                </c:pt>
                <c:pt idx="136">
                  <c:v>415606</c:v>
                </c:pt>
                <c:pt idx="137">
                  <c:v>415547</c:v>
                </c:pt>
                <c:pt idx="138">
                  <c:v>415533</c:v>
                </c:pt>
                <c:pt idx="139">
                  <c:v>415482</c:v>
                </c:pt>
                <c:pt idx="140">
                  <c:v>415487</c:v>
                </c:pt>
                <c:pt idx="141">
                  <c:v>415481</c:v>
                </c:pt>
                <c:pt idx="142">
                  <c:v>415475</c:v>
                </c:pt>
                <c:pt idx="143">
                  <c:v>415464</c:v>
                </c:pt>
                <c:pt idx="144">
                  <c:v>415460</c:v>
                </c:pt>
                <c:pt idx="145">
                  <c:v>415458</c:v>
                </c:pt>
                <c:pt idx="146">
                  <c:v>415452</c:v>
                </c:pt>
                <c:pt idx="147">
                  <c:v>415455</c:v>
                </c:pt>
                <c:pt idx="148">
                  <c:v>415453</c:v>
                </c:pt>
                <c:pt idx="149">
                  <c:v>415464</c:v>
                </c:pt>
                <c:pt idx="150">
                  <c:v>415474</c:v>
                </c:pt>
                <c:pt idx="151">
                  <c:v>415467</c:v>
                </c:pt>
                <c:pt idx="152">
                  <c:v>415472</c:v>
                </c:pt>
                <c:pt idx="153">
                  <c:v>415477</c:v>
                </c:pt>
                <c:pt idx="154">
                  <c:v>415437</c:v>
                </c:pt>
                <c:pt idx="155">
                  <c:v>415398</c:v>
                </c:pt>
                <c:pt idx="156">
                  <c:v>415341</c:v>
                </c:pt>
                <c:pt idx="157">
                  <c:v>415323</c:v>
                </c:pt>
                <c:pt idx="158">
                  <c:v>415315</c:v>
                </c:pt>
                <c:pt idx="159">
                  <c:v>415287</c:v>
                </c:pt>
                <c:pt idx="160">
                  <c:v>415280</c:v>
                </c:pt>
                <c:pt idx="161">
                  <c:v>415251</c:v>
                </c:pt>
                <c:pt idx="162">
                  <c:v>415228</c:v>
                </c:pt>
                <c:pt idx="163">
                  <c:v>415205</c:v>
                </c:pt>
                <c:pt idx="164">
                  <c:v>415178</c:v>
                </c:pt>
                <c:pt idx="165">
                  <c:v>415130</c:v>
                </c:pt>
                <c:pt idx="166">
                  <c:v>415116</c:v>
                </c:pt>
                <c:pt idx="167">
                  <c:v>415094</c:v>
                </c:pt>
                <c:pt idx="168">
                  <c:v>415074</c:v>
                </c:pt>
                <c:pt idx="169">
                  <c:v>415067</c:v>
                </c:pt>
                <c:pt idx="170">
                  <c:v>415075</c:v>
                </c:pt>
                <c:pt idx="171">
                  <c:v>415057</c:v>
                </c:pt>
                <c:pt idx="172">
                  <c:v>415039</c:v>
                </c:pt>
                <c:pt idx="173">
                  <c:v>415031</c:v>
                </c:pt>
                <c:pt idx="174">
                  <c:v>415013</c:v>
                </c:pt>
                <c:pt idx="175">
                  <c:v>414973</c:v>
                </c:pt>
                <c:pt idx="176">
                  <c:v>414941</c:v>
                </c:pt>
                <c:pt idx="177">
                  <c:v>414910</c:v>
                </c:pt>
                <c:pt idx="178">
                  <c:v>414907</c:v>
                </c:pt>
                <c:pt idx="179">
                  <c:v>414885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3C-40AE-A6F5-2E19713681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Radeberger Pilsner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  <c:pt idx="122">
                  <c:v>43374</c:v>
                </c:pt>
                <c:pt idx="123">
                  <c:v>43375</c:v>
                </c:pt>
                <c:pt idx="124">
                  <c:v>43376</c:v>
                </c:pt>
                <c:pt idx="125">
                  <c:v>43377</c:v>
                </c:pt>
                <c:pt idx="126">
                  <c:v>43378</c:v>
                </c:pt>
                <c:pt idx="127">
                  <c:v>43379</c:v>
                </c:pt>
                <c:pt idx="128">
                  <c:v>43380</c:v>
                </c:pt>
                <c:pt idx="129">
                  <c:v>43381</c:v>
                </c:pt>
                <c:pt idx="130">
                  <c:v>43382</c:v>
                </c:pt>
                <c:pt idx="131">
                  <c:v>43383</c:v>
                </c:pt>
                <c:pt idx="132">
                  <c:v>43384</c:v>
                </c:pt>
                <c:pt idx="133">
                  <c:v>43385</c:v>
                </c:pt>
                <c:pt idx="134">
                  <c:v>43386</c:v>
                </c:pt>
                <c:pt idx="135">
                  <c:v>43387</c:v>
                </c:pt>
                <c:pt idx="136">
                  <c:v>43388</c:v>
                </c:pt>
                <c:pt idx="137">
                  <c:v>43389</c:v>
                </c:pt>
                <c:pt idx="138">
                  <c:v>43390</c:v>
                </c:pt>
                <c:pt idx="139">
                  <c:v>43391</c:v>
                </c:pt>
                <c:pt idx="140">
                  <c:v>43392</c:v>
                </c:pt>
                <c:pt idx="141">
                  <c:v>43393</c:v>
                </c:pt>
                <c:pt idx="142">
                  <c:v>43394</c:v>
                </c:pt>
                <c:pt idx="143">
                  <c:v>43395</c:v>
                </c:pt>
                <c:pt idx="144">
                  <c:v>43396</c:v>
                </c:pt>
                <c:pt idx="145">
                  <c:v>43397</c:v>
                </c:pt>
                <c:pt idx="146">
                  <c:v>43398</c:v>
                </c:pt>
                <c:pt idx="147">
                  <c:v>43399</c:v>
                </c:pt>
                <c:pt idx="148">
                  <c:v>43400</c:v>
                </c:pt>
                <c:pt idx="149">
                  <c:v>43401</c:v>
                </c:pt>
                <c:pt idx="150">
                  <c:v>43402</c:v>
                </c:pt>
                <c:pt idx="151">
                  <c:v>43403</c:v>
                </c:pt>
                <c:pt idx="152">
                  <c:v>43404</c:v>
                </c:pt>
                <c:pt idx="153">
                  <c:v>43405</c:v>
                </c:pt>
                <c:pt idx="154">
                  <c:v>43406</c:v>
                </c:pt>
                <c:pt idx="155">
                  <c:v>43407</c:v>
                </c:pt>
                <c:pt idx="156">
                  <c:v>43408</c:v>
                </c:pt>
                <c:pt idx="157">
                  <c:v>43409</c:v>
                </c:pt>
                <c:pt idx="158">
                  <c:v>43410</c:v>
                </c:pt>
                <c:pt idx="159">
                  <c:v>43411</c:v>
                </c:pt>
                <c:pt idx="160">
                  <c:v>43412</c:v>
                </c:pt>
                <c:pt idx="161">
                  <c:v>43413</c:v>
                </c:pt>
                <c:pt idx="162">
                  <c:v>43414</c:v>
                </c:pt>
                <c:pt idx="163">
                  <c:v>43415</c:v>
                </c:pt>
                <c:pt idx="164">
                  <c:v>43416</c:v>
                </c:pt>
                <c:pt idx="165">
                  <c:v>43417</c:v>
                </c:pt>
                <c:pt idx="166">
                  <c:v>43418</c:v>
                </c:pt>
                <c:pt idx="167">
                  <c:v>43419</c:v>
                </c:pt>
                <c:pt idx="168">
                  <c:v>43420</c:v>
                </c:pt>
                <c:pt idx="169">
                  <c:v>43421</c:v>
                </c:pt>
                <c:pt idx="170">
                  <c:v>43422</c:v>
                </c:pt>
                <c:pt idx="171">
                  <c:v>43423</c:v>
                </c:pt>
                <c:pt idx="172">
                  <c:v>43424</c:v>
                </c:pt>
                <c:pt idx="173">
                  <c:v>43425</c:v>
                </c:pt>
                <c:pt idx="174">
                  <c:v>43426</c:v>
                </c:pt>
                <c:pt idx="175">
                  <c:v>43427</c:v>
                </c:pt>
                <c:pt idx="176">
                  <c:v>43428</c:v>
                </c:pt>
                <c:pt idx="177">
                  <c:v>43429</c:v>
                </c:pt>
                <c:pt idx="178">
                  <c:v>43430</c:v>
                </c:pt>
                <c:pt idx="179">
                  <c:v>43431</c:v>
                </c:pt>
              </c:numCache>
            </c:numRef>
          </c:cat>
          <c:val>
            <c:numRef>
              <c:f>Sheet1!$H$2:$H$181</c:f>
              <c:numCache>
                <c:formatCode>General</c:formatCode>
                <c:ptCount val="180"/>
                <c:pt idx="1">
                  <c:v>14202</c:v>
                </c:pt>
                <c:pt idx="3">
                  <c:v>14220</c:v>
                </c:pt>
                <c:pt idx="67">
                  <c:v>15014</c:v>
                </c:pt>
                <c:pt idx="117">
                  <c:v>15500</c:v>
                </c:pt>
                <c:pt idx="118">
                  <c:v>15502</c:v>
                </c:pt>
                <c:pt idx="119">
                  <c:v>15505</c:v>
                </c:pt>
                <c:pt idx="120">
                  <c:v>15507</c:v>
                </c:pt>
                <c:pt idx="121">
                  <c:v>15506</c:v>
                </c:pt>
                <c:pt idx="122">
                  <c:v>15507</c:v>
                </c:pt>
                <c:pt idx="123">
                  <c:v>15506</c:v>
                </c:pt>
                <c:pt idx="124">
                  <c:v>15507</c:v>
                </c:pt>
                <c:pt idx="125">
                  <c:v>15512</c:v>
                </c:pt>
                <c:pt idx="126">
                  <c:v>15511</c:v>
                </c:pt>
                <c:pt idx="127">
                  <c:v>15512</c:v>
                </c:pt>
                <c:pt idx="128">
                  <c:v>15512</c:v>
                </c:pt>
                <c:pt idx="129">
                  <c:v>15511</c:v>
                </c:pt>
                <c:pt idx="130">
                  <c:v>15509</c:v>
                </c:pt>
                <c:pt idx="131">
                  <c:v>15512</c:v>
                </c:pt>
                <c:pt idx="132">
                  <c:v>15514</c:v>
                </c:pt>
                <c:pt idx="133">
                  <c:v>15515</c:v>
                </c:pt>
                <c:pt idx="134">
                  <c:v>15521</c:v>
                </c:pt>
                <c:pt idx="135">
                  <c:v>15525</c:v>
                </c:pt>
                <c:pt idx="136">
                  <c:v>15527</c:v>
                </c:pt>
                <c:pt idx="137">
                  <c:v>15531</c:v>
                </c:pt>
                <c:pt idx="138">
                  <c:v>15536</c:v>
                </c:pt>
                <c:pt idx="139">
                  <c:v>15537</c:v>
                </c:pt>
                <c:pt idx="140">
                  <c:v>15540</c:v>
                </c:pt>
                <c:pt idx="141">
                  <c:v>15545</c:v>
                </c:pt>
                <c:pt idx="142">
                  <c:v>15546</c:v>
                </c:pt>
                <c:pt idx="143">
                  <c:v>15552</c:v>
                </c:pt>
                <c:pt idx="144">
                  <c:v>15558</c:v>
                </c:pt>
                <c:pt idx="145">
                  <c:v>15566</c:v>
                </c:pt>
                <c:pt idx="146">
                  <c:v>15571</c:v>
                </c:pt>
                <c:pt idx="147">
                  <c:v>15573</c:v>
                </c:pt>
                <c:pt idx="148">
                  <c:v>15575</c:v>
                </c:pt>
                <c:pt idx="149">
                  <c:v>15576</c:v>
                </c:pt>
                <c:pt idx="150">
                  <c:v>15583</c:v>
                </c:pt>
                <c:pt idx="151">
                  <c:v>15585</c:v>
                </c:pt>
                <c:pt idx="152">
                  <c:v>15589</c:v>
                </c:pt>
                <c:pt idx="153">
                  <c:v>15589</c:v>
                </c:pt>
                <c:pt idx="154">
                  <c:v>15598</c:v>
                </c:pt>
                <c:pt idx="155">
                  <c:v>15600</c:v>
                </c:pt>
                <c:pt idx="156">
                  <c:v>15604</c:v>
                </c:pt>
                <c:pt idx="157">
                  <c:v>15611</c:v>
                </c:pt>
                <c:pt idx="158">
                  <c:v>15616</c:v>
                </c:pt>
                <c:pt idx="159">
                  <c:v>15620</c:v>
                </c:pt>
                <c:pt idx="160">
                  <c:v>15624</c:v>
                </c:pt>
                <c:pt idx="161">
                  <c:v>15623</c:v>
                </c:pt>
                <c:pt idx="162">
                  <c:v>15628</c:v>
                </c:pt>
                <c:pt idx="163">
                  <c:v>15626</c:v>
                </c:pt>
                <c:pt idx="164">
                  <c:v>15627</c:v>
                </c:pt>
                <c:pt idx="165">
                  <c:v>15628</c:v>
                </c:pt>
                <c:pt idx="166">
                  <c:v>15634</c:v>
                </c:pt>
                <c:pt idx="167">
                  <c:v>15635</c:v>
                </c:pt>
                <c:pt idx="168">
                  <c:v>15637</c:v>
                </c:pt>
                <c:pt idx="169">
                  <c:v>15638</c:v>
                </c:pt>
                <c:pt idx="170">
                  <c:v>15641</c:v>
                </c:pt>
                <c:pt idx="171">
                  <c:v>15643</c:v>
                </c:pt>
                <c:pt idx="172">
                  <c:v>15646</c:v>
                </c:pt>
                <c:pt idx="173">
                  <c:v>15646</c:v>
                </c:pt>
                <c:pt idx="174">
                  <c:v>15646</c:v>
                </c:pt>
                <c:pt idx="175">
                  <c:v>15652</c:v>
                </c:pt>
                <c:pt idx="176">
                  <c:v>15668</c:v>
                </c:pt>
                <c:pt idx="177">
                  <c:v>15669</c:v>
                </c:pt>
                <c:pt idx="178">
                  <c:v>15676</c:v>
                </c:pt>
                <c:pt idx="179">
                  <c:v>15680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F3C-40AE-A6F5-2E1971368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005648"/>
        <c:axId val="262741056"/>
      </c:lineChart>
      <c:dateAx>
        <c:axId val="31400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741056"/>
        <c:crosses val="autoZero"/>
        <c:auto val="1"/>
        <c:lblOffset val="100"/>
        <c:baseTimeUnit val="days"/>
      </c:dateAx>
      <c:valAx>
        <c:axId val="2627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F5AF-D5B7-4E58-92C2-9596B529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Fans Total | Warsteiner Wettbewerber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CC8033-7D7E-4D5C-8618-68ADD1116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251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856E3-0325-4071-86C8-FFE23DE10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C2CDF-8804-4238-A846-0FC48906A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88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Warsteiner 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Warsteiner Wettbewerber</dc:title>
  <dc:creator>Administrator</dc:creator>
  <cp:lastModifiedBy>Administrator</cp:lastModifiedBy>
  <cp:revision>1</cp:revision>
  <dcterms:created xsi:type="dcterms:W3CDTF">2018-12-17T10:45:07Z</dcterms:created>
  <dcterms:modified xsi:type="dcterms:W3CDTF">2018-12-17T10:46:08Z</dcterms:modified>
</cp:coreProperties>
</file>