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Sheet1!$A$2:$A$324</c:f>
              <c:numCache>
                <c:formatCode>m/d/yyyy</c:formatCode>
                <c:ptCount val="32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</c:numCache>
            </c:numRef>
          </c:cat>
          <c:val>
            <c:numRef>
              <c:f>Sheet1!$B$2:$B$324</c:f>
              <c:numCache>
                <c:formatCode>General</c:formatCode>
                <c:ptCount val="323"/>
                <c:pt idx="0">
                  <c:v>4869</c:v>
                </c:pt>
                <c:pt idx="1">
                  <c:v>6379</c:v>
                </c:pt>
                <c:pt idx="2">
                  <c:v>6156</c:v>
                </c:pt>
                <c:pt idx="3">
                  <c:v>12118</c:v>
                </c:pt>
                <c:pt idx="4">
                  <c:v>3360</c:v>
                </c:pt>
                <c:pt idx="5">
                  <c:v>863</c:v>
                </c:pt>
                <c:pt idx="6">
                  <c:v>727</c:v>
                </c:pt>
                <c:pt idx="7">
                  <c:v>243</c:v>
                </c:pt>
                <c:pt idx="8">
                  <c:v>27</c:v>
                </c:pt>
                <c:pt idx="9">
                  <c:v>446</c:v>
                </c:pt>
                <c:pt idx="10">
                  <c:v>14362</c:v>
                </c:pt>
                <c:pt idx="11">
                  <c:v>10004</c:v>
                </c:pt>
                <c:pt idx="12">
                  <c:v>7048</c:v>
                </c:pt>
                <c:pt idx="13">
                  <c:v>7210</c:v>
                </c:pt>
                <c:pt idx="14">
                  <c:v>2246</c:v>
                </c:pt>
                <c:pt idx="15">
                  <c:v>3757</c:v>
                </c:pt>
                <c:pt idx="16">
                  <c:v>1024</c:v>
                </c:pt>
                <c:pt idx="17">
                  <c:v>362</c:v>
                </c:pt>
                <c:pt idx="18">
                  <c:v>202</c:v>
                </c:pt>
                <c:pt idx="19">
                  <c:v>68</c:v>
                </c:pt>
                <c:pt idx="20">
                  <c:v>69</c:v>
                </c:pt>
                <c:pt idx="21">
                  <c:v>4203</c:v>
                </c:pt>
                <c:pt idx="22">
                  <c:v>1646</c:v>
                </c:pt>
                <c:pt idx="23">
                  <c:v>4902</c:v>
                </c:pt>
                <c:pt idx="24">
                  <c:v>47539</c:v>
                </c:pt>
                <c:pt idx="25">
                  <c:v>76013</c:v>
                </c:pt>
                <c:pt idx="26">
                  <c:v>108806</c:v>
                </c:pt>
                <c:pt idx="27">
                  <c:v>126998</c:v>
                </c:pt>
                <c:pt idx="28">
                  <c:v>101718</c:v>
                </c:pt>
                <c:pt idx="29">
                  <c:v>45087</c:v>
                </c:pt>
                <c:pt idx="30">
                  <c:v>449</c:v>
                </c:pt>
                <c:pt idx="31">
                  <c:v>308</c:v>
                </c:pt>
                <c:pt idx="32">
                  <c:v>104</c:v>
                </c:pt>
                <c:pt idx="33">
                  <c:v>47</c:v>
                </c:pt>
                <c:pt idx="34">
                  <c:v>26</c:v>
                </c:pt>
                <c:pt idx="35">
                  <c:v>85940</c:v>
                </c:pt>
                <c:pt idx="36">
                  <c:v>109462</c:v>
                </c:pt>
                <c:pt idx="37">
                  <c:v>41068</c:v>
                </c:pt>
                <c:pt idx="38">
                  <c:v>156300</c:v>
                </c:pt>
                <c:pt idx="39">
                  <c:v>64257</c:v>
                </c:pt>
                <c:pt idx="40">
                  <c:v>3745</c:v>
                </c:pt>
                <c:pt idx="41">
                  <c:v>3412</c:v>
                </c:pt>
                <c:pt idx="42">
                  <c:v>5727</c:v>
                </c:pt>
                <c:pt idx="43">
                  <c:v>1917</c:v>
                </c:pt>
                <c:pt idx="44">
                  <c:v>3789</c:v>
                </c:pt>
                <c:pt idx="45">
                  <c:v>4694</c:v>
                </c:pt>
                <c:pt idx="46">
                  <c:v>104465</c:v>
                </c:pt>
                <c:pt idx="47">
                  <c:v>159513</c:v>
                </c:pt>
                <c:pt idx="48">
                  <c:v>182880</c:v>
                </c:pt>
                <c:pt idx="49">
                  <c:v>297366</c:v>
                </c:pt>
                <c:pt idx="50">
                  <c:v>306141</c:v>
                </c:pt>
                <c:pt idx="51">
                  <c:v>213819</c:v>
                </c:pt>
                <c:pt idx="52">
                  <c:v>1416</c:v>
                </c:pt>
                <c:pt idx="53">
                  <c:v>33648</c:v>
                </c:pt>
                <c:pt idx="54">
                  <c:v>51989</c:v>
                </c:pt>
                <c:pt idx="55">
                  <c:v>32481</c:v>
                </c:pt>
                <c:pt idx="56">
                  <c:v>21788</c:v>
                </c:pt>
                <c:pt idx="57">
                  <c:v>26195</c:v>
                </c:pt>
                <c:pt idx="58">
                  <c:v>11992</c:v>
                </c:pt>
                <c:pt idx="59">
                  <c:v>1452</c:v>
                </c:pt>
                <c:pt idx="60">
                  <c:v>654</c:v>
                </c:pt>
                <c:pt idx="61">
                  <c:v>576</c:v>
                </c:pt>
                <c:pt idx="62">
                  <c:v>408</c:v>
                </c:pt>
                <c:pt idx="63">
                  <c:v>71305</c:v>
                </c:pt>
                <c:pt idx="64">
                  <c:v>79452</c:v>
                </c:pt>
                <c:pt idx="65">
                  <c:v>66538</c:v>
                </c:pt>
                <c:pt idx="66">
                  <c:v>77155</c:v>
                </c:pt>
                <c:pt idx="67">
                  <c:v>84877</c:v>
                </c:pt>
                <c:pt idx="68">
                  <c:v>103338</c:v>
                </c:pt>
                <c:pt idx="69">
                  <c:v>103044</c:v>
                </c:pt>
                <c:pt idx="70">
                  <c:v>75270</c:v>
                </c:pt>
                <c:pt idx="71">
                  <c:v>1456</c:v>
                </c:pt>
                <c:pt idx="72">
                  <c:v>2967</c:v>
                </c:pt>
                <c:pt idx="73">
                  <c:v>31745</c:v>
                </c:pt>
                <c:pt idx="74">
                  <c:v>5169</c:v>
                </c:pt>
                <c:pt idx="75">
                  <c:v>773</c:v>
                </c:pt>
                <c:pt idx="76">
                  <c:v>612</c:v>
                </c:pt>
                <c:pt idx="77">
                  <c:v>3954</c:v>
                </c:pt>
                <c:pt idx="78">
                  <c:v>58671</c:v>
                </c:pt>
                <c:pt idx="79">
                  <c:v>56918</c:v>
                </c:pt>
                <c:pt idx="80">
                  <c:v>95845</c:v>
                </c:pt>
                <c:pt idx="81">
                  <c:v>100243</c:v>
                </c:pt>
                <c:pt idx="82">
                  <c:v>54807</c:v>
                </c:pt>
                <c:pt idx="83">
                  <c:v>1090</c:v>
                </c:pt>
                <c:pt idx="84">
                  <c:v>46540</c:v>
                </c:pt>
                <c:pt idx="85">
                  <c:v>51443</c:v>
                </c:pt>
                <c:pt idx="86">
                  <c:v>33967</c:v>
                </c:pt>
                <c:pt idx="87">
                  <c:v>286</c:v>
                </c:pt>
                <c:pt idx="88">
                  <c:v>1772</c:v>
                </c:pt>
                <c:pt idx="89">
                  <c:v>782</c:v>
                </c:pt>
                <c:pt idx="90">
                  <c:v>344</c:v>
                </c:pt>
                <c:pt idx="91">
                  <c:v>283</c:v>
                </c:pt>
                <c:pt idx="92">
                  <c:v>147</c:v>
                </c:pt>
                <c:pt idx="93">
                  <c:v>47022</c:v>
                </c:pt>
                <c:pt idx="94">
                  <c:v>40359</c:v>
                </c:pt>
                <c:pt idx="95">
                  <c:v>40372</c:v>
                </c:pt>
                <c:pt idx="96">
                  <c:v>33782</c:v>
                </c:pt>
                <c:pt idx="97">
                  <c:v>13056</c:v>
                </c:pt>
                <c:pt idx="98">
                  <c:v>23907</c:v>
                </c:pt>
                <c:pt idx="99">
                  <c:v>42204</c:v>
                </c:pt>
                <c:pt idx="100">
                  <c:v>38187</c:v>
                </c:pt>
                <c:pt idx="101">
                  <c:v>35071</c:v>
                </c:pt>
                <c:pt idx="102">
                  <c:v>156035</c:v>
                </c:pt>
                <c:pt idx="103">
                  <c:v>250699</c:v>
                </c:pt>
                <c:pt idx="104">
                  <c:v>253943</c:v>
                </c:pt>
                <c:pt idx="105">
                  <c:v>200192</c:v>
                </c:pt>
                <c:pt idx="106">
                  <c:v>257888</c:v>
                </c:pt>
                <c:pt idx="107">
                  <c:v>258913</c:v>
                </c:pt>
                <c:pt idx="108">
                  <c:v>290037</c:v>
                </c:pt>
                <c:pt idx="109">
                  <c:v>112248</c:v>
                </c:pt>
                <c:pt idx="110">
                  <c:v>100690</c:v>
                </c:pt>
                <c:pt idx="111">
                  <c:v>109948</c:v>
                </c:pt>
                <c:pt idx="112">
                  <c:v>82449</c:v>
                </c:pt>
                <c:pt idx="113">
                  <c:v>88156</c:v>
                </c:pt>
                <c:pt idx="114">
                  <c:v>91548</c:v>
                </c:pt>
                <c:pt idx="115">
                  <c:v>65417</c:v>
                </c:pt>
                <c:pt idx="116">
                  <c:v>66021</c:v>
                </c:pt>
                <c:pt idx="117">
                  <c:v>66757</c:v>
                </c:pt>
                <c:pt idx="118">
                  <c:v>76072</c:v>
                </c:pt>
                <c:pt idx="119">
                  <c:v>107137</c:v>
                </c:pt>
                <c:pt idx="120">
                  <c:v>1664</c:v>
                </c:pt>
                <c:pt idx="121">
                  <c:v>16474</c:v>
                </c:pt>
                <c:pt idx="122">
                  <c:v>21370</c:v>
                </c:pt>
                <c:pt idx="123">
                  <c:v>130713</c:v>
                </c:pt>
                <c:pt idx="124">
                  <c:v>233572</c:v>
                </c:pt>
                <c:pt idx="125">
                  <c:v>236866</c:v>
                </c:pt>
                <c:pt idx="126">
                  <c:v>205784</c:v>
                </c:pt>
                <c:pt idx="127">
                  <c:v>196206</c:v>
                </c:pt>
                <c:pt idx="128">
                  <c:v>213128</c:v>
                </c:pt>
                <c:pt idx="129">
                  <c:v>208464</c:v>
                </c:pt>
                <c:pt idx="130">
                  <c:v>69137</c:v>
                </c:pt>
                <c:pt idx="131">
                  <c:v>74723</c:v>
                </c:pt>
                <c:pt idx="132">
                  <c:v>83389</c:v>
                </c:pt>
                <c:pt idx="133">
                  <c:v>75443</c:v>
                </c:pt>
                <c:pt idx="134">
                  <c:v>77600</c:v>
                </c:pt>
                <c:pt idx="135">
                  <c:v>92340</c:v>
                </c:pt>
                <c:pt idx="136">
                  <c:v>84082</c:v>
                </c:pt>
                <c:pt idx="137">
                  <c:v>79091</c:v>
                </c:pt>
                <c:pt idx="138">
                  <c:v>65457</c:v>
                </c:pt>
                <c:pt idx="139">
                  <c:v>55695</c:v>
                </c:pt>
                <c:pt idx="140">
                  <c:v>58931</c:v>
                </c:pt>
                <c:pt idx="141">
                  <c:v>71272</c:v>
                </c:pt>
                <c:pt idx="142">
                  <c:v>71674</c:v>
                </c:pt>
                <c:pt idx="143">
                  <c:v>55283</c:v>
                </c:pt>
                <c:pt idx="144">
                  <c:v>54796</c:v>
                </c:pt>
                <c:pt idx="145">
                  <c:v>52844</c:v>
                </c:pt>
                <c:pt idx="146">
                  <c:v>53640</c:v>
                </c:pt>
                <c:pt idx="147">
                  <c:v>57235</c:v>
                </c:pt>
                <c:pt idx="148">
                  <c:v>56749</c:v>
                </c:pt>
                <c:pt idx="149">
                  <c:v>88483</c:v>
                </c:pt>
                <c:pt idx="150">
                  <c:v>115361</c:v>
                </c:pt>
                <c:pt idx="151">
                  <c:v>94417</c:v>
                </c:pt>
                <c:pt idx="152">
                  <c:v>117656</c:v>
                </c:pt>
                <c:pt idx="153">
                  <c:v>101857</c:v>
                </c:pt>
                <c:pt idx="154">
                  <c:v>6241</c:v>
                </c:pt>
                <c:pt idx="155">
                  <c:v>16800</c:v>
                </c:pt>
                <c:pt idx="156">
                  <c:v>27977</c:v>
                </c:pt>
                <c:pt idx="157">
                  <c:v>22710</c:v>
                </c:pt>
                <c:pt idx="158">
                  <c:v>11443</c:v>
                </c:pt>
                <c:pt idx="159">
                  <c:v>12841</c:v>
                </c:pt>
                <c:pt idx="160">
                  <c:v>15887</c:v>
                </c:pt>
                <c:pt idx="161">
                  <c:v>49454</c:v>
                </c:pt>
                <c:pt idx="162">
                  <c:v>64053</c:v>
                </c:pt>
                <c:pt idx="163">
                  <c:v>71972</c:v>
                </c:pt>
                <c:pt idx="164">
                  <c:v>55403</c:v>
                </c:pt>
                <c:pt idx="165">
                  <c:v>29614</c:v>
                </c:pt>
                <c:pt idx="166">
                  <c:v>23186</c:v>
                </c:pt>
                <c:pt idx="167">
                  <c:v>19188</c:v>
                </c:pt>
                <c:pt idx="168">
                  <c:v>15129</c:v>
                </c:pt>
                <c:pt idx="169">
                  <c:v>90682</c:v>
                </c:pt>
                <c:pt idx="170">
                  <c:v>42435</c:v>
                </c:pt>
                <c:pt idx="171">
                  <c:v>22855</c:v>
                </c:pt>
                <c:pt idx="172">
                  <c:v>24282</c:v>
                </c:pt>
                <c:pt idx="173">
                  <c:v>21341</c:v>
                </c:pt>
                <c:pt idx="174">
                  <c:v>25874</c:v>
                </c:pt>
                <c:pt idx="175">
                  <c:v>27753</c:v>
                </c:pt>
                <c:pt idx="176">
                  <c:v>50431</c:v>
                </c:pt>
                <c:pt idx="177">
                  <c:v>80412</c:v>
                </c:pt>
                <c:pt idx="178">
                  <c:v>81085</c:v>
                </c:pt>
                <c:pt idx="179">
                  <c:v>79998</c:v>
                </c:pt>
                <c:pt idx="180">
                  <c:v>77082</c:v>
                </c:pt>
                <c:pt idx="181">
                  <c:v>60627</c:v>
                </c:pt>
                <c:pt idx="182">
                  <c:v>53578</c:v>
                </c:pt>
                <c:pt idx="183">
                  <c:v>52554</c:v>
                </c:pt>
                <c:pt idx="184">
                  <c:v>43718</c:v>
                </c:pt>
                <c:pt idx="185">
                  <c:v>62239</c:v>
                </c:pt>
                <c:pt idx="186">
                  <c:v>48571</c:v>
                </c:pt>
                <c:pt idx="187">
                  <c:v>4806</c:v>
                </c:pt>
                <c:pt idx="188">
                  <c:v>2741</c:v>
                </c:pt>
                <c:pt idx="189">
                  <c:v>669</c:v>
                </c:pt>
                <c:pt idx="190">
                  <c:v>3391</c:v>
                </c:pt>
                <c:pt idx="191">
                  <c:v>30376</c:v>
                </c:pt>
                <c:pt idx="192">
                  <c:v>60306</c:v>
                </c:pt>
                <c:pt idx="193">
                  <c:v>66790</c:v>
                </c:pt>
                <c:pt idx="194">
                  <c:v>51556</c:v>
                </c:pt>
                <c:pt idx="195">
                  <c:v>72240</c:v>
                </c:pt>
                <c:pt idx="196">
                  <c:v>73972</c:v>
                </c:pt>
                <c:pt idx="197">
                  <c:v>58768</c:v>
                </c:pt>
                <c:pt idx="198">
                  <c:v>63108</c:v>
                </c:pt>
                <c:pt idx="199">
                  <c:v>163696</c:v>
                </c:pt>
                <c:pt idx="200">
                  <c:v>167118</c:v>
                </c:pt>
                <c:pt idx="201">
                  <c:v>131532</c:v>
                </c:pt>
                <c:pt idx="202">
                  <c:v>6147</c:v>
                </c:pt>
                <c:pt idx="203">
                  <c:v>4714</c:v>
                </c:pt>
                <c:pt idx="204">
                  <c:v>1728</c:v>
                </c:pt>
                <c:pt idx="205">
                  <c:v>484</c:v>
                </c:pt>
                <c:pt idx="206">
                  <c:v>29940</c:v>
                </c:pt>
                <c:pt idx="207">
                  <c:v>32883</c:v>
                </c:pt>
                <c:pt idx="208">
                  <c:v>29329</c:v>
                </c:pt>
                <c:pt idx="209">
                  <c:v>29724</c:v>
                </c:pt>
                <c:pt idx="210">
                  <c:v>32661</c:v>
                </c:pt>
                <c:pt idx="211">
                  <c:v>37311</c:v>
                </c:pt>
                <c:pt idx="212">
                  <c:v>41611</c:v>
                </c:pt>
                <c:pt idx="213">
                  <c:v>42186</c:v>
                </c:pt>
                <c:pt idx="214">
                  <c:v>40063</c:v>
                </c:pt>
                <c:pt idx="215">
                  <c:v>36235</c:v>
                </c:pt>
                <c:pt idx="216">
                  <c:v>44057</c:v>
                </c:pt>
                <c:pt idx="217">
                  <c:v>91439</c:v>
                </c:pt>
                <c:pt idx="218">
                  <c:v>89246</c:v>
                </c:pt>
                <c:pt idx="219">
                  <c:v>65038</c:v>
                </c:pt>
                <c:pt idx="220">
                  <c:v>74081</c:v>
                </c:pt>
                <c:pt idx="221">
                  <c:v>70134</c:v>
                </c:pt>
                <c:pt idx="222">
                  <c:v>77858</c:v>
                </c:pt>
                <c:pt idx="223">
                  <c:v>97604</c:v>
                </c:pt>
                <c:pt idx="224">
                  <c:v>129424</c:v>
                </c:pt>
                <c:pt idx="225">
                  <c:v>146954</c:v>
                </c:pt>
                <c:pt idx="226">
                  <c:v>136660</c:v>
                </c:pt>
                <c:pt idx="227">
                  <c:v>78828</c:v>
                </c:pt>
                <c:pt idx="228">
                  <c:v>3847</c:v>
                </c:pt>
                <c:pt idx="229">
                  <c:v>4061</c:v>
                </c:pt>
                <c:pt idx="230">
                  <c:v>1380</c:v>
                </c:pt>
                <c:pt idx="231">
                  <c:v>350</c:v>
                </c:pt>
                <c:pt idx="232">
                  <c:v>4357</c:v>
                </c:pt>
                <c:pt idx="233">
                  <c:v>18661</c:v>
                </c:pt>
                <c:pt idx="234">
                  <c:v>35576</c:v>
                </c:pt>
                <c:pt idx="235">
                  <c:v>11444</c:v>
                </c:pt>
                <c:pt idx="236">
                  <c:v>3961</c:v>
                </c:pt>
                <c:pt idx="237">
                  <c:v>1266</c:v>
                </c:pt>
                <c:pt idx="238">
                  <c:v>285</c:v>
                </c:pt>
                <c:pt idx="239">
                  <c:v>115</c:v>
                </c:pt>
                <c:pt idx="240">
                  <c:v>19313</c:v>
                </c:pt>
                <c:pt idx="241">
                  <c:v>38249</c:v>
                </c:pt>
                <c:pt idx="242">
                  <c:v>48510</c:v>
                </c:pt>
                <c:pt idx="243">
                  <c:v>45300</c:v>
                </c:pt>
                <c:pt idx="244">
                  <c:v>52297</c:v>
                </c:pt>
                <c:pt idx="245">
                  <c:v>225012</c:v>
                </c:pt>
                <c:pt idx="246">
                  <c:v>267039</c:v>
                </c:pt>
                <c:pt idx="247">
                  <c:v>85643</c:v>
                </c:pt>
                <c:pt idx="248">
                  <c:v>53692</c:v>
                </c:pt>
                <c:pt idx="249">
                  <c:v>18273</c:v>
                </c:pt>
                <c:pt idx="250">
                  <c:v>22952</c:v>
                </c:pt>
                <c:pt idx="251">
                  <c:v>22909</c:v>
                </c:pt>
                <c:pt idx="252">
                  <c:v>21061</c:v>
                </c:pt>
                <c:pt idx="253">
                  <c:v>61794</c:v>
                </c:pt>
                <c:pt idx="254">
                  <c:v>126464</c:v>
                </c:pt>
                <c:pt idx="255">
                  <c:v>124768</c:v>
                </c:pt>
                <c:pt idx="256">
                  <c:v>115721</c:v>
                </c:pt>
                <c:pt idx="257">
                  <c:v>134200</c:v>
                </c:pt>
                <c:pt idx="258">
                  <c:v>136590</c:v>
                </c:pt>
                <c:pt idx="259">
                  <c:v>133261</c:v>
                </c:pt>
                <c:pt idx="260">
                  <c:v>133992</c:v>
                </c:pt>
                <c:pt idx="261">
                  <c:v>126260</c:v>
                </c:pt>
                <c:pt idx="262">
                  <c:v>147417</c:v>
                </c:pt>
                <c:pt idx="263">
                  <c:v>211021</c:v>
                </c:pt>
                <c:pt idx="264">
                  <c:v>234571</c:v>
                </c:pt>
                <c:pt idx="265">
                  <c:v>235838</c:v>
                </c:pt>
                <c:pt idx="266">
                  <c:v>259307</c:v>
                </c:pt>
                <c:pt idx="267">
                  <c:v>214628</c:v>
                </c:pt>
                <c:pt idx="268">
                  <c:v>236718</c:v>
                </c:pt>
                <c:pt idx="269">
                  <c:v>214052</c:v>
                </c:pt>
                <c:pt idx="270">
                  <c:v>204940</c:v>
                </c:pt>
                <c:pt idx="271">
                  <c:v>179499</c:v>
                </c:pt>
                <c:pt idx="272">
                  <c:v>156236</c:v>
                </c:pt>
                <c:pt idx="273">
                  <c:v>158576</c:v>
                </c:pt>
                <c:pt idx="274">
                  <c:v>169338</c:v>
                </c:pt>
                <c:pt idx="275">
                  <c:v>155798</c:v>
                </c:pt>
                <c:pt idx="276">
                  <c:v>181792</c:v>
                </c:pt>
                <c:pt idx="277">
                  <c:v>151938</c:v>
                </c:pt>
                <c:pt idx="278">
                  <c:v>168863</c:v>
                </c:pt>
                <c:pt idx="279">
                  <c:v>176773</c:v>
                </c:pt>
                <c:pt idx="280">
                  <c:v>198043</c:v>
                </c:pt>
                <c:pt idx="281">
                  <c:v>232187</c:v>
                </c:pt>
                <c:pt idx="282">
                  <c:v>203842</c:v>
                </c:pt>
                <c:pt idx="283">
                  <c:v>180743</c:v>
                </c:pt>
                <c:pt idx="284">
                  <c:v>151841</c:v>
                </c:pt>
                <c:pt idx="285">
                  <c:v>180750</c:v>
                </c:pt>
                <c:pt idx="286">
                  <c:v>179502</c:v>
                </c:pt>
                <c:pt idx="287">
                  <c:v>194707</c:v>
                </c:pt>
                <c:pt idx="288">
                  <c:v>279742</c:v>
                </c:pt>
                <c:pt idx="289">
                  <c:v>386283</c:v>
                </c:pt>
                <c:pt idx="290">
                  <c:v>358446</c:v>
                </c:pt>
                <c:pt idx="291">
                  <c:v>352544</c:v>
                </c:pt>
                <c:pt idx="292">
                  <c:v>348172</c:v>
                </c:pt>
                <c:pt idx="293">
                  <c:v>426301</c:v>
                </c:pt>
                <c:pt idx="294">
                  <c:v>360116</c:v>
                </c:pt>
                <c:pt idx="295">
                  <c:v>356930</c:v>
                </c:pt>
                <c:pt idx="296">
                  <c:v>336243</c:v>
                </c:pt>
                <c:pt idx="297">
                  <c:v>317826</c:v>
                </c:pt>
                <c:pt idx="298">
                  <c:v>311139</c:v>
                </c:pt>
                <c:pt idx="299">
                  <c:v>317148</c:v>
                </c:pt>
                <c:pt idx="300">
                  <c:v>333364</c:v>
                </c:pt>
                <c:pt idx="301">
                  <c:v>366391</c:v>
                </c:pt>
                <c:pt idx="302">
                  <c:v>360072</c:v>
                </c:pt>
                <c:pt idx="303">
                  <c:v>316392</c:v>
                </c:pt>
                <c:pt idx="304">
                  <c:v>110779</c:v>
                </c:pt>
                <c:pt idx="305">
                  <c:v>121253</c:v>
                </c:pt>
                <c:pt idx="306">
                  <c:v>52797</c:v>
                </c:pt>
                <c:pt idx="307">
                  <c:v>45483</c:v>
                </c:pt>
                <c:pt idx="308">
                  <c:v>46920</c:v>
                </c:pt>
                <c:pt idx="309">
                  <c:v>37174</c:v>
                </c:pt>
                <c:pt idx="310">
                  <c:v>136404</c:v>
                </c:pt>
                <c:pt idx="311">
                  <c:v>158917</c:v>
                </c:pt>
                <c:pt idx="312">
                  <c:v>162862</c:v>
                </c:pt>
                <c:pt idx="313">
                  <c:v>129031</c:v>
                </c:pt>
                <c:pt idx="314">
                  <c:v>133854</c:v>
                </c:pt>
                <c:pt idx="315">
                  <c:v>105192</c:v>
                </c:pt>
                <c:pt idx="316">
                  <c:v>137669</c:v>
                </c:pt>
                <c:pt idx="317">
                  <c:v>127474</c:v>
                </c:pt>
                <c:pt idx="318">
                  <c:v>118274</c:v>
                </c:pt>
                <c:pt idx="319">
                  <c:v>98700</c:v>
                </c:pt>
                <c:pt idx="320">
                  <c:v>81436</c:v>
                </c:pt>
                <c:pt idx="321">
                  <c:v>63974</c:v>
                </c:pt>
                <c:pt idx="322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46-4492-A27F-60B415F0D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512944"/>
        <c:axId val="184927592"/>
      </c:lineChart>
      <c:dateAx>
        <c:axId val="29551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27592"/>
        <c:crosses val="autoZero"/>
        <c:auto val="1"/>
        <c:lblOffset val="100"/>
        <c:baseTimeUnit val="days"/>
      </c:dateAx>
      <c:valAx>
        <c:axId val="18492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1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6C127-7525-4FC6-9911-5147CE2FC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21CE57-80D9-4C9C-B2EE-5E0EF623EA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571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EDDE3-72CC-4DD8-B9FF-DE62D7D1B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AC1B4-9197-497E-BBDA-6ACDED20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54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DS</dc:title>
  <dc:creator>Administrator</dc:creator>
  <cp:lastModifiedBy>Administrator</cp:lastModifiedBy>
  <cp:revision>1</cp:revision>
  <dcterms:created xsi:type="dcterms:W3CDTF">2018-11-19T12:20:32Z</dcterms:created>
  <dcterms:modified xsi:type="dcterms:W3CDTF">2018-11-19T12:20:43Z</dcterms:modified>
</cp:coreProperties>
</file>