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20CAB-B7EB-42D6-BC92-E78D9927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| 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1600A-CCD2-460E-8E31-82F3EF6AF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807793"/>
              </p:ext>
            </p:extLst>
          </p:nvPr>
        </p:nvGraphicFramePr>
        <p:xfrm>
          <a:off x="457200" y="1731963"/>
          <a:ext cx="798271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29052906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1435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6631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8722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3896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299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3972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7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14/02/2023 13:12:03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14/02/2023 13:12:03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2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09/02/2023 23:14:59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09/02/2023 23:14:59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4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28/02/2023 16:21:33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28/02/2023 16:21:33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74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0A3A1-A8E6-4FAF-B997-6FE444F5B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01/02/2023 - 31/12/2023</a:t>
            </a:r>
          </a:p>
        </p:txBody>
      </p:sp>
    </p:spTree>
    <p:extLst>
      <p:ext uri="{BB962C8B-B14F-4D97-AF65-F5344CB8AC3E}">
        <p14:creationId xmlns:p14="http://schemas.microsoft.com/office/powerpoint/2010/main" val="1672363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Top Posts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 Posts | 4 profiles</dc:title>
  <dc:creator>Frederik Born</dc:creator>
  <cp:lastModifiedBy>Frederik Born</cp:lastModifiedBy>
  <cp:revision>1</cp:revision>
  <dcterms:created xsi:type="dcterms:W3CDTF">2024-03-11T08:22:13Z</dcterms:created>
  <dcterms:modified xsi:type="dcterms:W3CDTF">2024-03-11T08:22:18Z</dcterms:modified>
</cp:coreProperties>
</file>