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@MercedesBenz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09.11.2023</c:v>
                </c:pt>
                <c:pt idx="1">
                  <c:v>10.11.2023</c:v>
                </c:pt>
                <c:pt idx="2">
                  <c:v>11.11.2023</c:v>
                </c:pt>
                <c:pt idx="3">
                  <c:v>12.11.2023</c:v>
                </c:pt>
                <c:pt idx="4">
                  <c:v>13.11.2023</c:v>
                </c:pt>
                <c:pt idx="5">
                  <c:v>14.11.2023</c:v>
                </c:pt>
                <c:pt idx="6">
                  <c:v>15.11.2023</c:v>
                </c:pt>
                <c:pt idx="7">
                  <c:v>16.11.2023</c:v>
                </c:pt>
                <c:pt idx="8">
                  <c:v>17.11.2023</c:v>
                </c:pt>
                <c:pt idx="9">
                  <c:v>18.11.2023</c:v>
                </c:pt>
                <c:pt idx="10">
                  <c:v>19.11.2023</c:v>
                </c:pt>
                <c:pt idx="11">
                  <c:v>20.11.2023</c:v>
                </c:pt>
                <c:pt idx="12">
                  <c:v>21.11.2023</c:v>
                </c:pt>
                <c:pt idx="13">
                  <c:v>22.11.2023</c:v>
                </c:pt>
                <c:pt idx="14">
                  <c:v>23.11.2023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4021011</c:v>
                </c:pt>
                <c:pt idx="1">
                  <c:v>4020980</c:v>
                </c:pt>
                <c:pt idx="2">
                  <c:v>4021064</c:v>
                </c:pt>
                <c:pt idx="3">
                  <c:v>4021088</c:v>
                </c:pt>
                <c:pt idx="4">
                  <c:v>4021128</c:v>
                </c:pt>
                <c:pt idx="5">
                  <c:v>4021131</c:v>
                </c:pt>
                <c:pt idx="6">
                  <c:v>4021034</c:v>
                </c:pt>
                <c:pt idx="7">
                  <c:v>4021079</c:v>
                </c:pt>
                <c:pt idx="8">
                  <c:v>4020667</c:v>
                </c:pt>
                <c:pt idx="9">
                  <c:v>4020609</c:v>
                </c:pt>
                <c:pt idx="10">
                  <c:v>4020691</c:v>
                </c:pt>
                <c:pt idx="11">
                  <c:v>4020358</c:v>
                </c:pt>
                <c:pt idx="12">
                  <c:v>4020367</c:v>
                </c:pt>
                <c:pt idx="13">
                  <c:v>4020490</c:v>
                </c:pt>
                <c:pt idx="14">
                  <c:v>4020583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13-4F5E-855D-14B592A249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09.11.2023</c:v>
                </c:pt>
                <c:pt idx="1">
                  <c:v>10.11.2023</c:v>
                </c:pt>
                <c:pt idx="2">
                  <c:v>11.11.2023</c:v>
                </c:pt>
                <c:pt idx="3">
                  <c:v>12.11.2023</c:v>
                </c:pt>
                <c:pt idx="4">
                  <c:v>13.11.2023</c:v>
                </c:pt>
                <c:pt idx="5">
                  <c:v>14.11.2023</c:v>
                </c:pt>
                <c:pt idx="6">
                  <c:v>15.11.2023</c:v>
                </c:pt>
                <c:pt idx="7">
                  <c:v>16.11.2023</c:v>
                </c:pt>
                <c:pt idx="8">
                  <c:v>17.11.2023</c:v>
                </c:pt>
                <c:pt idx="9">
                  <c:v>18.11.2023</c:v>
                </c:pt>
                <c:pt idx="10">
                  <c:v>19.11.2023</c:v>
                </c:pt>
                <c:pt idx="11">
                  <c:v>20.11.2023</c:v>
                </c:pt>
                <c:pt idx="12">
                  <c:v>21.11.2023</c:v>
                </c:pt>
                <c:pt idx="13">
                  <c:v>22.11.2023</c:v>
                </c:pt>
                <c:pt idx="14">
                  <c:v>23.11.2023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2716</c:v>
                </c:pt>
                <c:pt idx="1">
                  <c:v>2717</c:v>
                </c:pt>
                <c:pt idx="2">
                  <c:v>2717</c:v>
                </c:pt>
                <c:pt idx="3">
                  <c:v>2716</c:v>
                </c:pt>
                <c:pt idx="4">
                  <c:v>2716</c:v>
                </c:pt>
                <c:pt idx="5">
                  <c:v>2716</c:v>
                </c:pt>
                <c:pt idx="6">
                  <c:v>2716</c:v>
                </c:pt>
                <c:pt idx="7">
                  <c:v>2716</c:v>
                </c:pt>
                <c:pt idx="8">
                  <c:v>2716</c:v>
                </c:pt>
                <c:pt idx="9">
                  <c:v>2716</c:v>
                </c:pt>
                <c:pt idx="10">
                  <c:v>2716</c:v>
                </c:pt>
                <c:pt idx="11">
                  <c:v>2715</c:v>
                </c:pt>
                <c:pt idx="12">
                  <c:v>2714</c:v>
                </c:pt>
                <c:pt idx="13">
                  <c:v>2715</c:v>
                </c:pt>
                <c:pt idx="14">
                  <c:v>2715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13-4F5E-855D-14B592A249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@Audi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09.11.2023</c:v>
                </c:pt>
                <c:pt idx="1">
                  <c:v>10.11.2023</c:v>
                </c:pt>
                <c:pt idx="2">
                  <c:v>11.11.2023</c:v>
                </c:pt>
                <c:pt idx="3">
                  <c:v>12.11.2023</c:v>
                </c:pt>
                <c:pt idx="4">
                  <c:v>13.11.2023</c:v>
                </c:pt>
                <c:pt idx="5">
                  <c:v>14.11.2023</c:v>
                </c:pt>
                <c:pt idx="6">
                  <c:v>15.11.2023</c:v>
                </c:pt>
                <c:pt idx="7">
                  <c:v>16.11.2023</c:v>
                </c:pt>
                <c:pt idx="8">
                  <c:v>17.11.2023</c:v>
                </c:pt>
                <c:pt idx="9">
                  <c:v>18.11.2023</c:v>
                </c:pt>
                <c:pt idx="10">
                  <c:v>19.11.2023</c:v>
                </c:pt>
                <c:pt idx="11">
                  <c:v>20.11.2023</c:v>
                </c:pt>
                <c:pt idx="12">
                  <c:v>21.11.2023</c:v>
                </c:pt>
                <c:pt idx="13">
                  <c:v>22.11.2023</c:v>
                </c:pt>
                <c:pt idx="14">
                  <c:v>23.11.2023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2088320</c:v>
                </c:pt>
                <c:pt idx="1">
                  <c:v>2088203</c:v>
                </c:pt>
                <c:pt idx="2">
                  <c:v>2088157</c:v>
                </c:pt>
                <c:pt idx="3">
                  <c:v>2088057</c:v>
                </c:pt>
                <c:pt idx="4">
                  <c:v>2087947</c:v>
                </c:pt>
                <c:pt idx="5">
                  <c:v>2087798</c:v>
                </c:pt>
                <c:pt idx="6">
                  <c:v>2087626</c:v>
                </c:pt>
                <c:pt idx="7">
                  <c:v>2087521</c:v>
                </c:pt>
                <c:pt idx="8">
                  <c:v>2087175</c:v>
                </c:pt>
                <c:pt idx="9">
                  <c:v>2086983</c:v>
                </c:pt>
                <c:pt idx="10">
                  <c:v>2086877</c:v>
                </c:pt>
                <c:pt idx="11">
                  <c:v>2086631</c:v>
                </c:pt>
                <c:pt idx="12">
                  <c:v>2086488</c:v>
                </c:pt>
                <c:pt idx="13">
                  <c:v>2086474</c:v>
                </c:pt>
                <c:pt idx="14">
                  <c:v>2086367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13-4F5E-855D-14B592A249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@BMW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09.11.2023</c:v>
                </c:pt>
                <c:pt idx="1">
                  <c:v>10.11.2023</c:v>
                </c:pt>
                <c:pt idx="2">
                  <c:v>11.11.2023</c:v>
                </c:pt>
                <c:pt idx="3">
                  <c:v>12.11.2023</c:v>
                </c:pt>
                <c:pt idx="4">
                  <c:v>13.11.2023</c:v>
                </c:pt>
                <c:pt idx="5">
                  <c:v>14.11.2023</c:v>
                </c:pt>
                <c:pt idx="6">
                  <c:v>15.11.2023</c:v>
                </c:pt>
                <c:pt idx="7">
                  <c:v>16.11.2023</c:v>
                </c:pt>
                <c:pt idx="8">
                  <c:v>17.11.2023</c:v>
                </c:pt>
                <c:pt idx="9">
                  <c:v>18.11.2023</c:v>
                </c:pt>
                <c:pt idx="10">
                  <c:v>19.11.2023</c:v>
                </c:pt>
                <c:pt idx="11">
                  <c:v>20.11.2023</c:v>
                </c:pt>
                <c:pt idx="12">
                  <c:v>21.11.2023</c:v>
                </c:pt>
                <c:pt idx="13">
                  <c:v>22.11.2023</c:v>
                </c:pt>
                <c:pt idx="14">
                  <c:v>23.11.2023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2559921</c:v>
                </c:pt>
                <c:pt idx="1">
                  <c:v>2560080</c:v>
                </c:pt>
                <c:pt idx="2">
                  <c:v>2560328</c:v>
                </c:pt>
                <c:pt idx="3">
                  <c:v>2560604</c:v>
                </c:pt>
                <c:pt idx="4">
                  <c:v>2560882</c:v>
                </c:pt>
                <c:pt idx="5">
                  <c:v>2561056</c:v>
                </c:pt>
                <c:pt idx="6">
                  <c:v>2561119</c:v>
                </c:pt>
                <c:pt idx="7">
                  <c:v>2561328</c:v>
                </c:pt>
                <c:pt idx="8">
                  <c:v>2561219</c:v>
                </c:pt>
                <c:pt idx="9">
                  <c:v>2561527</c:v>
                </c:pt>
                <c:pt idx="10">
                  <c:v>2561763</c:v>
                </c:pt>
                <c:pt idx="11">
                  <c:v>2561819</c:v>
                </c:pt>
                <c:pt idx="12">
                  <c:v>2561974</c:v>
                </c:pt>
                <c:pt idx="13">
                  <c:v>2562278</c:v>
                </c:pt>
                <c:pt idx="14">
                  <c:v>2562504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13-4F5E-855D-14B592A249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@renaultgroup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09.11.2023</c:v>
                </c:pt>
                <c:pt idx="1">
                  <c:v>10.11.2023</c:v>
                </c:pt>
                <c:pt idx="2">
                  <c:v>11.11.2023</c:v>
                </c:pt>
                <c:pt idx="3">
                  <c:v>12.11.2023</c:v>
                </c:pt>
                <c:pt idx="4">
                  <c:v>13.11.2023</c:v>
                </c:pt>
                <c:pt idx="5">
                  <c:v>14.11.2023</c:v>
                </c:pt>
                <c:pt idx="6">
                  <c:v>15.11.2023</c:v>
                </c:pt>
                <c:pt idx="7">
                  <c:v>16.11.2023</c:v>
                </c:pt>
                <c:pt idx="8">
                  <c:v>17.11.2023</c:v>
                </c:pt>
                <c:pt idx="9">
                  <c:v>18.11.2023</c:v>
                </c:pt>
                <c:pt idx="10">
                  <c:v>19.11.2023</c:v>
                </c:pt>
                <c:pt idx="11">
                  <c:v>20.11.2023</c:v>
                </c:pt>
                <c:pt idx="12">
                  <c:v>21.11.2023</c:v>
                </c:pt>
                <c:pt idx="13">
                  <c:v>22.11.2023</c:v>
                </c:pt>
                <c:pt idx="14">
                  <c:v>23.11.2023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136770</c:v>
                </c:pt>
                <c:pt idx="1">
                  <c:v>136769</c:v>
                </c:pt>
                <c:pt idx="2">
                  <c:v>136775</c:v>
                </c:pt>
                <c:pt idx="3">
                  <c:v>136774</c:v>
                </c:pt>
                <c:pt idx="4">
                  <c:v>136769</c:v>
                </c:pt>
                <c:pt idx="5">
                  <c:v>136776</c:v>
                </c:pt>
                <c:pt idx="6">
                  <c:v>136747</c:v>
                </c:pt>
                <c:pt idx="7">
                  <c:v>136773</c:v>
                </c:pt>
                <c:pt idx="8">
                  <c:v>136748</c:v>
                </c:pt>
                <c:pt idx="9">
                  <c:v>136737</c:v>
                </c:pt>
                <c:pt idx="10">
                  <c:v>136732</c:v>
                </c:pt>
                <c:pt idx="11">
                  <c:v>136715</c:v>
                </c:pt>
                <c:pt idx="12">
                  <c:v>136728</c:v>
                </c:pt>
                <c:pt idx="13">
                  <c:v>136724</c:v>
                </c:pt>
                <c:pt idx="14">
                  <c:v>136738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13-4F5E-855D-14B592A249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@FACELIFTbbt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09.11.2023</c:v>
                </c:pt>
                <c:pt idx="1">
                  <c:v>10.11.2023</c:v>
                </c:pt>
                <c:pt idx="2">
                  <c:v>11.11.2023</c:v>
                </c:pt>
                <c:pt idx="3">
                  <c:v>12.11.2023</c:v>
                </c:pt>
                <c:pt idx="4">
                  <c:v>13.11.2023</c:v>
                </c:pt>
                <c:pt idx="5">
                  <c:v>14.11.2023</c:v>
                </c:pt>
                <c:pt idx="6">
                  <c:v>15.11.2023</c:v>
                </c:pt>
                <c:pt idx="7">
                  <c:v>16.11.2023</c:v>
                </c:pt>
                <c:pt idx="8">
                  <c:v>17.11.2023</c:v>
                </c:pt>
                <c:pt idx="9">
                  <c:v>18.11.2023</c:v>
                </c:pt>
                <c:pt idx="10">
                  <c:v>19.11.2023</c:v>
                </c:pt>
                <c:pt idx="11">
                  <c:v>20.11.2023</c:v>
                </c:pt>
                <c:pt idx="12">
                  <c:v>21.11.2023</c:v>
                </c:pt>
                <c:pt idx="13">
                  <c:v>22.11.2023</c:v>
                </c:pt>
                <c:pt idx="14">
                  <c:v>23.11.2023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367</c:v>
                </c:pt>
                <c:pt idx="1">
                  <c:v>367</c:v>
                </c:pt>
                <c:pt idx="2">
                  <c:v>367</c:v>
                </c:pt>
                <c:pt idx="3">
                  <c:v>367</c:v>
                </c:pt>
                <c:pt idx="4">
                  <c:v>367</c:v>
                </c:pt>
                <c:pt idx="5">
                  <c:v>367</c:v>
                </c:pt>
                <c:pt idx="6">
                  <c:v>367</c:v>
                </c:pt>
                <c:pt idx="7">
                  <c:v>366</c:v>
                </c:pt>
                <c:pt idx="8">
                  <c:v>366</c:v>
                </c:pt>
                <c:pt idx="9">
                  <c:v>366</c:v>
                </c:pt>
                <c:pt idx="10">
                  <c:v>366</c:v>
                </c:pt>
                <c:pt idx="11">
                  <c:v>366</c:v>
                </c:pt>
                <c:pt idx="12">
                  <c:v>366</c:v>
                </c:pt>
                <c:pt idx="13">
                  <c:v>366</c:v>
                </c:pt>
                <c:pt idx="14">
                  <c:v>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813-4F5E-855D-14B592A24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677144"/>
        <c:axId val="368675176"/>
      </c:lineChart>
      <c:catAx>
        <c:axId val="36867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675176"/>
        <c:crosses val="autoZero"/>
        <c:auto val="1"/>
        <c:lblAlgn val="ctr"/>
        <c:lblOffset val="100"/>
        <c:noMultiLvlLbl val="0"/>
      </c:catAx>
      <c:valAx>
        <c:axId val="36867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67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03DC-645B-4445-B764-0DF546B4C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FCB69A-36D6-490D-B425-0E75097957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3612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651C6-C418-4CCC-88FE-768D51893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09.11.2023 - 23.11.2023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AC8B9-5E2E-4201-8AA1-09B1FC78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414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All profiles</dc:title>
  <dc:creator>Frederik Born</dc:creator>
  <cp:lastModifiedBy>Frederik Born</cp:lastModifiedBy>
  <cp:revision>1</cp:revision>
  <dcterms:created xsi:type="dcterms:W3CDTF">2023-11-27T11:03:16Z</dcterms:created>
  <dcterms:modified xsi:type="dcterms:W3CDTF">2023-11-27T11:03:27Z</dcterms:modified>
</cp:coreProperties>
</file>