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16244</c:v>
                </c:pt>
                <c:pt idx="1">
                  <c:v>16234</c:v>
                </c:pt>
                <c:pt idx="2">
                  <c:v>16315</c:v>
                </c:pt>
                <c:pt idx="3">
                  <c:v>16322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7-4D5C-A9BE-4C4A5E7029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Lux Branding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707</c:v>
                </c:pt>
                <c:pt idx="1">
                  <c:v>705</c:v>
                </c:pt>
                <c:pt idx="2">
                  <c:v>705</c:v>
                </c:pt>
                <c:pt idx="3">
                  <c:v>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7-4D5C-A9BE-4C4A5E7029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gastromatic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5364</c:v>
                </c:pt>
                <c:pt idx="1">
                  <c:v>5354</c:v>
                </c:pt>
                <c:pt idx="2">
                  <c:v>5349</c:v>
                </c:pt>
                <c:pt idx="3">
                  <c:v>5348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C7-4D5C-A9BE-4C4A5E7029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Manor Lux Branding Agency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202</c:v>
                </c:pt>
                <c:pt idx="1">
                  <c:v>203</c:v>
                </c:pt>
                <c:pt idx="2">
                  <c:v>203</c:v>
                </c:pt>
                <c:pt idx="3">
                  <c:v>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C7-4D5C-A9BE-4C4A5E7029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NVR Creative Production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C7-4D5C-A9BE-4C4A5E7029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Cakeflair Test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Sheet1!$G$2:$G$5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C7-4D5C-A9BE-4C4A5E7029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Askthebrain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Sheet1!$H$2:$H$5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7C7-4D5C-A9BE-4C4A5E7029E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Mano Balasingam - Fine Art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Sheet1!$I$2:$I$5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7C7-4D5C-A9BE-4C4A5E7029E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FCLD DEMO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Sheet1!$J$2:$J$5</c:f>
              <c:numCache>
                <c:formatCode>General</c:formatCode>
                <c:ptCount val="4"/>
                <c:pt idx="0">
                  <c:v>113</c:v>
                </c:pt>
                <c:pt idx="1">
                  <c:v>112</c:v>
                </c:pt>
                <c:pt idx="2">
                  <c:v>112</c:v>
                </c:pt>
                <c:pt idx="3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C7-4D5C-A9BE-4C4A5E7029E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The Football Reviews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44933</c:v>
                </c:pt>
                <c:pt idx="1">
                  <c:v>44934</c:v>
                </c:pt>
                <c:pt idx="2">
                  <c:v>44935</c:v>
                </c:pt>
                <c:pt idx="3">
                  <c:v>44936</c:v>
                </c:pt>
              </c:numCache>
            </c:numRef>
          </c:cat>
          <c:val>
            <c:numRef>
              <c:f>Sheet1!$K$2:$K$5</c:f>
              <c:numCache>
                <c:formatCode>General</c:formatCode>
                <c:ptCount val="4"/>
                <c:pt idx="1">
                  <c:v>1956</c:v>
                </c:pt>
                <c:pt idx="2">
                  <c:v>1955</c:v>
                </c:pt>
                <c:pt idx="3">
                  <c:v>1956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7C7-4D5C-A9BE-4C4A5E702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020656"/>
        <c:axId val="365020984"/>
      </c:lineChart>
      <c:dateAx>
        <c:axId val="36502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0984"/>
        <c:crosses val="autoZero"/>
        <c:auto val="1"/>
        <c:lblOffset val="100"/>
        <c:baseTimeUnit val="days"/>
      </c:dateAx>
      <c:valAx>
        <c:axId val="36502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4A123-0FD4-4803-880D-272D9D171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4CF24-8D54-45A8-A15A-08BF29AE39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028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E725C-0242-4164-9963-30FABEE48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01/07/2023 - 31/10/2023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2CBAD-231E-4EA8-849C-AEB7844F9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57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All profiles</dc:title>
  <dc:creator>Frederik Born</dc:creator>
  <cp:lastModifiedBy>Frederik Born</cp:lastModifiedBy>
  <cp:revision>1</cp:revision>
  <dcterms:created xsi:type="dcterms:W3CDTF">2023-10-30T08:20:53Z</dcterms:created>
  <dcterms:modified xsi:type="dcterms:W3CDTF">2023-10-30T08:21:06Z</dcterms:modified>
</cp:coreProperties>
</file>