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FA94-4E1D-A239-A5661564393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FA94-4E1D-A239-A5661564393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FA94-4E1D-A239-A5661564393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FA94-4E1D-A239-A5661564393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Sheet1!$F$2</c:f>
            </c:numRef>
          </c:val>
          <c:smooth val="0"/>
          <c:extLst>
            <c:ext xmlns:c16="http://schemas.microsoft.com/office/drawing/2014/chart" uri="{C3380CC4-5D6E-409C-BE32-E72D297353CC}">
              <c16:uniqueId val="{00000004-FA94-4E1D-A239-A5661564393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Sheet1!$G$2</c:f>
            </c:numRef>
          </c:val>
          <c:smooth val="0"/>
          <c:extLst>
            <c:ext xmlns:c16="http://schemas.microsoft.com/office/drawing/2014/chart" uri="{C3380CC4-5D6E-409C-BE32-E72D297353CC}">
              <c16:uniqueId val="{00000005-FA94-4E1D-A239-A5661564393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Sheet1!$H$2</c:f>
            </c:numRef>
          </c:val>
          <c:smooth val="0"/>
          <c:extLst>
            <c:ext xmlns:c16="http://schemas.microsoft.com/office/drawing/2014/chart" uri="{C3380CC4-5D6E-409C-BE32-E72D297353CC}">
              <c16:uniqueId val="{00000006-FA94-4E1D-A239-A5661564393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Sheet1!$I$2</c:f>
            </c:numRef>
          </c:val>
          <c:smooth val="0"/>
          <c:extLst>
            <c:ext xmlns:c16="http://schemas.microsoft.com/office/drawing/2014/chart" uri="{C3380CC4-5D6E-409C-BE32-E72D297353CC}">
              <c16:uniqueId val="{00000007-FA94-4E1D-A239-A56615643936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Sheet1!$J$2</c:f>
            </c:numRef>
          </c:val>
          <c:smooth val="0"/>
          <c:extLst>
            <c:ext xmlns:c16="http://schemas.microsoft.com/office/drawing/2014/chart" uri="{C3380CC4-5D6E-409C-BE32-E72D297353CC}">
              <c16:uniqueId val="{00000008-FA94-4E1D-A239-A56615643936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Sheet1!$K$2</c:f>
            </c:numRef>
          </c:val>
          <c:smooth val="0"/>
          <c:extLst>
            <c:ext xmlns:c16="http://schemas.microsoft.com/office/drawing/2014/chart" uri="{C3380CC4-5D6E-409C-BE32-E72D297353CC}">
              <c16:uniqueId val="{00000009-FA94-4E1D-A239-A56615643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446624"/>
        <c:axId val="363440392"/>
      </c:lineChart>
      <c:catAx>
        <c:axId val="36344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40392"/>
        <c:crosses val="autoZero"/>
        <c:auto val="1"/>
        <c:lblAlgn val="ctr"/>
        <c:lblOffset val="100"/>
        <c:noMultiLvlLbl val="0"/>
      </c:catAx>
      <c:valAx>
        <c:axId val="36344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4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BA4D4-CA0F-41CB-9F93-51B990047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608534-BD71-4A17-8189-0A20EF8F1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6921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19892-B76F-4E72-A50D-F21157D97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01/09/2023 - 30/09/2023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FC628-A474-4F9D-A482-81BBFB960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991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All profiles</dc:title>
  <dc:creator>Frederik Born</dc:creator>
  <cp:lastModifiedBy>Frederik Born</cp:lastModifiedBy>
  <cp:revision>1</cp:revision>
  <dcterms:created xsi:type="dcterms:W3CDTF">2023-10-30T08:19:43Z</dcterms:created>
  <dcterms:modified xsi:type="dcterms:W3CDTF">2023-10-30T08:19:46Z</dcterms:modified>
</cp:coreProperties>
</file>