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smooth val="0"/>
          <c:extLst>
            <c:ext xmlns:c16="http://schemas.microsoft.com/office/drawing/2014/chart" uri="{C3380CC4-5D6E-409C-BE32-E72D297353CC}">
              <c16:uniqueId val="{00000000-CD24-4F08-B675-86C83754DEE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Sheet1!$C$2:$C$16</c:f>
            </c:numRef>
          </c:val>
          <c:smooth val="0"/>
          <c:extLst>
            <c:ext xmlns:c16="http://schemas.microsoft.com/office/drawing/2014/chart" uri="{C3380CC4-5D6E-409C-BE32-E72D297353CC}">
              <c16:uniqueId val="{00000001-CD24-4F08-B675-86C83754DEE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Sheet1!$D$2:$D$16</c:f>
            </c:numRef>
          </c:val>
          <c:smooth val="0"/>
          <c:extLst>
            <c:ext xmlns:c16="http://schemas.microsoft.com/office/drawing/2014/chart" uri="{C3380CC4-5D6E-409C-BE32-E72D297353CC}">
              <c16:uniqueId val="{00000002-CD24-4F08-B675-86C83754DEE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Sheet1!$E$2:$E$16</c:f>
            </c:numRef>
          </c:val>
          <c:smooth val="0"/>
          <c:extLst>
            <c:ext xmlns:c16="http://schemas.microsoft.com/office/drawing/2014/chart" uri="{C3380CC4-5D6E-409C-BE32-E72D297353CC}">
              <c16:uniqueId val="{00000003-CD24-4F08-B675-86C83754DEE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Sheet1!$F$2:$F$16</c:f>
            </c:numRef>
          </c:val>
          <c:smooth val="0"/>
          <c:extLst>
            <c:ext xmlns:c16="http://schemas.microsoft.com/office/drawing/2014/chart" uri="{C3380CC4-5D6E-409C-BE32-E72D297353CC}">
              <c16:uniqueId val="{00000004-CD24-4F08-B675-86C83754DEEC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Sheet1!$G$2:$G$16</c:f>
            </c:numRef>
          </c:val>
          <c:smooth val="0"/>
          <c:extLst>
            <c:ext xmlns:c16="http://schemas.microsoft.com/office/drawing/2014/chart" uri="{C3380CC4-5D6E-409C-BE32-E72D297353CC}">
              <c16:uniqueId val="{00000005-CD24-4F08-B675-86C83754DEEC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Sheet1!$H$2:$H$16</c:f>
            </c:numRef>
          </c:val>
          <c:smooth val="0"/>
          <c:extLst>
            <c:ext xmlns:c16="http://schemas.microsoft.com/office/drawing/2014/chart" uri="{C3380CC4-5D6E-409C-BE32-E72D297353CC}">
              <c16:uniqueId val="{00000006-CD24-4F08-B675-86C83754DEEC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Sheet1!$I$2:$I$16</c:f>
            </c:numRef>
          </c:val>
          <c:smooth val="0"/>
          <c:extLst>
            <c:ext xmlns:c16="http://schemas.microsoft.com/office/drawing/2014/chart" uri="{C3380CC4-5D6E-409C-BE32-E72D297353CC}">
              <c16:uniqueId val="{00000007-CD24-4F08-B675-86C83754DEEC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Sheet1!$J$2:$J$16</c:f>
            </c:numRef>
          </c:val>
          <c:smooth val="0"/>
          <c:extLst>
            <c:ext xmlns:c16="http://schemas.microsoft.com/office/drawing/2014/chart" uri="{C3380CC4-5D6E-409C-BE32-E72D297353CC}">
              <c16:uniqueId val="{00000008-CD24-4F08-B675-86C83754DEEC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Sheet1!$K$2:$K$16</c:f>
            </c:numRef>
          </c:val>
          <c:smooth val="0"/>
          <c:extLst>
            <c:ext xmlns:c16="http://schemas.microsoft.com/office/drawing/2014/chart" uri="{C3380CC4-5D6E-409C-BE32-E72D297353CC}">
              <c16:uniqueId val="{00000009-CD24-4F08-B675-86C83754DEEC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Sheet1!$L$2:$L$16</c:f>
            </c:numRef>
          </c:val>
          <c:smooth val="0"/>
          <c:extLst>
            <c:ext xmlns:c16="http://schemas.microsoft.com/office/drawing/2014/chart" uri="{C3380CC4-5D6E-409C-BE32-E72D297353CC}">
              <c16:uniqueId val="{0000000A-CD24-4F08-B675-86C83754DEEC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Sheet1!$M$2:$M$16</c:f>
            </c:numRef>
          </c:val>
          <c:smooth val="0"/>
          <c:extLst>
            <c:ext xmlns:c16="http://schemas.microsoft.com/office/drawing/2014/chart" uri="{C3380CC4-5D6E-409C-BE32-E72D297353CC}">
              <c16:uniqueId val="{0000000B-CD24-4F08-B675-86C83754DEEC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Sheet1!$N$2:$N$16</c:f>
            </c:numRef>
          </c:val>
          <c:smooth val="0"/>
          <c:extLst>
            <c:ext xmlns:c16="http://schemas.microsoft.com/office/drawing/2014/chart" uri="{C3380CC4-5D6E-409C-BE32-E72D297353CC}">
              <c16:uniqueId val="{0000000C-CD24-4F08-B675-86C83754DEEC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Sheet1!$O$2:$O$16</c:f>
            </c:numRef>
          </c:val>
          <c:smooth val="0"/>
          <c:extLst>
            <c:ext xmlns:c16="http://schemas.microsoft.com/office/drawing/2014/chart" uri="{C3380CC4-5D6E-409C-BE32-E72D297353CC}">
              <c16:uniqueId val="{0000000D-CD24-4F08-B675-86C83754DEEC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Sheet1!$P$2:$P$16</c:f>
            </c:numRef>
          </c:val>
          <c:smooth val="0"/>
          <c:extLst>
            <c:ext xmlns:c16="http://schemas.microsoft.com/office/drawing/2014/chart" uri="{C3380CC4-5D6E-409C-BE32-E72D297353CC}">
              <c16:uniqueId val="{0000000E-CD24-4F08-B675-86C83754DEEC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Sheet1!$Q$2:$Q$16</c:f>
            </c:numRef>
          </c:val>
          <c:smooth val="0"/>
          <c:extLst>
            <c:ext xmlns:c16="http://schemas.microsoft.com/office/drawing/2014/chart" uri="{C3380CC4-5D6E-409C-BE32-E72D297353CC}">
              <c16:uniqueId val="{0000000F-CD24-4F08-B675-86C83754DEEC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Sheet1!$R$2:$R$16</c:f>
            </c:numRef>
          </c:val>
          <c:smooth val="0"/>
          <c:extLst>
            <c:ext xmlns:c16="http://schemas.microsoft.com/office/drawing/2014/chart" uri="{C3380CC4-5D6E-409C-BE32-E72D297353CC}">
              <c16:uniqueId val="{00000010-CD24-4F08-B675-86C83754DEEC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Sheet1!$S$2:$S$16</c:f>
            </c:numRef>
          </c:val>
          <c:smooth val="0"/>
          <c:extLst>
            <c:ext xmlns:c16="http://schemas.microsoft.com/office/drawing/2014/chart" uri="{C3380CC4-5D6E-409C-BE32-E72D297353CC}">
              <c16:uniqueId val="{00000011-CD24-4F08-B675-86C83754DEEC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Sheet1!$T$2:$T$16</c:f>
            </c:numRef>
          </c:val>
          <c:smooth val="0"/>
          <c:extLst>
            <c:ext xmlns:c16="http://schemas.microsoft.com/office/drawing/2014/chart" uri="{C3380CC4-5D6E-409C-BE32-E72D297353CC}">
              <c16:uniqueId val="{00000012-CD24-4F08-B675-86C83754DEEC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Sheet1!$U$2:$U$16</c:f>
            </c:numRef>
          </c:val>
          <c:smooth val="0"/>
          <c:extLst>
            <c:ext xmlns:c16="http://schemas.microsoft.com/office/drawing/2014/chart" uri="{C3380CC4-5D6E-409C-BE32-E72D297353CC}">
              <c16:uniqueId val="{00000013-CD24-4F08-B675-86C83754DEEC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Sheet1!$V$2:$V$16</c:f>
            </c:numRef>
          </c:val>
          <c:smooth val="0"/>
          <c:extLst>
            <c:ext xmlns:c16="http://schemas.microsoft.com/office/drawing/2014/chart" uri="{C3380CC4-5D6E-409C-BE32-E72D297353CC}">
              <c16:uniqueId val="{00000014-CD24-4F08-B675-86C83754DEEC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Sheet1!$W$2:$W$16</c:f>
            </c:numRef>
          </c:val>
          <c:smooth val="0"/>
          <c:extLst>
            <c:ext xmlns:c16="http://schemas.microsoft.com/office/drawing/2014/chart" uri="{C3380CC4-5D6E-409C-BE32-E72D297353CC}">
              <c16:uniqueId val="{00000015-CD24-4F08-B675-86C83754DEEC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Sheet1!$X$2:$X$16</c:f>
            </c:numRef>
          </c:val>
          <c:smooth val="0"/>
          <c:extLst>
            <c:ext xmlns:c16="http://schemas.microsoft.com/office/drawing/2014/chart" uri="{C3380CC4-5D6E-409C-BE32-E72D297353CC}">
              <c16:uniqueId val="{00000016-CD24-4F08-B675-86C83754DEEC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Sheet1!$Y$2:$Y$16</c:f>
            </c:numRef>
          </c:val>
          <c:smooth val="0"/>
          <c:extLst>
            <c:ext xmlns:c16="http://schemas.microsoft.com/office/drawing/2014/chart" uri="{C3380CC4-5D6E-409C-BE32-E72D297353CC}">
              <c16:uniqueId val="{00000017-CD24-4F08-B675-86C83754DEEC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Sheet1!$Z$2:$Z$16</c:f>
            </c:numRef>
          </c:val>
          <c:smooth val="0"/>
          <c:extLst>
            <c:ext xmlns:c16="http://schemas.microsoft.com/office/drawing/2014/chart" uri="{C3380CC4-5D6E-409C-BE32-E72D297353CC}">
              <c16:uniqueId val="{00000018-CD24-4F08-B675-86C83754DEEC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Sheet1!$AA$2:$AA$16</c:f>
            </c:numRef>
          </c:val>
          <c:smooth val="0"/>
          <c:extLst>
            <c:ext xmlns:c16="http://schemas.microsoft.com/office/drawing/2014/chart" uri="{C3380CC4-5D6E-409C-BE32-E72D297353CC}">
              <c16:uniqueId val="{00000019-CD24-4F08-B675-86C83754DEEC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Sheet1!$AB$2:$AB$16</c:f>
            </c:numRef>
          </c:val>
          <c:smooth val="0"/>
          <c:extLst>
            <c:ext xmlns:c16="http://schemas.microsoft.com/office/drawing/2014/chart" uri="{C3380CC4-5D6E-409C-BE32-E72D297353CC}">
              <c16:uniqueId val="{0000001A-CD24-4F08-B675-86C83754DEEC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Sheet1!$AC$2:$AC$16</c:f>
            </c:numRef>
          </c:val>
          <c:smooth val="0"/>
          <c:extLst>
            <c:ext xmlns:c16="http://schemas.microsoft.com/office/drawing/2014/chart" uri="{C3380CC4-5D6E-409C-BE32-E72D297353CC}">
              <c16:uniqueId val="{0000001B-CD24-4F08-B675-86C83754DEEC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Sheet1!$AD$2:$AD$16</c:f>
            </c:numRef>
          </c:val>
          <c:smooth val="0"/>
          <c:extLst>
            <c:ext xmlns:c16="http://schemas.microsoft.com/office/drawing/2014/chart" uri="{C3380CC4-5D6E-409C-BE32-E72D297353CC}">
              <c16:uniqueId val="{0000001C-CD24-4F08-B675-86C83754DEEC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Sheet1!$AE$2:$AE$16</c:f>
            </c:numRef>
          </c:val>
          <c:smooth val="0"/>
          <c:extLst>
            <c:ext xmlns:c16="http://schemas.microsoft.com/office/drawing/2014/chart" uri="{C3380CC4-5D6E-409C-BE32-E72D297353CC}">
              <c16:uniqueId val="{0000001D-CD24-4F08-B675-86C83754DEEC}"/>
            </c:ext>
          </c:extLst>
        </c:ser>
        <c:ser>
          <c:idx val="30"/>
          <c:order val="30"/>
          <c:tx>
            <c:strRef>
              <c:f>Sheet1!$AF$1</c:f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Sheet1!$AF$2:$AF$16</c:f>
            </c:numRef>
          </c:val>
          <c:smooth val="0"/>
          <c:extLst>
            <c:ext xmlns:c16="http://schemas.microsoft.com/office/drawing/2014/chart" uri="{C3380CC4-5D6E-409C-BE32-E72D297353CC}">
              <c16:uniqueId val="{0000001E-CD24-4F08-B675-86C83754DEEC}"/>
            </c:ext>
          </c:extLst>
        </c:ser>
        <c:ser>
          <c:idx val="31"/>
          <c:order val="31"/>
          <c:tx>
            <c:strRef>
              <c:f>Sheet1!$AG$1</c:f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Sheet1!$AG$2:$AG$16</c:f>
            </c:numRef>
          </c:val>
          <c:smooth val="0"/>
          <c:extLst>
            <c:ext xmlns:c16="http://schemas.microsoft.com/office/drawing/2014/chart" uri="{C3380CC4-5D6E-409C-BE32-E72D297353CC}">
              <c16:uniqueId val="{0000001F-CD24-4F08-B675-86C83754DEEC}"/>
            </c:ext>
          </c:extLst>
        </c:ser>
        <c:ser>
          <c:idx val="32"/>
          <c:order val="32"/>
          <c:tx>
            <c:strRef>
              <c:f>Sheet1!$AH$1</c:f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Sheet1!$AH$2:$AH$16</c:f>
            </c:numRef>
          </c:val>
          <c:smooth val="0"/>
          <c:extLst>
            <c:ext xmlns:c16="http://schemas.microsoft.com/office/drawing/2014/chart" uri="{C3380CC4-5D6E-409C-BE32-E72D297353CC}">
              <c16:uniqueId val="{00000020-CD24-4F08-B675-86C83754DE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203688"/>
        <c:axId val="382204344"/>
      </c:lineChart>
      <c:catAx>
        <c:axId val="382203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204344"/>
        <c:crosses val="autoZero"/>
        <c:auto val="1"/>
        <c:lblAlgn val="ctr"/>
        <c:lblOffset val="100"/>
        <c:noMultiLvlLbl val="0"/>
      </c:catAx>
      <c:valAx>
        <c:axId val="382204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203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1969A-1D93-457E-AFF2-BABAB4B6B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586504-0DBC-4A23-A3C1-3BAB5A55E7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69540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9FF345-4A0F-4615-888E-C6D0374B09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03.10.2023 - 17.10.2023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6251BF-26D7-4C6B-BA41-772FEED33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6157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or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or Followers Total | All profiles</dc:title>
  <dc:creator>Frederik Born</dc:creator>
  <cp:lastModifiedBy>Frederik Born</cp:lastModifiedBy>
  <cp:revision>1</cp:revision>
  <dcterms:created xsi:type="dcterms:W3CDTF">2023-10-18T14:38:03Z</dcterms:created>
  <dcterms:modified xsi:type="dcterms:W3CDTF">2023-10-18T14:38:16Z</dcterms:modified>
</cp:coreProperties>
</file>