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Sheet1!$A$2:$A$12</c:f>
              <c:strCache>
                <c:ptCount val="11"/>
                <c:pt idx="0">
                  <c:v>csaffitz</c:v>
                </c:pt>
                <c:pt idx="1">
                  <c:v>bonappetitmag</c:v>
                </c:pt>
                <c:pt idx="2">
                  <c:v>sohlae</c:v>
                </c:pt>
                <c:pt idx="3">
                  <c:v>gabymelian</c:v>
                </c:pt>
                <c:pt idx="4">
                  <c:v>mollybaz</c:v>
                </c:pt>
                <c:pt idx="5">
                  <c:v>lallimusic</c:v>
                </c:pt>
                <c:pt idx="6">
                  <c:v>b_goutish</c:v>
                </c:pt>
                <c:pt idx="7">
                  <c:v>seechaey</c:v>
                </c:pt>
                <c:pt idx="8">
                  <c:v>alex_delany</c:v>
                </c:pt>
                <c:pt idx="9">
                  <c:v>brad_leone</c:v>
                </c:pt>
                <c:pt idx="10">
                  <c:v>andybaraghani</c:v>
                </c:pt>
              </c:strCache>
            </c:strRef>
          </c:cat>
          <c:val>
            <c:numRef>
              <c:f>Sheet1!$B$2:$B$12</c:f>
              <c:numCache>
                <c:formatCode>General</c:formatCode>
                <c:ptCount val="11"/>
                <c:pt idx="0">
                  <c:v>115456</c:v>
                </c:pt>
                <c:pt idx="1">
                  <c:v>2173720</c:v>
                </c:pt>
                <c:pt idx="2">
                  <c:v>276773</c:v>
                </c:pt>
                <c:pt idx="3">
                  <c:v>22171</c:v>
                </c:pt>
                <c:pt idx="4">
                  <c:v>150263</c:v>
                </c:pt>
                <c:pt idx="5">
                  <c:v>129854</c:v>
                </c:pt>
                <c:pt idx="6">
                  <c:v>1279</c:v>
                </c:pt>
                <c:pt idx="7">
                  <c:v>5712</c:v>
                </c:pt>
                <c:pt idx="8">
                  <c:v>102405</c:v>
                </c:pt>
                <c:pt idx="9">
                  <c:v>255278</c:v>
                </c:pt>
                <c:pt idx="10">
                  <c:v>54773</c:v>
                </c:pt>
              </c:numCache>
            </c:numRef>
          </c:val>
          <c:extLst>
            <c:ext xmlns:c16="http://schemas.microsoft.com/office/drawing/2014/chart" uri="{C3380CC4-5D6E-409C-BE32-E72D297353CC}">
              <c16:uniqueId val="{00000000-5636-403B-8FA1-1D90CB782897}"/>
            </c:ext>
          </c:extLst>
        </c:ser>
        <c:dLbls>
          <c:showLegendKey val="0"/>
          <c:showVal val="0"/>
          <c:showCatName val="0"/>
          <c:showSerName val="0"/>
          <c:showPercent val="0"/>
          <c:showBubbleSize val="0"/>
        </c:dLbls>
        <c:gapWidth val="219"/>
        <c:overlap val="-27"/>
        <c:axId val="383239856"/>
        <c:axId val="383237232"/>
      </c:barChart>
      <c:catAx>
        <c:axId val="38323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37232"/>
        <c:crosses val="autoZero"/>
        <c:auto val="1"/>
        <c:lblAlgn val="ctr"/>
        <c:lblOffset val="100"/>
        <c:noMultiLvlLbl val="0"/>
      </c:catAx>
      <c:valAx>
        <c:axId val="38323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3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csaffitz</c:v>
                </c:pt>
              </c:strCache>
            </c:strRef>
          </c:tx>
          <c:spPr>
            <a:ln w="28575" cap="rnd">
              <a:solidFill>
                <a:schemeClr val="accent1"/>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Sheet1!$B$2:$B$1556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4.5140000000000002</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2.4519000000000002</c:v>
                </c:pt>
                <c:pt idx="1072">
                  <c:v>1.9492</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2.9140999999999999</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0-8680-4F6D-A2AB-914509C03358}"/>
            </c:ext>
          </c:extLst>
        </c:ser>
        <c:ser>
          <c:idx val="1"/>
          <c:order val="1"/>
          <c:tx>
            <c:strRef>
              <c:f>Sheet1!$C$1</c:f>
              <c:strCache>
                <c:ptCount val="1"/>
                <c:pt idx="0">
                  <c:v>bonappetitmag</c:v>
                </c:pt>
              </c:strCache>
            </c:strRef>
          </c:tx>
          <c:spPr>
            <a:ln w="28575" cap="rnd">
              <a:solidFill>
                <a:schemeClr val="accent2"/>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Sheet1!$C$2:$C$1556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0.13469999999999999</c:v>
                </c:pt>
                <c:pt idx="857">
                  <c:v>0.45400000000000001</c:v>
                </c:pt>
                <c:pt idx="858">
                  <c:v>0</c:v>
                </c:pt>
                <c:pt idx="859">
                  <c:v>1.2529999999999999</c:v>
                </c:pt>
                <c:pt idx="860">
                  <c:v>0</c:v>
                </c:pt>
                <c:pt idx="861">
                  <c:v>0</c:v>
                </c:pt>
                <c:pt idx="862">
                  <c:v>0</c:v>
                </c:pt>
                <c:pt idx="863">
                  <c:v>0</c:v>
                </c:pt>
                <c:pt idx="864">
                  <c:v>0.30070000000000002</c:v>
                </c:pt>
                <c:pt idx="865">
                  <c:v>0</c:v>
                </c:pt>
                <c:pt idx="866">
                  <c:v>0.2467</c:v>
                </c:pt>
                <c:pt idx="867">
                  <c:v>0.44969999999999999</c:v>
                </c:pt>
                <c:pt idx="868">
                  <c:v>7.8399999999999997E-2</c:v>
                </c:pt>
                <c:pt idx="869">
                  <c:v>0</c:v>
                </c:pt>
                <c:pt idx="870">
                  <c:v>0</c:v>
                </c:pt>
                <c:pt idx="871">
                  <c:v>0.35449999999999998</c:v>
                </c:pt>
                <c:pt idx="872">
                  <c:v>0</c:v>
                </c:pt>
                <c:pt idx="873">
                  <c:v>0</c:v>
                </c:pt>
                <c:pt idx="874">
                  <c:v>0</c:v>
                </c:pt>
                <c:pt idx="875">
                  <c:v>7.0000000000000007E-2</c:v>
                </c:pt>
                <c:pt idx="876">
                  <c:v>0</c:v>
                </c:pt>
                <c:pt idx="877">
                  <c:v>0</c:v>
                </c:pt>
                <c:pt idx="878">
                  <c:v>0.10589999999999999</c:v>
                </c:pt>
                <c:pt idx="879">
                  <c:v>0</c:v>
                </c:pt>
                <c:pt idx="880">
                  <c:v>0</c:v>
                </c:pt>
                <c:pt idx="881">
                  <c:v>0.28689999999999999</c:v>
                </c:pt>
                <c:pt idx="882">
                  <c:v>0</c:v>
                </c:pt>
                <c:pt idx="883">
                  <c:v>0</c:v>
                </c:pt>
                <c:pt idx="884">
                  <c:v>0.4249</c:v>
                </c:pt>
                <c:pt idx="885">
                  <c:v>0</c:v>
                </c:pt>
                <c:pt idx="886">
                  <c:v>0</c:v>
                </c:pt>
                <c:pt idx="887">
                  <c:v>0</c:v>
                </c:pt>
                <c:pt idx="888">
                  <c:v>0</c:v>
                </c:pt>
                <c:pt idx="889">
                  <c:v>0</c:v>
                </c:pt>
                <c:pt idx="890">
                  <c:v>0</c:v>
                </c:pt>
                <c:pt idx="891">
                  <c:v>0</c:v>
                </c:pt>
                <c:pt idx="892">
                  <c:v>0</c:v>
                </c:pt>
                <c:pt idx="893">
                  <c:v>0</c:v>
                </c:pt>
                <c:pt idx="894">
                  <c:v>0.83919999999999995</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0.35339999999999999</c:v>
                </c:pt>
                <c:pt idx="909">
                  <c:v>0</c:v>
                </c:pt>
                <c:pt idx="910">
                  <c:v>0</c:v>
                </c:pt>
                <c:pt idx="911">
                  <c:v>0</c:v>
                </c:pt>
                <c:pt idx="912">
                  <c:v>0</c:v>
                </c:pt>
                <c:pt idx="913">
                  <c:v>0</c:v>
                </c:pt>
                <c:pt idx="914">
                  <c:v>0</c:v>
                </c:pt>
                <c:pt idx="915">
                  <c:v>0</c:v>
                </c:pt>
                <c:pt idx="916">
                  <c:v>0</c:v>
                </c:pt>
                <c:pt idx="917">
                  <c:v>5.2699999999999997E-2</c:v>
                </c:pt>
                <c:pt idx="918">
                  <c:v>0.37169999999999997</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9.1600000000000001E-2</c:v>
                </c:pt>
                <c:pt idx="946">
                  <c:v>0</c:v>
                </c:pt>
                <c:pt idx="947">
                  <c:v>0</c:v>
                </c:pt>
                <c:pt idx="948">
                  <c:v>0.2021</c:v>
                </c:pt>
                <c:pt idx="949">
                  <c:v>0</c:v>
                </c:pt>
                <c:pt idx="950">
                  <c:v>0</c:v>
                </c:pt>
                <c:pt idx="951">
                  <c:v>0</c:v>
                </c:pt>
                <c:pt idx="952">
                  <c:v>6.2300000000000001E-2</c:v>
                </c:pt>
                <c:pt idx="953">
                  <c:v>0</c:v>
                </c:pt>
                <c:pt idx="954">
                  <c:v>0</c:v>
                </c:pt>
                <c:pt idx="955">
                  <c:v>0</c:v>
                </c:pt>
                <c:pt idx="956">
                  <c:v>0</c:v>
                </c:pt>
                <c:pt idx="957">
                  <c:v>0.4254</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0.53539999999999999</c:v>
                </c:pt>
                <c:pt idx="973">
                  <c:v>0</c:v>
                </c:pt>
                <c:pt idx="974">
                  <c:v>4.5199999999999997E-2</c:v>
                </c:pt>
                <c:pt idx="975">
                  <c:v>0</c:v>
                </c:pt>
                <c:pt idx="976">
                  <c:v>0</c:v>
                </c:pt>
                <c:pt idx="977">
                  <c:v>0</c:v>
                </c:pt>
                <c:pt idx="978">
                  <c:v>0</c:v>
                </c:pt>
                <c:pt idx="979">
                  <c:v>0</c:v>
                </c:pt>
                <c:pt idx="980">
                  <c:v>0</c:v>
                </c:pt>
                <c:pt idx="981">
                  <c:v>0.38829999999999998</c:v>
                </c:pt>
                <c:pt idx="982">
                  <c:v>0</c:v>
                </c:pt>
                <c:pt idx="983">
                  <c:v>0.1293</c:v>
                </c:pt>
                <c:pt idx="984">
                  <c:v>0</c:v>
                </c:pt>
                <c:pt idx="985">
                  <c:v>0</c:v>
                </c:pt>
                <c:pt idx="986">
                  <c:v>0</c:v>
                </c:pt>
                <c:pt idx="987">
                  <c:v>0</c:v>
                </c:pt>
                <c:pt idx="988">
                  <c:v>0</c:v>
                </c:pt>
                <c:pt idx="989">
                  <c:v>0</c:v>
                </c:pt>
                <c:pt idx="990">
                  <c:v>0</c:v>
                </c:pt>
                <c:pt idx="991">
                  <c:v>8.9300000000000004E-2</c:v>
                </c:pt>
                <c:pt idx="992">
                  <c:v>0</c:v>
                </c:pt>
                <c:pt idx="993">
                  <c:v>0</c:v>
                </c:pt>
                <c:pt idx="994">
                  <c:v>0</c:v>
                </c:pt>
                <c:pt idx="995">
                  <c:v>0.1215</c:v>
                </c:pt>
                <c:pt idx="996">
                  <c:v>0.43769999999999998</c:v>
                </c:pt>
                <c:pt idx="997">
                  <c:v>0</c:v>
                </c:pt>
                <c:pt idx="998">
                  <c:v>0</c:v>
                </c:pt>
                <c:pt idx="999">
                  <c:v>0</c:v>
                </c:pt>
                <c:pt idx="1000">
                  <c:v>7.6499999999999999E-2</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0.18459999999999999</c:v>
                </c:pt>
                <c:pt idx="1016">
                  <c:v>0.32640000000000002</c:v>
                </c:pt>
                <c:pt idx="1017">
                  <c:v>0</c:v>
                </c:pt>
                <c:pt idx="1018">
                  <c:v>5.0500000000000003E-2</c:v>
                </c:pt>
                <c:pt idx="1019">
                  <c:v>0.33410000000000001</c:v>
                </c:pt>
                <c:pt idx="1020">
                  <c:v>4.3799999999999999E-2</c:v>
                </c:pt>
                <c:pt idx="1021">
                  <c:v>0</c:v>
                </c:pt>
                <c:pt idx="1022">
                  <c:v>9.4299999999999995E-2</c:v>
                </c:pt>
                <c:pt idx="1023">
                  <c:v>0</c:v>
                </c:pt>
                <c:pt idx="1024">
                  <c:v>0</c:v>
                </c:pt>
                <c:pt idx="1025">
                  <c:v>0.158</c:v>
                </c:pt>
                <c:pt idx="1026">
                  <c:v>5.4300000000000001E-2</c:v>
                </c:pt>
                <c:pt idx="1027">
                  <c:v>0</c:v>
                </c:pt>
                <c:pt idx="1028">
                  <c:v>0</c:v>
                </c:pt>
                <c:pt idx="1029">
                  <c:v>0</c:v>
                </c:pt>
                <c:pt idx="1030">
                  <c:v>6.13E-2</c:v>
                </c:pt>
                <c:pt idx="1031">
                  <c:v>0</c:v>
                </c:pt>
                <c:pt idx="1032">
                  <c:v>8.6400000000000005E-2</c:v>
                </c:pt>
                <c:pt idx="1033">
                  <c:v>0</c:v>
                </c:pt>
                <c:pt idx="1034">
                  <c:v>0</c:v>
                </c:pt>
                <c:pt idx="1035">
                  <c:v>0</c:v>
                </c:pt>
                <c:pt idx="1036">
                  <c:v>0.1036</c:v>
                </c:pt>
                <c:pt idx="1037">
                  <c:v>0</c:v>
                </c:pt>
                <c:pt idx="1038">
                  <c:v>7.8200000000000006E-2</c:v>
                </c:pt>
                <c:pt idx="1039">
                  <c:v>0</c:v>
                </c:pt>
                <c:pt idx="1040">
                  <c:v>0</c:v>
                </c:pt>
                <c:pt idx="1041">
                  <c:v>0.45619999999999999</c:v>
                </c:pt>
                <c:pt idx="1042">
                  <c:v>0</c:v>
                </c:pt>
                <c:pt idx="1043">
                  <c:v>0</c:v>
                </c:pt>
                <c:pt idx="1044">
                  <c:v>0.113</c:v>
                </c:pt>
                <c:pt idx="1045">
                  <c:v>5.1400000000000001E-2</c:v>
                </c:pt>
                <c:pt idx="1046">
                  <c:v>0</c:v>
                </c:pt>
                <c:pt idx="1047">
                  <c:v>0.53720000000000001</c:v>
                </c:pt>
                <c:pt idx="1048">
                  <c:v>0</c:v>
                </c:pt>
                <c:pt idx="1049">
                  <c:v>6.5500000000000003E-2</c:v>
                </c:pt>
                <c:pt idx="1050">
                  <c:v>0.17949999999999999</c:v>
                </c:pt>
                <c:pt idx="1051">
                  <c:v>0</c:v>
                </c:pt>
                <c:pt idx="1052">
                  <c:v>0</c:v>
                </c:pt>
                <c:pt idx="1053">
                  <c:v>0.19289999999999999</c:v>
                </c:pt>
                <c:pt idx="1054">
                  <c:v>0.3765</c:v>
                </c:pt>
                <c:pt idx="1055">
                  <c:v>3.1600000000000003E-2</c:v>
                </c:pt>
                <c:pt idx="1056">
                  <c:v>0</c:v>
                </c:pt>
                <c:pt idx="1057">
                  <c:v>2.4199999999999999E-2</c:v>
                </c:pt>
                <c:pt idx="1058">
                  <c:v>0.11409999999999999</c:v>
                </c:pt>
                <c:pt idx="1059">
                  <c:v>5.3100000000000001E-2</c:v>
                </c:pt>
                <c:pt idx="1060">
                  <c:v>7.0699999999999999E-2</c:v>
                </c:pt>
                <c:pt idx="1061">
                  <c:v>0</c:v>
                </c:pt>
                <c:pt idx="1062">
                  <c:v>0</c:v>
                </c:pt>
                <c:pt idx="1063">
                  <c:v>0.22600000000000001</c:v>
                </c:pt>
                <c:pt idx="1064">
                  <c:v>0.1176</c:v>
                </c:pt>
                <c:pt idx="1065">
                  <c:v>3.1399999999999997E-2</c:v>
                </c:pt>
                <c:pt idx="1066">
                  <c:v>0.13669999999999999</c:v>
                </c:pt>
                <c:pt idx="1067">
                  <c:v>5.6000000000000001E-2</c:v>
                </c:pt>
                <c:pt idx="1068">
                  <c:v>0</c:v>
                </c:pt>
                <c:pt idx="1069">
                  <c:v>0</c:v>
                </c:pt>
                <c:pt idx="1070">
                  <c:v>8.1600000000000006E-2</c:v>
                </c:pt>
                <c:pt idx="1071">
                  <c:v>0</c:v>
                </c:pt>
                <c:pt idx="1072">
                  <c:v>0</c:v>
                </c:pt>
                <c:pt idx="1073">
                  <c:v>0</c:v>
                </c:pt>
                <c:pt idx="1074">
                  <c:v>0.17699999999999999</c:v>
                </c:pt>
                <c:pt idx="1075">
                  <c:v>0.2046</c:v>
                </c:pt>
                <c:pt idx="1076">
                  <c:v>0</c:v>
                </c:pt>
                <c:pt idx="1077">
                  <c:v>0</c:v>
                </c:pt>
                <c:pt idx="1078">
                  <c:v>5.9799999999999999E-2</c:v>
                </c:pt>
                <c:pt idx="1079">
                  <c:v>0</c:v>
                </c:pt>
                <c:pt idx="1080">
                  <c:v>5.7700000000000001E-2</c:v>
                </c:pt>
                <c:pt idx="1081">
                  <c:v>0</c:v>
                </c:pt>
                <c:pt idx="1082">
                  <c:v>0</c:v>
                </c:pt>
                <c:pt idx="1083">
                  <c:v>0</c:v>
                </c:pt>
                <c:pt idx="1084">
                  <c:v>0</c:v>
                </c:pt>
                <c:pt idx="1085">
                  <c:v>0.19059999999999999</c:v>
                </c:pt>
                <c:pt idx="1086">
                  <c:v>0</c:v>
                </c:pt>
                <c:pt idx="1087">
                  <c:v>0</c:v>
                </c:pt>
                <c:pt idx="1088">
                  <c:v>0</c:v>
                </c:pt>
                <c:pt idx="1089">
                  <c:v>0</c:v>
                </c:pt>
                <c:pt idx="1090">
                  <c:v>0</c:v>
                </c:pt>
                <c:pt idx="1091">
                  <c:v>0.1021</c:v>
                </c:pt>
                <c:pt idx="1092">
                  <c:v>0</c:v>
                </c:pt>
                <c:pt idx="1093">
                  <c:v>0</c:v>
                </c:pt>
                <c:pt idx="1094">
                  <c:v>0</c:v>
                </c:pt>
                <c:pt idx="1095">
                  <c:v>7.9200000000000007E-2</c:v>
                </c:pt>
                <c:pt idx="1096">
                  <c:v>0</c:v>
                </c:pt>
                <c:pt idx="1097">
                  <c:v>0</c:v>
                </c:pt>
                <c:pt idx="1098">
                  <c:v>0.15970000000000001</c:v>
                </c:pt>
                <c:pt idx="1099">
                  <c:v>0.1212</c:v>
                </c:pt>
                <c:pt idx="1100">
                  <c:v>0</c:v>
                </c:pt>
                <c:pt idx="1101">
                  <c:v>0.24030000000000001</c:v>
                </c:pt>
                <c:pt idx="1102">
                  <c:v>0.27860000000000001</c:v>
                </c:pt>
                <c:pt idx="1103">
                  <c:v>0.1434</c:v>
                </c:pt>
                <c:pt idx="1104">
                  <c:v>0</c:v>
                </c:pt>
                <c:pt idx="1105">
                  <c:v>9.8100000000000007E-2</c:v>
                </c:pt>
                <c:pt idx="1106">
                  <c:v>0.16819999999999999</c:v>
                </c:pt>
                <c:pt idx="1107">
                  <c:v>0.1512</c:v>
                </c:pt>
                <c:pt idx="1108">
                  <c:v>0</c:v>
                </c:pt>
                <c:pt idx="1109">
                  <c:v>0</c:v>
                </c:pt>
                <c:pt idx="1110">
                  <c:v>0</c:v>
                </c:pt>
                <c:pt idx="1111">
                  <c:v>0</c:v>
                </c:pt>
                <c:pt idx="1112">
                  <c:v>5.6000000000000001E-2</c:v>
                </c:pt>
                <c:pt idx="1113">
                  <c:v>0</c:v>
                </c:pt>
                <c:pt idx="1114">
                  <c:v>9.5500000000000002E-2</c:v>
                </c:pt>
                <c:pt idx="1115">
                  <c:v>0</c:v>
                </c:pt>
                <c:pt idx="1116">
                  <c:v>0.1067</c:v>
                </c:pt>
                <c:pt idx="1117">
                  <c:v>0</c:v>
                </c:pt>
                <c:pt idx="1118">
                  <c:v>0</c:v>
                </c:pt>
                <c:pt idx="1119">
                  <c:v>0</c:v>
                </c:pt>
                <c:pt idx="1120">
                  <c:v>6.4699999999999994E-2</c:v>
                </c:pt>
                <c:pt idx="1121">
                  <c:v>9.1399999999999995E-2</c:v>
                </c:pt>
                <c:pt idx="1122">
                  <c:v>0</c:v>
                </c:pt>
                <c:pt idx="1123">
                  <c:v>0.10589999999999999</c:v>
                </c:pt>
                <c:pt idx="1124">
                  <c:v>7.4800000000000005E-2</c:v>
                </c:pt>
                <c:pt idx="1125">
                  <c:v>0</c:v>
                </c:pt>
                <c:pt idx="1126">
                  <c:v>0</c:v>
                </c:pt>
                <c:pt idx="1127">
                  <c:v>0</c:v>
                </c:pt>
                <c:pt idx="1128">
                  <c:v>0.13650000000000001</c:v>
                </c:pt>
                <c:pt idx="1129">
                  <c:v>0</c:v>
                </c:pt>
                <c:pt idx="1130">
                  <c:v>6.7400000000000002E-2</c:v>
                </c:pt>
                <c:pt idx="1131">
                  <c:v>0</c:v>
                </c:pt>
                <c:pt idx="1132">
                  <c:v>0</c:v>
                </c:pt>
                <c:pt idx="1133">
                  <c:v>0</c:v>
                </c:pt>
                <c:pt idx="1134">
                  <c:v>0.18759999999999999</c:v>
                </c:pt>
                <c:pt idx="1135">
                  <c:v>0</c:v>
                </c:pt>
                <c:pt idx="1136">
                  <c:v>0</c:v>
                </c:pt>
                <c:pt idx="1137">
                  <c:v>0</c:v>
                </c:pt>
                <c:pt idx="1138">
                  <c:v>0.13969999999999999</c:v>
                </c:pt>
                <c:pt idx="1139">
                  <c:v>0</c:v>
                </c:pt>
                <c:pt idx="1140">
                  <c:v>0</c:v>
                </c:pt>
                <c:pt idx="1141">
                  <c:v>0.1074</c:v>
                </c:pt>
                <c:pt idx="1142">
                  <c:v>0.157</c:v>
                </c:pt>
                <c:pt idx="1143">
                  <c:v>0</c:v>
                </c:pt>
                <c:pt idx="1144">
                  <c:v>0.14910000000000001</c:v>
                </c:pt>
                <c:pt idx="1145">
                  <c:v>0</c:v>
                </c:pt>
                <c:pt idx="1146">
                  <c:v>0</c:v>
                </c:pt>
                <c:pt idx="1147">
                  <c:v>0</c:v>
                </c:pt>
                <c:pt idx="1148">
                  <c:v>7.2700000000000001E-2</c:v>
                </c:pt>
                <c:pt idx="1149">
                  <c:v>0</c:v>
                </c:pt>
                <c:pt idx="1150">
                  <c:v>0</c:v>
                </c:pt>
                <c:pt idx="1151">
                  <c:v>0</c:v>
                </c:pt>
                <c:pt idx="1152">
                  <c:v>0</c:v>
                </c:pt>
                <c:pt idx="1153">
                  <c:v>0</c:v>
                </c:pt>
                <c:pt idx="1154">
                  <c:v>0</c:v>
                </c:pt>
                <c:pt idx="1155">
                  <c:v>0.41930000000000001</c:v>
                </c:pt>
                <c:pt idx="1156">
                  <c:v>0</c:v>
                </c:pt>
                <c:pt idx="1157">
                  <c:v>0</c:v>
                </c:pt>
                <c:pt idx="1158">
                  <c:v>0</c:v>
                </c:pt>
                <c:pt idx="1159">
                  <c:v>0</c:v>
                </c:pt>
                <c:pt idx="1160">
                  <c:v>0</c:v>
                </c:pt>
                <c:pt idx="1161">
                  <c:v>0.39479999999999998</c:v>
                </c:pt>
                <c:pt idx="1162">
                  <c:v>0</c:v>
                </c:pt>
                <c:pt idx="1163">
                  <c:v>0</c:v>
                </c:pt>
                <c:pt idx="1164">
                  <c:v>0</c:v>
                </c:pt>
                <c:pt idx="1165">
                  <c:v>0</c:v>
                </c:pt>
                <c:pt idx="1166">
                  <c:v>0.50960000000000005</c:v>
                </c:pt>
                <c:pt idx="1167">
                  <c:v>0</c:v>
                </c:pt>
                <c:pt idx="1168">
                  <c:v>0</c:v>
                </c:pt>
                <c:pt idx="1169">
                  <c:v>8.6999999999999994E-2</c:v>
                </c:pt>
                <c:pt idx="1170">
                  <c:v>0</c:v>
                </c:pt>
                <c:pt idx="1171">
                  <c:v>0</c:v>
                </c:pt>
                <c:pt idx="1172">
                  <c:v>0</c:v>
                </c:pt>
                <c:pt idx="1173">
                  <c:v>8.2000000000000003E-2</c:v>
                </c:pt>
                <c:pt idx="1174">
                  <c:v>5.6899999999999999E-2</c:v>
                </c:pt>
                <c:pt idx="1175">
                  <c:v>4.6399999999999997E-2</c:v>
                </c:pt>
                <c:pt idx="1176">
                  <c:v>0</c:v>
                </c:pt>
                <c:pt idx="1177">
                  <c:v>0.52980000000000005</c:v>
                </c:pt>
                <c:pt idx="1178">
                  <c:v>0</c:v>
                </c:pt>
                <c:pt idx="1179">
                  <c:v>0.1232</c:v>
                </c:pt>
                <c:pt idx="1180">
                  <c:v>0</c:v>
                </c:pt>
                <c:pt idx="1181">
                  <c:v>0.1111</c:v>
                </c:pt>
                <c:pt idx="1182">
                  <c:v>0.1011</c:v>
                </c:pt>
                <c:pt idx="1183">
                  <c:v>0</c:v>
                </c:pt>
                <c:pt idx="1184">
                  <c:v>0.10879999999999999</c:v>
                </c:pt>
                <c:pt idx="1185">
                  <c:v>2.86E-2</c:v>
                </c:pt>
                <c:pt idx="1186">
                  <c:v>0</c:v>
                </c:pt>
                <c:pt idx="1187">
                  <c:v>0</c:v>
                </c:pt>
                <c:pt idx="1188">
                  <c:v>0.1542</c:v>
                </c:pt>
                <c:pt idx="1189">
                  <c:v>0</c:v>
                </c:pt>
                <c:pt idx="1190">
                  <c:v>0.153</c:v>
                </c:pt>
                <c:pt idx="1191">
                  <c:v>0.2457</c:v>
                </c:pt>
                <c:pt idx="1192">
                  <c:v>0.26279999999999998</c:v>
                </c:pt>
                <c:pt idx="1193">
                  <c:v>0</c:v>
                </c:pt>
                <c:pt idx="1194">
                  <c:v>0</c:v>
                </c:pt>
                <c:pt idx="1195">
                  <c:v>0.37419999999999998</c:v>
                </c:pt>
                <c:pt idx="1196">
                  <c:v>0</c:v>
                </c:pt>
                <c:pt idx="1197">
                  <c:v>0</c:v>
                </c:pt>
                <c:pt idx="1198">
                  <c:v>0</c:v>
                </c:pt>
                <c:pt idx="1199">
                  <c:v>0.2107</c:v>
                </c:pt>
                <c:pt idx="1200">
                  <c:v>0</c:v>
                </c:pt>
                <c:pt idx="1201">
                  <c:v>0</c:v>
                </c:pt>
                <c:pt idx="1202">
                  <c:v>0.25530000000000003</c:v>
                </c:pt>
                <c:pt idx="1203">
                  <c:v>2.2898000000000001</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4.4900000000000002E-2</c:v>
                </c:pt>
                <c:pt idx="1221">
                  <c:v>0</c:v>
                </c:pt>
                <c:pt idx="1222">
                  <c:v>0</c:v>
                </c:pt>
                <c:pt idx="1223">
                  <c:v>0</c:v>
                </c:pt>
                <c:pt idx="1224">
                  <c:v>0</c:v>
                </c:pt>
                <c:pt idx="1225">
                  <c:v>0</c:v>
                </c:pt>
                <c:pt idx="1226">
                  <c:v>0</c:v>
                </c:pt>
                <c:pt idx="1227">
                  <c:v>0</c:v>
                </c:pt>
                <c:pt idx="1228">
                  <c:v>0</c:v>
                </c:pt>
                <c:pt idx="1229">
                  <c:v>0</c:v>
                </c:pt>
                <c:pt idx="1230">
                  <c:v>0.27689999999999998</c:v>
                </c:pt>
                <c:pt idx="1231">
                  <c:v>0</c:v>
                </c:pt>
                <c:pt idx="1232">
                  <c:v>6.8599999999999994E-2</c:v>
                </c:pt>
                <c:pt idx="1233">
                  <c:v>0.122</c:v>
                </c:pt>
                <c:pt idx="1234">
                  <c:v>0</c:v>
                </c:pt>
                <c:pt idx="1235">
                  <c:v>0</c:v>
                </c:pt>
                <c:pt idx="1236">
                  <c:v>0.23330000000000001</c:v>
                </c:pt>
                <c:pt idx="1237">
                  <c:v>0.1341</c:v>
                </c:pt>
                <c:pt idx="1238">
                  <c:v>0</c:v>
                </c:pt>
                <c:pt idx="1239">
                  <c:v>0.21690000000000001</c:v>
                </c:pt>
                <c:pt idx="1240">
                  <c:v>0.18149999999999999</c:v>
                </c:pt>
                <c:pt idx="1241">
                  <c:v>0</c:v>
                </c:pt>
                <c:pt idx="1242">
                  <c:v>0</c:v>
                </c:pt>
                <c:pt idx="1243">
                  <c:v>0</c:v>
                </c:pt>
                <c:pt idx="1244">
                  <c:v>0</c:v>
                </c:pt>
                <c:pt idx="1245">
                  <c:v>0</c:v>
                </c:pt>
                <c:pt idx="1246">
                  <c:v>0.23089999999999999</c:v>
                </c:pt>
                <c:pt idx="1247">
                  <c:v>0</c:v>
                </c:pt>
                <c:pt idx="1248">
                  <c:v>0</c:v>
                </c:pt>
                <c:pt idx="1249">
                  <c:v>0</c:v>
                </c:pt>
                <c:pt idx="1250">
                  <c:v>0</c:v>
                </c:pt>
                <c:pt idx="1251">
                  <c:v>0</c:v>
                </c:pt>
                <c:pt idx="1252">
                  <c:v>0</c:v>
                </c:pt>
                <c:pt idx="1253">
                  <c:v>0</c:v>
                </c:pt>
                <c:pt idx="1254">
                  <c:v>0.2213</c:v>
                </c:pt>
                <c:pt idx="1255">
                  <c:v>5.8299999999999998E-2</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0.58330000000000004</c:v>
                </c:pt>
                <c:pt idx="1279">
                  <c:v>0</c:v>
                </c:pt>
                <c:pt idx="1280">
                  <c:v>0</c:v>
                </c:pt>
                <c:pt idx="1281">
                  <c:v>0.1643</c:v>
                </c:pt>
                <c:pt idx="1282">
                  <c:v>4.1399999999999999E-2</c:v>
                </c:pt>
                <c:pt idx="1283">
                  <c:v>0</c:v>
                </c:pt>
                <c:pt idx="1284">
                  <c:v>8.9300000000000004E-2</c:v>
                </c:pt>
                <c:pt idx="1285">
                  <c:v>0</c:v>
                </c:pt>
                <c:pt idx="1286">
                  <c:v>0</c:v>
                </c:pt>
                <c:pt idx="1287">
                  <c:v>0</c:v>
                </c:pt>
                <c:pt idx="1288">
                  <c:v>0</c:v>
                </c:pt>
                <c:pt idx="1289">
                  <c:v>0</c:v>
                </c:pt>
                <c:pt idx="1290">
                  <c:v>6.0400000000000002E-2</c:v>
                </c:pt>
                <c:pt idx="1291">
                  <c:v>0.14199999999999999</c:v>
                </c:pt>
                <c:pt idx="1292">
                  <c:v>0</c:v>
                </c:pt>
                <c:pt idx="1293">
                  <c:v>0</c:v>
                </c:pt>
                <c:pt idx="1294">
                  <c:v>0.16719999999999999</c:v>
                </c:pt>
                <c:pt idx="1295">
                  <c:v>0</c:v>
                </c:pt>
                <c:pt idx="1296">
                  <c:v>0</c:v>
                </c:pt>
                <c:pt idx="1297">
                  <c:v>0</c:v>
                </c:pt>
                <c:pt idx="1298">
                  <c:v>0.107</c:v>
                </c:pt>
                <c:pt idx="1299">
                  <c:v>0</c:v>
                </c:pt>
                <c:pt idx="1300">
                  <c:v>0</c:v>
                </c:pt>
                <c:pt idx="1301">
                  <c:v>0</c:v>
                </c:pt>
                <c:pt idx="1302">
                  <c:v>0.19120000000000001</c:v>
                </c:pt>
                <c:pt idx="1303">
                  <c:v>7.3800000000000004E-2</c:v>
                </c:pt>
                <c:pt idx="1304">
                  <c:v>0.2072</c:v>
                </c:pt>
                <c:pt idx="1305">
                  <c:v>0.113</c:v>
                </c:pt>
                <c:pt idx="1306">
                  <c:v>0.14530000000000001</c:v>
                </c:pt>
                <c:pt idx="1307">
                  <c:v>0.1326</c:v>
                </c:pt>
                <c:pt idx="1308">
                  <c:v>0.1789</c:v>
                </c:pt>
                <c:pt idx="1309">
                  <c:v>0.34570000000000001</c:v>
                </c:pt>
                <c:pt idx="1310">
                  <c:v>0.1074</c:v>
                </c:pt>
                <c:pt idx="1311">
                  <c:v>0.1101</c:v>
                </c:pt>
                <c:pt idx="1312">
                  <c:v>0</c:v>
                </c:pt>
                <c:pt idx="1313">
                  <c:v>0</c:v>
                </c:pt>
                <c:pt idx="1314">
                  <c:v>8.7900000000000006E-2</c:v>
                </c:pt>
                <c:pt idx="1315">
                  <c:v>9.06E-2</c:v>
                </c:pt>
                <c:pt idx="1316">
                  <c:v>0</c:v>
                </c:pt>
                <c:pt idx="1317">
                  <c:v>0</c:v>
                </c:pt>
                <c:pt idx="1318">
                  <c:v>0.2271</c:v>
                </c:pt>
                <c:pt idx="1319">
                  <c:v>0</c:v>
                </c:pt>
                <c:pt idx="1320">
                  <c:v>0</c:v>
                </c:pt>
                <c:pt idx="1321">
                  <c:v>0</c:v>
                </c:pt>
                <c:pt idx="1322">
                  <c:v>0</c:v>
                </c:pt>
                <c:pt idx="1323">
                  <c:v>0.38940000000000002</c:v>
                </c:pt>
                <c:pt idx="1324">
                  <c:v>0</c:v>
                </c:pt>
                <c:pt idx="1325">
                  <c:v>0</c:v>
                </c:pt>
                <c:pt idx="1326">
                  <c:v>0</c:v>
                </c:pt>
                <c:pt idx="1327">
                  <c:v>0.1368</c:v>
                </c:pt>
                <c:pt idx="1328">
                  <c:v>0.17249999999999999</c:v>
                </c:pt>
                <c:pt idx="1329">
                  <c:v>0</c:v>
                </c:pt>
                <c:pt idx="1330">
                  <c:v>0</c:v>
                </c:pt>
                <c:pt idx="1331">
                  <c:v>0</c:v>
                </c:pt>
                <c:pt idx="1332">
                  <c:v>0.26600000000000001</c:v>
                </c:pt>
                <c:pt idx="1333">
                  <c:v>0</c:v>
                </c:pt>
                <c:pt idx="1334">
                  <c:v>0</c:v>
                </c:pt>
                <c:pt idx="1335">
                  <c:v>9.8199999999999996E-2</c:v>
                </c:pt>
                <c:pt idx="1336">
                  <c:v>0</c:v>
                </c:pt>
                <c:pt idx="1337">
                  <c:v>0</c:v>
                </c:pt>
                <c:pt idx="1338">
                  <c:v>0</c:v>
                </c:pt>
                <c:pt idx="1339">
                  <c:v>0</c:v>
                </c:pt>
                <c:pt idx="1340">
                  <c:v>0</c:v>
                </c:pt>
                <c:pt idx="1341">
                  <c:v>0.1434</c:v>
                </c:pt>
                <c:pt idx="1342">
                  <c:v>0</c:v>
                </c:pt>
                <c:pt idx="1343">
                  <c:v>0.26040000000000002</c:v>
                </c:pt>
                <c:pt idx="1344">
                  <c:v>0</c:v>
                </c:pt>
                <c:pt idx="1345">
                  <c:v>0</c:v>
                </c:pt>
                <c:pt idx="1346">
                  <c:v>0</c:v>
                </c:pt>
                <c:pt idx="1347">
                  <c:v>0.30230000000000001</c:v>
                </c:pt>
                <c:pt idx="1348">
                  <c:v>0</c:v>
                </c:pt>
                <c:pt idx="1349">
                  <c:v>0.25519999999999998</c:v>
                </c:pt>
                <c:pt idx="1350">
                  <c:v>0.1211</c:v>
                </c:pt>
                <c:pt idx="1351">
                  <c:v>0.3876</c:v>
                </c:pt>
                <c:pt idx="1352">
                  <c:v>1.66E-2</c:v>
                </c:pt>
                <c:pt idx="1353">
                  <c:v>0</c:v>
                </c:pt>
                <c:pt idx="1354">
                  <c:v>0</c:v>
                </c:pt>
                <c:pt idx="1355">
                  <c:v>0</c:v>
                </c:pt>
                <c:pt idx="1356">
                  <c:v>0</c:v>
                </c:pt>
                <c:pt idx="1357">
                  <c:v>0</c:v>
                </c:pt>
                <c:pt idx="1358">
                  <c:v>0.3841</c:v>
                </c:pt>
                <c:pt idx="1359">
                  <c:v>0.10489999999999999</c:v>
                </c:pt>
                <c:pt idx="1360">
                  <c:v>4.8999999999999998E-3</c:v>
                </c:pt>
                <c:pt idx="1361">
                  <c:v>0</c:v>
                </c:pt>
                <c:pt idx="1362">
                  <c:v>9.2999999999999999E-2</c:v>
                </c:pt>
                <c:pt idx="1363">
                  <c:v>0</c:v>
                </c:pt>
                <c:pt idx="1364">
                  <c:v>0</c:v>
                </c:pt>
                <c:pt idx="1365">
                  <c:v>0</c:v>
                </c:pt>
                <c:pt idx="1366">
                  <c:v>0</c:v>
                </c:pt>
                <c:pt idx="1367">
                  <c:v>0</c:v>
                </c:pt>
                <c:pt idx="1368">
                  <c:v>0</c:v>
                </c:pt>
                <c:pt idx="1369">
                  <c:v>0.27189999999999998</c:v>
                </c:pt>
                <c:pt idx="1370">
                  <c:v>0</c:v>
                </c:pt>
                <c:pt idx="1371">
                  <c:v>1.9099999999999999E-2</c:v>
                </c:pt>
                <c:pt idx="1372">
                  <c:v>0</c:v>
                </c:pt>
                <c:pt idx="1373">
                  <c:v>0</c:v>
                </c:pt>
                <c:pt idx="1374">
                  <c:v>0</c:v>
                </c:pt>
                <c:pt idx="1375">
                  <c:v>0</c:v>
                </c:pt>
                <c:pt idx="1376">
                  <c:v>8.48E-2</c:v>
                </c:pt>
                <c:pt idx="1377">
                  <c:v>0</c:v>
                </c:pt>
                <c:pt idx="1378">
                  <c:v>0</c:v>
                </c:pt>
                <c:pt idx="1379">
                  <c:v>0</c:v>
                </c:pt>
                <c:pt idx="1380">
                  <c:v>0</c:v>
                </c:pt>
                <c:pt idx="1381">
                  <c:v>0</c:v>
                </c:pt>
                <c:pt idx="1382">
                  <c:v>0.36580000000000001</c:v>
                </c:pt>
                <c:pt idx="1383">
                  <c:v>0</c:v>
                </c:pt>
                <c:pt idx="1384">
                  <c:v>0</c:v>
                </c:pt>
                <c:pt idx="1385">
                  <c:v>0</c:v>
                </c:pt>
                <c:pt idx="1386">
                  <c:v>7.6499999999999999E-2</c:v>
                </c:pt>
                <c:pt idx="1387">
                  <c:v>0</c:v>
                </c:pt>
                <c:pt idx="1388">
                  <c:v>0</c:v>
                </c:pt>
                <c:pt idx="1389">
                  <c:v>0</c:v>
                </c:pt>
                <c:pt idx="1390">
                  <c:v>0</c:v>
                </c:pt>
                <c:pt idx="1391">
                  <c:v>0</c:v>
                </c:pt>
                <c:pt idx="1392">
                  <c:v>0.15640000000000001</c:v>
                </c:pt>
                <c:pt idx="1393">
                  <c:v>0</c:v>
                </c:pt>
                <c:pt idx="1394">
                  <c:v>0</c:v>
                </c:pt>
                <c:pt idx="1395">
                  <c:v>0.14430000000000001</c:v>
                </c:pt>
                <c:pt idx="1396">
                  <c:v>0</c:v>
                </c:pt>
                <c:pt idx="1397">
                  <c:v>0</c:v>
                </c:pt>
                <c:pt idx="1398">
                  <c:v>0</c:v>
                </c:pt>
                <c:pt idx="1399">
                  <c:v>0</c:v>
                </c:pt>
                <c:pt idx="1400">
                  <c:v>0.18790000000000001</c:v>
                </c:pt>
                <c:pt idx="1401">
                  <c:v>0</c:v>
                </c:pt>
                <c:pt idx="1402">
                  <c:v>0</c:v>
                </c:pt>
                <c:pt idx="1403">
                  <c:v>0</c:v>
                </c:pt>
                <c:pt idx="1404">
                  <c:v>0</c:v>
                </c:pt>
                <c:pt idx="1405">
                  <c:v>0</c:v>
                </c:pt>
                <c:pt idx="1406">
                  <c:v>0.1754</c:v>
                </c:pt>
                <c:pt idx="1407">
                  <c:v>0</c:v>
                </c:pt>
                <c:pt idx="1408">
                  <c:v>0</c:v>
                </c:pt>
                <c:pt idx="1409">
                  <c:v>0</c:v>
                </c:pt>
                <c:pt idx="1410">
                  <c:v>0.45119999999999999</c:v>
                </c:pt>
                <c:pt idx="1411">
                  <c:v>0</c:v>
                </c:pt>
                <c:pt idx="1412">
                  <c:v>0.1123</c:v>
                </c:pt>
                <c:pt idx="1413">
                  <c:v>0</c:v>
                </c:pt>
                <c:pt idx="1414">
                  <c:v>4.5499999999999999E-2</c:v>
                </c:pt>
                <c:pt idx="1415">
                  <c:v>0</c:v>
                </c:pt>
                <c:pt idx="1416">
                  <c:v>0</c:v>
                </c:pt>
                <c:pt idx="1417">
                  <c:v>0</c:v>
                </c:pt>
                <c:pt idx="1418">
                  <c:v>0</c:v>
                </c:pt>
                <c:pt idx="1419">
                  <c:v>0</c:v>
                </c:pt>
                <c:pt idx="1420">
                  <c:v>0</c:v>
                </c:pt>
                <c:pt idx="1421">
                  <c:v>3.5200000000000002E-2</c:v>
                </c:pt>
                <c:pt idx="1422">
                  <c:v>0</c:v>
                </c:pt>
                <c:pt idx="1423">
                  <c:v>0</c:v>
                </c:pt>
                <c:pt idx="1424">
                  <c:v>0</c:v>
                </c:pt>
                <c:pt idx="1425">
                  <c:v>0</c:v>
                </c:pt>
                <c:pt idx="1426">
                  <c:v>0</c:v>
                </c:pt>
                <c:pt idx="1427">
                  <c:v>0.31769999999999998</c:v>
                </c:pt>
                <c:pt idx="1428">
                  <c:v>0</c:v>
                </c:pt>
                <c:pt idx="1429">
                  <c:v>4.1799999999999997E-2</c:v>
                </c:pt>
                <c:pt idx="1430">
                  <c:v>1.4500000000000001E-2</c:v>
                </c:pt>
                <c:pt idx="1431">
                  <c:v>7.1599999999999997E-2</c:v>
                </c:pt>
                <c:pt idx="1432">
                  <c:v>0</c:v>
                </c:pt>
                <c:pt idx="1433">
                  <c:v>0</c:v>
                </c:pt>
                <c:pt idx="1434">
                  <c:v>0</c:v>
                </c:pt>
                <c:pt idx="1435">
                  <c:v>4.6399999999999997E-2</c:v>
                </c:pt>
                <c:pt idx="1436">
                  <c:v>0</c:v>
                </c:pt>
                <c:pt idx="1437">
                  <c:v>0</c:v>
                </c:pt>
                <c:pt idx="1438">
                  <c:v>0</c:v>
                </c:pt>
                <c:pt idx="1439">
                  <c:v>0</c:v>
                </c:pt>
                <c:pt idx="1440">
                  <c:v>0</c:v>
                </c:pt>
                <c:pt idx="1441">
                  <c:v>0</c:v>
                </c:pt>
                <c:pt idx="1442">
                  <c:v>0</c:v>
                </c:pt>
                <c:pt idx="1443">
                  <c:v>0</c:v>
                </c:pt>
                <c:pt idx="1444">
                  <c:v>0</c:v>
                </c:pt>
                <c:pt idx="1445">
                  <c:v>0.26740000000000003</c:v>
                </c:pt>
                <c:pt idx="1446">
                  <c:v>8.5400000000000004E-2</c:v>
                </c:pt>
                <c:pt idx="1447">
                  <c:v>0</c:v>
                </c:pt>
                <c:pt idx="1448">
                  <c:v>0</c:v>
                </c:pt>
                <c:pt idx="1449">
                  <c:v>0</c:v>
                </c:pt>
                <c:pt idx="1450">
                  <c:v>0.13950000000000001</c:v>
                </c:pt>
                <c:pt idx="1451">
                  <c:v>0</c:v>
                </c:pt>
                <c:pt idx="1452">
                  <c:v>0</c:v>
                </c:pt>
                <c:pt idx="1453">
                  <c:v>0</c:v>
                </c:pt>
                <c:pt idx="1454">
                  <c:v>0</c:v>
                </c:pt>
                <c:pt idx="1455">
                  <c:v>0</c:v>
                </c:pt>
                <c:pt idx="1456">
                  <c:v>8.3000000000000004E-2</c:v>
                </c:pt>
                <c:pt idx="1457">
                  <c:v>0</c:v>
                </c:pt>
                <c:pt idx="1458">
                  <c:v>6.5100000000000005E-2</c:v>
                </c:pt>
                <c:pt idx="1459">
                  <c:v>0</c:v>
                </c:pt>
                <c:pt idx="1460">
                  <c:v>0</c:v>
                </c:pt>
                <c:pt idx="1461">
                  <c:v>0</c:v>
                </c:pt>
                <c:pt idx="1462">
                  <c:v>0</c:v>
                </c:pt>
                <c:pt idx="1463">
                  <c:v>0.25750000000000001</c:v>
                </c:pt>
                <c:pt idx="1464">
                  <c:v>0.55289999999999995</c:v>
                </c:pt>
                <c:pt idx="1465">
                  <c:v>0</c:v>
                </c:pt>
                <c:pt idx="1466">
                  <c:v>0</c:v>
                </c:pt>
                <c:pt idx="1467">
                  <c:v>0.222</c:v>
                </c:pt>
                <c:pt idx="1468">
                  <c:v>0</c:v>
                </c:pt>
                <c:pt idx="1469">
                  <c:v>0</c:v>
                </c:pt>
                <c:pt idx="1470">
                  <c:v>0</c:v>
                </c:pt>
                <c:pt idx="1471">
                  <c:v>3.8899999999999997E-2</c:v>
                </c:pt>
                <c:pt idx="1472">
                  <c:v>0.10929999999999999</c:v>
                </c:pt>
                <c:pt idx="1473">
                  <c:v>4.0800000000000003E-2</c:v>
                </c:pt>
                <c:pt idx="1474">
                  <c:v>0</c:v>
                </c:pt>
                <c:pt idx="1475">
                  <c:v>0</c:v>
                </c:pt>
                <c:pt idx="1476">
                  <c:v>4.9399999999999999E-2</c:v>
                </c:pt>
                <c:pt idx="1477">
                  <c:v>0.25850000000000001</c:v>
                </c:pt>
                <c:pt idx="1478">
                  <c:v>0</c:v>
                </c:pt>
                <c:pt idx="1479">
                  <c:v>0</c:v>
                </c:pt>
                <c:pt idx="1480">
                  <c:v>0</c:v>
                </c:pt>
                <c:pt idx="1481">
                  <c:v>0</c:v>
                </c:pt>
                <c:pt idx="1482">
                  <c:v>0</c:v>
                </c:pt>
                <c:pt idx="1483">
                  <c:v>6.4500000000000002E-2</c:v>
                </c:pt>
                <c:pt idx="1484">
                  <c:v>0</c:v>
                </c:pt>
                <c:pt idx="1485">
                  <c:v>0.2326</c:v>
                </c:pt>
                <c:pt idx="1486">
                  <c:v>4.4600000000000001E-2</c:v>
                </c:pt>
                <c:pt idx="1487">
                  <c:v>0</c:v>
                </c:pt>
                <c:pt idx="1488">
                  <c:v>0</c:v>
                </c:pt>
                <c:pt idx="1489">
                  <c:v>0</c:v>
                </c:pt>
                <c:pt idx="1490">
                  <c:v>0.12970000000000001</c:v>
                </c:pt>
                <c:pt idx="1491">
                  <c:v>0</c:v>
                </c:pt>
                <c:pt idx="1492">
                  <c:v>0</c:v>
                </c:pt>
                <c:pt idx="1493">
                  <c:v>0</c:v>
                </c:pt>
                <c:pt idx="1494">
                  <c:v>0</c:v>
                </c:pt>
                <c:pt idx="1495">
                  <c:v>0</c:v>
                </c:pt>
                <c:pt idx="1496">
                  <c:v>0</c:v>
                </c:pt>
                <c:pt idx="1497">
                  <c:v>0</c:v>
                </c:pt>
                <c:pt idx="1498">
                  <c:v>6.3899999999999998E-2</c:v>
                </c:pt>
                <c:pt idx="1499">
                  <c:v>0</c:v>
                </c:pt>
                <c:pt idx="1500">
                  <c:v>0</c:v>
                </c:pt>
                <c:pt idx="1501">
                  <c:v>0</c:v>
                </c:pt>
                <c:pt idx="1502">
                  <c:v>0</c:v>
                </c:pt>
                <c:pt idx="1503">
                  <c:v>0</c:v>
                </c:pt>
                <c:pt idx="1504">
                  <c:v>0</c:v>
                </c:pt>
                <c:pt idx="1505">
                  <c:v>0</c:v>
                </c:pt>
                <c:pt idx="1506">
                  <c:v>0</c:v>
                </c:pt>
                <c:pt idx="1507">
                  <c:v>0.39739999999999998</c:v>
                </c:pt>
                <c:pt idx="1508">
                  <c:v>0</c:v>
                </c:pt>
                <c:pt idx="1509">
                  <c:v>0</c:v>
                </c:pt>
                <c:pt idx="1510">
                  <c:v>0</c:v>
                </c:pt>
                <c:pt idx="1511">
                  <c:v>0</c:v>
                </c:pt>
                <c:pt idx="1512">
                  <c:v>4.19E-2</c:v>
                </c:pt>
                <c:pt idx="1513">
                  <c:v>0</c:v>
                </c:pt>
                <c:pt idx="1514">
                  <c:v>0</c:v>
                </c:pt>
                <c:pt idx="1515">
                  <c:v>1.26E-2</c:v>
                </c:pt>
                <c:pt idx="1516">
                  <c:v>0</c:v>
                </c:pt>
                <c:pt idx="1517">
                  <c:v>0</c:v>
                </c:pt>
                <c:pt idx="1518">
                  <c:v>0</c:v>
                </c:pt>
                <c:pt idx="1519">
                  <c:v>5.1499999999999997E-2</c:v>
                </c:pt>
                <c:pt idx="1520">
                  <c:v>0</c:v>
                </c:pt>
                <c:pt idx="1521">
                  <c:v>0</c:v>
                </c:pt>
                <c:pt idx="1522">
                  <c:v>0</c:v>
                </c:pt>
                <c:pt idx="1523">
                  <c:v>0</c:v>
                </c:pt>
                <c:pt idx="1524">
                  <c:v>0</c:v>
                </c:pt>
                <c:pt idx="1525">
                  <c:v>0</c:v>
                </c:pt>
                <c:pt idx="1526">
                  <c:v>3.6299999999999999E-2</c:v>
                </c:pt>
                <c:pt idx="1527">
                  <c:v>4.0599999999999997E-2</c:v>
                </c:pt>
                <c:pt idx="1528">
                  <c:v>0</c:v>
                </c:pt>
                <c:pt idx="1529">
                  <c:v>6.0499999999999998E-2</c:v>
                </c:pt>
                <c:pt idx="1530">
                  <c:v>0</c:v>
                </c:pt>
                <c:pt idx="1531">
                  <c:v>0</c:v>
                </c:pt>
                <c:pt idx="1532">
                  <c:v>0</c:v>
                </c:pt>
                <c:pt idx="1533">
                  <c:v>0</c:v>
                </c:pt>
                <c:pt idx="1534">
                  <c:v>0.20219999999999999</c:v>
                </c:pt>
                <c:pt idx="1535">
                  <c:v>0</c:v>
                </c:pt>
                <c:pt idx="1536">
                  <c:v>3.5000000000000003E-2</c:v>
                </c:pt>
                <c:pt idx="1537">
                  <c:v>0.20830000000000001</c:v>
                </c:pt>
                <c:pt idx="1538">
                  <c:v>0</c:v>
                </c:pt>
                <c:pt idx="1539">
                  <c:v>0.12759999999999999</c:v>
                </c:pt>
                <c:pt idx="1540">
                  <c:v>0</c:v>
                </c:pt>
                <c:pt idx="1541">
                  <c:v>0</c:v>
                </c:pt>
                <c:pt idx="1542">
                  <c:v>0.44679999999999997</c:v>
                </c:pt>
                <c:pt idx="1543">
                  <c:v>0</c:v>
                </c:pt>
                <c:pt idx="1544">
                  <c:v>0.1749</c:v>
                </c:pt>
                <c:pt idx="1545">
                  <c:v>0.12959999999999999</c:v>
                </c:pt>
                <c:pt idx="1546">
                  <c:v>3.8800000000000001E-2</c:v>
                </c:pt>
                <c:pt idx="1547">
                  <c:v>0</c:v>
                </c:pt>
                <c:pt idx="1548">
                  <c:v>0</c:v>
                </c:pt>
                <c:pt idx="1549">
                  <c:v>0</c:v>
                </c:pt>
                <c:pt idx="1550">
                  <c:v>0</c:v>
                </c:pt>
                <c:pt idx="1551">
                  <c:v>0</c:v>
                </c:pt>
                <c:pt idx="1552">
                  <c:v>0</c:v>
                </c:pt>
                <c:pt idx="1553">
                  <c:v>0</c:v>
                </c:pt>
                <c:pt idx="1554">
                  <c:v>2.4400000000000002E-2</c:v>
                </c:pt>
              </c:numCache>
            </c:numRef>
          </c:val>
          <c:smooth val="0"/>
          <c:extLst>
            <c:ext xmlns:c16="http://schemas.microsoft.com/office/drawing/2014/chart" uri="{C3380CC4-5D6E-409C-BE32-E72D297353CC}">
              <c16:uniqueId val="{00000001-8680-4F6D-A2AB-914509C03358}"/>
            </c:ext>
          </c:extLst>
        </c:ser>
        <c:ser>
          <c:idx val="2"/>
          <c:order val="2"/>
          <c:tx>
            <c:strRef>
              <c:f>Sheet1!$D$1</c:f>
              <c:strCache>
                <c:ptCount val="1"/>
                <c:pt idx="0">
                  <c:v>sohlae</c:v>
                </c:pt>
              </c:strCache>
            </c:strRef>
          </c:tx>
          <c:spPr>
            <a:ln w="28575" cap="rnd">
              <a:solidFill>
                <a:schemeClr val="accent3"/>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Sheet1!$D$2:$D$1556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16.6752</c:v>
                </c:pt>
                <c:pt idx="926">
                  <c:v>7.6399999999999996E-2</c:v>
                </c:pt>
                <c:pt idx="927">
                  <c:v>0</c:v>
                </c:pt>
                <c:pt idx="928">
                  <c:v>0</c:v>
                </c:pt>
                <c:pt idx="929">
                  <c:v>0</c:v>
                </c:pt>
                <c:pt idx="930">
                  <c:v>0</c:v>
                </c:pt>
                <c:pt idx="931">
                  <c:v>3.089</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2.0560999999999998</c:v>
                </c:pt>
                <c:pt idx="971">
                  <c:v>0</c:v>
                </c:pt>
                <c:pt idx="972">
                  <c:v>0</c:v>
                </c:pt>
                <c:pt idx="973">
                  <c:v>0</c:v>
                </c:pt>
                <c:pt idx="974">
                  <c:v>0</c:v>
                </c:pt>
                <c:pt idx="975">
                  <c:v>0</c:v>
                </c:pt>
                <c:pt idx="976">
                  <c:v>2.0318000000000001</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2.0531000000000001</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2.3767999999999998</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1.1114999999999999</c:v>
                </c:pt>
                <c:pt idx="1063">
                  <c:v>0</c:v>
                </c:pt>
                <c:pt idx="1064">
                  <c:v>0</c:v>
                </c:pt>
                <c:pt idx="1065">
                  <c:v>0</c:v>
                </c:pt>
                <c:pt idx="1066">
                  <c:v>0</c:v>
                </c:pt>
                <c:pt idx="1067">
                  <c:v>0</c:v>
                </c:pt>
                <c:pt idx="1068">
                  <c:v>3.9394999999999998</c:v>
                </c:pt>
                <c:pt idx="1069">
                  <c:v>0</c:v>
                </c:pt>
                <c:pt idx="1070">
                  <c:v>0</c:v>
                </c:pt>
                <c:pt idx="1071">
                  <c:v>0</c:v>
                </c:pt>
                <c:pt idx="1072">
                  <c:v>0</c:v>
                </c:pt>
                <c:pt idx="1073">
                  <c:v>0</c:v>
                </c:pt>
                <c:pt idx="1074">
                  <c:v>0</c:v>
                </c:pt>
                <c:pt idx="1075">
                  <c:v>0</c:v>
                </c:pt>
                <c:pt idx="1076">
                  <c:v>2.2168000000000001</c:v>
                </c:pt>
                <c:pt idx="1077">
                  <c:v>0</c:v>
                </c:pt>
                <c:pt idx="1078">
                  <c:v>0</c:v>
                </c:pt>
                <c:pt idx="1079">
                  <c:v>0</c:v>
                </c:pt>
                <c:pt idx="1080">
                  <c:v>0</c:v>
                </c:pt>
                <c:pt idx="1081">
                  <c:v>0</c:v>
                </c:pt>
                <c:pt idx="1082">
                  <c:v>2.5066999999999999</c:v>
                </c:pt>
                <c:pt idx="1083">
                  <c:v>2.5070000000000001</c:v>
                </c:pt>
                <c:pt idx="1084">
                  <c:v>0.46539999999999998</c:v>
                </c:pt>
                <c:pt idx="1085">
                  <c:v>0</c:v>
                </c:pt>
                <c:pt idx="1086">
                  <c:v>0</c:v>
                </c:pt>
                <c:pt idx="1087">
                  <c:v>0</c:v>
                </c:pt>
                <c:pt idx="1088">
                  <c:v>0</c:v>
                </c:pt>
                <c:pt idx="1089">
                  <c:v>0</c:v>
                </c:pt>
                <c:pt idx="1090">
                  <c:v>0.77470000000000006</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1.8814</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1.5683</c:v>
                </c:pt>
                <c:pt idx="1305">
                  <c:v>0</c:v>
                </c:pt>
                <c:pt idx="1306">
                  <c:v>0</c:v>
                </c:pt>
                <c:pt idx="1307">
                  <c:v>2.0531000000000001</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2.3330000000000002</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2-8680-4F6D-A2AB-914509C03358}"/>
            </c:ext>
          </c:extLst>
        </c:ser>
        <c:ser>
          <c:idx val="3"/>
          <c:order val="3"/>
          <c:tx>
            <c:strRef>
              <c:f>Sheet1!$E$1</c:f>
              <c:strCache>
                <c:ptCount val="1"/>
                <c:pt idx="0">
                  <c:v>gabymelian</c:v>
                </c:pt>
              </c:strCache>
            </c:strRef>
          </c:tx>
          <c:spPr>
            <a:ln w="28575" cap="rnd">
              <a:solidFill>
                <a:schemeClr val="accent4"/>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Sheet1!$E$2:$E$1556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0.97509999999999997</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0.19539999999999999</c:v>
                </c:pt>
                <c:pt idx="1017">
                  <c:v>0</c:v>
                </c:pt>
                <c:pt idx="1018">
                  <c:v>0</c:v>
                </c:pt>
                <c:pt idx="1019">
                  <c:v>0</c:v>
                </c:pt>
                <c:pt idx="1020">
                  <c:v>0</c:v>
                </c:pt>
                <c:pt idx="1021">
                  <c:v>0</c:v>
                </c:pt>
                <c:pt idx="1022">
                  <c:v>0</c:v>
                </c:pt>
                <c:pt idx="1023">
                  <c:v>0.91710000000000003</c:v>
                </c:pt>
                <c:pt idx="1024">
                  <c:v>0</c:v>
                </c:pt>
                <c:pt idx="1025">
                  <c:v>0</c:v>
                </c:pt>
                <c:pt idx="1026">
                  <c:v>0.17649999999999999</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1.3587</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1.5246</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0.43559999999999999</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0.80249999999999999</c:v>
                </c:pt>
                <c:pt idx="1304">
                  <c:v>0</c:v>
                </c:pt>
                <c:pt idx="1305">
                  <c:v>0.69059999999999999</c:v>
                </c:pt>
                <c:pt idx="1306">
                  <c:v>0</c:v>
                </c:pt>
                <c:pt idx="1307">
                  <c:v>0</c:v>
                </c:pt>
                <c:pt idx="1308">
                  <c:v>0</c:v>
                </c:pt>
                <c:pt idx="1309">
                  <c:v>0.24890000000000001</c:v>
                </c:pt>
                <c:pt idx="1310">
                  <c:v>0</c:v>
                </c:pt>
                <c:pt idx="1311">
                  <c:v>0.26569999999999999</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0.33700000000000002</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2.7000000000000001E-3</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8.0000000000000004E-4</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3-8680-4F6D-A2AB-914509C03358}"/>
            </c:ext>
          </c:extLst>
        </c:ser>
        <c:ser>
          <c:idx val="4"/>
          <c:order val="4"/>
          <c:tx>
            <c:strRef>
              <c:f>Sheet1!$F$1</c:f>
              <c:strCache>
                <c:ptCount val="1"/>
                <c:pt idx="0">
                  <c:v>mollybaz</c:v>
                </c:pt>
              </c:strCache>
            </c:strRef>
          </c:tx>
          <c:spPr>
            <a:ln w="28575" cap="rnd">
              <a:solidFill>
                <a:schemeClr val="accent5"/>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Sheet1!$F$2:$F$1556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3.9199000000000002</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1.6109</c:v>
                </c:pt>
                <c:pt idx="1031">
                  <c:v>0</c:v>
                </c:pt>
                <c:pt idx="1032">
                  <c:v>0</c:v>
                </c:pt>
                <c:pt idx="1033">
                  <c:v>0</c:v>
                </c:pt>
                <c:pt idx="1034">
                  <c:v>0</c:v>
                </c:pt>
                <c:pt idx="1035">
                  <c:v>0</c:v>
                </c:pt>
                <c:pt idx="1036">
                  <c:v>3.2564000000000002</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3.8079999999999998</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2.5417999999999998</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2.6549999999999998</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2.9931999999999999</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1.0582</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0.3866</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4-8680-4F6D-A2AB-914509C03358}"/>
            </c:ext>
          </c:extLst>
        </c:ser>
        <c:ser>
          <c:idx val="5"/>
          <c:order val="5"/>
          <c:tx>
            <c:strRef>
              <c:f>Sheet1!$G$1</c:f>
              <c:strCache>
                <c:ptCount val="1"/>
                <c:pt idx="0">
                  <c:v>lallimusic</c:v>
                </c:pt>
              </c:strCache>
            </c:strRef>
          </c:tx>
          <c:spPr>
            <a:ln w="28575" cap="rnd">
              <a:solidFill>
                <a:schemeClr val="accent6"/>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Sheet1!$G$2:$G$1556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1.5005999999999999</c:v>
                </c:pt>
                <c:pt idx="1009">
                  <c:v>0</c:v>
                </c:pt>
                <c:pt idx="1010">
                  <c:v>0</c:v>
                </c:pt>
                <c:pt idx="1011">
                  <c:v>0</c:v>
                </c:pt>
                <c:pt idx="1012">
                  <c:v>0</c:v>
                </c:pt>
                <c:pt idx="1013">
                  <c:v>0</c:v>
                </c:pt>
                <c:pt idx="1014">
                  <c:v>0</c:v>
                </c:pt>
                <c:pt idx="1015">
                  <c:v>0</c:v>
                </c:pt>
                <c:pt idx="1016">
                  <c:v>1.1443000000000001</c:v>
                </c:pt>
                <c:pt idx="1017">
                  <c:v>0.84719999999999995</c:v>
                </c:pt>
                <c:pt idx="1018">
                  <c:v>0</c:v>
                </c:pt>
                <c:pt idx="1019">
                  <c:v>0</c:v>
                </c:pt>
                <c:pt idx="1020">
                  <c:v>0</c:v>
                </c:pt>
                <c:pt idx="1021">
                  <c:v>0</c:v>
                </c:pt>
                <c:pt idx="1022">
                  <c:v>1.2518</c:v>
                </c:pt>
                <c:pt idx="1023">
                  <c:v>0</c:v>
                </c:pt>
                <c:pt idx="1024">
                  <c:v>0</c:v>
                </c:pt>
                <c:pt idx="1025">
                  <c:v>0</c:v>
                </c:pt>
                <c:pt idx="1026">
                  <c:v>0</c:v>
                </c:pt>
                <c:pt idx="1027">
                  <c:v>0</c:v>
                </c:pt>
                <c:pt idx="1028">
                  <c:v>0</c:v>
                </c:pt>
                <c:pt idx="1029">
                  <c:v>0</c:v>
                </c:pt>
                <c:pt idx="1030">
                  <c:v>6.1048999999999998</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0.65339999999999998</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2.8675999999999999</c:v>
                </c:pt>
                <c:pt idx="1077">
                  <c:v>0</c:v>
                </c:pt>
                <c:pt idx="1078">
                  <c:v>0</c:v>
                </c:pt>
                <c:pt idx="1079">
                  <c:v>0</c:v>
                </c:pt>
                <c:pt idx="1080">
                  <c:v>0.30690000000000001</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1.1815</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1.3444</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4.2663000000000002</c:v>
                </c:pt>
                <c:pt idx="1178">
                  <c:v>0</c:v>
                </c:pt>
                <c:pt idx="1179">
                  <c:v>0</c:v>
                </c:pt>
                <c:pt idx="1180">
                  <c:v>0</c:v>
                </c:pt>
                <c:pt idx="1181">
                  <c:v>0</c:v>
                </c:pt>
                <c:pt idx="1182">
                  <c:v>0</c:v>
                </c:pt>
                <c:pt idx="1183">
                  <c:v>0.34239999999999998</c:v>
                </c:pt>
                <c:pt idx="1184">
                  <c:v>0</c:v>
                </c:pt>
                <c:pt idx="1185">
                  <c:v>0</c:v>
                </c:pt>
                <c:pt idx="1186">
                  <c:v>0</c:v>
                </c:pt>
                <c:pt idx="1187">
                  <c:v>0</c:v>
                </c:pt>
                <c:pt idx="1188">
                  <c:v>0</c:v>
                </c:pt>
                <c:pt idx="1189">
                  <c:v>0</c:v>
                </c:pt>
                <c:pt idx="1190">
                  <c:v>0</c:v>
                </c:pt>
                <c:pt idx="1191">
                  <c:v>0</c:v>
                </c:pt>
                <c:pt idx="1192">
                  <c:v>1.4074</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0.84650000000000003</c:v>
                </c:pt>
                <c:pt idx="1302">
                  <c:v>0</c:v>
                </c:pt>
                <c:pt idx="1303">
                  <c:v>0.91020000000000001</c:v>
                </c:pt>
                <c:pt idx="1304">
                  <c:v>0</c:v>
                </c:pt>
                <c:pt idx="1305">
                  <c:v>0</c:v>
                </c:pt>
                <c:pt idx="1306">
                  <c:v>0</c:v>
                </c:pt>
                <c:pt idx="1307">
                  <c:v>0</c:v>
                </c:pt>
                <c:pt idx="1308">
                  <c:v>0</c:v>
                </c:pt>
                <c:pt idx="1309">
                  <c:v>0</c:v>
                </c:pt>
                <c:pt idx="1310">
                  <c:v>1.7174</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2.3327</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0.82250000000000001</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5-8680-4F6D-A2AB-914509C03358}"/>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Sheet1!$H$2:$H$1556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2.0333999999999999</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6-8680-4F6D-A2AB-914509C03358}"/>
            </c:ext>
          </c:extLst>
        </c:ser>
        <c:ser>
          <c:idx val="7"/>
          <c:order val="7"/>
          <c:tx>
            <c:strRef>
              <c:f>Sheet1!$I$1</c:f>
              <c:strCache>
                <c:ptCount val="1"/>
                <c:pt idx="0">
                  <c:v>seechaey</c:v>
                </c:pt>
              </c:strCache>
            </c:strRef>
          </c:tx>
          <c:spPr>
            <a:ln w="28575" cap="rnd">
              <a:solidFill>
                <a:schemeClr val="accent2">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Sheet1!$I$2:$I$1556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2.5158999999999998</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7-8680-4F6D-A2AB-914509C03358}"/>
            </c:ext>
          </c:extLst>
        </c:ser>
        <c:ser>
          <c:idx val="8"/>
          <c:order val="8"/>
          <c:tx>
            <c:strRef>
              <c:f>Sheet1!$J$1</c:f>
              <c:strCache>
                <c:ptCount val="1"/>
                <c:pt idx="0">
                  <c:v>alex_delany</c:v>
                </c:pt>
              </c:strCache>
            </c:strRef>
          </c:tx>
          <c:spPr>
            <a:ln w="28575" cap="rnd">
              <a:solidFill>
                <a:schemeClr val="accent3">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Sheet1!$J$2:$J$1556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1.8474999999999999</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1.6916</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2.2785000000000002</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1.496</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1.5892999999999999</c:v>
                </c:pt>
                <c:pt idx="1055">
                  <c:v>0</c:v>
                </c:pt>
                <c:pt idx="1056">
                  <c:v>0</c:v>
                </c:pt>
                <c:pt idx="1057">
                  <c:v>0</c:v>
                </c:pt>
                <c:pt idx="1058">
                  <c:v>0</c:v>
                </c:pt>
                <c:pt idx="1059">
                  <c:v>0</c:v>
                </c:pt>
                <c:pt idx="1060">
                  <c:v>0</c:v>
                </c:pt>
                <c:pt idx="1061">
                  <c:v>0</c:v>
                </c:pt>
                <c:pt idx="1062">
                  <c:v>0</c:v>
                </c:pt>
                <c:pt idx="1063">
                  <c:v>0</c:v>
                </c:pt>
                <c:pt idx="1064">
                  <c:v>0</c:v>
                </c:pt>
                <c:pt idx="1065">
                  <c:v>0</c:v>
                </c:pt>
                <c:pt idx="1066">
                  <c:v>0.8821</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1.7797000000000001</c:v>
                </c:pt>
                <c:pt idx="1307">
                  <c:v>0</c:v>
                </c:pt>
                <c:pt idx="1308">
                  <c:v>2.4923999999999999</c:v>
                </c:pt>
                <c:pt idx="1309">
                  <c:v>0.39419999999999999</c:v>
                </c:pt>
                <c:pt idx="1310">
                  <c:v>0</c:v>
                </c:pt>
                <c:pt idx="1311">
                  <c:v>0.61750000000000005</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0.38879999999999998</c:v>
                </c:pt>
                <c:pt idx="1391">
                  <c:v>0</c:v>
                </c:pt>
                <c:pt idx="1392">
                  <c:v>0</c:v>
                </c:pt>
                <c:pt idx="1393">
                  <c:v>0</c:v>
                </c:pt>
                <c:pt idx="1394">
                  <c:v>0</c:v>
                </c:pt>
                <c:pt idx="1395">
                  <c:v>0</c:v>
                </c:pt>
                <c:pt idx="1396">
                  <c:v>0</c:v>
                </c:pt>
                <c:pt idx="1397">
                  <c:v>0</c:v>
                </c:pt>
                <c:pt idx="1398">
                  <c:v>0</c:v>
                </c:pt>
                <c:pt idx="1399">
                  <c:v>0</c:v>
                </c:pt>
                <c:pt idx="1400">
                  <c:v>2.3464</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3.4569000000000001</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1.6980999999999999</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3.2967</c:v>
                </c:pt>
                <c:pt idx="1472">
                  <c:v>0.60229999999999995</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1.869</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3.0007000000000001</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3.1269</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8-8680-4F6D-A2AB-914509C03358}"/>
            </c:ext>
          </c:extLst>
        </c:ser>
        <c:ser>
          <c:idx val="9"/>
          <c:order val="9"/>
          <c:tx>
            <c:strRef>
              <c:f>Sheet1!$K$1</c:f>
              <c:strCache>
                <c:ptCount val="1"/>
                <c:pt idx="0">
                  <c:v>brad_leone</c:v>
                </c:pt>
              </c:strCache>
            </c:strRef>
          </c:tx>
          <c:spPr>
            <a:ln w="28575" cap="rnd">
              <a:solidFill>
                <a:schemeClr val="accent4">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Sheet1!$K$2:$K$1556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4.7005999999999997</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1.1707000000000001</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4.9486999999999997</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3.8871000000000002</c:v>
                </c:pt>
                <c:pt idx="1042">
                  <c:v>0</c:v>
                </c:pt>
                <c:pt idx="1043">
                  <c:v>0</c:v>
                </c:pt>
                <c:pt idx="1044">
                  <c:v>0</c:v>
                </c:pt>
                <c:pt idx="1045">
                  <c:v>0</c:v>
                </c:pt>
                <c:pt idx="1046">
                  <c:v>0</c:v>
                </c:pt>
                <c:pt idx="1047">
                  <c:v>0</c:v>
                </c:pt>
                <c:pt idx="1048">
                  <c:v>0</c:v>
                </c:pt>
                <c:pt idx="1049">
                  <c:v>0</c:v>
                </c:pt>
                <c:pt idx="1050">
                  <c:v>0</c:v>
                </c:pt>
                <c:pt idx="1051">
                  <c:v>0</c:v>
                </c:pt>
                <c:pt idx="1052">
                  <c:v>0</c:v>
                </c:pt>
                <c:pt idx="1053">
                  <c:v>4.3773</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2.0081000000000002</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3.4556</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0.96519999999999995</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0.94240000000000002</c:v>
                </c:pt>
                <c:pt idx="1300">
                  <c:v>0</c:v>
                </c:pt>
                <c:pt idx="1301">
                  <c:v>0</c:v>
                </c:pt>
                <c:pt idx="1302">
                  <c:v>0</c:v>
                </c:pt>
                <c:pt idx="1303">
                  <c:v>0.91269999999999996</c:v>
                </c:pt>
                <c:pt idx="1304">
                  <c:v>1.0023</c:v>
                </c:pt>
                <c:pt idx="1305">
                  <c:v>0</c:v>
                </c:pt>
                <c:pt idx="1306">
                  <c:v>0</c:v>
                </c:pt>
                <c:pt idx="1307">
                  <c:v>0</c:v>
                </c:pt>
                <c:pt idx="1308">
                  <c:v>0</c:v>
                </c:pt>
                <c:pt idx="1309">
                  <c:v>0</c:v>
                </c:pt>
                <c:pt idx="1310">
                  <c:v>0</c:v>
                </c:pt>
                <c:pt idx="1311">
                  <c:v>0.57569999999999999</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0.12690000000000001</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0.60489999999999999</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9-8680-4F6D-A2AB-914509C03358}"/>
            </c:ext>
          </c:extLst>
        </c:ser>
        <c:ser>
          <c:idx val="10"/>
          <c:order val="10"/>
          <c:tx>
            <c:strRef>
              <c:f>Sheet1!$L$1</c:f>
              <c:strCache>
                <c:ptCount val="1"/>
                <c:pt idx="0">
                  <c:v>andybaraghani</c:v>
                </c:pt>
              </c:strCache>
            </c:strRef>
          </c:tx>
          <c:spPr>
            <a:ln w="28575" cap="rnd">
              <a:solidFill>
                <a:schemeClr val="accent5">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Sheet1!$L$2:$L$1556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4.5625</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2.6158000000000001</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3.2583000000000002</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0.39960000000000001</c:v>
                </c:pt>
                <c:pt idx="1305">
                  <c:v>1.5929</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1.3631</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0.72940000000000005</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1.9365000000000001</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A-8680-4F6D-A2AB-914509C03358}"/>
            </c:ext>
          </c:extLst>
        </c:ser>
        <c:dLbls>
          <c:showLegendKey val="0"/>
          <c:showVal val="0"/>
          <c:showCatName val="0"/>
          <c:showSerName val="0"/>
          <c:showPercent val="0"/>
          <c:showBubbleSize val="0"/>
        </c:dLbls>
        <c:smooth val="0"/>
        <c:axId val="457423424"/>
        <c:axId val="457426048"/>
      </c:lineChart>
      <c:dateAx>
        <c:axId val="45742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426048"/>
        <c:crosses val="autoZero"/>
        <c:auto val="1"/>
        <c:lblOffset val="100"/>
        <c:baseTimeUnit val="days"/>
      </c:dateAx>
      <c:valAx>
        <c:axId val="45742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42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csaffitz</c:v>
                </c:pt>
              </c:strCache>
            </c:strRef>
          </c:tx>
          <c:spPr>
            <a:ln w="28575" cap="rnd">
              <a:solidFill>
                <a:schemeClr val="accent1"/>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Sheet1!$B$2:$B$1556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43900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23915</c:v>
                </c:pt>
                <c:pt idx="1072">
                  <c:v>19014</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28627</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0-03DC-447C-8544-B11F47E81EF4}"/>
            </c:ext>
          </c:extLst>
        </c:ser>
        <c:ser>
          <c:idx val="1"/>
          <c:order val="1"/>
          <c:tx>
            <c:strRef>
              <c:f>Sheet1!$C$1</c:f>
              <c:strCache>
                <c:ptCount val="1"/>
                <c:pt idx="0">
                  <c:v>bonappetitmag</c:v>
                </c:pt>
              </c:strCache>
            </c:strRef>
          </c:tx>
          <c:spPr>
            <a:ln w="28575" cap="rnd">
              <a:solidFill>
                <a:schemeClr val="accent2"/>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Sheet1!$C$2:$C$1556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5439</c:v>
                </c:pt>
                <c:pt idx="857">
                  <c:v>18341</c:v>
                </c:pt>
                <c:pt idx="858">
                  <c:v>0</c:v>
                </c:pt>
                <c:pt idx="859">
                  <c:v>50625</c:v>
                </c:pt>
                <c:pt idx="860">
                  <c:v>0</c:v>
                </c:pt>
                <c:pt idx="861">
                  <c:v>0</c:v>
                </c:pt>
                <c:pt idx="862">
                  <c:v>0</c:v>
                </c:pt>
                <c:pt idx="863">
                  <c:v>0</c:v>
                </c:pt>
                <c:pt idx="864">
                  <c:v>12154</c:v>
                </c:pt>
                <c:pt idx="865">
                  <c:v>0</c:v>
                </c:pt>
                <c:pt idx="866">
                  <c:v>9972</c:v>
                </c:pt>
                <c:pt idx="867">
                  <c:v>18180</c:v>
                </c:pt>
                <c:pt idx="868">
                  <c:v>3168</c:v>
                </c:pt>
                <c:pt idx="869">
                  <c:v>0</c:v>
                </c:pt>
                <c:pt idx="870">
                  <c:v>0</c:v>
                </c:pt>
                <c:pt idx="871">
                  <c:v>14333</c:v>
                </c:pt>
                <c:pt idx="872">
                  <c:v>0</c:v>
                </c:pt>
                <c:pt idx="873">
                  <c:v>0</c:v>
                </c:pt>
                <c:pt idx="874">
                  <c:v>0</c:v>
                </c:pt>
                <c:pt idx="875">
                  <c:v>2831</c:v>
                </c:pt>
                <c:pt idx="876">
                  <c:v>0</c:v>
                </c:pt>
                <c:pt idx="877">
                  <c:v>0</c:v>
                </c:pt>
                <c:pt idx="878">
                  <c:v>4287</c:v>
                </c:pt>
                <c:pt idx="879">
                  <c:v>0</c:v>
                </c:pt>
                <c:pt idx="880">
                  <c:v>0</c:v>
                </c:pt>
                <c:pt idx="881">
                  <c:v>11614</c:v>
                </c:pt>
                <c:pt idx="882">
                  <c:v>0</c:v>
                </c:pt>
                <c:pt idx="883">
                  <c:v>0</c:v>
                </c:pt>
                <c:pt idx="884">
                  <c:v>17203</c:v>
                </c:pt>
                <c:pt idx="885">
                  <c:v>0</c:v>
                </c:pt>
                <c:pt idx="886">
                  <c:v>0</c:v>
                </c:pt>
                <c:pt idx="887">
                  <c:v>0</c:v>
                </c:pt>
                <c:pt idx="888">
                  <c:v>0</c:v>
                </c:pt>
                <c:pt idx="889">
                  <c:v>0</c:v>
                </c:pt>
                <c:pt idx="890">
                  <c:v>0</c:v>
                </c:pt>
                <c:pt idx="891">
                  <c:v>0</c:v>
                </c:pt>
                <c:pt idx="892">
                  <c:v>0</c:v>
                </c:pt>
                <c:pt idx="893">
                  <c:v>0</c:v>
                </c:pt>
                <c:pt idx="894">
                  <c:v>34002</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14331</c:v>
                </c:pt>
                <c:pt idx="909">
                  <c:v>0</c:v>
                </c:pt>
                <c:pt idx="910">
                  <c:v>0</c:v>
                </c:pt>
                <c:pt idx="911">
                  <c:v>0</c:v>
                </c:pt>
                <c:pt idx="912">
                  <c:v>0</c:v>
                </c:pt>
                <c:pt idx="913">
                  <c:v>0</c:v>
                </c:pt>
                <c:pt idx="914">
                  <c:v>0</c:v>
                </c:pt>
                <c:pt idx="915">
                  <c:v>0</c:v>
                </c:pt>
                <c:pt idx="916">
                  <c:v>0</c:v>
                </c:pt>
                <c:pt idx="917">
                  <c:v>2138</c:v>
                </c:pt>
                <c:pt idx="918">
                  <c:v>15078</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3721</c:v>
                </c:pt>
                <c:pt idx="946">
                  <c:v>0</c:v>
                </c:pt>
                <c:pt idx="947">
                  <c:v>0</c:v>
                </c:pt>
                <c:pt idx="948">
                  <c:v>8196</c:v>
                </c:pt>
                <c:pt idx="949">
                  <c:v>0</c:v>
                </c:pt>
                <c:pt idx="950">
                  <c:v>0</c:v>
                </c:pt>
                <c:pt idx="951">
                  <c:v>0</c:v>
                </c:pt>
                <c:pt idx="952">
                  <c:v>2527</c:v>
                </c:pt>
                <c:pt idx="953">
                  <c:v>0</c:v>
                </c:pt>
                <c:pt idx="954">
                  <c:v>0</c:v>
                </c:pt>
                <c:pt idx="955">
                  <c:v>0</c:v>
                </c:pt>
                <c:pt idx="956">
                  <c:v>0</c:v>
                </c:pt>
                <c:pt idx="957">
                  <c:v>17257</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21740</c:v>
                </c:pt>
                <c:pt idx="973">
                  <c:v>0</c:v>
                </c:pt>
                <c:pt idx="974">
                  <c:v>1837</c:v>
                </c:pt>
                <c:pt idx="975">
                  <c:v>0</c:v>
                </c:pt>
                <c:pt idx="976">
                  <c:v>0</c:v>
                </c:pt>
                <c:pt idx="977">
                  <c:v>0</c:v>
                </c:pt>
                <c:pt idx="978">
                  <c:v>0</c:v>
                </c:pt>
                <c:pt idx="979">
                  <c:v>0</c:v>
                </c:pt>
                <c:pt idx="980">
                  <c:v>0</c:v>
                </c:pt>
                <c:pt idx="981">
                  <c:v>15777</c:v>
                </c:pt>
                <c:pt idx="982">
                  <c:v>0</c:v>
                </c:pt>
                <c:pt idx="983">
                  <c:v>5254</c:v>
                </c:pt>
                <c:pt idx="984">
                  <c:v>0</c:v>
                </c:pt>
                <c:pt idx="985">
                  <c:v>0</c:v>
                </c:pt>
                <c:pt idx="986">
                  <c:v>0</c:v>
                </c:pt>
                <c:pt idx="987">
                  <c:v>0</c:v>
                </c:pt>
                <c:pt idx="988">
                  <c:v>0</c:v>
                </c:pt>
                <c:pt idx="989">
                  <c:v>0</c:v>
                </c:pt>
                <c:pt idx="990">
                  <c:v>0</c:v>
                </c:pt>
                <c:pt idx="991">
                  <c:v>3629</c:v>
                </c:pt>
                <c:pt idx="992">
                  <c:v>0</c:v>
                </c:pt>
                <c:pt idx="993">
                  <c:v>0</c:v>
                </c:pt>
                <c:pt idx="994">
                  <c:v>0</c:v>
                </c:pt>
                <c:pt idx="995">
                  <c:v>4941</c:v>
                </c:pt>
                <c:pt idx="996">
                  <c:v>17801</c:v>
                </c:pt>
                <c:pt idx="997">
                  <c:v>0</c:v>
                </c:pt>
                <c:pt idx="998">
                  <c:v>0</c:v>
                </c:pt>
                <c:pt idx="999">
                  <c:v>0</c:v>
                </c:pt>
                <c:pt idx="1000">
                  <c:v>3112</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7524</c:v>
                </c:pt>
                <c:pt idx="1016">
                  <c:v>13302</c:v>
                </c:pt>
                <c:pt idx="1017">
                  <c:v>0</c:v>
                </c:pt>
                <c:pt idx="1018">
                  <c:v>2056</c:v>
                </c:pt>
                <c:pt idx="1019">
                  <c:v>13619</c:v>
                </c:pt>
                <c:pt idx="1020">
                  <c:v>1786</c:v>
                </c:pt>
                <c:pt idx="1021">
                  <c:v>0</c:v>
                </c:pt>
                <c:pt idx="1022">
                  <c:v>3842</c:v>
                </c:pt>
                <c:pt idx="1023">
                  <c:v>0</c:v>
                </c:pt>
                <c:pt idx="1024">
                  <c:v>0</c:v>
                </c:pt>
                <c:pt idx="1025">
                  <c:v>6442</c:v>
                </c:pt>
                <c:pt idx="1026">
                  <c:v>2212</c:v>
                </c:pt>
                <c:pt idx="1027">
                  <c:v>0</c:v>
                </c:pt>
                <c:pt idx="1028">
                  <c:v>0</c:v>
                </c:pt>
                <c:pt idx="1029">
                  <c:v>0</c:v>
                </c:pt>
                <c:pt idx="1030">
                  <c:v>2500</c:v>
                </c:pt>
                <c:pt idx="1031">
                  <c:v>0</c:v>
                </c:pt>
                <c:pt idx="1032">
                  <c:v>3522</c:v>
                </c:pt>
                <c:pt idx="1033">
                  <c:v>0</c:v>
                </c:pt>
                <c:pt idx="1034">
                  <c:v>0</c:v>
                </c:pt>
                <c:pt idx="1035">
                  <c:v>0</c:v>
                </c:pt>
                <c:pt idx="1036">
                  <c:v>4349</c:v>
                </c:pt>
                <c:pt idx="1037">
                  <c:v>0</c:v>
                </c:pt>
                <c:pt idx="1038">
                  <c:v>3279</c:v>
                </c:pt>
                <c:pt idx="1039">
                  <c:v>0</c:v>
                </c:pt>
                <c:pt idx="1040">
                  <c:v>0</c:v>
                </c:pt>
                <c:pt idx="1041">
                  <c:v>19139</c:v>
                </c:pt>
                <c:pt idx="1042">
                  <c:v>0</c:v>
                </c:pt>
                <c:pt idx="1043">
                  <c:v>0</c:v>
                </c:pt>
                <c:pt idx="1044">
                  <c:v>4742</c:v>
                </c:pt>
                <c:pt idx="1045">
                  <c:v>2220</c:v>
                </c:pt>
                <c:pt idx="1046">
                  <c:v>0</c:v>
                </c:pt>
                <c:pt idx="1047">
                  <c:v>23873</c:v>
                </c:pt>
                <c:pt idx="1048">
                  <c:v>0</c:v>
                </c:pt>
                <c:pt idx="1049">
                  <c:v>2914</c:v>
                </c:pt>
                <c:pt idx="1050">
                  <c:v>7991</c:v>
                </c:pt>
                <c:pt idx="1051">
                  <c:v>0</c:v>
                </c:pt>
                <c:pt idx="1052">
                  <c:v>0</c:v>
                </c:pt>
                <c:pt idx="1053">
                  <c:v>8591</c:v>
                </c:pt>
                <c:pt idx="1054">
                  <c:v>16764</c:v>
                </c:pt>
                <c:pt idx="1055">
                  <c:v>1406</c:v>
                </c:pt>
                <c:pt idx="1056">
                  <c:v>0</c:v>
                </c:pt>
                <c:pt idx="1057">
                  <c:v>1079</c:v>
                </c:pt>
                <c:pt idx="1058">
                  <c:v>5080</c:v>
                </c:pt>
                <c:pt idx="1059">
                  <c:v>2364</c:v>
                </c:pt>
                <c:pt idx="1060">
                  <c:v>3148</c:v>
                </c:pt>
                <c:pt idx="1061">
                  <c:v>0</c:v>
                </c:pt>
                <c:pt idx="1062">
                  <c:v>0</c:v>
                </c:pt>
                <c:pt idx="1063">
                  <c:v>10069</c:v>
                </c:pt>
                <c:pt idx="1064">
                  <c:v>5238</c:v>
                </c:pt>
                <c:pt idx="1065">
                  <c:v>1399</c:v>
                </c:pt>
                <c:pt idx="1066">
                  <c:v>6089</c:v>
                </c:pt>
                <c:pt idx="1067">
                  <c:v>2493</c:v>
                </c:pt>
                <c:pt idx="1068">
                  <c:v>0</c:v>
                </c:pt>
                <c:pt idx="1069">
                  <c:v>0</c:v>
                </c:pt>
                <c:pt idx="1070">
                  <c:v>3635</c:v>
                </c:pt>
                <c:pt idx="1071">
                  <c:v>0</c:v>
                </c:pt>
                <c:pt idx="1072">
                  <c:v>0</c:v>
                </c:pt>
                <c:pt idx="1073">
                  <c:v>0</c:v>
                </c:pt>
                <c:pt idx="1074">
                  <c:v>7897</c:v>
                </c:pt>
                <c:pt idx="1075">
                  <c:v>9131</c:v>
                </c:pt>
                <c:pt idx="1076">
                  <c:v>0</c:v>
                </c:pt>
                <c:pt idx="1077">
                  <c:v>0</c:v>
                </c:pt>
                <c:pt idx="1078">
                  <c:v>2667</c:v>
                </c:pt>
                <c:pt idx="1079">
                  <c:v>0</c:v>
                </c:pt>
                <c:pt idx="1080">
                  <c:v>2576</c:v>
                </c:pt>
                <c:pt idx="1081">
                  <c:v>0</c:v>
                </c:pt>
                <c:pt idx="1082">
                  <c:v>0</c:v>
                </c:pt>
                <c:pt idx="1083">
                  <c:v>0</c:v>
                </c:pt>
                <c:pt idx="1084">
                  <c:v>0</c:v>
                </c:pt>
                <c:pt idx="1085">
                  <c:v>8505</c:v>
                </c:pt>
                <c:pt idx="1086">
                  <c:v>0</c:v>
                </c:pt>
                <c:pt idx="1087">
                  <c:v>0</c:v>
                </c:pt>
                <c:pt idx="1088">
                  <c:v>0</c:v>
                </c:pt>
                <c:pt idx="1089">
                  <c:v>0</c:v>
                </c:pt>
                <c:pt idx="1090">
                  <c:v>0</c:v>
                </c:pt>
                <c:pt idx="1091">
                  <c:v>4556</c:v>
                </c:pt>
                <c:pt idx="1092">
                  <c:v>0</c:v>
                </c:pt>
                <c:pt idx="1093">
                  <c:v>0</c:v>
                </c:pt>
                <c:pt idx="1094">
                  <c:v>0</c:v>
                </c:pt>
                <c:pt idx="1095">
                  <c:v>3536</c:v>
                </c:pt>
                <c:pt idx="1096">
                  <c:v>0</c:v>
                </c:pt>
                <c:pt idx="1097">
                  <c:v>0</c:v>
                </c:pt>
                <c:pt idx="1098">
                  <c:v>7131</c:v>
                </c:pt>
                <c:pt idx="1099">
                  <c:v>5409</c:v>
                </c:pt>
                <c:pt idx="1100">
                  <c:v>0</c:v>
                </c:pt>
                <c:pt idx="1101">
                  <c:v>10728</c:v>
                </c:pt>
                <c:pt idx="1102">
                  <c:v>12436</c:v>
                </c:pt>
                <c:pt idx="1103">
                  <c:v>6400</c:v>
                </c:pt>
                <c:pt idx="1104">
                  <c:v>0</c:v>
                </c:pt>
                <c:pt idx="1105">
                  <c:v>4382</c:v>
                </c:pt>
                <c:pt idx="1106">
                  <c:v>7512</c:v>
                </c:pt>
                <c:pt idx="1107">
                  <c:v>6750</c:v>
                </c:pt>
                <c:pt idx="1108">
                  <c:v>0</c:v>
                </c:pt>
                <c:pt idx="1109">
                  <c:v>0</c:v>
                </c:pt>
                <c:pt idx="1110">
                  <c:v>0</c:v>
                </c:pt>
                <c:pt idx="1111">
                  <c:v>0</c:v>
                </c:pt>
                <c:pt idx="1112">
                  <c:v>2511</c:v>
                </c:pt>
                <c:pt idx="1113">
                  <c:v>0</c:v>
                </c:pt>
                <c:pt idx="1114">
                  <c:v>4285</c:v>
                </c:pt>
                <c:pt idx="1115">
                  <c:v>0</c:v>
                </c:pt>
                <c:pt idx="1116">
                  <c:v>4791</c:v>
                </c:pt>
                <c:pt idx="1117">
                  <c:v>0</c:v>
                </c:pt>
                <c:pt idx="1118">
                  <c:v>0</c:v>
                </c:pt>
                <c:pt idx="1119">
                  <c:v>0</c:v>
                </c:pt>
                <c:pt idx="1120">
                  <c:v>2908</c:v>
                </c:pt>
                <c:pt idx="1121">
                  <c:v>4107</c:v>
                </c:pt>
                <c:pt idx="1122">
                  <c:v>0</c:v>
                </c:pt>
                <c:pt idx="1123">
                  <c:v>4760</c:v>
                </c:pt>
                <c:pt idx="1124">
                  <c:v>3364</c:v>
                </c:pt>
                <c:pt idx="1125">
                  <c:v>0</c:v>
                </c:pt>
                <c:pt idx="1126">
                  <c:v>0</c:v>
                </c:pt>
                <c:pt idx="1127">
                  <c:v>0</c:v>
                </c:pt>
                <c:pt idx="1128">
                  <c:v>6140</c:v>
                </c:pt>
                <c:pt idx="1129">
                  <c:v>0</c:v>
                </c:pt>
                <c:pt idx="1130">
                  <c:v>3032</c:v>
                </c:pt>
                <c:pt idx="1131">
                  <c:v>0</c:v>
                </c:pt>
                <c:pt idx="1132">
                  <c:v>0</c:v>
                </c:pt>
                <c:pt idx="1133">
                  <c:v>0</c:v>
                </c:pt>
                <c:pt idx="1134">
                  <c:v>8444</c:v>
                </c:pt>
                <c:pt idx="1135">
                  <c:v>0</c:v>
                </c:pt>
                <c:pt idx="1136">
                  <c:v>0</c:v>
                </c:pt>
                <c:pt idx="1137">
                  <c:v>0</c:v>
                </c:pt>
                <c:pt idx="1138">
                  <c:v>6286</c:v>
                </c:pt>
                <c:pt idx="1139">
                  <c:v>0</c:v>
                </c:pt>
                <c:pt idx="1140">
                  <c:v>0</c:v>
                </c:pt>
                <c:pt idx="1141">
                  <c:v>4834</c:v>
                </c:pt>
                <c:pt idx="1142">
                  <c:v>7067</c:v>
                </c:pt>
                <c:pt idx="1143">
                  <c:v>0</c:v>
                </c:pt>
                <c:pt idx="1144">
                  <c:v>6712</c:v>
                </c:pt>
                <c:pt idx="1145">
                  <c:v>0</c:v>
                </c:pt>
                <c:pt idx="1146">
                  <c:v>0</c:v>
                </c:pt>
                <c:pt idx="1147">
                  <c:v>0</c:v>
                </c:pt>
                <c:pt idx="1148">
                  <c:v>3274</c:v>
                </c:pt>
                <c:pt idx="1149">
                  <c:v>0</c:v>
                </c:pt>
                <c:pt idx="1150">
                  <c:v>0</c:v>
                </c:pt>
                <c:pt idx="1151">
                  <c:v>0</c:v>
                </c:pt>
                <c:pt idx="1152">
                  <c:v>0</c:v>
                </c:pt>
                <c:pt idx="1153">
                  <c:v>0</c:v>
                </c:pt>
                <c:pt idx="1154">
                  <c:v>0</c:v>
                </c:pt>
                <c:pt idx="1155">
                  <c:v>18878</c:v>
                </c:pt>
                <c:pt idx="1156">
                  <c:v>0</c:v>
                </c:pt>
                <c:pt idx="1157">
                  <c:v>0</c:v>
                </c:pt>
                <c:pt idx="1158">
                  <c:v>0</c:v>
                </c:pt>
                <c:pt idx="1159">
                  <c:v>0</c:v>
                </c:pt>
                <c:pt idx="1160">
                  <c:v>0</c:v>
                </c:pt>
                <c:pt idx="1161">
                  <c:v>17781</c:v>
                </c:pt>
                <c:pt idx="1162">
                  <c:v>0</c:v>
                </c:pt>
                <c:pt idx="1163">
                  <c:v>0</c:v>
                </c:pt>
                <c:pt idx="1164">
                  <c:v>0</c:v>
                </c:pt>
                <c:pt idx="1165">
                  <c:v>0</c:v>
                </c:pt>
                <c:pt idx="1166">
                  <c:v>22962</c:v>
                </c:pt>
                <c:pt idx="1167">
                  <c:v>0</c:v>
                </c:pt>
                <c:pt idx="1168">
                  <c:v>0</c:v>
                </c:pt>
                <c:pt idx="1169">
                  <c:v>3921</c:v>
                </c:pt>
                <c:pt idx="1170">
                  <c:v>0</c:v>
                </c:pt>
                <c:pt idx="1171">
                  <c:v>0</c:v>
                </c:pt>
                <c:pt idx="1172">
                  <c:v>0</c:v>
                </c:pt>
                <c:pt idx="1173">
                  <c:v>3696</c:v>
                </c:pt>
                <c:pt idx="1174">
                  <c:v>2567</c:v>
                </c:pt>
                <c:pt idx="1175">
                  <c:v>2090</c:v>
                </c:pt>
                <c:pt idx="1176">
                  <c:v>0</c:v>
                </c:pt>
                <c:pt idx="1177">
                  <c:v>23888</c:v>
                </c:pt>
                <c:pt idx="1178">
                  <c:v>0</c:v>
                </c:pt>
                <c:pt idx="1179">
                  <c:v>5554</c:v>
                </c:pt>
                <c:pt idx="1180">
                  <c:v>0</c:v>
                </c:pt>
                <c:pt idx="1181">
                  <c:v>5011</c:v>
                </c:pt>
                <c:pt idx="1182">
                  <c:v>4560</c:v>
                </c:pt>
                <c:pt idx="1183">
                  <c:v>0</c:v>
                </c:pt>
                <c:pt idx="1184">
                  <c:v>4909</c:v>
                </c:pt>
                <c:pt idx="1185">
                  <c:v>1289</c:v>
                </c:pt>
                <c:pt idx="1186">
                  <c:v>0</c:v>
                </c:pt>
                <c:pt idx="1187">
                  <c:v>0</c:v>
                </c:pt>
                <c:pt idx="1188">
                  <c:v>6954</c:v>
                </c:pt>
                <c:pt idx="1189">
                  <c:v>0</c:v>
                </c:pt>
                <c:pt idx="1190">
                  <c:v>6903</c:v>
                </c:pt>
                <c:pt idx="1191">
                  <c:v>11081</c:v>
                </c:pt>
                <c:pt idx="1192">
                  <c:v>11852</c:v>
                </c:pt>
                <c:pt idx="1193">
                  <c:v>0</c:v>
                </c:pt>
                <c:pt idx="1194">
                  <c:v>0</c:v>
                </c:pt>
                <c:pt idx="1195">
                  <c:v>16882</c:v>
                </c:pt>
                <c:pt idx="1196">
                  <c:v>0</c:v>
                </c:pt>
                <c:pt idx="1197">
                  <c:v>0</c:v>
                </c:pt>
                <c:pt idx="1198">
                  <c:v>0</c:v>
                </c:pt>
                <c:pt idx="1199">
                  <c:v>9507</c:v>
                </c:pt>
                <c:pt idx="1200">
                  <c:v>0</c:v>
                </c:pt>
                <c:pt idx="1201">
                  <c:v>0</c:v>
                </c:pt>
                <c:pt idx="1202">
                  <c:v>11520</c:v>
                </c:pt>
                <c:pt idx="1203">
                  <c:v>103314</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2030</c:v>
                </c:pt>
                <c:pt idx="1221">
                  <c:v>0</c:v>
                </c:pt>
                <c:pt idx="1222">
                  <c:v>0</c:v>
                </c:pt>
                <c:pt idx="1223">
                  <c:v>0</c:v>
                </c:pt>
                <c:pt idx="1224">
                  <c:v>0</c:v>
                </c:pt>
                <c:pt idx="1225">
                  <c:v>0</c:v>
                </c:pt>
                <c:pt idx="1226">
                  <c:v>0</c:v>
                </c:pt>
                <c:pt idx="1227">
                  <c:v>0</c:v>
                </c:pt>
                <c:pt idx="1228">
                  <c:v>0</c:v>
                </c:pt>
                <c:pt idx="1229">
                  <c:v>0</c:v>
                </c:pt>
                <c:pt idx="1230">
                  <c:v>12510</c:v>
                </c:pt>
                <c:pt idx="1231">
                  <c:v>0</c:v>
                </c:pt>
                <c:pt idx="1232">
                  <c:v>3098</c:v>
                </c:pt>
                <c:pt idx="1233">
                  <c:v>5515</c:v>
                </c:pt>
                <c:pt idx="1234">
                  <c:v>0</c:v>
                </c:pt>
                <c:pt idx="1235">
                  <c:v>0</c:v>
                </c:pt>
                <c:pt idx="1236">
                  <c:v>10542</c:v>
                </c:pt>
                <c:pt idx="1237">
                  <c:v>6060</c:v>
                </c:pt>
                <c:pt idx="1238">
                  <c:v>0</c:v>
                </c:pt>
                <c:pt idx="1239">
                  <c:v>9804</c:v>
                </c:pt>
                <c:pt idx="1240">
                  <c:v>8205</c:v>
                </c:pt>
                <c:pt idx="1241">
                  <c:v>0</c:v>
                </c:pt>
                <c:pt idx="1242">
                  <c:v>0</c:v>
                </c:pt>
                <c:pt idx="1243">
                  <c:v>0</c:v>
                </c:pt>
                <c:pt idx="1244">
                  <c:v>0</c:v>
                </c:pt>
                <c:pt idx="1245">
                  <c:v>0</c:v>
                </c:pt>
                <c:pt idx="1246">
                  <c:v>10443</c:v>
                </c:pt>
                <c:pt idx="1247">
                  <c:v>0</c:v>
                </c:pt>
                <c:pt idx="1248">
                  <c:v>0</c:v>
                </c:pt>
                <c:pt idx="1249">
                  <c:v>0</c:v>
                </c:pt>
                <c:pt idx="1250">
                  <c:v>0</c:v>
                </c:pt>
                <c:pt idx="1251">
                  <c:v>0</c:v>
                </c:pt>
                <c:pt idx="1252">
                  <c:v>0</c:v>
                </c:pt>
                <c:pt idx="1253">
                  <c:v>0</c:v>
                </c:pt>
                <c:pt idx="1254">
                  <c:v>10008</c:v>
                </c:pt>
                <c:pt idx="1255">
                  <c:v>2639</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26336</c:v>
                </c:pt>
                <c:pt idx="1279">
                  <c:v>0</c:v>
                </c:pt>
                <c:pt idx="1280">
                  <c:v>0</c:v>
                </c:pt>
                <c:pt idx="1281">
                  <c:v>7416</c:v>
                </c:pt>
                <c:pt idx="1282">
                  <c:v>1871</c:v>
                </c:pt>
                <c:pt idx="1283">
                  <c:v>0</c:v>
                </c:pt>
                <c:pt idx="1284">
                  <c:v>4032</c:v>
                </c:pt>
                <c:pt idx="1285">
                  <c:v>0</c:v>
                </c:pt>
                <c:pt idx="1286">
                  <c:v>0</c:v>
                </c:pt>
                <c:pt idx="1287">
                  <c:v>0</c:v>
                </c:pt>
                <c:pt idx="1288">
                  <c:v>0</c:v>
                </c:pt>
                <c:pt idx="1289">
                  <c:v>0</c:v>
                </c:pt>
                <c:pt idx="1290">
                  <c:v>2728</c:v>
                </c:pt>
                <c:pt idx="1291">
                  <c:v>6412</c:v>
                </c:pt>
                <c:pt idx="1292">
                  <c:v>0</c:v>
                </c:pt>
                <c:pt idx="1293">
                  <c:v>0</c:v>
                </c:pt>
                <c:pt idx="1294">
                  <c:v>7548</c:v>
                </c:pt>
                <c:pt idx="1295">
                  <c:v>0</c:v>
                </c:pt>
                <c:pt idx="1296">
                  <c:v>0</c:v>
                </c:pt>
                <c:pt idx="1297">
                  <c:v>0</c:v>
                </c:pt>
                <c:pt idx="1298">
                  <c:v>4832</c:v>
                </c:pt>
                <c:pt idx="1299">
                  <c:v>0</c:v>
                </c:pt>
                <c:pt idx="1300">
                  <c:v>0</c:v>
                </c:pt>
                <c:pt idx="1301">
                  <c:v>0</c:v>
                </c:pt>
                <c:pt idx="1302">
                  <c:v>8634</c:v>
                </c:pt>
                <c:pt idx="1303">
                  <c:v>3332</c:v>
                </c:pt>
                <c:pt idx="1304">
                  <c:v>9355</c:v>
                </c:pt>
                <c:pt idx="1305">
                  <c:v>5102</c:v>
                </c:pt>
                <c:pt idx="1306">
                  <c:v>6560</c:v>
                </c:pt>
                <c:pt idx="1307">
                  <c:v>5988</c:v>
                </c:pt>
                <c:pt idx="1308">
                  <c:v>8078</c:v>
                </c:pt>
                <c:pt idx="1309">
                  <c:v>15608</c:v>
                </c:pt>
                <c:pt idx="1310">
                  <c:v>4849</c:v>
                </c:pt>
                <c:pt idx="1311">
                  <c:v>4970</c:v>
                </c:pt>
                <c:pt idx="1312">
                  <c:v>0</c:v>
                </c:pt>
                <c:pt idx="1313">
                  <c:v>0</c:v>
                </c:pt>
                <c:pt idx="1314">
                  <c:v>3973</c:v>
                </c:pt>
                <c:pt idx="1315">
                  <c:v>4094</c:v>
                </c:pt>
                <c:pt idx="1316">
                  <c:v>0</c:v>
                </c:pt>
                <c:pt idx="1317">
                  <c:v>0</c:v>
                </c:pt>
                <c:pt idx="1318">
                  <c:v>10259</c:v>
                </c:pt>
                <c:pt idx="1319">
                  <c:v>0</c:v>
                </c:pt>
                <c:pt idx="1320">
                  <c:v>0</c:v>
                </c:pt>
                <c:pt idx="1321">
                  <c:v>0</c:v>
                </c:pt>
                <c:pt idx="1322">
                  <c:v>0</c:v>
                </c:pt>
                <c:pt idx="1323">
                  <c:v>17600</c:v>
                </c:pt>
                <c:pt idx="1324">
                  <c:v>0</c:v>
                </c:pt>
                <c:pt idx="1325">
                  <c:v>0</c:v>
                </c:pt>
                <c:pt idx="1326">
                  <c:v>0</c:v>
                </c:pt>
                <c:pt idx="1327">
                  <c:v>6185</c:v>
                </c:pt>
                <c:pt idx="1328">
                  <c:v>7797</c:v>
                </c:pt>
                <c:pt idx="1329">
                  <c:v>0</c:v>
                </c:pt>
                <c:pt idx="1330">
                  <c:v>0</c:v>
                </c:pt>
                <c:pt idx="1331">
                  <c:v>0</c:v>
                </c:pt>
                <c:pt idx="1332">
                  <c:v>12028</c:v>
                </c:pt>
                <c:pt idx="1333">
                  <c:v>0</c:v>
                </c:pt>
                <c:pt idx="1334">
                  <c:v>0</c:v>
                </c:pt>
                <c:pt idx="1335">
                  <c:v>4442</c:v>
                </c:pt>
                <c:pt idx="1336">
                  <c:v>0</c:v>
                </c:pt>
                <c:pt idx="1337">
                  <c:v>0</c:v>
                </c:pt>
                <c:pt idx="1338">
                  <c:v>0</c:v>
                </c:pt>
                <c:pt idx="1339">
                  <c:v>0</c:v>
                </c:pt>
                <c:pt idx="1340">
                  <c:v>0</c:v>
                </c:pt>
                <c:pt idx="1341">
                  <c:v>6487</c:v>
                </c:pt>
                <c:pt idx="1342">
                  <c:v>0</c:v>
                </c:pt>
                <c:pt idx="1343">
                  <c:v>11776</c:v>
                </c:pt>
                <c:pt idx="1344">
                  <c:v>0</c:v>
                </c:pt>
                <c:pt idx="1345">
                  <c:v>0</c:v>
                </c:pt>
                <c:pt idx="1346">
                  <c:v>0</c:v>
                </c:pt>
                <c:pt idx="1347">
                  <c:v>13678</c:v>
                </c:pt>
                <c:pt idx="1348">
                  <c:v>0</c:v>
                </c:pt>
                <c:pt idx="1349">
                  <c:v>11547</c:v>
                </c:pt>
                <c:pt idx="1350">
                  <c:v>5479</c:v>
                </c:pt>
                <c:pt idx="1351">
                  <c:v>17538</c:v>
                </c:pt>
                <c:pt idx="1352">
                  <c:v>749</c:v>
                </c:pt>
                <c:pt idx="1353">
                  <c:v>0</c:v>
                </c:pt>
                <c:pt idx="1354">
                  <c:v>0</c:v>
                </c:pt>
                <c:pt idx="1355">
                  <c:v>0</c:v>
                </c:pt>
                <c:pt idx="1356">
                  <c:v>0</c:v>
                </c:pt>
                <c:pt idx="1357">
                  <c:v>0</c:v>
                </c:pt>
                <c:pt idx="1358">
                  <c:v>17393</c:v>
                </c:pt>
                <c:pt idx="1359">
                  <c:v>4750</c:v>
                </c:pt>
                <c:pt idx="1360">
                  <c:v>221</c:v>
                </c:pt>
                <c:pt idx="1361">
                  <c:v>0</c:v>
                </c:pt>
                <c:pt idx="1362">
                  <c:v>4214</c:v>
                </c:pt>
                <c:pt idx="1363">
                  <c:v>0</c:v>
                </c:pt>
                <c:pt idx="1364">
                  <c:v>0</c:v>
                </c:pt>
                <c:pt idx="1365">
                  <c:v>0</c:v>
                </c:pt>
                <c:pt idx="1366">
                  <c:v>0</c:v>
                </c:pt>
                <c:pt idx="1367">
                  <c:v>0</c:v>
                </c:pt>
                <c:pt idx="1368">
                  <c:v>0</c:v>
                </c:pt>
                <c:pt idx="1369">
                  <c:v>12318</c:v>
                </c:pt>
                <c:pt idx="1370">
                  <c:v>0</c:v>
                </c:pt>
                <c:pt idx="1371">
                  <c:v>867</c:v>
                </c:pt>
                <c:pt idx="1372">
                  <c:v>0</c:v>
                </c:pt>
                <c:pt idx="1373">
                  <c:v>0</c:v>
                </c:pt>
                <c:pt idx="1374">
                  <c:v>0</c:v>
                </c:pt>
                <c:pt idx="1375">
                  <c:v>0</c:v>
                </c:pt>
                <c:pt idx="1376">
                  <c:v>3842</c:v>
                </c:pt>
                <c:pt idx="1377">
                  <c:v>0</c:v>
                </c:pt>
                <c:pt idx="1378">
                  <c:v>0</c:v>
                </c:pt>
                <c:pt idx="1379">
                  <c:v>0</c:v>
                </c:pt>
                <c:pt idx="1380">
                  <c:v>0</c:v>
                </c:pt>
                <c:pt idx="1381">
                  <c:v>0</c:v>
                </c:pt>
                <c:pt idx="1382">
                  <c:v>16589</c:v>
                </c:pt>
                <c:pt idx="1383">
                  <c:v>0</c:v>
                </c:pt>
                <c:pt idx="1384">
                  <c:v>0</c:v>
                </c:pt>
                <c:pt idx="1385">
                  <c:v>0</c:v>
                </c:pt>
                <c:pt idx="1386">
                  <c:v>3468</c:v>
                </c:pt>
                <c:pt idx="1387">
                  <c:v>0</c:v>
                </c:pt>
                <c:pt idx="1388">
                  <c:v>0</c:v>
                </c:pt>
                <c:pt idx="1389">
                  <c:v>0</c:v>
                </c:pt>
                <c:pt idx="1390">
                  <c:v>0</c:v>
                </c:pt>
                <c:pt idx="1391">
                  <c:v>0</c:v>
                </c:pt>
                <c:pt idx="1392">
                  <c:v>7098</c:v>
                </c:pt>
                <c:pt idx="1393">
                  <c:v>0</c:v>
                </c:pt>
                <c:pt idx="1394">
                  <c:v>0</c:v>
                </c:pt>
                <c:pt idx="1395">
                  <c:v>6546</c:v>
                </c:pt>
                <c:pt idx="1396">
                  <c:v>0</c:v>
                </c:pt>
                <c:pt idx="1397">
                  <c:v>0</c:v>
                </c:pt>
                <c:pt idx="1398">
                  <c:v>0</c:v>
                </c:pt>
                <c:pt idx="1399">
                  <c:v>0</c:v>
                </c:pt>
                <c:pt idx="1400">
                  <c:v>8515</c:v>
                </c:pt>
                <c:pt idx="1401">
                  <c:v>0</c:v>
                </c:pt>
                <c:pt idx="1402">
                  <c:v>0</c:v>
                </c:pt>
                <c:pt idx="1403">
                  <c:v>0</c:v>
                </c:pt>
                <c:pt idx="1404">
                  <c:v>0</c:v>
                </c:pt>
                <c:pt idx="1405">
                  <c:v>0</c:v>
                </c:pt>
                <c:pt idx="1406">
                  <c:v>7960</c:v>
                </c:pt>
                <c:pt idx="1407">
                  <c:v>0</c:v>
                </c:pt>
                <c:pt idx="1408">
                  <c:v>0</c:v>
                </c:pt>
                <c:pt idx="1409">
                  <c:v>0</c:v>
                </c:pt>
                <c:pt idx="1410">
                  <c:v>20481</c:v>
                </c:pt>
                <c:pt idx="1411">
                  <c:v>0</c:v>
                </c:pt>
                <c:pt idx="1412">
                  <c:v>5096</c:v>
                </c:pt>
                <c:pt idx="1413">
                  <c:v>0</c:v>
                </c:pt>
                <c:pt idx="1414">
                  <c:v>2066</c:v>
                </c:pt>
                <c:pt idx="1415">
                  <c:v>0</c:v>
                </c:pt>
                <c:pt idx="1416">
                  <c:v>0</c:v>
                </c:pt>
                <c:pt idx="1417">
                  <c:v>0</c:v>
                </c:pt>
                <c:pt idx="1418">
                  <c:v>0</c:v>
                </c:pt>
                <c:pt idx="1419">
                  <c:v>0</c:v>
                </c:pt>
                <c:pt idx="1420">
                  <c:v>0</c:v>
                </c:pt>
                <c:pt idx="1421">
                  <c:v>1599</c:v>
                </c:pt>
                <c:pt idx="1422">
                  <c:v>0</c:v>
                </c:pt>
                <c:pt idx="1423">
                  <c:v>0</c:v>
                </c:pt>
                <c:pt idx="1424">
                  <c:v>0</c:v>
                </c:pt>
                <c:pt idx="1425">
                  <c:v>0</c:v>
                </c:pt>
                <c:pt idx="1426">
                  <c:v>0</c:v>
                </c:pt>
                <c:pt idx="1427">
                  <c:v>14444</c:v>
                </c:pt>
                <c:pt idx="1428">
                  <c:v>0</c:v>
                </c:pt>
                <c:pt idx="1429">
                  <c:v>1899</c:v>
                </c:pt>
                <c:pt idx="1430">
                  <c:v>660</c:v>
                </c:pt>
                <c:pt idx="1431">
                  <c:v>3256</c:v>
                </c:pt>
                <c:pt idx="1432">
                  <c:v>0</c:v>
                </c:pt>
                <c:pt idx="1433">
                  <c:v>0</c:v>
                </c:pt>
                <c:pt idx="1434">
                  <c:v>0</c:v>
                </c:pt>
                <c:pt idx="1435">
                  <c:v>2112</c:v>
                </c:pt>
                <c:pt idx="1436">
                  <c:v>0</c:v>
                </c:pt>
                <c:pt idx="1437">
                  <c:v>0</c:v>
                </c:pt>
                <c:pt idx="1438">
                  <c:v>0</c:v>
                </c:pt>
                <c:pt idx="1439">
                  <c:v>0</c:v>
                </c:pt>
                <c:pt idx="1440">
                  <c:v>0</c:v>
                </c:pt>
                <c:pt idx="1441">
                  <c:v>0</c:v>
                </c:pt>
                <c:pt idx="1442">
                  <c:v>0</c:v>
                </c:pt>
                <c:pt idx="1443">
                  <c:v>0</c:v>
                </c:pt>
                <c:pt idx="1444">
                  <c:v>0</c:v>
                </c:pt>
                <c:pt idx="1445">
                  <c:v>12174</c:v>
                </c:pt>
                <c:pt idx="1446">
                  <c:v>3886</c:v>
                </c:pt>
                <c:pt idx="1447">
                  <c:v>0</c:v>
                </c:pt>
                <c:pt idx="1448">
                  <c:v>0</c:v>
                </c:pt>
                <c:pt idx="1449">
                  <c:v>0</c:v>
                </c:pt>
                <c:pt idx="1450">
                  <c:v>6353</c:v>
                </c:pt>
                <c:pt idx="1451">
                  <c:v>0</c:v>
                </c:pt>
                <c:pt idx="1452">
                  <c:v>0</c:v>
                </c:pt>
                <c:pt idx="1453">
                  <c:v>0</c:v>
                </c:pt>
                <c:pt idx="1454">
                  <c:v>0</c:v>
                </c:pt>
                <c:pt idx="1455">
                  <c:v>0</c:v>
                </c:pt>
                <c:pt idx="1456">
                  <c:v>3781</c:v>
                </c:pt>
                <c:pt idx="1457">
                  <c:v>0</c:v>
                </c:pt>
                <c:pt idx="1458">
                  <c:v>2964</c:v>
                </c:pt>
                <c:pt idx="1459">
                  <c:v>0</c:v>
                </c:pt>
                <c:pt idx="1460">
                  <c:v>0</c:v>
                </c:pt>
                <c:pt idx="1461">
                  <c:v>0</c:v>
                </c:pt>
                <c:pt idx="1462">
                  <c:v>0</c:v>
                </c:pt>
                <c:pt idx="1463">
                  <c:v>11735</c:v>
                </c:pt>
                <c:pt idx="1464">
                  <c:v>25198</c:v>
                </c:pt>
                <c:pt idx="1465">
                  <c:v>0</c:v>
                </c:pt>
                <c:pt idx="1466">
                  <c:v>0</c:v>
                </c:pt>
                <c:pt idx="1467">
                  <c:v>10122</c:v>
                </c:pt>
                <c:pt idx="1468">
                  <c:v>0</c:v>
                </c:pt>
                <c:pt idx="1469">
                  <c:v>0</c:v>
                </c:pt>
                <c:pt idx="1470">
                  <c:v>0</c:v>
                </c:pt>
                <c:pt idx="1471">
                  <c:v>1774</c:v>
                </c:pt>
                <c:pt idx="1472">
                  <c:v>4987</c:v>
                </c:pt>
                <c:pt idx="1473">
                  <c:v>1861</c:v>
                </c:pt>
                <c:pt idx="1474">
                  <c:v>0</c:v>
                </c:pt>
                <c:pt idx="1475">
                  <c:v>0</c:v>
                </c:pt>
                <c:pt idx="1476">
                  <c:v>2256</c:v>
                </c:pt>
                <c:pt idx="1477">
                  <c:v>11804</c:v>
                </c:pt>
                <c:pt idx="1478">
                  <c:v>0</c:v>
                </c:pt>
                <c:pt idx="1479">
                  <c:v>0</c:v>
                </c:pt>
                <c:pt idx="1480">
                  <c:v>0</c:v>
                </c:pt>
                <c:pt idx="1481">
                  <c:v>0</c:v>
                </c:pt>
                <c:pt idx="1482">
                  <c:v>0</c:v>
                </c:pt>
                <c:pt idx="1483">
                  <c:v>2947</c:v>
                </c:pt>
                <c:pt idx="1484">
                  <c:v>0</c:v>
                </c:pt>
                <c:pt idx="1485">
                  <c:v>10638</c:v>
                </c:pt>
                <c:pt idx="1486">
                  <c:v>2041</c:v>
                </c:pt>
                <c:pt idx="1487">
                  <c:v>0</c:v>
                </c:pt>
                <c:pt idx="1488">
                  <c:v>0</c:v>
                </c:pt>
                <c:pt idx="1489">
                  <c:v>0</c:v>
                </c:pt>
                <c:pt idx="1490">
                  <c:v>5935</c:v>
                </c:pt>
                <c:pt idx="1491">
                  <c:v>0</c:v>
                </c:pt>
                <c:pt idx="1492">
                  <c:v>0</c:v>
                </c:pt>
                <c:pt idx="1493">
                  <c:v>0</c:v>
                </c:pt>
                <c:pt idx="1494">
                  <c:v>0</c:v>
                </c:pt>
                <c:pt idx="1495">
                  <c:v>0</c:v>
                </c:pt>
                <c:pt idx="1496">
                  <c:v>0</c:v>
                </c:pt>
                <c:pt idx="1497">
                  <c:v>0</c:v>
                </c:pt>
                <c:pt idx="1498">
                  <c:v>2929</c:v>
                </c:pt>
                <c:pt idx="1499">
                  <c:v>0</c:v>
                </c:pt>
                <c:pt idx="1500">
                  <c:v>0</c:v>
                </c:pt>
                <c:pt idx="1501">
                  <c:v>0</c:v>
                </c:pt>
                <c:pt idx="1502">
                  <c:v>0</c:v>
                </c:pt>
                <c:pt idx="1503">
                  <c:v>0</c:v>
                </c:pt>
                <c:pt idx="1504">
                  <c:v>0</c:v>
                </c:pt>
                <c:pt idx="1505">
                  <c:v>0</c:v>
                </c:pt>
                <c:pt idx="1506">
                  <c:v>0</c:v>
                </c:pt>
                <c:pt idx="1507">
                  <c:v>18225</c:v>
                </c:pt>
                <c:pt idx="1508">
                  <c:v>0</c:v>
                </c:pt>
                <c:pt idx="1509">
                  <c:v>0</c:v>
                </c:pt>
                <c:pt idx="1510">
                  <c:v>0</c:v>
                </c:pt>
                <c:pt idx="1511">
                  <c:v>0</c:v>
                </c:pt>
                <c:pt idx="1512">
                  <c:v>1921</c:v>
                </c:pt>
                <c:pt idx="1513">
                  <c:v>0</c:v>
                </c:pt>
                <c:pt idx="1514">
                  <c:v>0</c:v>
                </c:pt>
                <c:pt idx="1515">
                  <c:v>580</c:v>
                </c:pt>
                <c:pt idx="1516">
                  <c:v>0</c:v>
                </c:pt>
                <c:pt idx="1517">
                  <c:v>0</c:v>
                </c:pt>
                <c:pt idx="1518">
                  <c:v>0</c:v>
                </c:pt>
                <c:pt idx="1519">
                  <c:v>2363</c:v>
                </c:pt>
                <c:pt idx="1520">
                  <c:v>0</c:v>
                </c:pt>
                <c:pt idx="1521">
                  <c:v>0</c:v>
                </c:pt>
                <c:pt idx="1522">
                  <c:v>0</c:v>
                </c:pt>
                <c:pt idx="1523">
                  <c:v>0</c:v>
                </c:pt>
                <c:pt idx="1524">
                  <c:v>0</c:v>
                </c:pt>
                <c:pt idx="1525">
                  <c:v>0</c:v>
                </c:pt>
                <c:pt idx="1526">
                  <c:v>1669</c:v>
                </c:pt>
                <c:pt idx="1527">
                  <c:v>1865</c:v>
                </c:pt>
                <c:pt idx="1528">
                  <c:v>0</c:v>
                </c:pt>
                <c:pt idx="1529">
                  <c:v>2782</c:v>
                </c:pt>
                <c:pt idx="1530">
                  <c:v>0</c:v>
                </c:pt>
                <c:pt idx="1531">
                  <c:v>0</c:v>
                </c:pt>
                <c:pt idx="1532">
                  <c:v>0</c:v>
                </c:pt>
                <c:pt idx="1533">
                  <c:v>0</c:v>
                </c:pt>
                <c:pt idx="1534">
                  <c:v>9299</c:v>
                </c:pt>
                <c:pt idx="1535">
                  <c:v>0</c:v>
                </c:pt>
                <c:pt idx="1536">
                  <c:v>1610</c:v>
                </c:pt>
                <c:pt idx="1537">
                  <c:v>9584</c:v>
                </c:pt>
                <c:pt idx="1538">
                  <c:v>0</c:v>
                </c:pt>
                <c:pt idx="1539">
                  <c:v>5871</c:v>
                </c:pt>
                <c:pt idx="1540">
                  <c:v>0</c:v>
                </c:pt>
                <c:pt idx="1541">
                  <c:v>0</c:v>
                </c:pt>
                <c:pt idx="1542">
                  <c:v>20567</c:v>
                </c:pt>
                <c:pt idx="1543">
                  <c:v>0</c:v>
                </c:pt>
                <c:pt idx="1544">
                  <c:v>8052</c:v>
                </c:pt>
                <c:pt idx="1545">
                  <c:v>5968</c:v>
                </c:pt>
                <c:pt idx="1546">
                  <c:v>1788</c:v>
                </c:pt>
                <c:pt idx="1547">
                  <c:v>0</c:v>
                </c:pt>
                <c:pt idx="1548">
                  <c:v>0</c:v>
                </c:pt>
                <c:pt idx="1549">
                  <c:v>0</c:v>
                </c:pt>
                <c:pt idx="1550">
                  <c:v>0</c:v>
                </c:pt>
                <c:pt idx="1551">
                  <c:v>0</c:v>
                </c:pt>
                <c:pt idx="1552">
                  <c:v>0</c:v>
                </c:pt>
                <c:pt idx="1553">
                  <c:v>0</c:v>
                </c:pt>
                <c:pt idx="1554">
                  <c:v>1123</c:v>
                </c:pt>
              </c:numCache>
            </c:numRef>
          </c:val>
          <c:smooth val="0"/>
          <c:extLst>
            <c:ext xmlns:c16="http://schemas.microsoft.com/office/drawing/2014/chart" uri="{C3380CC4-5D6E-409C-BE32-E72D297353CC}">
              <c16:uniqueId val="{00000001-03DC-447C-8544-B11F47E81EF4}"/>
            </c:ext>
          </c:extLst>
        </c:ser>
        <c:ser>
          <c:idx val="2"/>
          <c:order val="2"/>
          <c:tx>
            <c:strRef>
              <c:f>Sheet1!$D$1</c:f>
              <c:strCache>
                <c:ptCount val="1"/>
                <c:pt idx="0">
                  <c:v>sohlae</c:v>
                </c:pt>
              </c:strCache>
            </c:strRef>
          </c:tx>
          <c:spPr>
            <a:ln w="28575" cap="rnd">
              <a:solidFill>
                <a:schemeClr val="accent3"/>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Sheet1!$D$2:$D$1556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93265</c:v>
                </c:pt>
                <c:pt idx="926">
                  <c:v>427</c:v>
                </c:pt>
                <c:pt idx="927">
                  <c:v>0</c:v>
                </c:pt>
                <c:pt idx="928">
                  <c:v>0</c:v>
                </c:pt>
                <c:pt idx="929">
                  <c:v>0</c:v>
                </c:pt>
                <c:pt idx="930">
                  <c:v>0</c:v>
                </c:pt>
                <c:pt idx="931">
                  <c:v>17261</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11451</c:v>
                </c:pt>
                <c:pt idx="971">
                  <c:v>0</c:v>
                </c:pt>
                <c:pt idx="972">
                  <c:v>0</c:v>
                </c:pt>
                <c:pt idx="973">
                  <c:v>0</c:v>
                </c:pt>
                <c:pt idx="974">
                  <c:v>0</c:v>
                </c:pt>
                <c:pt idx="975">
                  <c:v>0</c:v>
                </c:pt>
                <c:pt idx="976">
                  <c:v>11311</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11441</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13228</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6190</c:v>
                </c:pt>
                <c:pt idx="1063">
                  <c:v>0</c:v>
                </c:pt>
                <c:pt idx="1064">
                  <c:v>0</c:v>
                </c:pt>
                <c:pt idx="1065">
                  <c:v>0</c:v>
                </c:pt>
                <c:pt idx="1066">
                  <c:v>0</c:v>
                </c:pt>
                <c:pt idx="1067">
                  <c:v>0</c:v>
                </c:pt>
                <c:pt idx="1068">
                  <c:v>21945</c:v>
                </c:pt>
                <c:pt idx="1069">
                  <c:v>0</c:v>
                </c:pt>
                <c:pt idx="1070">
                  <c:v>0</c:v>
                </c:pt>
                <c:pt idx="1071">
                  <c:v>0</c:v>
                </c:pt>
                <c:pt idx="1072">
                  <c:v>0</c:v>
                </c:pt>
                <c:pt idx="1073">
                  <c:v>0</c:v>
                </c:pt>
                <c:pt idx="1074">
                  <c:v>0</c:v>
                </c:pt>
                <c:pt idx="1075">
                  <c:v>0</c:v>
                </c:pt>
                <c:pt idx="1076">
                  <c:v>12370</c:v>
                </c:pt>
                <c:pt idx="1077">
                  <c:v>0</c:v>
                </c:pt>
                <c:pt idx="1078">
                  <c:v>0</c:v>
                </c:pt>
                <c:pt idx="1079">
                  <c:v>0</c:v>
                </c:pt>
                <c:pt idx="1080">
                  <c:v>0</c:v>
                </c:pt>
                <c:pt idx="1081">
                  <c:v>0</c:v>
                </c:pt>
                <c:pt idx="1082">
                  <c:v>13990</c:v>
                </c:pt>
                <c:pt idx="1083">
                  <c:v>13994</c:v>
                </c:pt>
                <c:pt idx="1084">
                  <c:v>2598</c:v>
                </c:pt>
                <c:pt idx="1085">
                  <c:v>0</c:v>
                </c:pt>
                <c:pt idx="1086">
                  <c:v>0</c:v>
                </c:pt>
                <c:pt idx="1087">
                  <c:v>0</c:v>
                </c:pt>
                <c:pt idx="1088">
                  <c:v>0</c:v>
                </c:pt>
                <c:pt idx="1089">
                  <c:v>0</c:v>
                </c:pt>
                <c:pt idx="1090">
                  <c:v>4324</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10469</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8591</c:v>
                </c:pt>
                <c:pt idx="1305">
                  <c:v>0</c:v>
                </c:pt>
                <c:pt idx="1306">
                  <c:v>0</c:v>
                </c:pt>
                <c:pt idx="1307">
                  <c:v>11243</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12675</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2-03DC-447C-8544-B11F47E81EF4}"/>
            </c:ext>
          </c:extLst>
        </c:ser>
        <c:ser>
          <c:idx val="3"/>
          <c:order val="3"/>
          <c:tx>
            <c:strRef>
              <c:f>Sheet1!$E$1</c:f>
              <c:strCache>
                <c:ptCount val="1"/>
                <c:pt idx="0">
                  <c:v>gabymelian</c:v>
                </c:pt>
              </c:strCache>
            </c:strRef>
          </c:tx>
          <c:spPr>
            <a:ln w="28575" cap="rnd">
              <a:solidFill>
                <a:schemeClr val="accent4"/>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Sheet1!$E$2:$E$1556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2795</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544</c:v>
                </c:pt>
                <c:pt idx="1017">
                  <c:v>0</c:v>
                </c:pt>
                <c:pt idx="1018">
                  <c:v>0</c:v>
                </c:pt>
                <c:pt idx="1019">
                  <c:v>0</c:v>
                </c:pt>
                <c:pt idx="1020">
                  <c:v>0</c:v>
                </c:pt>
                <c:pt idx="1021">
                  <c:v>0</c:v>
                </c:pt>
                <c:pt idx="1022">
                  <c:v>0</c:v>
                </c:pt>
                <c:pt idx="1023">
                  <c:v>2549</c:v>
                </c:pt>
                <c:pt idx="1024">
                  <c:v>0</c:v>
                </c:pt>
                <c:pt idx="1025">
                  <c:v>0</c:v>
                </c:pt>
                <c:pt idx="1026">
                  <c:v>490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3701</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4114</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1155</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2111</c:v>
                </c:pt>
                <c:pt idx="1304">
                  <c:v>0</c:v>
                </c:pt>
                <c:pt idx="1305">
                  <c:v>1816</c:v>
                </c:pt>
                <c:pt idx="1306">
                  <c:v>0</c:v>
                </c:pt>
                <c:pt idx="1307">
                  <c:v>0</c:v>
                </c:pt>
                <c:pt idx="1308">
                  <c:v>0</c:v>
                </c:pt>
                <c:pt idx="1309">
                  <c:v>654</c:v>
                </c:pt>
                <c:pt idx="1310">
                  <c:v>0</c:v>
                </c:pt>
                <c:pt idx="1311">
                  <c:v>698</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881</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7</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2</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3-03DC-447C-8544-B11F47E81EF4}"/>
            </c:ext>
          </c:extLst>
        </c:ser>
        <c:ser>
          <c:idx val="4"/>
          <c:order val="4"/>
          <c:tx>
            <c:strRef>
              <c:f>Sheet1!$F$1</c:f>
              <c:strCache>
                <c:ptCount val="1"/>
                <c:pt idx="0">
                  <c:v>mollybaz</c:v>
                </c:pt>
              </c:strCache>
            </c:strRef>
          </c:tx>
          <c:spPr>
            <a:ln w="28575" cap="rnd">
              <a:solidFill>
                <a:schemeClr val="accent5"/>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Sheet1!$F$2:$F$1556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25041</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10967</c:v>
                </c:pt>
                <c:pt idx="1031">
                  <c:v>0</c:v>
                </c:pt>
                <c:pt idx="1032">
                  <c:v>0</c:v>
                </c:pt>
                <c:pt idx="1033">
                  <c:v>0</c:v>
                </c:pt>
                <c:pt idx="1034">
                  <c:v>0</c:v>
                </c:pt>
                <c:pt idx="1035">
                  <c:v>0</c:v>
                </c:pt>
                <c:pt idx="1036">
                  <c:v>22174</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25885</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17319</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18260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20604</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7294</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2719</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4-03DC-447C-8544-B11F47E81EF4}"/>
            </c:ext>
          </c:extLst>
        </c:ser>
        <c:ser>
          <c:idx val="5"/>
          <c:order val="5"/>
          <c:tx>
            <c:strRef>
              <c:f>Sheet1!$G$1</c:f>
              <c:strCache>
                <c:ptCount val="1"/>
                <c:pt idx="0">
                  <c:v>lallimusic</c:v>
                </c:pt>
              </c:strCache>
            </c:strRef>
          </c:tx>
          <c:spPr>
            <a:ln w="28575" cap="rnd">
              <a:solidFill>
                <a:schemeClr val="accent6"/>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Sheet1!$G$2:$G$1556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6032</c:v>
                </c:pt>
                <c:pt idx="1009">
                  <c:v>0</c:v>
                </c:pt>
                <c:pt idx="1010">
                  <c:v>0</c:v>
                </c:pt>
                <c:pt idx="1011">
                  <c:v>0</c:v>
                </c:pt>
                <c:pt idx="1012">
                  <c:v>0</c:v>
                </c:pt>
                <c:pt idx="1013">
                  <c:v>0</c:v>
                </c:pt>
                <c:pt idx="1014">
                  <c:v>0</c:v>
                </c:pt>
                <c:pt idx="1015">
                  <c:v>0</c:v>
                </c:pt>
                <c:pt idx="1016">
                  <c:v>4596</c:v>
                </c:pt>
                <c:pt idx="1017">
                  <c:v>3403</c:v>
                </c:pt>
                <c:pt idx="1018">
                  <c:v>0</c:v>
                </c:pt>
                <c:pt idx="1019">
                  <c:v>0</c:v>
                </c:pt>
                <c:pt idx="1020">
                  <c:v>0</c:v>
                </c:pt>
                <c:pt idx="1021">
                  <c:v>0</c:v>
                </c:pt>
                <c:pt idx="1022">
                  <c:v>5033</c:v>
                </c:pt>
                <c:pt idx="1023">
                  <c:v>0</c:v>
                </c:pt>
                <c:pt idx="1024">
                  <c:v>0</c:v>
                </c:pt>
                <c:pt idx="1025">
                  <c:v>0</c:v>
                </c:pt>
                <c:pt idx="1026">
                  <c:v>0</c:v>
                </c:pt>
                <c:pt idx="1027">
                  <c:v>0</c:v>
                </c:pt>
                <c:pt idx="1028">
                  <c:v>0</c:v>
                </c:pt>
                <c:pt idx="1029">
                  <c:v>0</c:v>
                </c:pt>
                <c:pt idx="1030">
                  <c:v>24701</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2651</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11642</c:v>
                </c:pt>
                <c:pt idx="1077">
                  <c:v>0</c:v>
                </c:pt>
                <c:pt idx="1078">
                  <c:v>0</c:v>
                </c:pt>
                <c:pt idx="1079">
                  <c:v>0</c:v>
                </c:pt>
                <c:pt idx="1080">
                  <c:v>1246</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4798</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5477</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17423</c:v>
                </c:pt>
                <c:pt idx="1178">
                  <c:v>0</c:v>
                </c:pt>
                <c:pt idx="1179">
                  <c:v>0</c:v>
                </c:pt>
                <c:pt idx="1180">
                  <c:v>0</c:v>
                </c:pt>
                <c:pt idx="1181">
                  <c:v>0</c:v>
                </c:pt>
                <c:pt idx="1182">
                  <c:v>0</c:v>
                </c:pt>
                <c:pt idx="1183">
                  <c:v>1399</c:v>
                </c:pt>
                <c:pt idx="1184">
                  <c:v>0</c:v>
                </c:pt>
                <c:pt idx="1185">
                  <c:v>0</c:v>
                </c:pt>
                <c:pt idx="1186">
                  <c:v>0</c:v>
                </c:pt>
                <c:pt idx="1187">
                  <c:v>0</c:v>
                </c:pt>
                <c:pt idx="1188">
                  <c:v>0</c:v>
                </c:pt>
                <c:pt idx="1189">
                  <c:v>0</c:v>
                </c:pt>
                <c:pt idx="1190">
                  <c:v>0</c:v>
                </c:pt>
                <c:pt idx="1191">
                  <c:v>0</c:v>
                </c:pt>
                <c:pt idx="1192">
                  <c:v>5747</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8818</c:v>
                </c:pt>
                <c:pt idx="1290">
                  <c:v>0</c:v>
                </c:pt>
                <c:pt idx="1291">
                  <c:v>0</c:v>
                </c:pt>
                <c:pt idx="1292">
                  <c:v>0</c:v>
                </c:pt>
                <c:pt idx="1293">
                  <c:v>0</c:v>
                </c:pt>
                <c:pt idx="1294">
                  <c:v>0</c:v>
                </c:pt>
                <c:pt idx="1295">
                  <c:v>0</c:v>
                </c:pt>
                <c:pt idx="1296">
                  <c:v>0</c:v>
                </c:pt>
                <c:pt idx="1297">
                  <c:v>0</c:v>
                </c:pt>
                <c:pt idx="1298">
                  <c:v>0</c:v>
                </c:pt>
                <c:pt idx="1299">
                  <c:v>0</c:v>
                </c:pt>
                <c:pt idx="1300">
                  <c:v>0</c:v>
                </c:pt>
                <c:pt idx="1301">
                  <c:v>3443</c:v>
                </c:pt>
                <c:pt idx="1302">
                  <c:v>0</c:v>
                </c:pt>
                <c:pt idx="1303">
                  <c:v>3701</c:v>
                </c:pt>
                <c:pt idx="1304">
                  <c:v>0</c:v>
                </c:pt>
                <c:pt idx="1305">
                  <c:v>0</c:v>
                </c:pt>
                <c:pt idx="1306">
                  <c:v>0</c:v>
                </c:pt>
                <c:pt idx="1307">
                  <c:v>0</c:v>
                </c:pt>
                <c:pt idx="1308">
                  <c:v>0</c:v>
                </c:pt>
                <c:pt idx="1309">
                  <c:v>0</c:v>
                </c:pt>
                <c:pt idx="1310">
                  <c:v>6980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9449</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3315</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5-03DC-447C-8544-B11F47E81EF4}"/>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Sheet1!$H$2:$H$1556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1279</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6-03DC-447C-8544-B11F47E81EF4}"/>
            </c:ext>
          </c:extLst>
        </c:ser>
        <c:ser>
          <c:idx val="7"/>
          <c:order val="7"/>
          <c:tx>
            <c:strRef>
              <c:f>Sheet1!$I$1</c:f>
              <c:strCache>
                <c:ptCount val="1"/>
                <c:pt idx="0">
                  <c:v>seechaey</c:v>
                </c:pt>
              </c:strCache>
            </c:strRef>
          </c:tx>
          <c:spPr>
            <a:ln w="28575" cap="rnd">
              <a:solidFill>
                <a:schemeClr val="accent2">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Sheet1!$I$2:$I$1556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5712</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7-03DC-447C-8544-B11F47E81EF4}"/>
            </c:ext>
          </c:extLst>
        </c:ser>
        <c:ser>
          <c:idx val="8"/>
          <c:order val="8"/>
          <c:tx>
            <c:strRef>
              <c:f>Sheet1!$J$1</c:f>
              <c:strCache>
                <c:ptCount val="1"/>
                <c:pt idx="0">
                  <c:v>alex_delany</c:v>
                </c:pt>
              </c:strCache>
            </c:strRef>
          </c:tx>
          <c:spPr>
            <a:ln w="28575" cap="rnd">
              <a:solidFill>
                <a:schemeClr val="accent3">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Sheet1!$J$2:$J$1556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5944</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5301</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7096</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4640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4910</c:v>
                </c:pt>
                <c:pt idx="1055">
                  <c:v>0</c:v>
                </c:pt>
                <c:pt idx="1056">
                  <c:v>0</c:v>
                </c:pt>
                <c:pt idx="1057">
                  <c:v>0</c:v>
                </c:pt>
                <c:pt idx="1058">
                  <c:v>0</c:v>
                </c:pt>
                <c:pt idx="1059">
                  <c:v>0</c:v>
                </c:pt>
                <c:pt idx="1060">
                  <c:v>0</c:v>
                </c:pt>
                <c:pt idx="1061">
                  <c:v>0</c:v>
                </c:pt>
                <c:pt idx="1062">
                  <c:v>0</c:v>
                </c:pt>
                <c:pt idx="1063">
                  <c:v>0</c:v>
                </c:pt>
                <c:pt idx="1064">
                  <c:v>0</c:v>
                </c:pt>
                <c:pt idx="1065">
                  <c:v>0</c:v>
                </c:pt>
                <c:pt idx="1066">
                  <c:v>2717</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5224</c:v>
                </c:pt>
                <c:pt idx="1307">
                  <c:v>0</c:v>
                </c:pt>
                <c:pt idx="1308">
                  <c:v>7310</c:v>
                </c:pt>
                <c:pt idx="1309">
                  <c:v>1156</c:v>
                </c:pt>
                <c:pt idx="1310">
                  <c:v>0</c:v>
                </c:pt>
                <c:pt idx="1311">
                  <c:v>1810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1122</c:v>
                </c:pt>
                <c:pt idx="1391">
                  <c:v>0</c:v>
                </c:pt>
                <c:pt idx="1392">
                  <c:v>0</c:v>
                </c:pt>
                <c:pt idx="1393">
                  <c:v>0</c:v>
                </c:pt>
                <c:pt idx="1394">
                  <c:v>0</c:v>
                </c:pt>
                <c:pt idx="1395">
                  <c:v>0</c:v>
                </c:pt>
                <c:pt idx="1396">
                  <c:v>0</c:v>
                </c:pt>
                <c:pt idx="1397">
                  <c:v>0</c:v>
                </c:pt>
                <c:pt idx="1398">
                  <c:v>0</c:v>
                </c:pt>
                <c:pt idx="1399">
                  <c:v>0</c:v>
                </c:pt>
                <c:pt idx="1400">
                  <c:v>6754</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9911</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4842</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9350</c:v>
                </c:pt>
                <c:pt idx="1472">
                  <c:v>1708</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5292</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8488</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8830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8-03DC-447C-8544-B11F47E81EF4}"/>
            </c:ext>
          </c:extLst>
        </c:ser>
        <c:ser>
          <c:idx val="9"/>
          <c:order val="9"/>
          <c:tx>
            <c:strRef>
              <c:f>Sheet1!$K$1</c:f>
              <c:strCache>
                <c:ptCount val="1"/>
                <c:pt idx="0">
                  <c:v>brad_leone</c:v>
                </c:pt>
              </c:strCache>
            </c:strRef>
          </c:tx>
          <c:spPr>
            <a:ln w="28575" cap="rnd">
              <a:solidFill>
                <a:schemeClr val="accent4">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Sheet1!$K$2:$K$1556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41043</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10221</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43017</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33586</c:v>
                </c:pt>
                <c:pt idx="1042">
                  <c:v>0</c:v>
                </c:pt>
                <c:pt idx="1043">
                  <c:v>0</c:v>
                </c:pt>
                <c:pt idx="1044">
                  <c:v>0</c:v>
                </c:pt>
                <c:pt idx="1045">
                  <c:v>0</c:v>
                </c:pt>
                <c:pt idx="1046">
                  <c:v>0</c:v>
                </c:pt>
                <c:pt idx="1047">
                  <c:v>0</c:v>
                </c:pt>
                <c:pt idx="1048">
                  <c:v>0</c:v>
                </c:pt>
                <c:pt idx="1049">
                  <c:v>0</c:v>
                </c:pt>
                <c:pt idx="1050">
                  <c:v>0</c:v>
                </c:pt>
                <c:pt idx="1051">
                  <c:v>0</c:v>
                </c:pt>
                <c:pt idx="1052">
                  <c:v>0</c:v>
                </c:pt>
                <c:pt idx="1053">
                  <c:v>37742</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17295</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29416</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8140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7915</c:v>
                </c:pt>
                <c:pt idx="1300">
                  <c:v>0</c:v>
                </c:pt>
                <c:pt idx="1301">
                  <c:v>0</c:v>
                </c:pt>
                <c:pt idx="1302">
                  <c:v>0</c:v>
                </c:pt>
                <c:pt idx="1303">
                  <c:v>7659</c:v>
                </c:pt>
                <c:pt idx="1304">
                  <c:v>8409</c:v>
                </c:pt>
                <c:pt idx="1305">
                  <c:v>0</c:v>
                </c:pt>
                <c:pt idx="1306">
                  <c:v>0</c:v>
                </c:pt>
                <c:pt idx="1307">
                  <c:v>0</c:v>
                </c:pt>
                <c:pt idx="1308">
                  <c:v>0</c:v>
                </c:pt>
                <c:pt idx="1309">
                  <c:v>0</c:v>
                </c:pt>
                <c:pt idx="1310">
                  <c:v>0</c:v>
                </c:pt>
                <c:pt idx="1311">
                  <c:v>4825</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1046</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4964</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9-03DC-447C-8544-B11F47E81EF4}"/>
            </c:ext>
          </c:extLst>
        </c:ser>
        <c:ser>
          <c:idx val="10"/>
          <c:order val="10"/>
          <c:tx>
            <c:strRef>
              <c:f>Sheet1!$L$1</c:f>
              <c:strCache>
                <c:ptCount val="1"/>
                <c:pt idx="0">
                  <c:v>andybaraghani</c:v>
                </c:pt>
              </c:strCache>
            </c:strRef>
          </c:tx>
          <c:spPr>
            <a:ln w="28575" cap="rnd">
              <a:solidFill>
                <a:schemeClr val="accent5">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Sheet1!$L$2:$L$1556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15311</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8637</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10823</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1330</c:v>
                </c:pt>
                <c:pt idx="1305">
                  <c:v>5301</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4544</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2428</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6399</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A-03DC-447C-8544-B11F47E81EF4}"/>
            </c:ext>
          </c:extLst>
        </c:ser>
        <c:dLbls>
          <c:showLegendKey val="0"/>
          <c:showVal val="0"/>
          <c:showCatName val="0"/>
          <c:showSerName val="0"/>
          <c:showPercent val="0"/>
          <c:showBubbleSize val="0"/>
        </c:dLbls>
        <c:smooth val="0"/>
        <c:axId val="457421128"/>
        <c:axId val="457429984"/>
      </c:lineChart>
      <c:dateAx>
        <c:axId val="457421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429984"/>
        <c:crosses val="autoZero"/>
        <c:auto val="1"/>
        <c:lblOffset val="100"/>
        <c:baseTimeUnit val="days"/>
      </c:dateAx>
      <c:valAx>
        <c:axId val="45742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42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csaffitz</c:v>
                </c:pt>
              </c:strCache>
            </c:strRef>
          </c:tx>
          <c:spPr>
            <a:ln w="28575" cap="rnd">
              <a:solidFill>
                <a:schemeClr val="accent1"/>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Sheet1!$B$2:$B$1556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43743</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23839</c:v>
                </c:pt>
                <c:pt idx="1072">
                  <c:v>18925</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28537</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0-9C6F-4696-B9E1-65A0652F45C3}"/>
            </c:ext>
          </c:extLst>
        </c:ser>
        <c:ser>
          <c:idx val="1"/>
          <c:order val="1"/>
          <c:tx>
            <c:strRef>
              <c:f>Sheet1!$C$1</c:f>
              <c:strCache>
                <c:ptCount val="1"/>
                <c:pt idx="0">
                  <c:v>bonappetitmag</c:v>
                </c:pt>
              </c:strCache>
            </c:strRef>
          </c:tx>
          <c:spPr>
            <a:ln w="28575" cap="rnd">
              <a:solidFill>
                <a:schemeClr val="accent2"/>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Sheet1!$C$2:$C$1556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5290</c:v>
                </c:pt>
                <c:pt idx="857">
                  <c:v>18267</c:v>
                </c:pt>
                <c:pt idx="858">
                  <c:v>0</c:v>
                </c:pt>
                <c:pt idx="859">
                  <c:v>50384</c:v>
                </c:pt>
                <c:pt idx="860">
                  <c:v>0</c:v>
                </c:pt>
                <c:pt idx="861">
                  <c:v>0</c:v>
                </c:pt>
                <c:pt idx="862">
                  <c:v>0</c:v>
                </c:pt>
                <c:pt idx="863">
                  <c:v>0</c:v>
                </c:pt>
                <c:pt idx="864">
                  <c:v>12083</c:v>
                </c:pt>
                <c:pt idx="865">
                  <c:v>0</c:v>
                </c:pt>
                <c:pt idx="866">
                  <c:v>9945</c:v>
                </c:pt>
                <c:pt idx="867">
                  <c:v>18077</c:v>
                </c:pt>
                <c:pt idx="868">
                  <c:v>3142</c:v>
                </c:pt>
                <c:pt idx="869">
                  <c:v>0</c:v>
                </c:pt>
                <c:pt idx="870">
                  <c:v>0</c:v>
                </c:pt>
                <c:pt idx="871">
                  <c:v>14270</c:v>
                </c:pt>
                <c:pt idx="872">
                  <c:v>0</c:v>
                </c:pt>
                <c:pt idx="873">
                  <c:v>0</c:v>
                </c:pt>
                <c:pt idx="874">
                  <c:v>0</c:v>
                </c:pt>
                <c:pt idx="875">
                  <c:v>2798</c:v>
                </c:pt>
                <c:pt idx="876">
                  <c:v>0</c:v>
                </c:pt>
                <c:pt idx="877">
                  <c:v>0</c:v>
                </c:pt>
                <c:pt idx="878">
                  <c:v>4269</c:v>
                </c:pt>
                <c:pt idx="879">
                  <c:v>0</c:v>
                </c:pt>
                <c:pt idx="880">
                  <c:v>0</c:v>
                </c:pt>
                <c:pt idx="881">
                  <c:v>11589</c:v>
                </c:pt>
                <c:pt idx="882">
                  <c:v>0</c:v>
                </c:pt>
                <c:pt idx="883">
                  <c:v>0</c:v>
                </c:pt>
                <c:pt idx="884">
                  <c:v>17046</c:v>
                </c:pt>
                <c:pt idx="885">
                  <c:v>0</c:v>
                </c:pt>
                <c:pt idx="886">
                  <c:v>0</c:v>
                </c:pt>
                <c:pt idx="887">
                  <c:v>0</c:v>
                </c:pt>
                <c:pt idx="888">
                  <c:v>0</c:v>
                </c:pt>
                <c:pt idx="889">
                  <c:v>0</c:v>
                </c:pt>
                <c:pt idx="890">
                  <c:v>0</c:v>
                </c:pt>
                <c:pt idx="891">
                  <c:v>0</c:v>
                </c:pt>
                <c:pt idx="892">
                  <c:v>0</c:v>
                </c:pt>
                <c:pt idx="893">
                  <c:v>0</c:v>
                </c:pt>
                <c:pt idx="894">
                  <c:v>33803</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14248</c:v>
                </c:pt>
                <c:pt idx="909">
                  <c:v>0</c:v>
                </c:pt>
                <c:pt idx="910">
                  <c:v>0</c:v>
                </c:pt>
                <c:pt idx="911">
                  <c:v>0</c:v>
                </c:pt>
                <c:pt idx="912">
                  <c:v>0</c:v>
                </c:pt>
                <c:pt idx="913">
                  <c:v>0</c:v>
                </c:pt>
                <c:pt idx="914">
                  <c:v>0</c:v>
                </c:pt>
                <c:pt idx="915">
                  <c:v>0</c:v>
                </c:pt>
                <c:pt idx="916">
                  <c:v>0</c:v>
                </c:pt>
                <c:pt idx="917">
                  <c:v>2107</c:v>
                </c:pt>
                <c:pt idx="918">
                  <c:v>14974</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3690</c:v>
                </c:pt>
                <c:pt idx="946">
                  <c:v>0</c:v>
                </c:pt>
                <c:pt idx="947">
                  <c:v>0</c:v>
                </c:pt>
                <c:pt idx="948">
                  <c:v>8156</c:v>
                </c:pt>
                <c:pt idx="949">
                  <c:v>0</c:v>
                </c:pt>
                <c:pt idx="950">
                  <c:v>0</c:v>
                </c:pt>
                <c:pt idx="951">
                  <c:v>0</c:v>
                </c:pt>
                <c:pt idx="952">
                  <c:v>2511</c:v>
                </c:pt>
                <c:pt idx="953">
                  <c:v>0</c:v>
                </c:pt>
                <c:pt idx="954">
                  <c:v>0</c:v>
                </c:pt>
                <c:pt idx="955">
                  <c:v>0</c:v>
                </c:pt>
                <c:pt idx="956">
                  <c:v>0</c:v>
                </c:pt>
                <c:pt idx="957">
                  <c:v>17179</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21599</c:v>
                </c:pt>
                <c:pt idx="973">
                  <c:v>0</c:v>
                </c:pt>
                <c:pt idx="974">
                  <c:v>1827</c:v>
                </c:pt>
                <c:pt idx="975">
                  <c:v>0</c:v>
                </c:pt>
                <c:pt idx="976">
                  <c:v>0</c:v>
                </c:pt>
                <c:pt idx="977">
                  <c:v>0</c:v>
                </c:pt>
                <c:pt idx="978">
                  <c:v>0</c:v>
                </c:pt>
                <c:pt idx="979">
                  <c:v>0</c:v>
                </c:pt>
                <c:pt idx="980">
                  <c:v>0</c:v>
                </c:pt>
                <c:pt idx="981">
                  <c:v>15692</c:v>
                </c:pt>
                <c:pt idx="982">
                  <c:v>0</c:v>
                </c:pt>
                <c:pt idx="983">
                  <c:v>5224</c:v>
                </c:pt>
                <c:pt idx="984">
                  <c:v>0</c:v>
                </c:pt>
                <c:pt idx="985">
                  <c:v>0</c:v>
                </c:pt>
                <c:pt idx="986">
                  <c:v>0</c:v>
                </c:pt>
                <c:pt idx="987">
                  <c:v>0</c:v>
                </c:pt>
                <c:pt idx="988">
                  <c:v>0</c:v>
                </c:pt>
                <c:pt idx="989">
                  <c:v>0</c:v>
                </c:pt>
                <c:pt idx="990">
                  <c:v>0</c:v>
                </c:pt>
                <c:pt idx="991">
                  <c:v>3621</c:v>
                </c:pt>
                <c:pt idx="992">
                  <c:v>0</c:v>
                </c:pt>
                <c:pt idx="993">
                  <c:v>0</c:v>
                </c:pt>
                <c:pt idx="994">
                  <c:v>0</c:v>
                </c:pt>
                <c:pt idx="995">
                  <c:v>4917</c:v>
                </c:pt>
                <c:pt idx="996">
                  <c:v>17735</c:v>
                </c:pt>
                <c:pt idx="997">
                  <c:v>0</c:v>
                </c:pt>
                <c:pt idx="998">
                  <c:v>0</c:v>
                </c:pt>
                <c:pt idx="999">
                  <c:v>0</c:v>
                </c:pt>
                <c:pt idx="1000">
                  <c:v>3097</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7480</c:v>
                </c:pt>
                <c:pt idx="1016">
                  <c:v>0</c:v>
                </c:pt>
                <c:pt idx="1017">
                  <c:v>0</c:v>
                </c:pt>
                <c:pt idx="1018">
                  <c:v>2040</c:v>
                </c:pt>
                <c:pt idx="1019">
                  <c:v>13426</c:v>
                </c:pt>
                <c:pt idx="1020">
                  <c:v>1783</c:v>
                </c:pt>
                <c:pt idx="1021">
                  <c:v>0</c:v>
                </c:pt>
                <c:pt idx="1022">
                  <c:v>3803</c:v>
                </c:pt>
                <c:pt idx="1023">
                  <c:v>0</c:v>
                </c:pt>
                <c:pt idx="1024">
                  <c:v>0</c:v>
                </c:pt>
                <c:pt idx="1025">
                  <c:v>6414</c:v>
                </c:pt>
                <c:pt idx="1026">
                  <c:v>2204</c:v>
                </c:pt>
                <c:pt idx="1027">
                  <c:v>0</c:v>
                </c:pt>
                <c:pt idx="1028">
                  <c:v>0</c:v>
                </c:pt>
                <c:pt idx="1029">
                  <c:v>0</c:v>
                </c:pt>
                <c:pt idx="1030">
                  <c:v>2483</c:v>
                </c:pt>
                <c:pt idx="1031">
                  <c:v>0</c:v>
                </c:pt>
                <c:pt idx="1032">
                  <c:v>3475</c:v>
                </c:pt>
                <c:pt idx="1033">
                  <c:v>0</c:v>
                </c:pt>
                <c:pt idx="1034">
                  <c:v>0</c:v>
                </c:pt>
                <c:pt idx="1035">
                  <c:v>0</c:v>
                </c:pt>
                <c:pt idx="1036">
                  <c:v>4293</c:v>
                </c:pt>
                <c:pt idx="1037">
                  <c:v>0</c:v>
                </c:pt>
                <c:pt idx="1038">
                  <c:v>3266</c:v>
                </c:pt>
                <c:pt idx="1039">
                  <c:v>0</c:v>
                </c:pt>
                <c:pt idx="1040">
                  <c:v>0</c:v>
                </c:pt>
                <c:pt idx="1041">
                  <c:v>19031</c:v>
                </c:pt>
                <c:pt idx="1042">
                  <c:v>0</c:v>
                </c:pt>
                <c:pt idx="1043">
                  <c:v>0</c:v>
                </c:pt>
                <c:pt idx="1044">
                  <c:v>4715</c:v>
                </c:pt>
                <c:pt idx="1045">
                  <c:v>2202</c:v>
                </c:pt>
                <c:pt idx="1046">
                  <c:v>0</c:v>
                </c:pt>
                <c:pt idx="1047">
                  <c:v>23773</c:v>
                </c:pt>
                <c:pt idx="1048">
                  <c:v>0</c:v>
                </c:pt>
                <c:pt idx="1049">
                  <c:v>2903</c:v>
                </c:pt>
                <c:pt idx="1050">
                  <c:v>7903</c:v>
                </c:pt>
                <c:pt idx="1051">
                  <c:v>0</c:v>
                </c:pt>
                <c:pt idx="1052">
                  <c:v>0</c:v>
                </c:pt>
                <c:pt idx="1053">
                  <c:v>8549</c:v>
                </c:pt>
                <c:pt idx="1054">
                  <c:v>16691</c:v>
                </c:pt>
                <c:pt idx="1055">
                  <c:v>1402</c:v>
                </c:pt>
                <c:pt idx="1056">
                  <c:v>0</c:v>
                </c:pt>
                <c:pt idx="1057">
                  <c:v>1065</c:v>
                </c:pt>
                <c:pt idx="1058">
                  <c:v>5068</c:v>
                </c:pt>
                <c:pt idx="1059">
                  <c:v>2358</c:v>
                </c:pt>
                <c:pt idx="1060">
                  <c:v>3126</c:v>
                </c:pt>
                <c:pt idx="1061">
                  <c:v>0</c:v>
                </c:pt>
                <c:pt idx="1062">
                  <c:v>0</c:v>
                </c:pt>
                <c:pt idx="1063">
                  <c:v>10016</c:v>
                </c:pt>
                <c:pt idx="1064">
                  <c:v>5195</c:v>
                </c:pt>
                <c:pt idx="1065">
                  <c:v>1388</c:v>
                </c:pt>
                <c:pt idx="1066">
                  <c:v>6056</c:v>
                </c:pt>
                <c:pt idx="1067">
                  <c:v>2449</c:v>
                </c:pt>
                <c:pt idx="1068">
                  <c:v>0</c:v>
                </c:pt>
                <c:pt idx="1069">
                  <c:v>0</c:v>
                </c:pt>
                <c:pt idx="1070">
                  <c:v>3613</c:v>
                </c:pt>
                <c:pt idx="1071">
                  <c:v>0</c:v>
                </c:pt>
                <c:pt idx="1072">
                  <c:v>0</c:v>
                </c:pt>
                <c:pt idx="1073">
                  <c:v>0</c:v>
                </c:pt>
                <c:pt idx="1074">
                  <c:v>7869</c:v>
                </c:pt>
                <c:pt idx="1075">
                  <c:v>9108</c:v>
                </c:pt>
                <c:pt idx="1076">
                  <c:v>0</c:v>
                </c:pt>
                <c:pt idx="1077">
                  <c:v>0</c:v>
                </c:pt>
                <c:pt idx="1078">
                  <c:v>2654</c:v>
                </c:pt>
                <c:pt idx="1079">
                  <c:v>0</c:v>
                </c:pt>
                <c:pt idx="1080">
                  <c:v>2559</c:v>
                </c:pt>
                <c:pt idx="1081">
                  <c:v>0</c:v>
                </c:pt>
                <c:pt idx="1082">
                  <c:v>0</c:v>
                </c:pt>
                <c:pt idx="1083">
                  <c:v>0</c:v>
                </c:pt>
                <c:pt idx="1084">
                  <c:v>0</c:v>
                </c:pt>
                <c:pt idx="1085">
                  <c:v>8478</c:v>
                </c:pt>
                <c:pt idx="1086">
                  <c:v>0</c:v>
                </c:pt>
                <c:pt idx="1087">
                  <c:v>0</c:v>
                </c:pt>
                <c:pt idx="1088">
                  <c:v>0</c:v>
                </c:pt>
                <c:pt idx="1089">
                  <c:v>0</c:v>
                </c:pt>
                <c:pt idx="1090">
                  <c:v>0</c:v>
                </c:pt>
                <c:pt idx="1091">
                  <c:v>4535</c:v>
                </c:pt>
                <c:pt idx="1092">
                  <c:v>0</c:v>
                </c:pt>
                <c:pt idx="1093">
                  <c:v>0</c:v>
                </c:pt>
                <c:pt idx="1094">
                  <c:v>0</c:v>
                </c:pt>
                <c:pt idx="1095">
                  <c:v>3522</c:v>
                </c:pt>
                <c:pt idx="1096">
                  <c:v>0</c:v>
                </c:pt>
                <c:pt idx="1097">
                  <c:v>0</c:v>
                </c:pt>
                <c:pt idx="1098">
                  <c:v>7102</c:v>
                </c:pt>
                <c:pt idx="1099">
                  <c:v>5388</c:v>
                </c:pt>
                <c:pt idx="1100">
                  <c:v>0</c:v>
                </c:pt>
                <c:pt idx="1101">
                  <c:v>10683</c:v>
                </c:pt>
                <c:pt idx="1102">
                  <c:v>12382</c:v>
                </c:pt>
                <c:pt idx="1103">
                  <c:v>6358</c:v>
                </c:pt>
                <c:pt idx="1104">
                  <c:v>0</c:v>
                </c:pt>
                <c:pt idx="1105">
                  <c:v>4341</c:v>
                </c:pt>
                <c:pt idx="1106">
                  <c:v>7478</c:v>
                </c:pt>
                <c:pt idx="1107">
                  <c:v>6703</c:v>
                </c:pt>
                <c:pt idx="1108">
                  <c:v>0</c:v>
                </c:pt>
                <c:pt idx="1109">
                  <c:v>0</c:v>
                </c:pt>
                <c:pt idx="1110">
                  <c:v>0</c:v>
                </c:pt>
                <c:pt idx="1111">
                  <c:v>0</c:v>
                </c:pt>
                <c:pt idx="1112">
                  <c:v>2492</c:v>
                </c:pt>
                <c:pt idx="1113">
                  <c:v>0</c:v>
                </c:pt>
                <c:pt idx="1114">
                  <c:v>4258</c:v>
                </c:pt>
                <c:pt idx="1115">
                  <c:v>0</c:v>
                </c:pt>
                <c:pt idx="1116">
                  <c:v>4739</c:v>
                </c:pt>
                <c:pt idx="1117">
                  <c:v>0</c:v>
                </c:pt>
                <c:pt idx="1118">
                  <c:v>0</c:v>
                </c:pt>
                <c:pt idx="1119">
                  <c:v>0</c:v>
                </c:pt>
                <c:pt idx="1120">
                  <c:v>2864</c:v>
                </c:pt>
                <c:pt idx="1121">
                  <c:v>4068</c:v>
                </c:pt>
                <c:pt idx="1122">
                  <c:v>0</c:v>
                </c:pt>
                <c:pt idx="1123">
                  <c:v>4747</c:v>
                </c:pt>
                <c:pt idx="1124">
                  <c:v>3245</c:v>
                </c:pt>
                <c:pt idx="1125">
                  <c:v>0</c:v>
                </c:pt>
                <c:pt idx="1126">
                  <c:v>0</c:v>
                </c:pt>
                <c:pt idx="1127">
                  <c:v>0</c:v>
                </c:pt>
                <c:pt idx="1128">
                  <c:v>6099</c:v>
                </c:pt>
                <c:pt idx="1129">
                  <c:v>0</c:v>
                </c:pt>
                <c:pt idx="1130">
                  <c:v>3009</c:v>
                </c:pt>
                <c:pt idx="1131">
                  <c:v>0</c:v>
                </c:pt>
                <c:pt idx="1132">
                  <c:v>0</c:v>
                </c:pt>
                <c:pt idx="1133">
                  <c:v>0</c:v>
                </c:pt>
                <c:pt idx="1134">
                  <c:v>8420</c:v>
                </c:pt>
                <c:pt idx="1135">
                  <c:v>0</c:v>
                </c:pt>
                <c:pt idx="1136">
                  <c:v>0</c:v>
                </c:pt>
                <c:pt idx="1137">
                  <c:v>0</c:v>
                </c:pt>
                <c:pt idx="1138">
                  <c:v>6266</c:v>
                </c:pt>
                <c:pt idx="1139">
                  <c:v>0</c:v>
                </c:pt>
                <c:pt idx="1140">
                  <c:v>0</c:v>
                </c:pt>
                <c:pt idx="1141">
                  <c:v>4820</c:v>
                </c:pt>
                <c:pt idx="1142">
                  <c:v>7043</c:v>
                </c:pt>
                <c:pt idx="1143">
                  <c:v>0</c:v>
                </c:pt>
                <c:pt idx="1144">
                  <c:v>6689</c:v>
                </c:pt>
                <c:pt idx="1145">
                  <c:v>0</c:v>
                </c:pt>
                <c:pt idx="1146">
                  <c:v>0</c:v>
                </c:pt>
                <c:pt idx="1147">
                  <c:v>0</c:v>
                </c:pt>
                <c:pt idx="1148">
                  <c:v>3252</c:v>
                </c:pt>
                <c:pt idx="1149">
                  <c:v>0</c:v>
                </c:pt>
                <c:pt idx="1150">
                  <c:v>0</c:v>
                </c:pt>
                <c:pt idx="1151">
                  <c:v>0</c:v>
                </c:pt>
                <c:pt idx="1152">
                  <c:v>0</c:v>
                </c:pt>
                <c:pt idx="1153">
                  <c:v>0</c:v>
                </c:pt>
                <c:pt idx="1154">
                  <c:v>0</c:v>
                </c:pt>
                <c:pt idx="1155">
                  <c:v>18803</c:v>
                </c:pt>
                <c:pt idx="1156">
                  <c:v>0</c:v>
                </c:pt>
                <c:pt idx="1157">
                  <c:v>0</c:v>
                </c:pt>
                <c:pt idx="1158">
                  <c:v>0</c:v>
                </c:pt>
                <c:pt idx="1159">
                  <c:v>0</c:v>
                </c:pt>
                <c:pt idx="1160">
                  <c:v>0</c:v>
                </c:pt>
                <c:pt idx="1161">
                  <c:v>17663</c:v>
                </c:pt>
                <c:pt idx="1162">
                  <c:v>0</c:v>
                </c:pt>
                <c:pt idx="1163">
                  <c:v>0</c:v>
                </c:pt>
                <c:pt idx="1164">
                  <c:v>0</c:v>
                </c:pt>
                <c:pt idx="1165">
                  <c:v>0</c:v>
                </c:pt>
                <c:pt idx="1166">
                  <c:v>22821</c:v>
                </c:pt>
                <c:pt idx="1167">
                  <c:v>0</c:v>
                </c:pt>
                <c:pt idx="1168">
                  <c:v>0</c:v>
                </c:pt>
                <c:pt idx="1169">
                  <c:v>3885</c:v>
                </c:pt>
                <c:pt idx="1170">
                  <c:v>0</c:v>
                </c:pt>
                <c:pt idx="1171">
                  <c:v>0</c:v>
                </c:pt>
                <c:pt idx="1172">
                  <c:v>0</c:v>
                </c:pt>
                <c:pt idx="1173">
                  <c:v>3665</c:v>
                </c:pt>
                <c:pt idx="1174">
                  <c:v>2541</c:v>
                </c:pt>
                <c:pt idx="1175">
                  <c:v>2053</c:v>
                </c:pt>
                <c:pt idx="1176">
                  <c:v>0</c:v>
                </c:pt>
                <c:pt idx="1177">
                  <c:v>23799</c:v>
                </c:pt>
                <c:pt idx="1178">
                  <c:v>0</c:v>
                </c:pt>
                <c:pt idx="1179">
                  <c:v>5521</c:v>
                </c:pt>
                <c:pt idx="1180">
                  <c:v>0</c:v>
                </c:pt>
                <c:pt idx="1181">
                  <c:v>4964</c:v>
                </c:pt>
                <c:pt idx="1182">
                  <c:v>4540</c:v>
                </c:pt>
                <c:pt idx="1183">
                  <c:v>0</c:v>
                </c:pt>
                <c:pt idx="1184">
                  <c:v>4890</c:v>
                </c:pt>
                <c:pt idx="1185">
                  <c:v>1248</c:v>
                </c:pt>
                <c:pt idx="1186">
                  <c:v>0</c:v>
                </c:pt>
                <c:pt idx="1187">
                  <c:v>0</c:v>
                </c:pt>
                <c:pt idx="1188">
                  <c:v>6933</c:v>
                </c:pt>
                <c:pt idx="1189">
                  <c:v>0</c:v>
                </c:pt>
                <c:pt idx="1190">
                  <c:v>6873</c:v>
                </c:pt>
                <c:pt idx="1191">
                  <c:v>11000</c:v>
                </c:pt>
                <c:pt idx="1192">
                  <c:v>11781</c:v>
                </c:pt>
                <c:pt idx="1193">
                  <c:v>0</c:v>
                </c:pt>
                <c:pt idx="1194">
                  <c:v>0</c:v>
                </c:pt>
                <c:pt idx="1195">
                  <c:v>16834</c:v>
                </c:pt>
                <c:pt idx="1196">
                  <c:v>0</c:v>
                </c:pt>
                <c:pt idx="1197">
                  <c:v>0</c:v>
                </c:pt>
                <c:pt idx="1198">
                  <c:v>0</c:v>
                </c:pt>
                <c:pt idx="1199">
                  <c:v>9475</c:v>
                </c:pt>
                <c:pt idx="1200">
                  <c:v>0</c:v>
                </c:pt>
                <c:pt idx="1201">
                  <c:v>0</c:v>
                </c:pt>
                <c:pt idx="1202">
                  <c:v>11474</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2000</c:v>
                </c:pt>
                <c:pt idx="1221">
                  <c:v>0</c:v>
                </c:pt>
                <c:pt idx="1222">
                  <c:v>0</c:v>
                </c:pt>
                <c:pt idx="1223">
                  <c:v>0</c:v>
                </c:pt>
                <c:pt idx="1224">
                  <c:v>0</c:v>
                </c:pt>
                <c:pt idx="1225">
                  <c:v>0</c:v>
                </c:pt>
                <c:pt idx="1226">
                  <c:v>0</c:v>
                </c:pt>
                <c:pt idx="1227">
                  <c:v>0</c:v>
                </c:pt>
                <c:pt idx="1228">
                  <c:v>0</c:v>
                </c:pt>
                <c:pt idx="1229">
                  <c:v>0</c:v>
                </c:pt>
                <c:pt idx="1230">
                  <c:v>12437</c:v>
                </c:pt>
                <c:pt idx="1231">
                  <c:v>0</c:v>
                </c:pt>
                <c:pt idx="1232">
                  <c:v>3076</c:v>
                </c:pt>
                <c:pt idx="1233">
                  <c:v>5498</c:v>
                </c:pt>
                <c:pt idx="1234">
                  <c:v>0</c:v>
                </c:pt>
                <c:pt idx="1235">
                  <c:v>0</c:v>
                </c:pt>
                <c:pt idx="1236">
                  <c:v>10498</c:v>
                </c:pt>
                <c:pt idx="1237">
                  <c:v>6032</c:v>
                </c:pt>
                <c:pt idx="1238">
                  <c:v>0</c:v>
                </c:pt>
                <c:pt idx="1239">
                  <c:v>9735</c:v>
                </c:pt>
                <c:pt idx="1240">
                  <c:v>8160</c:v>
                </c:pt>
                <c:pt idx="1241">
                  <c:v>0</c:v>
                </c:pt>
                <c:pt idx="1242">
                  <c:v>0</c:v>
                </c:pt>
                <c:pt idx="1243">
                  <c:v>0</c:v>
                </c:pt>
                <c:pt idx="1244">
                  <c:v>0</c:v>
                </c:pt>
                <c:pt idx="1245">
                  <c:v>0</c:v>
                </c:pt>
                <c:pt idx="1246">
                  <c:v>10405</c:v>
                </c:pt>
                <c:pt idx="1247">
                  <c:v>0</c:v>
                </c:pt>
                <c:pt idx="1248">
                  <c:v>0</c:v>
                </c:pt>
                <c:pt idx="1249">
                  <c:v>0</c:v>
                </c:pt>
                <c:pt idx="1250">
                  <c:v>0</c:v>
                </c:pt>
                <c:pt idx="1251">
                  <c:v>0</c:v>
                </c:pt>
                <c:pt idx="1252">
                  <c:v>0</c:v>
                </c:pt>
                <c:pt idx="1253">
                  <c:v>0</c:v>
                </c:pt>
                <c:pt idx="1254">
                  <c:v>9961</c:v>
                </c:pt>
                <c:pt idx="1255">
                  <c:v>2615</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26179</c:v>
                </c:pt>
                <c:pt idx="1279">
                  <c:v>0</c:v>
                </c:pt>
                <c:pt idx="1280">
                  <c:v>0</c:v>
                </c:pt>
                <c:pt idx="1281">
                  <c:v>7394</c:v>
                </c:pt>
                <c:pt idx="1282">
                  <c:v>1706</c:v>
                </c:pt>
                <c:pt idx="1283">
                  <c:v>0</c:v>
                </c:pt>
                <c:pt idx="1284">
                  <c:v>3992</c:v>
                </c:pt>
                <c:pt idx="1285">
                  <c:v>0</c:v>
                </c:pt>
                <c:pt idx="1286">
                  <c:v>0</c:v>
                </c:pt>
                <c:pt idx="1287">
                  <c:v>0</c:v>
                </c:pt>
                <c:pt idx="1288">
                  <c:v>0</c:v>
                </c:pt>
                <c:pt idx="1289">
                  <c:v>0</c:v>
                </c:pt>
                <c:pt idx="1290">
                  <c:v>2671</c:v>
                </c:pt>
                <c:pt idx="1291">
                  <c:v>6393</c:v>
                </c:pt>
                <c:pt idx="1292">
                  <c:v>0</c:v>
                </c:pt>
                <c:pt idx="1293">
                  <c:v>0</c:v>
                </c:pt>
                <c:pt idx="1294">
                  <c:v>7463</c:v>
                </c:pt>
                <c:pt idx="1295">
                  <c:v>0</c:v>
                </c:pt>
                <c:pt idx="1296">
                  <c:v>0</c:v>
                </c:pt>
                <c:pt idx="1297">
                  <c:v>0</c:v>
                </c:pt>
                <c:pt idx="1298">
                  <c:v>4691</c:v>
                </c:pt>
                <c:pt idx="1299">
                  <c:v>0</c:v>
                </c:pt>
                <c:pt idx="1300">
                  <c:v>0</c:v>
                </c:pt>
                <c:pt idx="1301">
                  <c:v>0</c:v>
                </c:pt>
                <c:pt idx="1302">
                  <c:v>0</c:v>
                </c:pt>
                <c:pt idx="1303">
                  <c:v>2734</c:v>
                </c:pt>
                <c:pt idx="1304">
                  <c:v>3790</c:v>
                </c:pt>
                <c:pt idx="1305">
                  <c:v>6458</c:v>
                </c:pt>
                <c:pt idx="1306">
                  <c:v>6533</c:v>
                </c:pt>
                <c:pt idx="1307">
                  <c:v>5917</c:v>
                </c:pt>
                <c:pt idx="1308">
                  <c:v>8040</c:v>
                </c:pt>
                <c:pt idx="1309">
                  <c:v>17316</c:v>
                </c:pt>
                <c:pt idx="1310">
                  <c:v>5997</c:v>
                </c:pt>
                <c:pt idx="1311">
                  <c:v>4948</c:v>
                </c:pt>
                <c:pt idx="1312">
                  <c:v>0</c:v>
                </c:pt>
                <c:pt idx="1313">
                  <c:v>0</c:v>
                </c:pt>
                <c:pt idx="1314">
                  <c:v>3950</c:v>
                </c:pt>
                <c:pt idx="1315">
                  <c:v>4071</c:v>
                </c:pt>
                <c:pt idx="1316">
                  <c:v>0</c:v>
                </c:pt>
                <c:pt idx="1317">
                  <c:v>0</c:v>
                </c:pt>
                <c:pt idx="1318">
                  <c:v>10225</c:v>
                </c:pt>
                <c:pt idx="1319">
                  <c:v>0</c:v>
                </c:pt>
                <c:pt idx="1320">
                  <c:v>0</c:v>
                </c:pt>
                <c:pt idx="1321">
                  <c:v>0</c:v>
                </c:pt>
                <c:pt idx="1322">
                  <c:v>0</c:v>
                </c:pt>
                <c:pt idx="1323">
                  <c:v>15636</c:v>
                </c:pt>
                <c:pt idx="1324">
                  <c:v>0</c:v>
                </c:pt>
                <c:pt idx="1325">
                  <c:v>0</c:v>
                </c:pt>
                <c:pt idx="1326">
                  <c:v>0</c:v>
                </c:pt>
                <c:pt idx="1327">
                  <c:v>6162</c:v>
                </c:pt>
                <c:pt idx="1328">
                  <c:v>7780</c:v>
                </c:pt>
                <c:pt idx="1329">
                  <c:v>0</c:v>
                </c:pt>
                <c:pt idx="1330">
                  <c:v>0</c:v>
                </c:pt>
                <c:pt idx="1331">
                  <c:v>0</c:v>
                </c:pt>
                <c:pt idx="1332">
                  <c:v>11977</c:v>
                </c:pt>
                <c:pt idx="1333">
                  <c:v>0</c:v>
                </c:pt>
                <c:pt idx="1334">
                  <c:v>0</c:v>
                </c:pt>
                <c:pt idx="1335">
                  <c:v>4422</c:v>
                </c:pt>
                <c:pt idx="1336">
                  <c:v>0</c:v>
                </c:pt>
                <c:pt idx="1337">
                  <c:v>0</c:v>
                </c:pt>
                <c:pt idx="1338">
                  <c:v>0</c:v>
                </c:pt>
                <c:pt idx="1339">
                  <c:v>0</c:v>
                </c:pt>
                <c:pt idx="1340">
                  <c:v>0</c:v>
                </c:pt>
                <c:pt idx="1341">
                  <c:v>6320</c:v>
                </c:pt>
                <c:pt idx="1342">
                  <c:v>0</c:v>
                </c:pt>
                <c:pt idx="1343">
                  <c:v>11733</c:v>
                </c:pt>
                <c:pt idx="1344">
                  <c:v>0</c:v>
                </c:pt>
                <c:pt idx="1345">
                  <c:v>0</c:v>
                </c:pt>
                <c:pt idx="1346">
                  <c:v>0</c:v>
                </c:pt>
                <c:pt idx="1347">
                  <c:v>13591</c:v>
                </c:pt>
                <c:pt idx="1348">
                  <c:v>0</c:v>
                </c:pt>
                <c:pt idx="1349">
                  <c:v>11513</c:v>
                </c:pt>
                <c:pt idx="1350">
                  <c:v>0</c:v>
                </c:pt>
                <c:pt idx="1351">
                  <c:v>17092</c:v>
                </c:pt>
                <c:pt idx="1352">
                  <c:v>737</c:v>
                </c:pt>
                <c:pt idx="1353">
                  <c:v>0</c:v>
                </c:pt>
                <c:pt idx="1354">
                  <c:v>0</c:v>
                </c:pt>
                <c:pt idx="1355">
                  <c:v>0</c:v>
                </c:pt>
                <c:pt idx="1356">
                  <c:v>0</c:v>
                </c:pt>
                <c:pt idx="1357">
                  <c:v>0</c:v>
                </c:pt>
                <c:pt idx="1358">
                  <c:v>16851</c:v>
                </c:pt>
                <c:pt idx="1359">
                  <c:v>4715</c:v>
                </c:pt>
                <c:pt idx="1360">
                  <c:v>0</c:v>
                </c:pt>
                <c:pt idx="1361">
                  <c:v>0</c:v>
                </c:pt>
                <c:pt idx="1362">
                  <c:v>4189</c:v>
                </c:pt>
                <c:pt idx="1363">
                  <c:v>0</c:v>
                </c:pt>
                <c:pt idx="1364">
                  <c:v>0</c:v>
                </c:pt>
                <c:pt idx="1365">
                  <c:v>0</c:v>
                </c:pt>
                <c:pt idx="1366">
                  <c:v>0</c:v>
                </c:pt>
                <c:pt idx="1367">
                  <c:v>0</c:v>
                </c:pt>
                <c:pt idx="1368">
                  <c:v>0</c:v>
                </c:pt>
                <c:pt idx="1369">
                  <c:v>0</c:v>
                </c:pt>
                <c:pt idx="1370">
                  <c:v>0</c:v>
                </c:pt>
                <c:pt idx="1371">
                  <c:v>859</c:v>
                </c:pt>
                <c:pt idx="1372">
                  <c:v>0</c:v>
                </c:pt>
                <c:pt idx="1373">
                  <c:v>0</c:v>
                </c:pt>
                <c:pt idx="1374">
                  <c:v>0</c:v>
                </c:pt>
                <c:pt idx="1375">
                  <c:v>0</c:v>
                </c:pt>
                <c:pt idx="1376">
                  <c:v>3826</c:v>
                </c:pt>
                <c:pt idx="1377">
                  <c:v>0</c:v>
                </c:pt>
                <c:pt idx="1378">
                  <c:v>0</c:v>
                </c:pt>
                <c:pt idx="1379">
                  <c:v>0</c:v>
                </c:pt>
                <c:pt idx="1380">
                  <c:v>0</c:v>
                </c:pt>
                <c:pt idx="1381">
                  <c:v>0</c:v>
                </c:pt>
                <c:pt idx="1382">
                  <c:v>16531</c:v>
                </c:pt>
                <c:pt idx="1383">
                  <c:v>0</c:v>
                </c:pt>
                <c:pt idx="1384">
                  <c:v>0</c:v>
                </c:pt>
                <c:pt idx="1385">
                  <c:v>0</c:v>
                </c:pt>
                <c:pt idx="1386">
                  <c:v>5580</c:v>
                </c:pt>
                <c:pt idx="1387">
                  <c:v>0</c:v>
                </c:pt>
                <c:pt idx="1388">
                  <c:v>0</c:v>
                </c:pt>
                <c:pt idx="1389">
                  <c:v>0</c:v>
                </c:pt>
                <c:pt idx="1390">
                  <c:v>0</c:v>
                </c:pt>
                <c:pt idx="1391">
                  <c:v>0</c:v>
                </c:pt>
                <c:pt idx="1392">
                  <c:v>7069</c:v>
                </c:pt>
                <c:pt idx="1393">
                  <c:v>0</c:v>
                </c:pt>
                <c:pt idx="1394">
                  <c:v>0</c:v>
                </c:pt>
                <c:pt idx="1395">
                  <c:v>6488</c:v>
                </c:pt>
                <c:pt idx="1396">
                  <c:v>0</c:v>
                </c:pt>
                <c:pt idx="1397">
                  <c:v>0</c:v>
                </c:pt>
                <c:pt idx="1398">
                  <c:v>0</c:v>
                </c:pt>
                <c:pt idx="1399">
                  <c:v>0</c:v>
                </c:pt>
                <c:pt idx="1400">
                  <c:v>8470</c:v>
                </c:pt>
                <c:pt idx="1401">
                  <c:v>0</c:v>
                </c:pt>
                <c:pt idx="1402">
                  <c:v>0</c:v>
                </c:pt>
                <c:pt idx="1403">
                  <c:v>0</c:v>
                </c:pt>
                <c:pt idx="1404">
                  <c:v>0</c:v>
                </c:pt>
                <c:pt idx="1405">
                  <c:v>0</c:v>
                </c:pt>
                <c:pt idx="1406">
                  <c:v>7923</c:v>
                </c:pt>
                <c:pt idx="1407">
                  <c:v>0</c:v>
                </c:pt>
                <c:pt idx="1408">
                  <c:v>0</c:v>
                </c:pt>
                <c:pt idx="1409">
                  <c:v>0</c:v>
                </c:pt>
                <c:pt idx="1410">
                  <c:v>19224</c:v>
                </c:pt>
                <c:pt idx="1411">
                  <c:v>0</c:v>
                </c:pt>
                <c:pt idx="1412">
                  <c:v>5074</c:v>
                </c:pt>
                <c:pt idx="1413">
                  <c:v>0</c:v>
                </c:pt>
                <c:pt idx="1414">
                  <c:v>2041</c:v>
                </c:pt>
                <c:pt idx="1415">
                  <c:v>0</c:v>
                </c:pt>
                <c:pt idx="1416">
                  <c:v>0</c:v>
                </c:pt>
                <c:pt idx="1417">
                  <c:v>0</c:v>
                </c:pt>
                <c:pt idx="1418">
                  <c:v>0</c:v>
                </c:pt>
                <c:pt idx="1419">
                  <c:v>0</c:v>
                </c:pt>
                <c:pt idx="1420">
                  <c:v>0</c:v>
                </c:pt>
                <c:pt idx="1421">
                  <c:v>1527</c:v>
                </c:pt>
                <c:pt idx="1422">
                  <c:v>0</c:v>
                </c:pt>
                <c:pt idx="1423">
                  <c:v>0</c:v>
                </c:pt>
                <c:pt idx="1424">
                  <c:v>0</c:v>
                </c:pt>
                <c:pt idx="1425">
                  <c:v>0</c:v>
                </c:pt>
                <c:pt idx="1426">
                  <c:v>0</c:v>
                </c:pt>
                <c:pt idx="1427">
                  <c:v>13447</c:v>
                </c:pt>
                <c:pt idx="1428">
                  <c:v>0</c:v>
                </c:pt>
                <c:pt idx="1429">
                  <c:v>1891</c:v>
                </c:pt>
                <c:pt idx="1430">
                  <c:v>653</c:v>
                </c:pt>
                <c:pt idx="1431">
                  <c:v>3227</c:v>
                </c:pt>
                <c:pt idx="1432">
                  <c:v>0</c:v>
                </c:pt>
                <c:pt idx="1433">
                  <c:v>0</c:v>
                </c:pt>
                <c:pt idx="1434">
                  <c:v>0</c:v>
                </c:pt>
                <c:pt idx="1435">
                  <c:v>2104</c:v>
                </c:pt>
                <c:pt idx="1436">
                  <c:v>0</c:v>
                </c:pt>
                <c:pt idx="1437">
                  <c:v>0</c:v>
                </c:pt>
                <c:pt idx="1438">
                  <c:v>0</c:v>
                </c:pt>
                <c:pt idx="1439">
                  <c:v>0</c:v>
                </c:pt>
                <c:pt idx="1440">
                  <c:v>0</c:v>
                </c:pt>
                <c:pt idx="1441">
                  <c:v>0</c:v>
                </c:pt>
                <c:pt idx="1442">
                  <c:v>0</c:v>
                </c:pt>
                <c:pt idx="1443">
                  <c:v>0</c:v>
                </c:pt>
                <c:pt idx="1444">
                  <c:v>0</c:v>
                </c:pt>
                <c:pt idx="1445">
                  <c:v>5879</c:v>
                </c:pt>
                <c:pt idx="1446">
                  <c:v>3863</c:v>
                </c:pt>
                <c:pt idx="1447">
                  <c:v>0</c:v>
                </c:pt>
                <c:pt idx="1448">
                  <c:v>0</c:v>
                </c:pt>
                <c:pt idx="1449">
                  <c:v>0</c:v>
                </c:pt>
                <c:pt idx="1450">
                  <c:v>6308</c:v>
                </c:pt>
                <c:pt idx="1451">
                  <c:v>0</c:v>
                </c:pt>
                <c:pt idx="1452">
                  <c:v>0</c:v>
                </c:pt>
                <c:pt idx="1453">
                  <c:v>0</c:v>
                </c:pt>
                <c:pt idx="1454">
                  <c:v>0</c:v>
                </c:pt>
                <c:pt idx="1455">
                  <c:v>0</c:v>
                </c:pt>
                <c:pt idx="1456">
                  <c:v>3760</c:v>
                </c:pt>
                <c:pt idx="1457">
                  <c:v>0</c:v>
                </c:pt>
                <c:pt idx="1458">
                  <c:v>2943</c:v>
                </c:pt>
                <c:pt idx="1459">
                  <c:v>0</c:v>
                </c:pt>
                <c:pt idx="1460">
                  <c:v>0</c:v>
                </c:pt>
                <c:pt idx="1461">
                  <c:v>0</c:v>
                </c:pt>
                <c:pt idx="1462">
                  <c:v>0</c:v>
                </c:pt>
                <c:pt idx="1463">
                  <c:v>11667</c:v>
                </c:pt>
                <c:pt idx="1464">
                  <c:v>24733</c:v>
                </c:pt>
                <c:pt idx="1465">
                  <c:v>0</c:v>
                </c:pt>
                <c:pt idx="1466">
                  <c:v>0</c:v>
                </c:pt>
                <c:pt idx="1467">
                  <c:v>10080</c:v>
                </c:pt>
                <c:pt idx="1468">
                  <c:v>0</c:v>
                </c:pt>
                <c:pt idx="1469">
                  <c:v>0</c:v>
                </c:pt>
                <c:pt idx="1470">
                  <c:v>0</c:v>
                </c:pt>
                <c:pt idx="1471">
                  <c:v>1757</c:v>
                </c:pt>
                <c:pt idx="1472">
                  <c:v>4965</c:v>
                </c:pt>
                <c:pt idx="1473">
                  <c:v>1840</c:v>
                </c:pt>
                <c:pt idx="1474">
                  <c:v>0</c:v>
                </c:pt>
                <c:pt idx="1475">
                  <c:v>0</c:v>
                </c:pt>
                <c:pt idx="1476">
                  <c:v>2228</c:v>
                </c:pt>
                <c:pt idx="1477">
                  <c:v>11751</c:v>
                </c:pt>
                <c:pt idx="1478">
                  <c:v>0</c:v>
                </c:pt>
                <c:pt idx="1479">
                  <c:v>0</c:v>
                </c:pt>
                <c:pt idx="1480">
                  <c:v>0</c:v>
                </c:pt>
                <c:pt idx="1481">
                  <c:v>0</c:v>
                </c:pt>
                <c:pt idx="1482">
                  <c:v>0</c:v>
                </c:pt>
                <c:pt idx="1483">
                  <c:v>2923</c:v>
                </c:pt>
                <c:pt idx="1484">
                  <c:v>0</c:v>
                </c:pt>
                <c:pt idx="1485">
                  <c:v>10577</c:v>
                </c:pt>
                <c:pt idx="1486">
                  <c:v>2031</c:v>
                </c:pt>
                <c:pt idx="1487">
                  <c:v>0</c:v>
                </c:pt>
                <c:pt idx="1488">
                  <c:v>0</c:v>
                </c:pt>
                <c:pt idx="1489">
                  <c:v>0</c:v>
                </c:pt>
                <c:pt idx="1490">
                  <c:v>0</c:v>
                </c:pt>
                <c:pt idx="1491">
                  <c:v>0</c:v>
                </c:pt>
                <c:pt idx="1492">
                  <c:v>0</c:v>
                </c:pt>
                <c:pt idx="1493">
                  <c:v>0</c:v>
                </c:pt>
                <c:pt idx="1494">
                  <c:v>0</c:v>
                </c:pt>
                <c:pt idx="1495">
                  <c:v>0</c:v>
                </c:pt>
                <c:pt idx="1496">
                  <c:v>0</c:v>
                </c:pt>
                <c:pt idx="1497">
                  <c:v>0</c:v>
                </c:pt>
                <c:pt idx="1498">
                  <c:v>2851</c:v>
                </c:pt>
                <c:pt idx="1499">
                  <c:v>0</c:v>
                </c:pt>
                <c:pt idx="1500">
                  <c:v>0</c:v>
                </c:pt>
                <c:pt idx="1501">
                  <c:v>0</c:v>
                </c:pt>
                <c:pt idx="1502">
                  <c:v>0</c:v>
                </c:pt>
                <c:pt idx="1503">
                  <c:v>0</c:v>
                </c:pt>
                <c:pt idx="1504">
                  <c:v>0</c:v>
                </c:pt>
                <c:pt idx="1505">
                  <c:v>0</c:v>
                </c:pt>
                <c:pt idx="1506">
                  <c:v>0</c:v>
                </c:pt>
                <c:pt idx="1507">
                  <c:v>16409</c:v>
                </c:pt>
                <c:pt idx="1508">
                  <c:v>0</c:v>
                </c:pt>
                <c:pt idx="1509">
                  <c:v>0</c:v>
                </c:pt>
                <c:pt idx="1510">
                  <c:v>0</c:v>
                </c:pt>
                <c:pt idx="1511">
                  <c:v>0</c:v>
                </c:pt>
                <c:pt idx="1512">
                  <c:v>1902</c:v>
                </c:pt>
                <c:pt idx="1513">
                  <c:v>0</c:v>
                </c:pt>
                <c:pt idx="1514">
                  <c:v>0</c:v>
                </c:pt>
                <c:pt idx="1515">
                  <c:v>567</c:v>
                </c:pt>
                <c:pt idx="1516">
                  <c:v>0</c:v>
                </c:pt>
                <c:pt idx="1517">
                  <c:v>0</c:v>
                </c:pt>
                <c:pt idx="1518">
                  <c:v>0</c:v>
                </c:pt>
                <c:pt idx="1519">
                  <c:v>2348</c:v>
                </c:pt>
                <c:pt idx="1520">
                  <c:v>0</c:v>
                </c:pt>
                <c:pt idx="1521">
                  <c:v>0</c:v>
                </c:pt>
                <c:pt idx="1522">
                  <c:v>0</c:v>
                </c:pt>
                <c:pt idx="1523">
                  <c:v>0</c:v>
                </c:pt>
                <c:pt idx="1524">
                  <c:v>0</c:v>
                </c:pt>
                <c:pt idx="1525">
                  <c:v>0</c:v>
                </c:pt>
                <c:pt idx="1526">
                  <c:v>1650</c:v>
                </c:pt>
                <c:pt idx="1527">
                  <c:v>1857</c:v>
                </c:pt>
                <c:pt idx="1528">
                  <c:v>0</c:v>
                </c:pt>
                <c:pt idx="1529">
                  <c:v>2759</c:v>
                </c:pt>
                <c:pt idx="1530">
                  <c:v>0</c:v>
                </c:pt>
                <c:pt idx="1531">
                  <c:v>0</c:v>
                </c:pt>
                <c:pt idx="1532">
                  <c:v>0</c:v>
                </c:pt>
                <c:pt idx="1533">
                  <c:v>0</c:v>
                </c:pt>
                <c:pt idx="1534">
                  <c:v>9238</c:v>
                </c:pt>
                <c:pt idx="1535">
                  <c:v>0</c:v>
                </c:pt>
                <c:pt idx="1536">
                  <c:v>1577</c:v>
                </c:pt>
                <c:pt idx="1537">
                  <c:v>9538</c:v>
                </c:pt>
                <c:pt idx="1538">
                  <c:v>0</c:v>
                </c:pt>
                <c:pt idx="1539">
                  <c:v>5843</c:v>
                </c:pt>
                <c:pt idx="1540">
                  <c:v>0</c:v>
                </c:pt>
                <c:pt idx="1541">
                  <c:v>0</c:v>
                </c:pt>
                <c:pt idx="1542">
                  <c:v>0</c:v>
                </c:pt>
                <c:pt idx="1543">
                  <c:v>0</c:v>
                </c:pt>
                <c:pt idx="1544">
                  <c:v>7885</c:v>
                </c:pt>
                <c:pt idx="1545">
                  <c:v>5944</c:v>
                </c:pt>
                <c:pt idx="1546">
                  <c:v>1767</c:v>
                </c:pt>
                <c:pt idx="1547">
                  <c:v>0</c:v>
                </c:pt>
                <c:pt idx="1548">
                  <c:v>0</c:v>
                </c:pt>
                <c:pt idx="1549">
                  <c:v>0</c:v>
                </c:pt>
                <c:pt idx="1550">
                  <c:v>0</c:v>
                </c:pt>
                <c:pt idx="1551">
                  <c:v>0</c:v>
                </c:pt>
                <c:pt idx="1552">
                  <c:v>0</c:v>
                </c:pt>
                <c:pt idx="1553">
                  <c:v>0</c:v>
                </c:pt>
                <c:pt idx="1554">
                  <c:v>1850</c:v>
                </c:pt>
              </c:numCache>
            </c:numRef>
          </c:val>
          <c:smooth val="0"/>
          <c:extLst>
            <c:ext xmlns:c16="http://schemas.microsoft.com/office/drawing/2014/chart" uri="{C3380CC4-5D6E-409C-BE32-E72D297353CC}">
              <c16:uniqueId val="{00000001-9C6F-4696-B9E1-65A0652F45C3}"/>
            </c:ext>
          </c:extLst>
        </c:ser>
        <c:ser>
          <c:idx val="2"/>
          <c:order val="2"/>
          <c:tx>
            <c:strRef>
              <c:f>Sheet1!$D$1</c:f>
              <c:strCache>
                <c:ptCount val="1"/>
                <c:pt idx="0">
                  <c:v>sohlae</c:v>
                </c:pt>
              </c:strCache>
            </c:strRef>
          </c:tx>
          <c:spPr>
            <a:ln w="28575" cap="rnd">
              <a:solidFill>
                <a:schemeClr val="accent3"/>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Sheet1!$D$2:$D$1556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92681</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11383</c:v>
                </c:pt>
                <c:pt idx="971">
                  <c:v>0</c:v>
                </c:pt>
                <c:pt idx="972">
                  <c:v>0</c:v>
                </c:pt>
                <c:pt idx="973">
                  <c:v>0</c:v>
                </c:pt>
                <c:pt idx="974">
                  <c:v>0</c:v>
                </c:pt>
                <c:pt idx="975">
                  <c:v>0</c:v>
                </c:pt>
                <c:pt idx="976">
                  <c:v>11265</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11297</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13186</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21871</c:v>
                </c:pt>
                <c:pt idx="1069">
                  <c:v>0</c:v>
                </c:pt>
                <c:pt idx="1070">
                  <c:v>0</c:v>
                </c:pt>
                <c:pt idx="1071">
                  <c:v>0</c:v>
                </c:pt>
                <c:pt idx="1072">
                  <c:v>0</c:v>
                </c:pt>
                <c:pt idx="1073">
                  <c:v>0</c:v>
                </c:pt>
                <c:pt idx="1074">
                  <c:v>0</c:v>
                </c:pt>
                <c:pt idx="1075">
                  <c:v>0</c:v>
                </c:pt>
                <c:pt idx="1076">
                  <c:v>12336</c:v>
                </c:pt>
                <c:pt idx="1077">
                  <c:v>0</c:v>
                </c:pt>
                <c:pt idx="1078">
                  <c:v>0</c:v>
                </c:pt>
                <c:pt idx="1079">
                  <c:v>0</c:v>
                </c:pt>
                <c:pt idx="1080">
                  <c:v>0</c:v>
                </c:pt>
                <c:pt idx="1081">
                  <c:v>0</c:v>
                </c:pt>
                <c:pt idx="1082">
                  <c:v>13926</c:v>
                </c:pt>
                <c:pt idx="1083">
                  <c:v>13956</c:v>
                </c:pt>
                <c:pt idx="1084">
                  <c:v>2588</c:v>
                </c:pt>
                <c:pt idx="1085">
                  <c:v>0</c:v>
                </c:pt>
                <c:pt idx="1086">
                  <c:v>0</c:v>
                </c:pt>
                <c:pt idx="1087">
                  <c:v>0</c:v>
                </c:pt>
                <c:pt idx="1088">
                  <c:v>0</c:v>
                </c:pt>
                <c:pt idx="1089">
                  <c:v>0</c:v>
                </c:pt>
                <c:pt idx="1090">
                  <c:v>4297</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10429</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8556</c:v>
                </c:pt>
                <c:pt idx="1305">
                  <c:v>0</c:v>
                </c:pt>
                <c:pt idx="1306">
                  <c:v>0</c:v>
                </c:pt>
                <c:pt idx="1307">
                  <c:v>11214</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2-9C6F-4696-B9E1-65A0652F45C3}"/>
            </c:ext>
          </c:extLst>
        </c:ser>
        <c:ser>
          <c:idx val="3"/>
          <c:order val="3"/>
          <c:tx>
            <c:strRef>
              <c:f>Sheet1!$E$1</c:f>
              <c:strCache>
                <c:ptCount val="1"/>
                <c:pt idx="0">
                  <c:v>gabymelian</c:v>
                </c:pt>
              </c:strCache>
            </c:strRef>
          </c:tx>
          <c:spPr>
            <a:ln w="28575" cap="rnd">
              <a:solidFill>
                <a:schemeClr val="accent4"/>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Sheet1!$E$2:$E$1556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2779</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535</c:v>
                </c:pt>
                <c:pt idx="1017">
                  <c:v>0</c:v>
                </c:pt>
                <c:pt idx="1018">
                  <c:v>0</c:v>
                </c:pt>
                <c:pt idx="1019">
                  <c:v>0</c:v>
                </c:pt>
                <c:pt idx="1020">
                  <c:v>0</c:v>
                </c:pt>
                <c:pt idx="1021">
                  <c:v>0</c:v>
                </c:pt>
                <c:pt idx="1022">
                  <c:v>0</c:v>
                </c:pt>
                <c:pt idx="1023">
                  <c:v>2538</c:v>
                </c:pt>
                <c:pt idx="1024">
                  <c:v>0</c:v>
                </c:pt>
                <c:pt idx="1025">
                  <c:v>0</c:v>
                </c:pt>
                <c:pt idx="1026">
                  <c:v>474</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3663</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3987</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1136</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2071</c:v>
                </c:pt>
                <c:pt idx="1304">
                  <c:v>0</c:v>
                </c:pt>
                <c:pt idx="1305">
                  <c:v>1798</c:v>
                </c:pt>
                <c:pt idx="1306">
                  <c:v>0</c:v>
                </c:pt>
                <c:pt idx="1307">
                  <c:v>0</c:v>
                </c:pt>
                <c:pt idx="1308">
                  <c:v>0</c:v>
                </c:pt>
                <c:pt idx="1309">
                  <c:v>447</c:v>
                </c:pt>
                <c:pt idx="1310">
                  <c:v>0</c:v>
                </c:pt>
                <c:pt idx="1311">
                  <c:v>686</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872</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3-9C6F-4696-B9E1-65A0652F45C3}"/>
            </c:ext>
          </c:extLst>
        </c:ser>
        <c:ser>
          <c:idx val="4"/>
          <c:order val="4"/>
          <c:tx>
            <c:strRef>
              <c:f>Sheet1!$F$1</c:f>
              <c:strCache>
                <c:ptCount val="1"/>
                <c:pt idx="0">
                  <c:v>mollybaz</c:v>
                </c:pt>
              </c:strCache>
            </c:strRef>
          </c:tx>
          <c:spPr>
            <a:ln w="28575" cap="rnd">
              <a:solidFill>
                <a:schemeClr val="accent5"/>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Sheet1!$F$2:$F$1556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24800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10935</c:v>
                </c:pt>
                <c:pt idx="1031">
                  <c:v>0</c:v>
                </c:pt>
                <c:pt idx="1032">
                  <c:v>0</c:v>
                </c:pt>
                <c:pt idx="1033">
                  <c:v>0</c:v>
                </c:pt>
                <c:pt idx="1034">
                  <c:v>0</c:v>
                </c:pt>
                <c:pt idx="1035">
                  <c:v>0</c:v>
                </c:pt>
                <c:pt idx="1036">
                  <c:v>22003</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25820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17187</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18151</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20474</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2708</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4-9C6F-4696-B9E1-65A0652F45C3}"/>
            </c:ext>
          </c:extLst>
        </c:ser>
        <c:ser>
          <c:idx val="5"/>
          <c:order val="5"/>
          <c:tx>
            <c:strRef>
              <c:f>Sheet1!$G$1</c:f>
              <c:strCache>
                <c:ptCount val="1"/>
                <c:pt idx="0">
                  <c:v>lallimusic</c:v>
                </c:pt>
              </c:strCache>
            </c:strRef>
          </c:tx>
          <c:spPr>
            <a:ln w="28575" cap="rnd">
              <a:solidFill>
                <a:schemeClr val="accent6"/>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Sheet1!$G$2:$G$1556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4578</c:v>
                </c:pt>
                <c:pt idx="1017">
                  <c:v>0</c:v>
                </c:pt>
                <c:pt idx="1018">
                  <c:v>0</c:v>
                </c:pt>
                <c:pt idx="1019">
                  <c:v>0</c:v>
                </c:pt>
                <c:pt idx="1020">
                  <c:v>0</c:v>
                </c:pt>
                <c:pt idx="1021">
                  <c:v>0</c:v>
                </c:pt>
                <c:pt idx="1022">
                  <c:v>4949</c:v>
                </c:pt>
                <c:pt idx="1023">
                  <c:v>0</c:v>
                </c:pt>
                <c:pt idx="1024">
                  <c:v>0</c:v>
                </c:pt>
                <c:pt idx="1025">
                  <c:v>0</c:v>
                </c:pt>
                <c:pt idx="1026">
                  <c:v>0</c:v>
                </c:pt>
                <c:pt idx="1027">
                  <c:v>0</c:v>
                </c:pt>
                <c:pt idx="1028">
                  <c:v>0</c:v>
                </c:pt>
                <c:pt idx="1029">
                  <c:v>0</c:v>
                </c:pt>
                <c:pt idx="1030">
                  <c:v>24565</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2627</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1232</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5454</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17289</c:v>
                </c:pt>
                <c:pt idx="1178">
                  <c:v>0</c:v>
                </c:pt>
                <c:pt idx="1179">
                  <c:v>0</c:v>
                </c:pt>
                <c:pt idx="1180">
                  <c:v>0</c:v>
                </c:pt>
                <c:pt idx="1181">
                  <c:v>0</c:v>
                </c:pt>
                <c:pt idx="1182">
                  <c:v>0</c:v>
                </c:pt>
                <c:pt idx="1183">
                  <c:v>1380</c:v>
                </c:pt>
                <c:pt idx="1184">
                  <c:v>0</c:v>
                </c:pt>
                <c:pt idx="1185">
                  <c:v>0</c:v>
                </c:pt>
                <c:pt idx="1186">
                  <c:v>0</c:v>
                </c:pt>
                <c:pt idx="1187">
                  <c:v>0</c:v>
                </c:pt>
                <c:pt idx="1188">
                  <c:v>0</c:v>
                </c:pt>
                <c:pt idx="1189">
                  <c:v>0</c:v>
                </c:pt>
                <c:pt idx="1190">
                  <c:v>0</c:v>
                </c:pt>
                <c:pt idx="1191">
                  <c:v>0</c:v>
                </c:pt>
                <c:pt idx="1192">
                  <c:v>5711</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3432</c:v>
                </c:pt>
                <c:pt idx="1302">
                  <c:v>0</c:v>
                </c:pt>
                <c:pt idx="1303">
                  <c:v>3686</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9336</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5-9C6F-4696-B9E1-65A0652F45C3}"/>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Sheet1!$H$2:$H$1556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1262</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6-9C6F-4696-B9E1-65A0652F45C3}"/>
            </c:ext>
          </c:extLst>
        </c:ser>
        <c:ser>
          <c:idx val="7"/>
          <c:order val="7"/>
          <c:tx>
            <c:strRef>
              <c:f>Sheet1!$I$1</c:f>
              <c:strCache>
                <c:ptCount val="1"/>
                <c:pt idx="0">
                  <c:v>seechaey</c:v>
                </c:pt>
              </c:strCache>
            </c:strRef>
          </c:tx>
          <c:spPr>
            <a:ln w="28575" cap="rnd">
              <a:solidFill>
                <a:schemeClr val="accent2">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Sheet1!$I$2:$I$1556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5689</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7-9C6F-4696-B9E1-65A0652F45C3}"/>
            </c:ext>
          </c:extLst>
        </c:ser>
        <c:ser>
          <c:idx val="8"/>
          <c:order val="8"/>
          <c:tx>
            <c:strRef>
              <c:f>Sheet1!$J$1</c:f>
              <c:strCache>
                <c:ptCount val="1"/>
                <c:pt idx="0">
                  <c:v>alex_delany</c:v>
                </c:pt>
              </c:strCache>
            </c:strRef>
          </c:tx>
          <c:spPr>
            <a:ln w="28575" cap="rnd">
              <a:solidFill>
                <a:schemeClr val="accent3">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Sheet1!$J$2:$J$1556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5910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4605</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4878</c:v>
                </c:pt>
                <c:pt idx="1055">
                  <c:v>0</c:v>
                </c:pt>
                <c:pt idx="1056">
                  <c:v>0</c:v>
                </c:pt>
                <c:pt idx="1057">
                  <c:v>0</c:v>
                </c:pt>
                <c:pt idx="1058">
                  <c:v>0</c:v>
                </c:pt>
                <c:pt idx="1059">
                  <c:v>0</c:v>
                </c:pt>
                <c:pt idx="1060">
                  <c:v>0</c:v>
                </c:pt>
                <c:pt idx="1061">
                  <c:v>0</c:v>
                </c:pt>
                <c:pt idx="1062">
                  <c:v>0</c:v>
                </c:pt>
                <c:pt idx="1063">
                  <c:v>0</c:v>
                </c:pt>
                <c:pt idx="1064">
                  <c:v>0</c:v>
                </c:pt>
                <c:pt idx="1065">
                  <c:v>0</c:v>
                </c:pt>
                <c:pt idx="1066">
                  <c:v>2699</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7251</c:v>
                </c:pt>
                <c:pt idx="1309">
                  <c:v>1136</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1101</c:v>
                </c:pt>
                <c:pt idx="1391">
                  <c:v>0</c:v>
                </c:pt>
                <c:pt idx="1392">
                  <c:v>0</c:v>
                </c:pt>
                <c:pt idx="1393">
                  <c:v>0</c:v>
                </c:pt>
                <c:pt idx="1394">
                  <c:v>0</c:v>
                </c:pt>
                <c:pt idx="1395">
                  <c:v>0</c:v>
                </c:pt>
                <c:pt idx="1396">
                  <c:v>0</c:v>
                </c:pt>
                <c:pt idx="1397">
                  <c:v>0</c:v>
                </c:pt>
                <c:pt idx="1398">
                  <c:v>0</c:v>
                </c:pt>
                <c:pt idx="1399">
                  <c:v>0</c:v>
                </c:pt>
                <c:pt idx="1400">
                  <c:v>6702</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9847</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4774</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9272</c:v>
                </c:pt>
                <c:pt idx="1472">
                  <c:v>1682</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5233</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8413</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8745</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8-9C6F-4696-B9E1-65A0652F45C3}"/>
            </c:ext>
          </c:extLst>
        </c:ser>
        <c:ser>
          <c:idx val="9"/>
          <c:order val="9"/>
          <c:tx>
            <c:strRef>
              <c:f>Sheet1!$K$1</c:f>
              <c:strCache>
                <c:ptCount val="1"/>
                <c:pt idx="0">
                  <c:v>brad_leone</c:v>
                </c:pt>
              </c:strCache>
            </c:strRef>
          </c:tx>
          <c:spPr>
            <a:ln w="28575" cap="rnd">
              <a:solidFill>
                <a:schemeClr val="accent4">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Sheet1!$K$2:$K$1556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40869</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10129</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42774</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33340</c:v>
                </c:pt>
                <c:pt idx="1042">
                  <c:v>0</c:v>
                </c:pt>
                <c:pt idx="1043">
                  <c:v>0</c:v>
                </c:pt>
                <c:pt idx="1044">
                  <c:v>0</c:v>
                </c:pt>
                <c:pt idx="1045">
                  <c:v>0</c:v>
                </c:pt>
                <c:pt idx="1046">
                  <c:v>0</c:v>
                </c:pt>
                <c:pt idx="1047">
                  <c:v>0</c:v>
                </c:pt>
                <c:pt idx="1048">
                  <c:v>0</c:v>
                </c:pt>
                <c:pt idx="1049">
                  <c:v>0</c:v>
                </c:pt>
                <c:pt idx="1050">
                  <c:v>0</c:v>
                </c:pt>
                <c:pt idx="1051">
                  <c:v>0</c:v>
                </c:pt>
                <c:pt idx="1052">
                  <c:v>0</c:v>
                </c:pt>
                <c:pt idx="1053">
                  <c:v>37504</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17226</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29247</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8084</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7872</c:v>
                </c:pt>
                <c:pt idx="1300">
                  <c:v>0</c:v>
                </c:pt>
                <c:pt idx="1301">
                  <c:v>0</c:v>
                </c:pt>
                <c:pt idx="1302">
                  <c:v>0</c:v>
                </c:pt>
                <c:pt idx="1303">
                  <c:v>7642</c:v>
                </c:pt>
                <c:pt idx="1304">
                  <c:v>8329</c:v>
                </c:pt>
                <c:pt idx="1305">
                  <c:v>0</c:v>
                </c:pt>
                <c:pt idx="1306">
                  <c:v>0</c:v>
                </c:pt>
                <c:pt idx="1307">
                  <c:v>0</c:v>
                </c:pt>
                <c:pt idx="1308">
                  <c:v>0</c:v>
                </c:pt>
                <c:pt idx="1309">
                  <c:v>0</c:v>
                </c:pt>
                <c:pt idx="1310">
                  <c:v>0</c:v>
                </c:pt>
                <c:pt idx="1311">
                  <c:v>4804</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1039</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9-9C6F-4696-B9E1-65A0652F45C3}"/>
            </c:ext>
          </c:extLst>
        </c:ser>
        <c:ser>
          <c:idx val="10"/>
          <c:order val="10"/>
          <c:tx>
            <c:strRef>
              <c:f>Sheet1!$L$1</c:f>
              <c:strCache>
                <c:ptCount val="1"/>
                <c:pt idx="0">
                  <c:v>andybaraghani</c:v>
                </c:pt>
              </c:strCache>
            </c:strRef>
          </c:tx>
          <c:spPr>
            <a:ln w="28575" cap="rnd">
              <a:solidFill>
                <a:schemeClr val="accent5">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Sheet1!$L$2:$L$1556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14964</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8541</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10770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1325</c:v>
                </c:pt>
                <c:pt idx="1305">
                  <c:v>5261</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4517</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2411</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6351</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A-9C6F-4696-B9E1-65A0652F45C3}"/>
            </c:ext>
          </c:extLst>
        </c:ser>
        <c:dLbls>
          <c:showLegendKey val="0"/>
          <c:showVal val="0"/>
          <c:showCatName val="0"/>
          <c:showSerName val="0"/>
          <c:showPercent val="0"/>
          <c:showBubbleSize val="0"/>
        </c:dLbls>
        <c:smooth val="0"/>
        <c:axId val="272034824"/>
        <c:axId val="272035808"/>
      </c:lineChart>
      <c:dateAx>
        <c:axId val="27203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35808"/>
        <c:crosses val="autoZero"/>
        <c:auto val="1"/>
        <c:lblOffset val="100"/>
        <c:baseTimeUnit val="days"/>
      </c:dateAx>
      <c:valAx>
        <c:axId val="27203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3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csaffitz</c:v>
                </c:pt>
              </c:strCache>
            </c:strRef>
          </c:tx>
          <c:spPr>
            <a:ln w="28575" cap="rnd">
              <a:solidFill>
                <a:schemeClr val="accent1"/>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Sheet1!$B$2:$B$1556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157</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76</c:v>
                </c:pt>
                <c:pt idx="1072">
                  <c:v>89</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90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0-86C8-4AE5-9AF6-0A4BA9A87F89}"/>
            </c:ext>
          </c:extLst>
        </c:ser>
        <c:ser>
          <c:idx val="1"/>
          <c:order val="1"/>
          <c:tx>
            <c:strRef>
              <c:f>Sheet1!$C$1</c:f>
              <c:strCache>
                <c:ptCount val="1"/>
                <c:pt idx="0">
                  <c:v>bonappetitmag</c:v>
                </c:pt>
              </c:strCache>
            </c:strRef>
          </c:tx>
          <c:spPr>
            <a:ln w="28575" cap="rnd">
              <a:solidFill>
                <a:schemeClr val="accent2"/>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Sheet1!$C$2:$C$1556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149</c:v>
                </c:pt>
                <c:pt idx="857">
                  <c:v>74</c:v>
                </c:pt>
                <c:pt idx="858">
                  <c:v>0</c:v>
                </c:pt>
                <c:pt idx="859">
                  <c:v>241</c:v>
                </c:pt>
                <c:pt idx="860">
                  <c:v>0</c:v>
                </c:pt>
                <c:pt idx="861">
                  <c:v>0</c:v>
                </c:pt>
                <c:pt idx="862">
                  <c:v>0</c:v>
                </c:pt>
                <c:pt idx="863">
                  <c:v>0</c:v>
                </c:pt>
                <c:pt idx="864">
                  <c:v>71</c:v>
                </c:pt>
                <c:pt idx="865">
                  <c:v>0</c:v>
                </c:pt>
                <c:pt idx="866">
                  <c:v>27</c:v>
                </c:pt>
                <c:pt idx="867">
                  <c:v>103</c:v>
                </c:pt>
                <c:pt idx="868">
                  <c:v>26</c:v>
                </c:pt>
                <c:pt idx="869">
                  <c:v>0</c:v>
                </c:pt>
                <c:pt idx="870">
                  <c:v>0</c:v>
                </c:pt>
                <c:pt idx="871">
                  <c:v>63</c:v>
                </c:pt>
                <c:pt idx="872">
                  <c:v>0</c:v>
                </c:pt>
                <c:pt idx="873">
                  <c:v>0</c:v>
                </c:pt>
                <c:pt idx="874">
                  <c:v>0</c:v>
                </c:pt>
                <c:pt idx="875">
                  <c:v>33</c:v>
                </c:pt>
                <c:pt idx="876">
                  <c:v>0</c:v>
                </c:pt>
                <c:pt idx="877">
                  <c:v>0</c:v>
                </c:pt>
                <c:pt idx="878">
                  <c:v>18</c:v>
                </c:pt>
                <c:pt idx="879">
                  <c:v>0</c:v>
                </c:pt>
                <c:pt idx="880">
                  <c:v>0</c:v>
                </c:pt>
                <c:pt idx="881">
                  <c:v>25</c:v>
                </c:pt>
                <c:pt idx="882">
                  <c:v>0</c:v>
                </c:pt>
                <c:pt idx="883">
                  <c:v>0</c:v>
                </c:pt>
                <c:pt idx="884">
                  <c:v>156</c:v>
                </c:pt>
                <c:pt idx="885">
                  <c:v>0</c:v>
                </c:pt>
                <c:pt idx="886">
                  <c:v>0</c:v>
                </c:pt>
                <c:pt idx="887">
                  <c:v>0</c:v>
                </c:pt>
                <c:pt idx="888">
                  <c:v>0</c:v>
                </c:pt>
                <c:pt idx="889">
                  <c:v>0</c:v>
                </c:pt>
                <c:pt idx="890">
                  <c:v>0</c:v>
                </c:pt>
                <c:pt idx="891">
                  <c:v>0</c:v>
                </c:pt>
                <c:pt idx="892">
                  <c:v>0</c:v>
                </c:pt>
                <c:pt idx="893">
                  <c:v>0</c:v>
                </c:pt>
                <c:pt idx="894">
                  <c:v>199</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83</c:v>
                </c:pt>
                <c:pt idx="909">
                  <c:v>0</c:v>
                </c:pt>
                <c:pt idx="910">
                  <c:v>0</c:v>
                </c:pt>
                <c:pt idx="911">
                  <c:v>0</c:v>
                </c:pt>
                <c:pt idx="912">
                  <c:v>0</c:v>
                </c:pt>
                <c:pt idx="913">
                  <c:v>0</c:v>
                </c:pt>
                <c:pt idx="914">
                  <c:v>0</c:v>
                </c:pt>
                <c:pt idx="915">
                  <c:v>0</c:v>
                </c:pt>
                <c:pt idx="916">
                  <c:v>0</c:v>
                </c:pt>
                <c:pt idx="917">
                  <c:v>31</c:v>
                </c:pt>
                <c:pt idx="918">
                  <c:v>104</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31</c:v>
                </c:pt>
                <c:pt idx="946">
                  <c:v>0</c:v>
                </c:pt>
                <c:pt idx="947">
                  <c:v>0</c:v>
                </c:pt>
                <c:pt idx="948">
                  <c:v>40</c:v>
                </c:pt>
                <c:pt idx="949">
                  <c:v>0</c:v>
                </c:pt>
                <c:pt idx="950">
                  <c:v>0</c:v>
                </c:pt>
                <c:pt idx="951">
                  <c:v>0</c:v>
                </c:pt>
                <c:pt idx="952">
                  <c:v>16</c:v>
                </c:pt>
                <c:pt idx="953">
                  <c:v>0</c:v>
                </c:pt>
                <c:pt idx="954">
                  <c:v>0</c:v>
                </c:pt>
                <c:pt idx="955">
                  <c:v>0</c:v>
                </c:pt>
                <c:pt idx="956">
                  <c:v>0</c:v>
                </c:pt>
                <c:pt idx="957">
                  <c:v>77</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141</c:v>
                </c:pt>
                <c:pt idx="973">
                  <c:v>0</c:v>
                </c:pt>
                <c:pt idx="974">
                  <c:v>10</c:v>
                </c:pt>
                <c:pt idx="975">
                  <c:v>0</c:v>
                </c:pt>
                <c:pt idx="976">
                  <c:v>0</c:v>
                </c:pt>
                <c:pt idx="977">
                  <c:v>0</c:v>
                </c:pt>
                <c:pt idx="978">
                  <c:v>0</c:v>
                </c:pt>
                <c:pt idx="979">
                  <c:v>0</c:v>
                </c:pt>
                <c:pt idx="980">
                  <c:v>0</c:v>
                </c:pt>
                <c:pt idx="981">
                  <c:v>85</c:v>
                </c:pt>
                <c:pt idx="982">
                  <c:v>0</c:v>
                </c:pt>
                <c:pt idx="983">
                  <c:v>30</c:v>
                </c:pt>
                <c:pt idx="984">
                  <c:v>0</c:v>
                </c:pt>
                <c:pt idx="985">
                  <c:v>0</c:v>
                </c:pt>
                <c:pt idx="986">
                  <c:v>0</c:v>
                </c:pt>
                <c:pt idx="987">
                  <c:v>0</c:v>
                </c:pt>
                <c:pt idx="988">
                  <c:v>0</c:v>
                </c:pt>
                <c:pt idx="989">
                  <c:v>0</c:v>
                </c:pt>
                <c:pt idx="990">
                  <c:v>0</c:v>
                </c:pt>
                <c:pt idx="991">
                  <c:v>8</c:v>
                </c:pt>
                <c:pt idx="992">
                  <c:v>0</c:v>
                </c:pt>
                <c:pt idx="993">
                  <c:v>0</c:v>
                </c:pt>
                <c:pt idx="994">
                  <c:v>0</c:v>
                </c:pt>
                <c:pt idx="995">
                  <c:v>24</c:v>
                </c:pt>
                <c:pt idx="996">
                  <c:v>66</c:v>
                </c:pt>
                <c:pt idx="997">
                  <c:v>0</c:v>
                </c:pt>
                <c:pt idx="998">
                  <c:v>0</c:v>
                </c:pt>
                <c:pt idx="999">
                  <c:v>0</c:v>
                </c:pt>
                <c:pt idx="1000">
                  <c:v>15</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44</c:v>
                </c:pt>
                <c:pt idx="1016">
                  <c:v>254</c:v>
                </c:pt>
                <c:pt idx="1017">
                  <c:v>0</c:v>
                </c:pt>
                <c:pt idx="1018">
                  <c:v>16</c:v>
                </c:pt>
                <c:pt idx="1019">
                  <c:v>193</c:v>
                </c:pt>
                <c:pt idx="1020">
                  <c:v>3</c:v>
                </c:pt>
                <c:pt idx="1021">
                  <c:v>0</c:v>
                </c:pt>
                <c:pt idx="1022">
                  <c:v>39</c:v>
                </c:pt>
                <c:pt idx="1023">
                  <c:v>0</c:v>
                </c:pt>
                <c:pt idx="1024">
                  <c:v>0</c:v>
                </c:pt>
                <c:pt idx="1025">
                  <c:v>28</c:v>
                </c:pt>
                <c:pt idx="1026">
                  <c:v>8</c:v>
                </c:pt>
                <c:pt idx="1027">
                  <c:v>0</c:v>
                </c:pt>
                <c:pt idx="1028">
                  <c:v>0</c:v>
                </c:pt>
                <c:pt idx="1029">
                  <c:v>0</c:v>
                </c:pt>
                <c:pt idx="1030">
                  <c:v>17</c:v>
                </c:pt>
                <c:pt idx="1031">
                  <c:v>0</c:v>
                </c:pt>
                <c:pt idx="1032">
                  <c:v>46</c:v>
                </c:pt>
                <c:pt idx="1033">
                  <c:v>0</c:v>
                </c:pt>
                <c:pt idx="1034">
                  <c:v>0</c:v>
                </c:pt>
                <c:pt idx="1035">
                  <c:v>0</c:v>
                </c:pt>
                <c:pt idx="1036">
                  <c:v>56</c:v>
                </c:pt>
                <c:pt idx="1037">
                  <c:v>0</c:v>
                </c:pt>
                <c:pt idx="1038">
                  <c:v>13</c:v>
                </c:pt>
                <c:pt idx="1039">
                  <c:v>0</c:v>
                </c:pt>
                <c:pt idx="1040">
                  <c:v>0</c:v>
                </c:pt>
                <c:pt idx="1041">
                  <c:v>108</c:v>
                </c:pt>
                <c:pt idx="1042">
                  <c:v>0</c:v>
                </c:pt>
                <c:pt idx="1043">
                  <c:v>0</c:v>
                </c:pt>
                <c:pt idx="1044">
                  <c:v>27</c:v>
                </c:pt>
                <c:pt idx="1045">
                  <c:v>18</c:v>
                </c:pt>
                <c:pt idx="1046">
                  <c:v>0</c:v>
                </c:pt>
                <c:pt idx="1047">
                  <c:v>100</c:v>
                </c:pt>
                <c:pt idx="1048">
                  <c:v>0</c:v>
                </c:pt>
                <c:pt idx="1049">
                  <c:v>11</c:v>
                </c:pt>
                <c:pt idx="1050">
                  <c:v>88</c:v>
                </c:pt>
                <c:pt idx="1051">
                  <c:v>0</c:v>
                </c:pt>
                <c:pt idx="1052">
                  <c:v>0</c:v>
                </c:pt>
                <c:pt idx="1053">
                  <c:v>42</c:v>
                </c:pt>
                <c:pt idx="1054">
                  <c:v>73</c:v>
                </c:pt>
                <c:pt idx="1055">
                  <c:v>4</c:v>
                </c:pt>
                <c:pt idx="1056">
                  <c:v>0</c:v>
                </c:pt>
                <c:pt idx="1057">
                  <c:v>14</c:v>
                </c:pt>
                <c:pt idx="1058">
                  <c:v>12</c:v>
                </c:pt>
                <c:pt idx="1059">
                  <c:v>6</c:v>
                </c:pt>
                <c:pt idx="1060">
                  <c:v>22</c:v>
                </c:pt>
                <c:pt idx="1061">
                  <c:v>0</c:v>
                </c:pt>
                <c:pt idx="1062">
                  <c:v>0</c:v>
                </c:pt>
                <c:pt idx="1063">
                  <c:v>53</c:v>
                </c:pt>
                <c:pt idx="1064">
                  <c:v>43</c:v>
                </c:pt>
                <c:pt idx="1065">
                  <c:v>10</c:v>
                </c:pt>
                <c:pt idx="1066">
                  <c:v>33</c:v>
                </c:pt>
                <c:pt idx="1067">
                  <c:v>44</c:v>
                </c:pt>
                <c:pt idx="1068">
                  <c:v>0</c:v>
                </c:pt>
                <c:pt idx="1069">
                  <c:v>0</c:v>
                </c:pt>
                <c:pt idx="1070">
                  <c:v>22</c:v>
                </c:pt>
                <c:pt idx="1071">
                  <c:v>0</c:v>
                </c:pt>
                <c:pt idx="1072">
                  <c:v>0</c:v>
                </c:pt>
                <c:pt idx="1073">
                  <c:v>0</c:v>
                </c:pt>
                <c:pt idx="1074">
                  <c:v>28</c:v>
                </c:pt>
                <c:pt idx="1075">
                  <c:v>23</c:v>
                </c:pt>
                <c:pt idx="1076">
                  <c:v>0</c:v>
                </c:pt>
                <c:pt idx="1077">
                  <c:v>0</c:v>
                </c:pt>
                <c:pt idx="1078">
                  <c:v>13</c:v>
                </c:pt>
                <c:pt idx="1079">
                  <c:v>0</c:v>
                </c:pt>
                <c:pt idx="1080">
                  <c:v>17</c:v>
                </c:pt>
                <c:pt idx="1081">
                  <c:v>0</c:v>
                </c:pt>
                <c:pt idx="1082">
                  <c:v>0</c:v>
                </c:pt>
                <c:pt idx="1083">
                  <c:v>0</c:v>
                </c:pt>
                <c:pt idx="1084">
                  <c:v>0</c:v>
                </c:pt>
                <c:pt idx="1085">
                  <c:v>27</c:v>
                </c:pt>
                <c:pt idx="1086">
                  <c:v>0</c:v>
                </c:pt>
                <c:pt idx="1087">
                  <c:v>0</c:v>
                </c:pt>
                <c:pt idx="1088">
                  <c:v>0</c:v>
                </c:pt>
                <c:pt idx="1089">
                  <c:v>0</c:v>
                </c:pt>
                <c:pt idx="1090">
                  <c:v>0</c:v>
                </c:pt>
                <c:pt idx="1091">
                  <c:v>21</c:v>
                </c:pt>
                <c:pt idx="1092">
                  <c:v>0</c:v>
                </c:pt>
                <c:pt idx="1093">
                  <c:v>0</c:v>
                </c:pt>
                <c:pt idx="1094">
                  <c:v>0</c:v>
                </c:pt>
                <c:pt idx="1095">
                  <c:v>14</c:v>
                </c:pt>
                <c:pt idx="1096">
                  <c:v>0</c:v>
                </c:pt>
                <c:pt idx="1097">
                  <c:v>0</c:v>
                </c:pt>
                <c:pt idx="1098">
                  <c:v>29</c:v>
                </c:pt>
                <c:pt idx="1099">
                  <c:v>21</c:v>
                </c:pt>
                <c:pt idx="1100">
                  <c:v>0</c:v>
                </c:pt>
                <c:pt idx="1101">
                  <c:v>45</c:v>
                </c:pt>
                <c:pt idx="1102">
                  <c:v>54</c:v>
                </c:pt>
                <c:pt idx="1103">
                  <c:v>42</c:v>
                </c:pt>
                <c:pt idx="1104">
                  <c:v>0</c:v>
                </c:pt>
                <c:pt idx="1105">
                  <c:v>41</c:v>
                </c:pt>
                <c:pt idx="1106">
                  <c:v>34</c:v>
                </c:pt>
                <c:pt idx="1107">
                  <c:v>47</c:v>
                </c:pt>
                <c:pt idx="1108">
                  <c:v>0</c:v>
                </c:pt>
                <c:pt idx="1109">
                  <c:v>0</c:v>
                </c:pt>
                <c:pt idx="1110">
                  <c:v>0</c:v>
                </c:pt>
                <c:pt idx="1111">
                  <c:v>0</c:v>
                </c:pt>
                <c:pt idx="1112">
                  <c:v>19</c:v>
                </c:pt>
                <c:pt idx="1113">
                  <c:v>0</c:v>
                </c:pt>
                <c:pt idx="1114">
                  <c:v>27</c:v>
                </c:pt>
                <c:pt idx="1115">
                  <c:v>0</c:v>
                </c:pt>
                <c:pt idx="1116">
                  <c:v>52</c:v>
                </c:pt>
                <c:pt idx="1117">
                  <c:v>0</c:v>
                </c:pt>
                <c:pt idx="1118">
                  <c:v>0</c:v>
                </c:pt>
                <c:pt idx="1119">
                  <c:v>0</c:v>
                </c:pt>
                <c:pt idx="1120">
                  <c:v>44</c:v>
                </c:pt>
                <c:pt idx="1121">
                  <c:v>39</c:v>
                </c:pt>
                <c:pt idx="1122">
                  <c:v>0</c:v>
                </c:pt>
                <c:pt idx="1123">
                  <c:v>13</c:v>
                </c:pt>
                <c:pt idx="1124">
                  <c:v>119</c:v>
                </c:pt>
                <c:pt idx="1125">
                  <c:v>0</c:v>
                </c:pt>
                <c:pt idx="1126">
                  <c:v>0</c:v>
                </c:pt>
                <c:pt idx="1127">
                  <c:v>0</c:v>
                </c:pt>
                <c:pt idx="1128">
                  <c:v>41</c:v>
                </c:pt>
                <c:pt idx="1129">
                  <c:v>0</c:v>
                </c:pt>
                <c:pt idx="1130">
                  <c:v>23</c:v>
                </c:pt>
                <c:pt idx="1131">
                  <c:v>0</c:v>
                </c:pt>
                <c:pt idx="1132">
                  <c:v>0</c:v>
                </c:pt>
                <c:pt idx="1133">
                  <c:v>0</c:v>
                </c:pt>
                <c:pt idx="1134">
                  <c:v>24</c:v>
                </c:pt>
                <c:pt idx="1135">
                  <c:v>0</c:v>
                </c:pt>
                <c:pt idx="1136">
                  <c:v>0</c:v>
                </c:pt>
                <c:pt idx="1137">
                  <c:v>0</c:v>
                </c:pt>
                <c:pt idx="1138">
                  <c:v>20</c:v>
                </c:pt>
                <c:pt idx="1139">
                  <c:v>0</c:v>
                </c:pt>
                <c:pt idx="1140">
                  <c:v>0</c:v>
                </c:pt>
                <c:pt idx="1141">
                  <c:v>14</c:v>
                </c:pt>
                <c:pt idx="1142">
                  <c:v>24</c:v>
                </c:pt>
                <c:pt idx="1143">
                  <c:v>0</c:v>
                </c:pt>
                <c:pt idx="1144">
                  <c:v>23</c:v>
                </c:pt>
                <c:pt idx="1145">
                  <c:v>0</c:v>
                </c:pt>
                <c:pt idx="1146">
                  <c:v>0</c:v>
                </c:pt>
                <c:pt idx="1147">
                  <c:v>0</c:v>
                </c:pt>
                <c:pt idx="1148">
                  <c:v>22</c:v>
                </c:pt>
                <c:pt idx="1149">
                  <c:v>0</c:v>
                </c:pt>
                <c:pt idx="1150">
                  <c:v>0</c:v>
                </c:pt>
                <c:pt idx="1151">
                  <c:v>0</c:v>
                </c:pt>
                <c:pt idx="1152">
                  <c:v>0</c:v>
                </c:pt>
                <c:pt idx="1153">
                  <c:v>0</c:v>
                </c:pt>
                <c:pt idx="1154">
                  <c:v>0</c:v>
                </c:pt>
                <c:pt idx="1155">
                  <c:v>75</c:v>
                </c:pt>
                <c:pt idx="1156">
                  <c:v>0</c:v>
                </c:pt>
                <c:pt idx="1157">
                  <c:v>0</c:v>
                </c:pt>
                <c:pt idx="1158">
                  <c:v>0</c:v>
                </c:pt>
                <c:pt idx="1159">
                  <c:v>0</c:v>
                </c:pt>
                <c:pt idx="1160">
                  <c:v>0</c:v>
                </c:pt>
                <c:pt idx="1161">
                  <c:v>118</c:v>
                </c:pt>
                <c:pt idx="1162">
                  <c:v>0</c:v>
                </c:pt>
                <c:pt idx="1163">
                  <c:v>0</c:v>
                </c:pt>
                <c:pt idx="1164">
                  <c:v>0</c:v>
                </c:pt>
                <c:pt idx="1165">
                  <c:v>0</c:v>
                </c:pt>
                <c:pt idx="1166">
                  <c:v>141</c:v>
                </c:pt>
                <c:pt idx="1167">
                  <c:v>0</c:v>
                </c:pt>
                <c:pt idx="1168">
                  <c:v>0</c:v>
                </c:pt>
                <c:pt idx="1169">
                  <c:v>35</c:v>
                </c:pt>
                <c:pt idx="1170">
                  <c:v>0</c:v>
                </c:pt>
                <c:pt idx="1171">
                  <c:v>0</c:v>
                </c:pt>
                <c:pt idx="1172">
                  <c:v>0</c:v>
                </c:pt>
                <c:pt idx="1173">
                  <c:v>31</c:v>
                </c:pt>
                <c:pt idx="1174">
                  <c:v>26</c:v>
                </c:pt>
                <c:pt idx="1175">
                  <c:v>37</c:v>
                </c:pt>
                <c:pt idx="1176">
                  <c:v>0</c:v>
                </c:pt>
                <c:pt idx="1177">
                  <c:v>89</c:v>
                </c:pt>
                <c:pt idx="1178">
                  <c:v>0</c:v>
                </c:pt>
                <c:pt idx="1179">
                  <c:v>33</c:v>
                </c:pt>
                <c:pt idx="1180">
                  <c:v>0</c:v>
                </c:pt>
                <c:pt idx="1181">
                  <c:v>47</c:v>
                </c:pt>
                <c:pt idx="1182">
                  <c:v>20</c:v>
                </c:pt>
                <c:pt idx="1183">
                  <c:v>0</c:v>
                </c:pt>
                <c:pt idx="1184">
                  <c:v>19</c:v>
                </c:pt>
                <c:pt idx="1185">
                  <c:v>41</c:v>
                </c:pt>
                <c:pt idx="1186">
                  <c:v>0</c:v>
                </c:pt>
                <c:pt idx="1187">
                  <c:v>0</c:v>
                </c:pt>
                <c:pt idx="1188">
                  <c:v>21</c:v>
                </c:pt>
                <c:pt idx="1189">
                  <c:v>0</c:v>
                </c:pt>
                <c:pt idx="1190">
                  <c:v>30</c:v>
                </c:pt>
                <c:pt idx="1191">
                  <c:v>80</c:v>
                </c:pt>
                <c:pt idx="1192">
                  <c:v>71</c:v>
                </c:pt>
                <c:pt idx="1193">
                  <c:v>0</c:v>
                </c:pt>
                <c:pt idx="1194">
                  <c:v>0</c:v>
                </c:pt>
                <c:pt idx="1195">
                  <c:v>48</c:v>
                </c:pt>
                <c:pt idx="1196">
                  <c:v>0</c:v>
                </c:pt>
                <c:pt idx="1197">
                  <c:v>0</c:v>
                </c:pt>
                <c:pt idx="1198">
                  <c:v>0</c:v>
                </c:pt>
                <c:pt idx="1199">
                  <c:v>32</c:v>
                </c:pt>
                <c:pt idx="1200">
                  <c:v>0</c:v>
                </c:pt>
                <c:pt idx="1201">
                  <c:v>0</c:v>
                </c:pt>
                <c:pt idx="1202">
                  <c:v>46</c:v>
                </c:pt>
                <c:pt idx="1203">
                  <c:v>654</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30</c:v>
                </c:pt>
                <c:pt idx="1221">
                  <c:v>0</c:v>
                </c:pt>
                <c:pt idx="1222">
                  <c:v>0</c:v>
                </c:pt>
                <c:pt idx="1223">
                  <c:v>0</c:v>
                </c:pt>
                <c:pt idx="1224">
                  <c:v>0</c:v>
                </c:pt>
                <c:pt idx="1225">
                  <c:v>0</c:v>
                </c:pt>
                <c:pt idx="1226">
                  <c:v>0</c:v>
                </c:pt>
                <c:pt idx="1227">
                  <c:v>0</c:v>
                </c:pt>
                <c:pt idx="1228">
                  <c:v>0</c:v>
                </c:pt>
                <c:pt idx="1229">
                  <c:v>0</c:v>
                </c:pt>
                <c:pt idx="1230">
                  <c:v>73</c:v>
                </c:pt>
                <c:pt idx="1231">
                  <c:v>0</c:v>
                </c:pt>
                <c:pt idx="1232">
                  <c:v>22</c:v>
                </c:pt>
                <c:pt idx="1233">
                  <c:v>17</c:v>
                </c:pt>
                <c:pt idx="1234">
                  <c:v>0</c:v>
                </c:pt>
                <c:pt idx="1235">
                  <c:v>0</c:v>
                </c:pt>
                <c:pt idx="1236">
                  <c:v>44</c:v>
                </c:pt>
                <c:pt idx="1237">
                  <c:v>28</c:v>
                </c:pt>
                <c:pt idx="1238">
                  <c:v>0</c:v>
                </c:pt>
                <c:pt idx="1239">
                  <c:v>69</c:v>
                </c:pt>
                <c:pt idx="1240">
                  <c:v>45</c:v>
                </c:pt>
                <c:pt idx="1241">
                  <c:v>0</c:v>
                </c:pt>
                <c:pt idx="1242">
                  <c:v>0</c:v>
                </c:pt>
                <c:pt idx="1243">
                  <c:v>0</c:v>
                </c:pt>
                <c:pt idx="1244">
                  <c:v>0</c:v>
                </c:pt>
                <c:pt idx="1245">
                  <c:v>0</c:v>
                </c:pt>
                <c:pt idx="1246">
                  <c:v>38</c:v>
                </c:pt>
                <c:pt idx="1247">
                  <c:v>0</c:v>
                </c:pt>
                <c:pt idx="1248">
                  <c:v>0</c:v>
                </c:pt>
                <c:pt idx="1249">
                  <c:v>0</c:v>
                </c:pt>
                <c:pt idx="1250">
                  <c:v>0</c:v>
                </c:pt>
                <c:pt idx="1251">
                  <c:v>0</c:v>
                </c:pt>
                <c:pt idx="1252">
                  <c:v>0</c:v>
                </c:pt>
                <c:pt idx="1253">
                  <c:v>0</c:v>
                </c:pt>
                <c:pt idx="1254">
                  <c:v>47</c:v>
                </c:pt>
                <c:pt idx="1255">
                  <c:v>24</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157</c:v>
                </c:pt>
                <c:pt idx="1279">
                  <c:v>0</c:v>
                </c:pt>
                <c:pt idx="1280">
                  <c:v>0</c:v>
                </c:pt>
                <c:pt idx="1281">
                  <c:v>22</c:v>
                </c:pt>
                <c:pt idx="1282">
                  <c:v>165</c:v>
                </c:pt>
                <c:pt idx="1283">
                  <c:v>0</c:v>
                </c:pt>
                <c:pt idx="1284">
                  <c:v>40</c:v>
                </c:pt>
                <c:pt idx="1285">
                  <c:v>0</c:v>
                </c:pt>
                <c:pt idx="1286">
                  <c:v>0</c:v>
                </c:pt>
                <c:pt idx="1287">
                  <c:v>0</c:v>
                </c:pt>
                <c:pt idx="1288">
                  <c:v>0</c:v>
                </c:pt>
                <c:pt idx="1289">
                  <c:v>0</c:v>
                </c:pt>
                <c:pt idx="1290">
                  <c:v>57</c:v>
                </c:pt>
                <c:pt idx="1291">
                  <c:v>19</c:v>
                </c:pt>
                <c:pt idx="1292">
                  <c:v>0</c:v>
                </c:pt>
                <c:pt idx="1293">
                  <c:v>0</c:v>
                </c:pt>
                <c:pt idx="1294">
                  <c:v>85</c:v>
                </c:pt>
                <c:pt idx="1295">
                  <c:v>0</c:v>
                </c:pt>
                <c:pt idx="1296">
                  <c:v>0</c:v>
                </c:pt>
                <c:pt idx="1297">
                  <c:v>0</c:v>
                </c:pt>
                <c:pt idx="1298">
                  <c:v>141</c:v>
                </c:pt>
                <c:pt idx="1299">
                  <c:v>0</c:v>
                </c:pt>
                <c:pt idx="1300">
                  <c:v>0</c:v>
                </c:pt>
                <c:pt idx="1301">
                  <c:v>0</c:v>
                </c:pt>
                <c:pt idx="1302">
                  <c:v>268</c:v>
                </c:pt>
                <c:pt idx="1303">
                  <c:v>26</c:v>
                </c:pt>
                <c:pt idx="1304">
                  <c:v>111</c:v>
                </c:pt>
                <c:pt idx="1305">
                  <c:v>141</c:v>
                </c:pt>
                <c:pt idx="1306">
                  <c:v>26</c:v>
                </c:pt>
                <c:pt idx="1307">
                  <c:v>70</c:v>
                </c:pt>
                <c:pt idx="1308">
                  <c:v>38</c:v>
                </c:pt>
                <c:pt idx="1309">
                  <c:v>117</c:v>
                </c:pt>
                <c:pt idx="1310">
                  <c:v>28</c:v>
                </c:pt>
                <c:pt idx="1311">
                  <c:v>22</c:v>
                </c:pt>
                <c:pt idx="1312">
                  <c:v>0</c:v>
                </c:pt>
                <c:pt idx="1313">
                  <c:v>0</c:v>
                </c:pt>
                <c:pt idx="1314">
                  <c:v>23</c:v>
                </c:pt>
                <c:pt idx="1315">
                  <c:v>23</c:v>
                </c:pt>
                <c:pt idx="1316">
                  <c:v>0</c:v>
                </c:pt>
                <c:pt idx="1317">
                  <c:v>0</c:v>
                </c:pt>
                <c:pt idx="1318">
                  <c:v>34</c:v>
                </c:pt>
                <c:pt idx="1319">
                  <c:v>0</c:v>
                </c:pt>
                <c:pt idx="1320">
                  <c:v>0</c:v>
                </c:pt>
                <c:pt idx="1321">
                  <c:v>0</c:v>
                </c:pt>
                <c:pt idx="1322">
                  <c:v>0</c:v>
                </c:pt>
                <c:pt idx="1323">
                  <c:v>1964</c:v>
                </c:pt>
                <c:pt idx="1324">
                  <c:v>0</c:v>
                </c:pt>
                <c:pt idx="1325">
                  <c:v>0</c:v>
                </c:pt>
                <c:pt idx="1326">
                  <c:v>0</c:v>
                </c:pt>
                <c:pt idx="1327">
                  <c:v>23</c:v>
                </c:pt>
                <c:pt idx="1328">
                  <c:v>17</c:v>
                </c:pt>
                <c:pt idx="1329">
                  <c:v>0</c:v>
                </c:pt>
                <c:pt idx="1330">
                  <c:v>0</c:v>
                </c:pt>
                <c:pt idx="1331">
                  <c:v>0</c:v>
                </c:pt>
                <c:pt idx="1332">
                  <c:v>51</c:v>
                </c:pt>
                <c:pt idx="1333">
                  <c:v>0</c:v>
                </c:pt>
                <c:pt idx="1334">
                  <c:v>0</c:v>
                </c:pt>
                <c:pt idx="1335">
                  <c:v>20</c:v>
                </c:pt>
                <c:pt idx="1336">
                  <c:v>0</c:v>
                </c:pt>
                <c:pt idx="1337">
                  <c:v>0</c:v>
                </c:pt>
                <c:pt idx="1338">
                  <c:v>0</c:v>
                </c:pt>
                <c:pt idx="1339">
                  <c:v>0</c:v>
                </c:pt>
                <c:pt idx="1340">
                  <c:v>0</c:v>
                </c:pt>
                <c:pt idx="1341">
                  <c:v>167</c:v>
                </c:pt>
                <c:pt idx="1342">
                  <c:v>0</c:v>
                </c:pt>
                <c:pt idx="1343">
                  <c:v>43</c:v>
                </c:pt>
                <c:pt idx="1344">
                  <c:v>0</c:v>
                </c:pt>
                <c:pt idx="1345">
                  <c:v>0</c:v>
                </c:pt>
                <c:pt idx="1346">
                  <c:v>0</c:v>
                </c:pt>
                <c:pt idx="1347">
                  <c:v>87</c:v>
                </c:pt>
                <c:pt idx="1348">
                  <c:v>0</c:v>
                </c:pt>
                <c:pt idx="1349">
                  <c:v>34</c:v>
                </c:pt>
                <c:pt idx="1350">
                  <c:v>50</c:v>
                </c:pt>
                <c:pt idx="1351">
                  <c:v>446</c:v>
                </c:pt>
                <c:pt idx="1352">
                  <c:v>12</c:v>
                </c:pt>
                <c:pt idx="1353">
                  <c:v>0</c:v>
                </c:pt>
                <c:pt idx="1354">
                  <c:v>0</c:v>
                </c:pt>
                <c:pt idx="1355">
                  <c:v>0</c:v>
                </c:pt>
                <c:pt idx="1356">
                  <c:v>0</c:v>
                </c:pt>
                <c:pt idx="1357">
                  <c:v>0</c:v>
                </c:pt>
                <c:pt idx="1358">
                  <c:v>542</c:v>
                </c:pt>
                <c:pt idx="1359">
                  <c:v>35</c:v>
                </c:pt>
                <c:pt idx="1360">
                  <c:v>2</c:v>
                </c:pt>
                <c:pt idx="1361">
                  <c:v>0</c:v>
                </c:pt>
                <c:pt idx="1362">
                  <c:v>25</c:v>
                </c:pt>
                <c:pt idx="1363">
                  <c:v>0</c:v>
                </c:pt>
                <c:pt idx="1364">
                  <c:v>0</c:v>
                </c:pt>
                <c:pt idx="1365">
                  <c:v>0</c:v>
                </c:pt>
                <c:pt idx="1366">
                  <c:v>0</c:v>
                </c:pt>
                <c:pt idx="1367">
                  <c:v>0</c:v>
                </c:pt>
                <c:pt idx="1368">
                  <c:v>0</c:v>
                </c:pt>
                <c:pt idx="1369">
                  <c:v>80</c:v>
                </c:pt>
                <c:pt idx="1370">
                  <c:v>0</c:v>
                </c:pt>
                <c:pt idx="1371">
                  <c:v>8</c:v>
                </c:pt>
                <c:pt idx="1372">
                  <c:v>0</c:v>
                </c:pt>
                <c:pt idx="1373">
                  <c:v>0</c:v>
                </c:pt>
                <c:pt idx="1374">
                  <c:v>0</c:v>
                </c:pt>
                <c:pt idx="1375">
                  <c:v>0</c:v>
                </c:pt>
                <c:pt idx="1376">
                  <c:v>16</c:v>
                </c:pt>
                <c:pt idx="1377">
                  <c:v>0</c:v>
                </c:pt>
                <c:pt idx="1378">
                  <c:v>0</c:v>
                </c:pt>
                <c:pt idx="1379">
                  <c:v>0</c:v>
                </c:pt>
                <c:pt idx="1380">
                  <c:v>0</c:v>
                </c:pt>
                <c:pt idx="1381">
                  <c:v>0</c:v>
                </c:pt>
                <c:pt idx="1382">
                  <c:v>58</c:v>
                </c:pt>
                <c:pt idx="1383">
                  <c:v>0</c:v>
                </c:pt>
                <c:pt idx="1384">
                  <c:v>0</c:v>
                </c:pt>
                <c:pt idx="1385">
                  <c:v>0</c:v>
                </c:pt>
                <c:pt idx="1386">
                  <c:v>20</c:v>
                </c:pt>
                <c:pt idx="1387">
                  <c:v>0</c:v>
                </c:pt>
                <c:pt idx="1388">
                  <c:v>0</c:v>
                </c:pt>
                <c:pt idx="1389">
                  <c:v>0</c:v>
                </c:pt>
                <c:pt idx="1390">
                  <c:v>0</c:v>
                </c:pt>
                <c:pt idx="1391">
                  <c:v>0</c:v>
                </c:pt>
                <c:pt idx="1392">
                  <c:v>29</c:v>
                </c:pt>
                <c:pt idx="1393">
                  <c:v>0</c:v>
                </c:pt>
                <c:pt idx="1394">
                  <c:v>0</c:v>
                </c:pt>
                <c:pt idx="1395">
                  <c:v>58</c:v>
                </c:pt>
                <c:pt idx="1396">
                  <c:v>0</c:v>
                </c:pt>
                <c:pt idx="1397">
                  <c:v>0</c:v>
                </c:pt>
                <c:pt idx="1398">
                  <c:v>0</c:v>
                </c:pt>
                <c:pt idx="1399">
                  <c:v>0</c:v>
                </c:pt>
                <c:pt idx="1400">
                  <c:v>45</c:v>
                </c:pt>
                <c:pt idx="1401">
                  <c:v>0</c:v>
                </c:pt>
                <c:pt idx="1402">
                  <c:v>0</c:v>
                </c:pt>
                <c:pt idx="1403">
                  <c:v>0</c:v>
                </c:pt>
                <c:pt idx="1404">
                  <c:v>0</c:v>
                </c:pt>
                <c:pt idx="1405">
                  <c:v>0</c:v>
                </c:pt>
                <c:pt idx="1406">
                  <c:v>37</c:v>
                </c:pt>
                <c:pt idx="1407">
                  <c:v>0</c:v>
                </c:pt>
                <c:pt idx="1408">
                  <c:v>0</c:v>
                </c:pt>
                <c:pt idx="1409">
                  <c:v>0</c:v>
                </c:pt>
                <c:pt idx="1410">
                  <c:v>1257</c:v>
                </c:pt>
                <c:pt idx="1411">
                  <c:v>0</c:v>
                </c:pt>
                <c:pt idx="1412">
                  <c:v>22</c:v>
                </c:pt>
                <c:pt idx="1413">
                  <c:v>0</c:v>
                </c:pt>
                <c:pt idx="1414">
                  <c:v>24</c:v>
                </c:pt>
                <c:pt idx="1415">
                  <c:v>0</c:v>
                </c:pt>
                <c:pt idx="1416">
                  <c:v>0</c:v>
                </c:pt>
                <c:pt idx="1417">
                  <c:v>0</c:v>
                </c:pt>
                <c:pt idx="1418">
                  <c:v>0</c:v>
                </c:pt>
                <c:pt idx="1419">
                  <c:v>0</c:v>
                </c:pt>
                <c:pt idx="1420">
                  <c:v>0</c:v>
                </c:pt>
                <c:pt idx="1421">
                  <c:v>72</c:v>
                </c:pt>
                <c:pt idx="1422">
                  <c:v>0</c:v>
                </c:pt>
                <c:pt idx="1423">
                  <c:v>0</c:v>
                </c:pt>
                <c:pt idx="1424">
                  <c:v>0</c:v>
                </c:pt>
                <c:pt idx="1425">
                  <c:v>0</c:v>
                </c:pt>
                <c:pt idx="1426">
                  <c:v>0</c:v>
                </c:pt>
                <c:pt idx="1427">
                  <c:v>94</c:v>
                </c:pt>
                <c:pt idx="1428">
                  <c:v>0</c:v>
                </c:pt>
                <c:pt idx="1429">
                  <c:v>8</c:v>
                </c:pt>
                <c:pt idx="1430">
                  <c:v>7</c:v>
                </c:pt>
                <c:pt idx="1431">
                  <c:v>29</c:v>
                </c:pt>
                <c:pt idx="1432">
                  <c:v>0</c:v>
                </c:pt>
                <c:pt idx="1433">
                  <c:v>0</c:v>
                </c:pt>
                <c:pt idx="1434">
                  <c:v>0</c:v>
                </c:pt>
                <c:pt idx="1435">
                  <c:v>8</c:v>
                </c:pt>
                <c:pt idx="1436">
                  <c:v>0</c:v>
                </c:pt>
                <c:pt idx="1437">
                  <c:v>0</c:v>
                </c:pt>
                <c:pt idx="1438">
                  <c:v>0</c:v>
                </c:pt>
                <c:pt idx="1439">
                  <c:v>0</c:v>
                </c:pt>
                <c:pt idx="1440">
                  <c:v>0</c:v>
                </c:pt>
                <c:pt idx="1441">
                  <c:v>0</c:v>
                </c:pt>
                <c:pt idx="1442">
                  <c:v>0</c:v>
                </c:pt>
                <c:pt idx="1443">
                  <c:v>0</c:v>
                </c:pt>
                <c:pt idx="1444">
                  <c:v>0</c:v>
                </c:pt>
                <c:pt idx="1445">
                  <c:v>115</c:v>
                </c:pt>
                <c:pt idx="1446">
                  <c:v>22</c:v>
                </c:pt>
                <c:pt idx="1447">
                  <c:v>0</c:v>
                </c:pt>
                <c:pt idx="1448">
                  <c:v>0</c:v>
                </c:pt>
                <c:pt idx="1449">
                  <c:v>0</c:v>
                </c:pt>
                <c:pt idx="1450">
                  <c:v>45</c:v>
                </c:pt>
                <c:pt idx="1451">
                  <c:v>0</c:v>
                </c:pt>
                <c:pt idx="1452">
                  <c:v>0</c:v>
                </c:pt>
                <c:pt idx="1453">
                  <c:v>0</c:v>
                </c:pt>
                <c:pt idx="1454">
                  <c:v>0</c:v>
                </c:pt>
                <c:pt idx="1455">
                  <c:v>0</c:v>
                </c:pt>
                <c:pt idx="1456">
                  <c:v>21</c:v>
                </c:pt>
                <c:pt idx="1457">
                  <c:v>0</c:v>
                </c:pt>
                <c:pt idx="1458">
                  <c:v>21</c:v>
                </c:pt>
                <c:pt idx="1459">
                  <c:v>0</c:v>
                </c:pt>
                <c:pt idx="1460">
                  <c:v>0</c:v>
                </c:pt>
                <c:pt idx="1461">
                  <c:v>0</c:v>
                </c:pt>
                <c:pt idx="1462">
                  <c:v>0</c:v>
                </c:pt>
                <c:pt idx="1463">
                  <c:v>68</c:v>
                </c:pt>
                <c:pt idx="1464">
                  <c:v>465</c:v>
                </c:pt>
                <c:pt idx="1465">
                  <c:v>0</c:v>
                </c:pt>
                <c:pt idx="1466">
                  <c:v>0</c:v>
                </c:pt>
                <c:pt idx="1467">
                  <c:v>42</c:v>
                </c:pt>
                <c:pt idx="1468">
                  <c:v>0</c:v>
                </c:pt>
                <c:pt idx="1469">
                  <c:v>0</c:v>
                </c:pt>
                <c:pt idx="1470">
                  <c:v>0</c:v>
                </c:pt>
                <c:pt idx="1471">
                  <c:v>17</c:v>
                </c:pt>
                <c:pt idx="1472">
                  <c:v>22</c:v>
                </c:pt>
                <c:pt idx="1473">
                  <c:v>21</c:v>
                </c:pt>
                <c:pt idx="1474">
                  <c:v>0</c:v>
                </c:pt>
                <c:pt idx="1475">
                  <c:v>0</c:v>
                </c:pt>
                <c:pt idx="1476">
                  <c:v>28</c:v>
                </c:pt>
                <c:pt idx="1477">
                  <c:v>53</c:v>
                </c:pt>
                <c:pt idx="1478">
                  <c:v>0</c:v>
                </c:pt>
                <c:pt idx="1479">
                  <c:v>0</c:v>
                </c:pt>
                <c:pt idx="1480">
                  <c:v>0</c:v>
                </c:pt>
                <c:pt idx="1481">
                  <c:v>0</c:v>
                </c:pt>
                <c:pt idx="1482">
                  <c:v>0</c:v>
                </c:pt>
                <c:pt idx="1483">
                  <c:v>24</c:v>
                </c:pt>
                <c:pt idx="1484">
                  <c:v>0</c:v>
                </c:pt>
                <c:pt idx="1485">
                  <c:v>61</c:v>
                </c:pt>
                <c:pt idx="1486">
                  <c:v>10</c:v>
                </c:pt>
                <c:pt idx="1487">
                  <c:v>0</c:v>
                </c:pt>
                <c:pt idx="1488">
                  <c:v>0</c:v>
                </c:pt>
                <c:pt idx="1489">
                  <c:v>0</c:v>
                </c:pt>
                <c:pt idx="1490">
                  <c:v>75</c:v>
                </c:pt>
                <c:pt idx="1491">
                  <c:v>0</c:v>
                </c:pt>
                <c:pt idx="1492">
                  <c:v>0</c:v>
                </c:pt>
                <c:pt idx="1493">
                  <c:v>0</c:v>
                </c:pt>
                <c:pt idx="1494">
                  <c:v>0</c:v>
                </c:pt>
                <c:pt idx="1495">
                  <c:v>0</c:v>
                </c:pt>
                <c:pt idx="1496">
                  <c:v>0</c:v>
                </c:pt>
                <c:pt idx="1497">
                  <c:v>0</c:v>
                </c:pt>
                <c:pt idx="1498">
                  <c:v>78</c:v>
                </c:pt>
                <c:pt idx="1499">
                  <c:v>0</c:v>
                </c:pt>
                <c:pt idx="1500">
                  <c:v>0</c:v>
                </c:pt>
                <c:pt idx="1501">
                  <c:v>0</c:v>
                </c:pt>
                <c:pt idx="1502">
                  <c:v>0</c:v>
                </c:pt>
                <c:pt idx="1503">
                  <c:v>0</c:v>
                </c:pt>
                <c:pt idx="1504">
                  <c:v>0</c:v>
                </c:pt>
                <c:pt idx="1505">
                  <c:v>0</c:v>
                </c:pt>
                <c:pt idx="1506">
                  <c:v>0</c:v>
                </c:pt>
                <c:pt idx="1507">
                  <c:v>1816</c:v>
                </c:pt>
                <c:pt idx="1508">
                  <c:v>0</c:v>
                </c:pt>
                <c:pt idx="1509">
                  <c:v>0</c:v>
                </c:pt>
                <c:pt idx="1510">
                  <c:v>0</c:v>
                </c:pt>
                <c:pt idx="1511">
                  <c:v>0</c:v>
                </c:pt>
                <c:pt idx="1512">
                  <c:v>19</c:v>
                </c:pt>
                <c:pt idx="1513">
                  <c:v>0</c:v>
                </c:pt>
                <c:pt idx="1514">
                  <c:v>0</c:v>
                </c:pt>
                <c:pt idx="1515">
                  <c:v>13</c:v>
                </c:pt>
                <c:pt idx="1516">
                  <c:v>0</c:v>
                </c:pt>
                <c:pt idx="1517">
                  <c:v>0</c:v>
                </c:pt>
                <c:pt idx="1518">
                  <c:v>0</c:v>
                </c:pt>
                <c:pt idx="1519">
                  <c:v>15</c:v>
                </c:pt>
                <c:pt idx="1520">
                  <c:v>0</c:v>
                </c:pt>
                <c:pt idx="1521">
                  <c:v>0</c:v>
                </c:pt>
                <c:pt idx="1522">
                  <c:v>0</c:v>
                </c:pt>
                <c:pt idx="1523">
                  <c:v>0</c:v>
                </c:pt>
                <c:pt idx="1524">
                  <c:v>0</c:v>
                </c:pt>
                <c:pt idx="1525">
                  <c:v>0</c:v>
                </c:pt>
                <c:pt idx="1526">
                  <c:v>19</c:v>
                </c:pt>
                <c:pt idx="1527">
                  <c:v>8</c:v>
                </c:pt>
                <c:pt idx="1528">
                  <c:v>0</c:v>
                </c:pt>
                <c:pt idx="1529">
                  <c:v>23</c:v>
                </c:pt>
                <c:pt idx="1530">
                  <c:v>0</c:v>
                </c:pt>
                <c:pt idx="1531">
                  <c:v>0</c:v>
                </c:pt>
                <c:pt idx="1532">
                  <c:v>0</c:v>
                </c:pt>
                <c:pt idx="1533">
                  <c:v>0</c:v>
                </c:pt>
                <c:pt idx="1534">
                  <c:v>61</c:v>
                </c:pt>
                <c:pt idx="1535">
                  <c:v>0</c:v>
                </c:pt>
                <c:pt idx="1536">
                  <c:v>33</c:v>
                </c:pt>
                <c:pt idx="1537">
                  <c:v>46</c:v>
                </c:pt>
                <c:pt idx="1538">
                  <c:v>0</c:v>
                </c:pt>
                <c:pt idx="1539">
                  <c:v>28</c:v>
                </c:pt>
                <c:pt idx="1540">
                  <c:v>0</c:v>
                </c:pt>
                <c:pt idx="1541">
                  <c:v>0</c:v>
                </c:pt>
                <c:pt idx="1542">
                  <c:v>339</c:v>
                </c:pt>
                <c:pt idx="1543">
                  <c:v>0</c:v>
                </c:pt>
                <c:pt idx="1544">
                  <c:v>167</c:v>
                </c:pt>
                <c:pt idx="1545">
                  <c:v>24</c:v>
                </c:pt>
                <c:pt idx="1546">
                  <c:v>21</c:v>
                </c:pt>
                <c:pt idx="1547">
                  <c:v>0</c:v>
                </c:pt>
                <c:pt idx="1548">
                  <c:v>0</c:v>
                </c:pt>
                <c:pt idx="1549">
                  <c:v>0</c:v>
                </c:pt>
                <c:pt idx="1550">
                  <c:v>0</c:v>
                </c:pt>
                <c:pt idx="1551">
                  <c:v>0</c:v>
                </c:pt>
                <c:pt idx="1552">
                  <c:v>0</c:v>
                </c:pt>
                <c:pt idx="1553">
                  <c:v>0</c:v>
                </c:pt>
                <c:pt idx="1554">
                  <c:v>16</c:v>
                </c:pt>
              </c:numCache>
            </c:numRef>
          </c:val>
          <c:smooth val="0"/>
          <c:extLst>
            <c:ext xmlns:c16="http://schemas.microsoft.com/office/drawing/2014/chart" uri="{C3380CC4-5D6E-409C-BE32-E72D297353CC}">
              <c16:uniqueId val="{00000001-86C8-4AE5-9AF6-0A4BA9A87F89}"/>
            </c:ext>
          </c:extLst>
        </c:ser>
        <c:ser>
          <c:idx val="2"/>
          <c:order val="2"/>
          <c:tx>
            <c:strRef>
              <c:f>Sheet1!$D$1</c:f>
              <c:strCache>
                <c:ptCount val="1"/>
                <c:pt idx="0">
                  <c:v>sohlae</c:v>
                </c:pt>
              </c:strCache>
            </c:strRef>
          </c:tx>
          <c:spPr>
            <a:ln w="28575" cap="rnd">
              <a:solidFill>
                <a:schemeClr val="accent3"/>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Sheet1!$D$2:$D$1556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584</c:v>
                </c:pt>
                <c:pt idx="926">
                  <c:v>6</c:v>
                </c:pt>
                <c:pt idx="927">
                  <c:v>0</c:v>
                </c:pt>
                <c:pt idx="928">
                  <c:v>0</c:v>
                </c:pt>
                <c:pt idx="929">
                  <c:v>0</c:v>
                </c:pt>
                <c:pt idx="930">
                  <c:v>0</c:v>
                </c:pt>
                <c:pt idx="931">
                  <c:v>101</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68</c:v>
                </c:pt>
                <c:pt idx="971">
                  <c:v>0</c:v>
                </c:pt>
                <c:pt idx="972">
                  <c:v>0</c:v>
                </c:pt>
                <c:pt idx="973">
                  <c:v>0</c:v>
                </c:pt>
                <c:pt idx="974">
                  <c:v>0</c:v>
                </c:pt>
                <c:pt idx="975">
                  <c:v>0</c:v>
                </c:pt>
                <c:pt idx="976">
                  <c:v>46</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144</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42</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56</c:v>
                </c:pt>
                <c:pt idx="1063">
                  <c:v>0</c:v>
                </c:pt>
                <c:pt idx="1064">
                  <c:v>0</c:v>
                </c:pt>
                <c:pt idx="1065">
                  <c:v>0</c:v>
                </c:pt>
                <c:pt idx="1066">
                  <c:v>0</c:v>
                </c:pt>
                <c:pt idx="1067">
                  <c:v>0</c:v>
                </c:pt>
                <c:pt idx="1068">
                  <c:v>74</c:v>
                </c:pt>
                <c:pt idx="1069">
                  <c:v>0</c:v>
                </c:pt>
                <c:pt idx="1070">
                  <c:v>0</c:v>
                </c:pt>
                <c:pt idx="1071">
                  <c:v>0</c:v>
                </c:pt>
                <c:pt idx="1072">
                  <c:v>0</c:v>
                </c:pt>
                <c:pt idx="1073">
                  <c:v>0</c:v>
                </c:pt>
                <c:pt idx="1074">
                  <c:v>0</c:v>
                </c:pt>
                <c:pt idx="1075">
                  <c:v>0</c:v>
                </c:pt>
                <c:pt idx="1076">
                  <c:v>34</c:v>
                </c:pt>
                <c:pt idx="1077">
                  <c:v>0</c:v>
                </c:pt>
                <c:pt idx="1078">
                  <c:v>0</c:v>
                </c:pt>
                <c:pt idx="1079">
                  <c:v>0</c:v>
                </c:pt>
                <c:pt idx="1080">
                  <c:v>0</c:v>
                </c:pt>
                <c:pt idx="1081">
                  <c:v>0</c:v>
                </c:pt>
                <c:pt idx="1082">
                  <c:v>64</c:v>
                </c:pt>
                <c:pt idx="1083">
                  <c:v>38</c:v>
                </c:pt>
                <c:pt idx="1084">
                  <c:v>10</c:v>
                </c:pt>
                <c:pt idx="1085">
                  <c:v>0</c:v>
                </c:pt>
                <c:pt idx="1086">
                  <c:v>0</c:v>
                </c:pt>
                <c:pt idx="1087">
                  <c:v>0</c:v>
                </c:pt>
                <c:pt idx="1088">
                  <c:v>0</c:v>
                </c:pt>
                <c:pt idx="1089">
                  <c:v>0</c:v>
                </c:pt>
                <c:pt idx="1090">
                  <c:v>27</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40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35</c:v>
                </c:pt>
                <c:pt idx="1305">
                  <c:v>0</c:v>
                </c:pt>
                <c:pt idx="1306">
                  <c:v>0</c:v>
                </c:pt>
                <c:pt idx="1307">
                  <c:v>29</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162</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2-86C8-4AE5-9AF6-0A4BA9A87F89}"/>
            </c:ext>
          </c:extLst>
        </c:ser>
        <c:ser>
          <c:idx val="3"/>
          <c:order val="3"/>
          <c:tx>
            <c:strRef>
              <c:f>Sheet1!$E$1</c:f>
              <c:strCache>
                <c:ptCount val="1"/>
                <c:pt idx="0">
                  <c:v>gabymelian</c:v>
                </c:pt>
              </c:strCache>
            </c:strRef>
          </c:tx>
          <c:spPr>
            <a:ln w="28575" cap="rnd">
              <a:solidFill>
                <a:schemeClr val="accent4"/>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Sheet1!$E$2:$E$1556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16</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9</c:v>
                </c:pt>
                <c:pt idx="1017">
                  <c:v>0</c:v>
                </c:pt>
                <c:pt idx="1018">
                  <c:v>0</c:v>
                </c:pt>
                <c:pt idx="1019">
                  <c:v>0</c:v>
                </c:pt>
                <c:pt idx="1020">
                  <c:v>0</c:v>
                </c:pt>
                <c:pt idx="1021">
                  <c:v>0</c:v>
                </c:pt>
                <c:pt idx="1022">
                  <c:v>0</c:v>
                </c:pt>
                <c:pt idx="1023">
                  <c:v>11</c:v>
                </c:pt>
                <c:pt idx="1024">
                  <c:v>0</c:v>
                </c:pt>
                <c:pt idx="1025">
                  <c:v>0</c:v>
                </c:pt>
                <c:pt idx="1026">
                  <c:v>16</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38</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127</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19</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40</c:v>
                </c:pt>
                <c:pt idx="1304">
                  <c:v>0</c:v>
                </c:pt>
                <c:pt idx="1305">
                  <c:v>18</c:v>
                </c:pt>
                <c:pt idx="1306">
                  <c:v>0</c:v>
                </c:pt>
                <c:pt idx="1307">
                  <c:v>0</c:v>
                </c:pt>
                <c:pt idx="1308">
                  <c:v>0</c:v>
                </c:pt>
                <c:pt idx="1309">
                  <c:v>11</c:v>
                </c:pt>
                <c:pt idx="1310">
                  <c:v>0</c:v>
                </c:pt>
                <c:pt idx="1311">
                  <c:v>12</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9</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7</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2</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3-86C8-4AE5-9AF6-0A4BA9A87F89}"/>
            </c:ext>
          </c:extLst>
        </c:ser>
        <c:ser>
          <c:idx val="4"/>
          <c:order val="4"/>
          <c:tx>
            <c:strRef>
              <c:f>Sheet1!$F$1</c:f>
              <c:strCache>
                <c:ptCount val="1"/>
                <c:pt idx="0">
                  <c:v>mollybaz</c:v>
                </c:pt>
              </c:strCache>
            </c:strRef>
          </c:tx>
          <c:spPr>
            <a:ln w="28575" cap="rnd">
              <a:solidFill>
                <a:schemeClr val="accent5"/>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Sheet1!$F$2:$F$1556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241</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32</c:v>
                </c:pt>
                <c:pt idx="1031">
                  <c:v>0</c:v>
                </c:pt>
                <c:pt idx="1032">
                  <c:v>0</c:v>
                </c:pt>
                <c:pt idx="1033">
                  <c:v>0</c:v>
                </c:pt>
                <c:pt idx="1034">
                  <c:v>0</c:v>
                </c:pt>
                <c:pt idx="1035">
                  <c:v>0</c:v>
                </c:pt>
                <c:pt idx="1036">
                  <c:v>171</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65</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132</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109</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130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60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11</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4-86C8-4AE5-9AF6-0A4BA9A87F89}"/>
            </c:ext>
          </c:extLst>
        </c:ser>
        <c:ser>
          <c:idx val="5"/>
          <c:order val="5"/>
          <c:tx>
            <c:strRef>
              <c:f>Sheet1!$G$1</c:f>
              <c:strCache>
                <c:ptCount val="1"/>
                <c:pt idx="0">
                  <c:v>lallimusic</c:v>
                </c:pt>
              </c:strCache>
            </c:strRef>
          </c:tx>
          <c:spPr>
            <a:ln w="28575" cap="rnd">
              <a:solidFill>
                <a:schemeClr val="accent6"/>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Sheet1!$G$2:$G$1556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47</c:v>
                </c:pt>
                <c:pt idx="1009">
                  <c:v>0</c:v>
                </c:pt>
                <c:pt idx="1010">
                  <c:v>0</c:v>
                </c:pt>
                <c:pt idx="1011">
                  <c:v>0</c:v>
                </c:pt>
                <c:pt idx="1012">
                  <c:v>0</c:v>
                </c:pt>
                <c:pt idx="1013">
                  <c:v>0</c:v>
                </c:pt>
                <c:pt idx="1014">
                  <c:v>0</c:v>
                </c:pt>
                <c:pt idx="1015">
                  <c:v>0</c:v>
                </c:pt>
                <c:pt idx="1016">
                  <c:v>18</c:v>
                </c:pt>
                <c:pt idx="1017">
                  <c:v>37</c:v>
                </c:pt>
                <c:pt idx="1018">
                  <c:v>0</c:v>
                </c:pt>
                <c:pt idx="1019">
                  <c:v>0</c:v>
                </c:pt>
                <c:pt idx="1020">
                  <c:v>0</c:v>
                </c:pt>
                <c:pt idx="1021">
                  <c:v>0</c:v>
                </c:pt>
                <c:pt idx="1022">
                  <c:v>84</c:v>
                </c:pt>
                <c:pt idx="1023">
                  <c:v>0</c:v>
                </c:pt>
                <c:pt idx="1024">
                  <c:v>0</c:v>
                </c:pt>
                <c:pt idx="1025">
                  <c:v>0</c:v>
                </c:pt>
                <c:pt idx="1026">
                  <c:v>0</c:v>
                </c:pt>
                <c:pt idx="1027">
                  <c:v>0</c:v>
                </c:pt>
                <c:pt idx="1028">
                  <c:v>0</c:v>
                </c:pt>
                <c:pt idx="1029">
                  <c:v>0</c:v>
                </c:pt>
                <c:pt idx="1030">
                  <c:v>136</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24</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78</c:v>
                </c:pt>
                <c:pt idx="1077">
                  <c:v>0</c:v>
                </c:pt>
                <c:pt idx="1078">
                  <c:v>0</c:v>
                </c:pt>
                <c:pt idx="1079">
                  <c:v>0</c:v>
                </c:pt>
                <c:pt idx="1080">
                  <c:v>14</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34</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23</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134</c:v>
                </c:pt>
                <c:pt idx="1178">
                  <c:v>0</c:v>
                </c:pt>
                <c:pt idx="1179">
                  <c:v>0</c:v>
                </c:pt>
                <c:pt idx="1180">
                  <c:v>0</c:v>
                </c:pt>
                <c:pt idx="1181">
                  <c:v>0</c:v>
                </c:pt>
                <c:pt idx="1182">
                  <c:v>0</c:v>
                </c:pt>
                <c:pt idx="1183">
                  <c:v>19</c:v>
                </c:pt>
                <c:pt idx="1184">
                  <c:v>0</c:v>
                </c:pt>
                <c:pt idx="1185">
                  <c:v>0</c:v>
                </c:pt>
                <c:pt idx="1186">
                  <c:v>0</c:v>
                </c:pt>
                <c:pt idx="1187">
                  <c:v>0</c:v>
                </c:pt>
                <c:pt idx="1188">
                  <c:v>0</c:v>
                </c:pt>
                <c:pt idx="1189">
                  <c:v>0</c:v>
                </c:pt>
                <c:pt idx="1190">
                  <c:v>0</c:v>
                </c:pt>
                <c:pt idx="1191">
                  <c:v>0</c:v>
                </c:pt>
                <c:pt idx="1192">
                  <c:v>36</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51</c:v>
                </c:pt>
                <c:pt idx="1290">
                  <c:v>0</c:v>
                </c:pt>
                <c:pt idx="1291">
                  <c:v>0</c:v>
                </c:pt>
                <c:pt idx="1292">
                  <c:v>0</c:v>
                </c:pt>
                <c:pt idx="1293">
                  <c:v>0</c:v>
                </c:pt>
                <c:pt idx="1294">
                  <c:v>0</c:v>
                </c:pt>
                <c:pt idx="1295">
                  <c:v>0</c:v>
                </c:pt>
                <c:pt idx="1296">
                  <c:v>0</c:v>
                </c:pt>
                <c:pt idx="1297">
                  <c:v>0</c:v>
                </c:pt>
                <c:pt idx="1298">
                  <c:v>0</c:v>
                </c:pt>
                <c:pt idx="1299">
                  <c:v>0</c:v>
                </c:pt>
                <c:pt idx="1300">
                  <c:v>0</c:v>
                </c:pt>
                <c:pt idx="1301">
                  <c:v>11</c:v>
                </c:pt>
                <c:pt idx="1302">
                  <c:v>0</c:v>
                </c:pt>
                <c:pt idx="1303">
                  <c:v>15</c:v>
                </c:pt>
                <c:pt idx="1304">
                  <c:v>0</c:v>
                </c:pt>
                <c:pt idx="1305">
                  <c:v>0</c:v>
                </c:pt>
                <c:pt idx="1306">
                  <c:v>0</c:v>
                </c:pt>
                <c:pt idx="1307">
                  <c:v>0</c:v>
                </c:pt>
                <c:pt idx="1308">
                  <c:v>0</c:v>
                </c:pt>
                <c:pt idx="1309">
                  <c:v>0</c:v>
                </c:pt>
                <c:pt idx="1310">
                  <c:v>78</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113</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16</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5-86C8-4AE5-9AF6-0A4BA9A87F89}"/>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Sheet1!$H$2:$H$1556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17</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6-86C8-4AE5-9AF6-0A4BA9A87F89}"/>
            </c:ext>
          </c:extLst>
        </c:ser>
        <c:ser>
          <c:idx val="7"/>
          <c:order val="7"/>
          <c:tx>
            <c:strRef>
              <c:f>Sheet1!$I$1</c:f>
              <c:strCache>
                <c:ptCount val="1"/>
                <c:pt idx="0">
                  <c:v>seechaey</c:v>
                </c:pt>
              </c:strCache>
            </c:strRef>
          </c:tx>
          <c:spPr>
            <a:ln w="28575" cap="rnd">
              <a:solidFill>
                <a:schemeClr val="accent2">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Sheet1!$I$2:$I$1556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23</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7-86C8-4AE5-9AF6-0A4BA9A87F89}"/>
            </c:ext>
          </c:extLst>
        </c:ser>
        <c:ser>
          <c:idx val="8"/>
          <c:order val="8"/>
          <c:tx>
            <c:strRef>
              <c:f>Sheet1!$J$1</c:f>
              <c:strCache>
                <c:ptCount val="1"/>
                <c:pt idx="0">
                  <c:v>alex_delany</c:v>
                </c:pt>
              </c:strCache>
            </c:strRef>
          </c:tx>
          <c:spPr>
            <a:ln w="28575" cap="rnd">
              <a:solidFill>
                <a:schemeClr val="accent3">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Sheet1!$J$2:$J$1556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34</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44</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79</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35</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32</c:v>
                </c:pt>
                <c:pt idx="1055">
                  <c:v>0</c:v>
                </c:pt>
                <c:pt idx="1056">
                  <c:v>0</c:v>
                </c:pt>
                <c:pt idx="1057">
                  <c:v>0</c:v>
                </c:pt>
                <c:pt idx="1058">
                  <c:v>0</c:v>
                </c:pt>
                <c:pt idx="1059">
                  <c:v>0</c:v>
                </c:pt>
                <c:pt idx="1060">
                  <c:v>0</c:v>
                </c:pt>
                <c:pt idx="1061">
                  <c:v>0</c:v>
                </c:pt>
                <c:pt idx="1062">
                  <c:v>0</c:v>
                </c:pt>
                <c:pt idx="1063">
                  <c:v>0</c:v>
                </c:pt>
                <c:pt idx="1064">
                  <c:v>0</c:v>
                </c:pt>
                <c:pt idx="1065">
                  <c:v>0</c:v>
                </c:pt>
                <c:pt idx="1066">
                  <c:v>18</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60</c:v>
                </c:pt>
                <c:pt idx="1307">
                  <c:v>0</c:v>
                </c:pt>
                <c:pt idx="1308">
                  <c:v>59</c:v>
                </c:pt>
                <c:pt idx="1309">
                  <c:v>20</c:v>
                </c:pt>
                <c:pt idx="1310">
                  <c:v>0</c:v>
                </c:pt>
                <c:pt idx="1311">
                  <c:v>72</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21</c:v>
                </c:pt>
                <c:pt idx="1391">
                  <c:v>0</c:v>
                </c:pt>
                <c:pt idx="1392">
                  <c:v>0</c:v>
                </c:pt>
                <c:pt idx="1393">
                  <c:v>0</c:v>
                </c:pt>
                <c:pt idx="1394">
                  <c:v>0</c:v>
                </c:pt>
                <c:pt idx="1395">
                  <c:v>0</c:v>
                </c:pt>
                <c:pt idx="1396">
                  <c:v>0</c:v>
                </c:pt>
                <c:pt idx="1397">
                  <c:v>0</c:v>
                </c:pt>
                <c:pt idx="1398">
                  <c:v>0</c:v>
                </c:pt>
                <c:pt idx="1399">
                  <c:v>0</c:v>
                </c:pt>
                <c:pt idx="1400">
                  <c:v>52</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64</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68</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78</c:v>
                </c:pt>
                <c:pt idx="1472">
                  <c:v>26</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59</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75</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85</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8-86C8-4AE5-9AF6-0A4BA9A87F89}"/>
            </c:ext>
          </c:extLst>
        </c:ser>
        <c:ser>
          <c:idx val="9"/>
          <c:order val="9"/>
          <c:tx>
            <c:strRef>
              <c:f>Sheet1!$K$1</c:f>
              <c:strCache>
                <c:ptCount val="1"/>
                <c:pt idx="0">
                  <c:v>brad_leone</c:v>
                </c:pt>
              </c:strCache>
            </c:strRef>
          </c:tx>
          <c:spPr>
            <a:ln w="28575" cap="rnd">
              <a:solidFill>
                <a:schemeClr val="accent4">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Sheet1!$K$2:$K$1556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174</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92</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243</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246</c:v>
                </c:pt>
                <c:pt idx="1042">
                  <c:v>0</c:v>
                </c:pt>
                <c:pt idx="1043">
                  <c:v>0</c:v>
                </c:pt>
                <c:pt idx="1044">
                  <c:v>0</c:v>
                </c:pt>
                <c:pt idx="1045">
                  <c:v>0</c:v>
                </c:pt>
                <c:pt idx="1046">
                  <c:v>0</c:v>
                </c:pt>
                <c:pt idx="1047">
                  <c:v>0</c:v>
                </c:pt>
                <c:pt idx="1048">
                  <c:v>0</c:v>
                </c:pt>
                <c:pt idx="1049">
                  <c:v>0</c:v>
                </c:pt>
                <c:pt idx="1050">
                  <c:v>0</c:v>
                </c:pt>
                <c:pt idx="1051">
                  <c:v>0</c:v>
                </c:pt>
                <c:pt idx="1052">
                  <c:v>0</c:v>
                </c:pt>
                <c:pt idx="1053">
                  <c:v>238</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69</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169</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56</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43</c:v>
                </c:pt>
                <c:pt idx="1300">
                  <c:v>0</c:v>
                </c:pt>
                <c:pt idx="1301">
                  <c:v>0</c:v>
                </c:pt>
                <c:pt idx="1302">
                  <c:v>0</c:v>
                </c:pt>
                <c:pt idx="1303">
                  <c:v>17</c:v>
                </c:pt>
                <c:pt idx="1304">
                  <c:v>80</c:v>
                </c:pt>
                <c:pt idx="1305">
                  <c:v>0</c:v>
                </c:pt>
                <c:pt idx="1306">
                  <c:v>0</c:v>
                </c:pt>
                <c:pt idx="1307">
                  <c:v>0</c:v>
                </c:pt>
                <c:pt idx="1308">
                  <c:v>0</c:v>
                </c:pt>
                <c:pt idx="1309">
                  <c:v>0</c:v>
                </c:pt>
                <c:pt idx="1310">
                  <c:v>0</c:v>
                </c:pt>
                <c:pt idx="1311">
                  <c:v>21</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7</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32</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9-86C8-4AE5-9AF6-0A4BA9A87F89}"/>
            </c:ext>
          </c:extLst>
        </c:ser>
        <c:ser>
          <c:idx val="10"/>
          <c:order val="10"/>
          <c:tx>
            <c:strRef>
              <c:f>Sheet1!$L$1</c:f>
              <c:strCache>
                <c:ptCount val="1"/>
                <c:pt idx="0">
                  <c:v>andybaraghani</c:v>
                </c:pt>
              </c:strCache>
            </c:strRef>
          </c:tx>
          <c:spPr>
            <a:ln w="28575" cap="rnd">
              <a:solidFill>
                <a:schemeClr val="accent5">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Sheet1!$L$2:$L$1556</c:f>
              <c:numCache>
                <c:formatCode>General</c:formatCode>
                <c:ptCount val="15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347</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96</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53</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5</c:v>
                </c:pt>
                <c:pt idx="1305">
                  <c:v>40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27</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17</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48</c:v>
                </c:pt>
                <c:pt idx="1549">
                  <c:v>0</c:v>
                </c:pt>
                <c:pt idx="1550">
                  <c:v>0</c:v>
                </c:pt>
                <c:pt idx="1551">
                  <c:v>0</c:v>
                </c:pt>
                <c:pt idx="1552">
                  <c:v>0</c:v>
                </c:pt>
                <c:pt idx="1553">
                  <c:v>0</c:v>
                </c:pt>
                <c:pt idx="1554">
                  <c:v>0</c:v>
                </c:pt>
              </c:numCache>
            </c:numRef>
          </c:val>
          <c:smooth val="0"/>
          <c:extLst>
            <c:ext xmlns:c16="http://schemas.microsoft.com/office/drawing/2014/chart" uri="{C3380CC4-5D6E-409C-BE32-E72D297353CC}">
              <c16:uniqueId val="{0000000A-86C8-4AE5-9AF6-0A4BA9A87F89}"/>
            </c:ext>
          </c:extLst>
        </c:ser>
        <c:dLbls>
          <c:showLegendKey val="0"/>
          <c:showVal val="0"/>
          <c:showCatName val="0"/>
          <c:showSerName val="0"/>
          <c:showPercent val="0"/>
          <c:showBubbleSize val="0"/>
        </c:dLbls>
        <c:smooth val="0"/>
        <c:axId val="272026952"/>
        <c:axId val="272033512"/>
      </c:lineChart>
      <c:dateAx>
        <c:axId val="272026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33512"/>
        <c:crosses val="autoZero"/>
        <c:auto val="1"/>
        <c:lblOffset val="100"/>
        <c:baseTimeUnit val="days"/>
      </c:dateAx>
      <c:valAx>
        <c:axId val="27203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2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csaffitz</c:v>
                </c:pt>
              </c:strCache>
            </c:strRef>
          </c:tx>
          <c:spPr>
            <a:solidFill>
              <a:schemeClr val="accent1"/>
            </a:solidFill>
            <a:ln>
              <a:noFill/>
            </a:ln>
            <a:effectLst/>
          </c:spPr>
          <c:invertIfNegative val="0"/>
          <c:cat>
            <c:numRef>
              <c:f>Sheet1!$A$2:$A$8</c:f>
              <c:numCache>
                <c:formatCode>m/d/yyyy</c:formatCode>
                <c:ptCount val="7"/>
                <c:pt idx="0">
                  <c:v>45012</c:v>
                </c:pt>
                <c:pt idx="1">
                  <c:v>45013</c:v>
                </c:pt>
                <c:pt idx="2">
                  <c:v>45014</c:v>
                </c:pt>
                <c:pt idx="3">
                  <c:v>45015</c:v>
                </c:pt>
                <c:pt idx="4">
                  <c:v>45016</c:v>
                </c:pt>
                <c:pt idx="5">
                  <c:v>45017</c:v>
                </c:pt>
                <c:pt idx="6">
                  <c:v>45018</c:v>
                </c:pt>
              </c:numCache>
            </c:num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AE68-4E91-80D2-59CD0B216D6F}"/>
            </c:ext>
          </c:extLst>
        </c:ser>
        <c:ser>
          <c:idx val="1"/>
          <c:order val="1"/>
          <c:tx>
            <c:strRef>
              <c:f>Sheet1!$C$1</c:f>
              <c:strCache>
                <c:ptCount val="1"/>
                <c:pt idx="0">
                  <c:v>bonappetitmag</c:v>
                </c:pt>
              </c:strCache>
            </c:strRef>
          </c:tx>
          <c:spPr>
            <a:solidFill>
              <a:schemeClr val="accent2"/>
            </a:solidFill>
            <a:ln>
              <a:noFill/>
            </a:ln>
            <a:effectLst/>
          </c:spPr>
          <c:invertIfNegative val="0"/>
          <c:cat>
            <c:numRef>
              <c:f>Sheet1!$A$2:$A$8</c:f>
              <c:numCache>
                <c:formatCode>m/d/yyyy</c:formatCode>
                <c:ptCount val="7"/>
                <c:pt idx="0">
                  <c:v>45012</c:v>
                </c:pt>
                <c:pt idx="1">
                  <c:v>45013</c:v>
                </c:pt>
                <c:pt idx="2">
                  <c:v>45014</c:v>
                </c:pt>
                <c:pt idx="3">
                  <c:v>45015</c:v>
                </c:pt>
                <c:pt idx="4">
                  <c:v>45016</c:v>
                </c:pt>
                <c:pt idx="5">
                  <c:v>45017</c:v>
                </c:pt>
                <c:pt idx="6">
                  <c:v>45018</c:v>
                </c:pt>
              </c:numCache>
            </c:numRef>
          </c:cat>
          <c:val>
            <c:numRef>
              <c:f>Sheet1!$C$2:$C$8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1-AE68-4E91-80D2-59CD0B216D6F}"/>
            </c:ext>
          </c:extLst>
        </c:ser>
        <c:ser>
          <c:idx val="2"/>
          <c:order val="2"/>
          <c:tx>
            <c:strRef>
              <c:f>Sheet1!$D$1</c:f>
              <c:strCache>
                <c:ptCount val="1"/>
                <c:pt idx="0">
                  <c:v>sohlae</c:v>
                </c:pt>
              </c:strCache>
            </c:strRef>
          </c:tx>
          <c:spPr>
            <a:solidFill>
              <a:schemeClr val="accent3"/>
            </a:solidFill>
            <a:ln>
              <a:noFill/>
            </a:ln>
            <a:effectLst/>
          </c:spPr>
          <c:invertIfNegative val="0"/>
          <c:cat>
            <c:numRef>
              <c:f>Sheet1!$A$2:$A$8</c:f>
              <c:numCache>
                <c:formatCode>m/d/yyyy</c:formatCode>
                <c:ptCount val="7"/>
                <c:pt idx="0">
                  <c:v>45012</c:v>
                </c:pt>
                <c:pt idx="1">
                  <c:v>45013</c:v>
                </c:pt>
                <c:pt idx="2">
                  <c:v>45014</c:v>
                </c:pt>
                <c:pt idx="3">
                  <c:v>45015</c:v>
                </c:pt>
                <c:pt idx="4">
                  <c:v>45016</c:v>
                </c:pt>
                <c:pt idx="5">
                  <c:v>45017</c:v>
                </c:pt>
                <c:pt idx="6">
                  <c:v>45018</c:v>
                </c:pt>
              </c:numCache>
            </c:num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AE68-4E91-80D2-59CD0B216D6F}"/>
            </c:ext>
          </c:extLst>
        </c:ser>
        <c:ser>
          <c:idx val="3"/>
          <c:order val="3"/>
          <c:tx>
            <c:strRef>
              <c:f>Sheet1!$E$1</c:f>
              <c:strCache>
                <c:ptCount val="1"/>
                <c:pt idx="0">
                  <c:v>gabymelian</c:v>
                </c:pt>
              </c:strCache>
            </c:strRef>
          </c:tx>
          <c:spPr>
            <a:solidFill>
              <a:schemeClr val="accent4"/>
            </a:solidFill>
            <a:ln>
              <a:noFill/>
            </a:ln>
            <a:effectLst/>
          </c:spPr>
          <c:invertIfNegative val="0"/>
          <c:cat>
            <c:numRef>
              <c:f>Sheet1!$A$2:$A$8</c:f>
              <c:numCache>
                <c:formatCode>m/d/yyyy</c:formatCode>
                <c:ptCount val="7"/>
                <c:pt idx="0">
                  <c:v>45012</c:v>
                </c:pt>
                <c:pt idx="1">
                  <c:v>45013</c:v>
                </c:pt>
                <c:pt idx="2">
                  <c:v>45014</c:v>
                </c:pt>
                <c:pt idx="3">
                  <c:v>45015</c:v>
                </c:pt>
                <c:pt idx="4">
                  <c:v>45016</c:v>
                </c:pt>
                <c:pt idx="5">
                  <c:v>45017</c:v>
                </c:pt>
                <c:pt idx="6">
                  <c:v>45018</c:v>
                </c:pt>
              </c:numCache>
            </c:num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AE68-4E91-80D2-59CD0B216D6F}"/>
            </c:ext>
          </c:extLst>
        </c:ser>
        <c:ser>
          <c:idx val="4"/>
          <c:order val="4"/>
          <c:tx>
            <c:strRef>
              <c:f>Sheet1!$F$1</c:f>
              <c:strCache>
                <c:ptCount val="1"/>
                <c:pt idx="0">
                  <c:v>mollybaz</c:v>
                </c:pt>
              </c:strCache>
            </c:strRef>
          </c:tx>
          <c:spPr>
            <a:solidFill>
              <a:schemeClr val="accent5"/>
            </a:solidFill>
            <a:ln>
              <a:noFill/>
            </a:ln>
            <a:effectLst/>
          </c:spPr>
          <c:invertIfNegative val="0"/>
          <c:cat>
            <c:numRef>
              <c:f>Sheet1!$A$2:$A$8</c:f>
              <c:numCache>
                <c:formatCode>m/d/yyyy</c:formatCode>
                <c:ptCount val="7"/>
                <c:pt idx="0">
                  <c:v>45012</c:v>
                </c:pt>
                <c:pt idx="1">
                  <c:v>45013</c:v>
                </c:pt>
                <c:pt idx="2">
                  <c:v>45014</c:v>
                </c:pt>
                <c:pt idx="3">
                  <c:v>45015</c:v>
                </c:pt>
                <c:pt idx="4">
                  <c:v>45016</c:v>
                </c:pt>
                <c:pt idx="5">
                  <c:v>45017</c:v>
                </c:pt>
                <c:pt idx="6">
                  <c:v>45018</c:v>
                </c:pt>
              </c:numCache>
            </c:num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AE68-4E91-80D2-59CD0B216D6F}"/>
            </c:ext>
          </c:extLst>
        </c:ser>
        <c:ser>
          <c:idx val="5"/>
          <c:order val="5"/>
          <c:tx>
            <c:strRef>
              <c:f>Sheet1!$G$1</c:f>
              <c:strCache>
                <c:ptCount val="1"/>
                <c:pt idx="0">
                  <c:v>lallimusic</c:v>
                </c:pt>
              </c:strCache>
            </c:strRef>
          </c:tx>
          <c:spPr>
            <a:solidFill>
              <a:schemeClr val="accent6"/>
            </a:solidFill>
            <a:ln>
              <a:noFill/>
            </a:ln>
            <a:effectLst/>
          </c:spPr>
          <c:invertIfNegative val="0"/>
          <c:cat>
            <c:numRef>
              <c:f>Sheet1!$A$2:$A$8</c:f>
              <c:numCache>
                <c:formatCode>m/d/yyyy</c:formatCode>
                <c:ptCount val="7"/>
                <c:pt idx="0">
                  <c:v>45012</c:v>
                </c:pt>
                <c:pt idx="1">
                  <c:v>45013</c:v>
                </c:pt>
                <c:pt idx="2">
                  <c:v>45014</c:v>
                </c:pt>
                <c:pt idx="3">
                  <c:v>45015</c:v>
                </c:pt>
                <c:pt idx="4">
                  <c:v>45016</c:v>
                </c:pt>
                <c:pt idx="5">
                  <c:v>45017</c:v>
                </c:pt>
                <c:pt idx="6">
                  <c:v>45018</c:v>
                </c:pt>
              </c:numCache>
            </c:numRef>
          </c:cat>
          <c:val>
            <c:numRef>
              <c:f>Sheet1!$G$2:$G$8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5-AE68-4E91-80D2-59CD0B216D6F}"/>
            </c:ext>
          </c:extLst>
        </c:ser>
        <c:ser>
          <c:idx val="6"/>
          <c:order val="6"/>
          <c:tx>
            <c:strRef>
              <c:f>Sheet1!$H$1</c:f>
              <c:strCache>
                <c:ptCount val="1"/>
                <c:pt idx="0">
                  <c:v>b_goutish</c:v>
                </c:pt>
              </c:strCache>
            </c:strRef>
          </c:tx>
          <c:spPr>
            <a:solidFill>
              <a:schemeClr val="accent1">
                <a:lumMod val="60000"/>
              </a:schemeClr>
            </a:solidFill>
            <a:ln>
              <a:noFill/>
            </a:ln>
            <a:effectLst/>
          </c:spPr>
          <c:invertIfNegative val="0"/>
          <c:cat>
            <c:numRef>
              <c:f>Sheet1!$A$2:$A$8</c:f>
              <c:numCache>
                <c:formatCode>m/d/yyyy</c:formatCode>
                <c:ptCount val="7"/>
                <c:pt idx="0">
                  <c:v>45012</c:v>
                </c:pt>
                <c:pt idx="1">
                  <c:v>45013</c:v>
                </c:pt>
                <c:pt idx="2">
                  <c:v>45014</c:v>
                </c:pt>
                <c:pt idx="3">
                  <c:v>45015</c:v>
                </c:pt>
                <c:pt idx="4">
                  <c:v>45016</c:v>
                </c:pt>
                <c:pt idx="5">
                  <c:v>45017</c:v>
                </c:pt>
                <c:pt idx="6">
                  <c:v>45018</c:v>
                </c:pt>
              </c:numCache>
            </c:num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AE68-4E91-80D2-59CD0B216D6F}"/>
            </c:ext>
          </c:extLst>
        </c:ser>
        <c:ser>
          <c:idx val="7"/>
          <c:order val="7"/>
          <c:tx>
            <c:strRef>
              <c:f>Sheet1!$I$1</c:f>
              <c:strCache>
                <c:ptCount val="1"/>
                <c:pt idx="0">
                  <c:v>seechaey</c:v>
                </c:pt>
              </c:strCache>
            </c:strRef>
          </c:tx>
          <c:spPr>
            <a:solidFill>
              <a:schemeClr val="accent2">
                <a:lumMod val="60000"/>
              </a:schemeClr>
            </a:solidFill>
            <a:ln>
              <a:noFill/>
            </a:ln>
            <a:effectLst/>
          </c:spPr>
          <c:invertIfNegative val="0"/>
          <c:cat>
            <c:numRef>
              <c:f>Sheet1!$A$2:$A$8</c:f>
              <c:numCache>
                <c:formatCode>m/d/yyyy</c:formatCode>
                <c:ptCount val="7"/>
                <c:pt idx="0">
                  <c:v>45012</c:v>
                </c:pt>
                <c:pt idx="1">
                  <c:v>45013</c:v>
                </c:pt>
                <c:pt idx="2">
                  <c:v>45014</c:v>
                </c:pt>
                <c:pt idx="3">
                  <c:v>45015</c:v>
                </c:pt>
                <c:pt idx="4">
                  <c:v>45016</c:v>
                </c:pt>
                <c:pt idx="5">
                  <c:v>45017</c:v>
                </c:pt>
                <c:pt idx="6">
                  <c:v>45018</c:v>
                </c:pt>
              </c:numCache>
            </c:num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AE68-4E91-80D2-59CD0B216D6F}"/>
            </c:ext>
          </c:extLst>
        </c:ser>
        <c:ser>
          <c:idx val="8"/>
          <c:order val="8"/>
          <c:tx>
            <c:strRef>
              <c:f>Sheet1!$J$1</c:f>
              <c:strCache>
                <c:ptCount val="1"/>
                <c:pt idx="0">
                  <c:v>alex_delany</c:v>
                </c:pt>
              </c:strCache>
            </c:strRef>
          </c:tx>
          <c:spPr>
            <a:solidFill>
              <a:schemeClr val="accent3">
                <a:lumMod val="60000"/>
              </a:schemeClr>
            </a:solidFill>
            <a:ln>
              <a:noFill/>
            </a:ln>
            <a:effectLst/>
          </c:spPr>
          <c:invertIfNegative val="0"/>
          <c:cat>
            <c:numRef>
              <c:f>Sheet1!$A$2:$A$8</c:f>
              <c:numCache>
                <c:formatCode>m/d/yyyy</c:formatCode>
                <c:ptCount val="7"/>
                <c:pt idx="0">
                  <c:v>45012</c:v>
                </c:pt>
                <c:pt idx="1">
                  <c:v>45013</c:v>
                </c:pt>
                <c:pt idx="2">
                  <c:v>45014</c:v>
                </c:pt>
                <c:pt idx="3">
                  <c:v>45015</c:v>
                </c:pt>
                <c:pt idx="4">
                  <c:v>45016</c:v>
                </c:pt>
                <c:pt idx="5">
                  <c:v>45017</c:v>
                </c:pt>
                <c:pt idx="6">
                  <c:v>45018</c:v>
                </c:pt>
              </c:numCache>
            </c:numRef>
          </c:cat>
          <c:val>
            <c:numRef>
              <c:f>Sheet1!$J$2:$J$8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8-AE68-4E91-80D2-59CD0B216D6F}"/>
            </c:ext>
          </c:extLst>
        </c:ser>
        <c:ser>
          <c:idx val="9"/>
          <c:order val="9"/>
          <c:tx>
            <c:strRef>
              <c:f>Sheet1!$K$1</c:f>
              <c:strCache>
                <c:ptCount val="1"/>
                <c:pt idx="0">
                  <c:v>brad_leone</c:v>
                </c:pt>
              </c:strCache>
            </c:strRef>
          </c:tx>
          <c:spPr>
            <a:solidFill>
              <a:schemeClr val="accent4">
                <a:lumMod val="60000"/>
              </a:schemeClr>
            </a:solidFill>
            <a:ln>
              <a:noFill/>
            </a:ln>
            <a:effectLst/>
          </c:spPr>
          <c:invertIfNegative val="0"/>
          <c:cat>
            <c:numRef>
              <c:f>Sheet1!$A$2:$A$8</c:f>
              <c:numCache>
                <c:formatCode>m/d/yyyy</c:formatCode>
                <c:ptCount val="7"/>
                <c:pt idx="0">
                  <c:v>45012</c:v>
                </c:pt>
                <c:pt idx="1">
                  <c:v>45013</c:v>
                </c:pt>
                <c:pt idx="2">
                  <c:v>45014</c:v>
                </c:pt>
                <c:pt idx="3">
                  <c:v>45015</c:v>
                </c:pt>
                <c:pt idx="4">
                  <c:v>45016</c:v>
                </c:pt>
                <c:pt idx="5">
                  <c:v>45017</c:v>
                </c:pt>
                <c:pt idx="6">
                  <c:v>45018</c:v>
                </c:pt>
              </c:numCache>
            </c:numRef>
          </c:cat>
          <c:val>
            <c:numRef>
              <c:f>Sheet1!$K$2:$K$8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9-AE68-4E91-80D2-59CD0B216D6F}"/>
            </c:ext>
          </c:extLst>
        </c:ser>
        <c:ser>
          <c:idx val="10"/>
          <c:order val="10"/>
          <c:tx>
            <c:strRef>
              <c:f>Sheet1!$L$1</c:f>
              <c:strCache>
                <c:ptCount val="1"/>
                <c:pt idx="0">
                  <c:v>andybaraghani</c:v>
                </c:pt>
              </c:strCache>
            </c:strRef>
          </c:tx>
          <c:spPr>
            <a:solidFill>
              <a:schemeClr val="accent5">
                <a:lumMod val="60000"/>
              </a:schemeClr>
            </a:solidFill>
            <a:ln>
              <a:noFill/>
            </a:ln>
            <a:effectLst/>
          </c:spPr>
          <c:invertIfNegative val="0"/>
          <c:cat>
            <c:numRef>
              <c:f>Sheet1!$A$2:$A$8</c:f>
              <c:numCache>
                <c:formatCode>m/d/yyyy</c:formatCode>
                <c:ptCount val="7"/>
                <c:pt idx="0">
                  <c:v>45012</c:v>
                </c:pt>
                <c:pt idx="1">
                  <c:v>45013</c:v>
                </c:pt>
                <c:pt idx="2">
                  <c:v>45014</c:v>
                </c:pt>
                <c:pt idx="3">
                  <c:v>45015</c:v>
                </c:pt>
                <c:pt idx="4">
                  <c:v>45016</c:v>
                </c:pt>
                <c:pt idx="5">
                  <c:v>45017</c:v>
                </c:pt>
                <c:pt idx="6">
                  <c:v>45018</c:v>
                </c:pt>
              </c:numCache>
            </c:numRef>
          </c:cat>
          <c:val>
            <c:numRef>
              <c:f>Sheet1!$L$2:$L$8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A-AE68-4E91-80D2-59CD0B216D6F}"/>
            </c:ext>
          </c:extLst>
        </c:ser>
        <c:dLbls>
          <c:showLegendKey val="0"/>
          <c:showVal val="0"/>
          <c:showCatName val="0"/>
          <c:showSerName val="0"/>
          <c:showPercent val="0"/>
          <c:showBubbleSize val="0"/>
        </c:dLbls>
        <c:gapWidth val="219"/>
        <c:overlap val="-27"/>
        <c:axId val="521791792"/>
        <c:axId val="521787856"/>
      </c:barChart>
      <c:dateAx>
        <c:axId val="521791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787856"/>
        <c:crosses val="autoZero"/>
        <c:auto val="1"/>
        <c:lblOffset val="100"/>
        <c:baseTimeUnit val="days"/>
      </c:dateAx>
      <c:valAx>
        <c:axId val="52178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79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csaffitz</c:v>
                </c:pt>
              </c:strCache>
            </c:strRef>
          </c:tx>
          <c:spPr>
            <a:ln w="28575" cap="rnd">
              <a:solidFill>
                <a:schemeClr val="accent1"/>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Sheet1!$B$2:$B$1556</c:f>
              <c:numCache>
                <c:formatCode>General</c:formatCode>
                <c:ptCount val="1555"/>
                <c:pt idx="786">
                  <c:v>953915</c:v>
                </c:pt>
                <c:pt idx="787">
                  <c:v>954239</c:v>
                </c:pt>
                <c:pt idx="788">
                  <c:v>954164</c:v>
                </c:pt>
                <c:pt idx="789">
                  <c:v>954424</c:v>
                </c:pt>
                <c:pt idx="790">
                  <c:v>954654</c:v>
                </c:pt>
                <c:pt idx="791">
                  <c:v>954962</c:v>
                </c:pt>
                <c:pt idx="792">
                  <c:v>955136</c:v>
                </c:pt>
                <c:pt idx="793">
                  <c:v>955337</c:v>
                </c:pt>
                <c:pt idx="794">
                  <c:v>955580</c:v>
                </c:pt>
                <c:pt idx="795">
                  <c:v>955786</c:v>
                </c:pt>
                <c:pt idx="796">
                  <c:v>956003</c:v>
                </c:pt>
                <c:pt idx="797">
                  <c:v>956185</c:v>
                </c:pt>
                <c:pt idx="798">
                  <c:v>956178</c:v>
                </c:pt>
                <c:pt idx="799">
                  <c:v>956371</c:v>
                </c:pt>
                <c:pt idx="800">
                  <c:v>956434</c:v>
                </c:pt>
                <c:pt idx="801">
                  <c:v>956529</c:v>
                </c:pt>
                <c:pt idx="802">
                  <c:v>956694</c:v>
                </c:pt>
                <c:pt idx="803">
                  <c:v>956876</c:v>
                </c:pt>
                <c:pt idx="804">
                  <c:v>957074</c:v>
                </c:pt>
                <c:pt idx="805">
                  <c:v>957142</c:v>
                </c:pt>
                <c:pt idx="806">
                  <c:v>957290</c:v>
                </c:pt>
                <c:pt idx="807">
                  <c:v>957392</c:v>
                </c:pt>
                <c:pt idx="808">
                  <c:v>957524</c:v>
                </c:pt>
                <c:pt idx="809">
                  <c:v>957656</c:v>
                </c:pt>
                <c:pt idx="810">
                  <c:v>957827</c:v>
                </c:pt>
                <c:pt idx="811">
                  <c:v>957931</c:v>
                </c:pt>
                <c:pt idx="812">
                  <c:v>958098</c:v>
                </c:pt>
                <c:pt idx="813">
                  <c:v>958231</c:v>
                </c:pt>
                <c:pt idx="814">
                  <c:v>958416</c:v>
                </c:pt>
                <c:pt idx="815">
                  <c:v>958572</c:v>
                </c:pt>
                <c:pt idx="816">
                  <c:v>958777</c:v>
                </c:pt>
                <c:pt idx="817">
                  <c:v>958921</c:v>
                </c:pt>
                <c:pt idx="818">
                  <c:v>959009</c:v>
                </c:pt>
                <c:pt idx="819">
                  <c:v>959009</c:v>
                </c:pt>
                <c:pt idx="820">
                  <c:v>958961</c:v>
                </c:pt>
                <c:pt idx="821">
                  <c:v>959015</c:v>
                </c:pt>
                <c:pt idx="822">
                  <c:v>959138</c:v>
                </c:pt>
                <c:pt idx="823">
                  <c:v>959282</c:v>
                </c:pt>
                <c:pt idx="824">
                  <c:v>959424</c:v>
                </c:pt>
                <c:pt idx="825">
                  <c:v>959527</c:v>
                </c:pt>
                <c:pt idx="826">
                  <c:v>959526</c:v>
                </c:pt>
                <c:pt idx="827">
                  <c:v>959841</c:v>
                </c:pt>
                <c:pt idx="828">
                  <c:v>959963</c:v>
                </c:pt>
                <c:pt idx="829">
                  <c:v>960068</c:v>
                </c:pt>
                <c:pt idx="830">
                  <c:v>959901</c:v>
                </c:pt>
                <c:pt idx="831">
                  <c:v>960107</c:v>
                </c:pt>
                <c:pt idx="832">
                  <c:v>960227</c:v>
                </c:pt>
                <c:pt idx="833">
                  <c:v>960250</c:v>
                </c:pt>
                <c:pt idx="834">
                  <c:v>960302</c:v>
                </c:pt>
                <c:pt idx="835">
                  <c:v>960286</c:v>
                </c:pt>
                <c:pt idx="836">
                  <c:v>960872</c:v>
                </c:pt>
                <c:pt idx="837">
                  <c:v>961092</c:v>
                </c:pt>
                <c:pt idx="838">
                  <c:v>961310</c:v>
                </c:pt>
                <c:pt idx="839">
                  <c:v>961452</c:v>
                </c:pt>
                <c:pt idx="840">
                  <c:v>961509</c:v>
                </c:pt>
                <c:pt idx="841">
                  <c:v>961560</c:v>
                </c:pt>
                <c:pt idx="842">
                  <c:v>961557</c:v>
                </c:pt>
                <c:pt idx="843">
                  <c:v>961427</c:v>
                </c:pt>
                <c:pt idx="844">
                  <c:v>961550</c:v>
                </c:pt>
                <c:pt idx="845">
                  <c:v>961683</c:v>
                </c:pt>
                <c:pt idx="846">
                  <c:v>961847</c:v>
                </c:pt>
                <c:pt idx="847">
                  <c:v>961880</c:v>
                </c:pt>
                <c:pt idx="848">
                  <c:v>961830</c:v>
                </c:pt>
                <c:pt idx="849">
                  <c:v>961797</c:v>
                </c:pt>
                <c:pt idx="850">
                  <c:v>961737</c:v>
                </c:pt>
                <c:pt idx="851">
                  <c:v>961826</c:v>
                </c:pt>
                <c:pt idx="852">
                  <c:v>961926</c:v>
                </c:pt>
                <c:pt idx="853">
                  <c:v>962048</c:v>
                </c:pt>
                <c:pt idx="854">
                  <c:v>962068</c:v>
                </c:pt>
                <c:pt idx="855">
                  <c:v>962106</c:v>
                </c:pt>
                <c:pt idx="856">
                  <c:v>962193</c:v>
                </c:pt>
                <c:pt idx="857">
                  <c:v>962510</c:v>
                </c:pt>
                <c:pt idx="858">
                  <c:v>963596</c:v>
                </c:pt>
                <c:pt idx="859">
                  <c:v>964614</c:v>
                </c:pt>
                <c:pt idx="860">
                  <c:v>965427</c:v>
                </c:pt>
                <c:pt idx="861">
                  <c:v>966221</c:v>
                </c:pt>
                <c:pt idx="862">
                  <c:v>966374</c:v>
                </c:pt>
                <c:pt idx="863">
                  <c:v>966549</c:v>
                </c:pt>
                <c:pt idx="864">
                  <c:v>966550</c:v>
                </c:pt>
                <c:pt idx="865">
                  <c:v>967432</c:v>
                </c:pt>
                <c:pt idx="866">
                  <c:v>967696</c:v>
                </c:pt>
                <c:pt idx="867">
                  <c:v>967915</c:v>
                </c:pt>
                <c:pt idx="868">
                  <c:v>968119</c:v>
                </c:pt>
                <c:pt idx="869">
                  <c:v>968159</c:v>
                </c:pt>
                <c:pt idx="870">
                  <c:v>968228</c:v>
                </c:pt>
                <c:pt idx="871">
                  <c:v>968352</c:v>
                </c:pt>
                <c:pt idx="872">
                  <c:v>968753</c:v>
                </c:pt>
                <c:pt idx="873">
                  <c:v>968971</c:v>
                </c:pt>
                <c:pt idx="874">
                  <c:v>969191</c:v>
                </c:pt>
                <c:pt idx="875">
                  <c:v>969565</c:v>
                </c:pt>
                <c:pt idx="876">
                  <c:v>969639</c:v>
                </c:pt>
                <c:pt idx="877">
                  <c:v>969768</c:v>
                </c:pt>
                <c:pt idx="878">
                  <c:v>970072</c:v>
                </c:pt>
                <c:pt idx="879">
                  <c:v>970592</c:v>
                </c:pt>
                <c:pt idx="880">
                  <c:v>970838</c:v>
                </c:pt>
                <c:pt idx="881">
                  <c:v>971015</c:v>
                </c:pt>
                <c:pt idx="882">
                  <c:v>971212</c:v>
                </c:pt>
                <c:pt idx="883">
                  <c:v>971236</c:v>
                </c:pt>
                <c:pt idx="884">
                  <c:v>971299</c:v>
                </c:pt>
                <c:pt idx="885">
                  <c:v>971352</c:v>
                </c:pt>
                <c:pt idx="886">
                  <c:v>971479</c:v>
                </c:pt>
                <c:pt idx="887">
                  <c:v>971604</c:v>
                </c:pt>
                <c:pt idx="888">
                  <c:v>971693</c:v>
                </c:pt>
                <c:pt idx="889">
                  <c:v>971752</c:v>
                </c:pt>
                <c:pt idx="890">
                  <c:v>971882</c:v>
                </c:pt>
                <c:pt idx="891">
                  <c:v>972380</c:v>
                </c:pt>
                <c:pt idx="892">
                  <c:v>972184</c:v>
                </c:pt>
                <c:pt idx="893">
                  <c:v>972267</c:v>
                </c:pt>
                <c:pt idx="894">
                  <c:v>972433</c:v>
                </c:pt>
                <c:pt idx="895">
                  <c:v>972677</c:v>
                </c:pt>
                <c:pt idx="896">
                  <c:v>972697</c:v>
                </c:pt>
                <c:pt idx="897">
                  <c:v>972725</c:v>
                </c:pt>
                <c:pt idx="898">
                  <c:v>972753</c:v>
                </c:pt>
                <c:pt idx="899">
                  <c:v>972809</c:v>
                </c:pt>
                <c:pt idx="900">
                  <c:v>972775</c:v>
                </c:pt>
                <c:pt idx="901">
                  <c:v>972786</c:v>
                </c:pt>
                <c:pt idx="902">
                  <c:v>972838</c:v>
                </c:pt>
                <c:pt idx="903">
                  <c:v>972773</c:v>
                </c:pt>
                <c:pt idx="904">
                  <c:v>972705</c:v>
                </c:pt>
                <c:pt idx="905">
                  <c:v>972747</c:v>
                </c:pt>
                <c:pt idx="906">
                  <c:v>972913</c:v>
                </c:pt>
                <c:pt idx="907">
                  <c:v>972983</c:v>
                </c:pt>
                <c:pt idx="908">
                  <c:v>973072</c:v>
                </c:pt>
                <c:pt idx="909">
                  <c:v>973187</c:v>
                </c:pt>
                <c:pt idx="910">
                  <c:v>973243</c:v>
                </c:pt>
                <c:pt idx="911">
                  <c:v>973184</c:v>
                </c:pt>
                <c:pt idx="912">
                  <c:v>973230</c:v>
                </c:pt>
                <c:pt idx="913">
                  <c:v>973299</c:v>
                </c:pt>
                <c:pt idx="914">
                  <c:v>973344</c:v>
                </c:pt>
                <c:pt idx="915">
                  <c:v>973373</c:v>
                </c:pt>
                <c:pt idx="916">
                  <c:v>973383</c:v>
                </c:pt>
                <c:pt idx="917">
                  <c:v>973367</c:v>
                </c:pt>
                <c:pt idx="918">
                  <c:v>973333</c:v>
                </c:pt>
                <c:pt idx="919">
                  <c:v>973305</c:v>
                </c:pt>
                <c:pt idx="920">
                  <c:v>973365</c:v>
                </c:pt>
                <c:pt idx="921">
                  <c:v>973357</c:v>
                </c:pt>
                <c:pt idx="922">
                  <c:v>973355</c:v>
                </c:pt>
                <c:pt idx="923">
                  <c:v>973329</c:v>
                </c:pt>
                <c:pt idx="924">
                  <c:v>973273</c:v>
                </c:pt>
                <c:pt idx="925">
                  <c:v>973217</c:v>
                </c:pt>
                <c:pt idx="926">
                  <c:v>973263</c:v>
                </c:pt>
                <c:pt idx="927">
                  <c:v>973401</c:v>
                </c:pt>
                <c:pt idx="928">
                  <c:v>973361</c:v>
                </c:pt>
                <c:pt idx="929">
                  <c:v>973688</c:v>
                </c:pt>
                <c:pt idx="930">
                  <c:v>973709</c:v>
                </c:pt>
                <c:pt idx="931">
                  <c:v>973733</c:v>
                </c:pt>
                <c:pt idx="932">
                  <c:v>973689</c:v>
                </c:pt>
                <c:pt idx="933">
                  <c:v>973678</c:v>
                </c:pt>
                <c:pt idx="934">
                  <c:v>973388</c:v>
                </c:pt>
                <c:pt idx="935">
                  <c:v>973394</c:v>
                </c:pt>
                <c:pt idx="936">
                  <c:v>973314</c:v>
                </c:pt>
                <c:pt idx="937">
                  <c:v>973119</c:v>
                </c:pt>
                <c:pt idx="938">
                  <c:v>972868</c:v>
                </c:pt>
                <c:pt idx="939">
                  <c:v>972799</c:v>
                </c:pt>
                <c:pt idx="940">
                  <c:v>972856</c:v>
                </c:pt>
                <c:pt idx="941">
                  <c:v>972955</c:v>
                </c:pt>
                <c:pt idx="942">
                  <c:v>972898</c:v>
                </c:pt>
                <c:pt idx="943">
                  <c:v>972759</c:v>
                </c:pt>
                <c:pt idx="944">
                  <c:v>972649</c:v>
                </c:pt>
                <c:pt idx="945">
                  <c:v>972591</c:v>
                </c:pt>
                <c:pt idx="946">
                  <c:v>972521</c:v>
                </c:pt>
                <c:pt idx="947">
                  <c:v>972305</c:v>
                </c:pt>
                <c:pt idx="948">
                  <c:v>972017</c:v>
                </c:pt>
                <c:pt idx="949">
                  <c:v>971900</c:v>
                </c:pt>
                <c:pt idx="950">
                  <c:v>971812</c:v>
                </c:pt>
                <c:pt idx="951">
                  <c:v>971614</c:v>
                </c:pt>
                <c:pt idx="952">
                  <c:v>971542</c:v>
                </c:pt>
                <c:pt idx="953">
                  <c:v>971464</c:v>
                </c:pt>
                <c:pt idx="954">
                  <c:v>971365</c:v>
                </c:pt>
                <c:pt idx="955">
                  <c:v>971150</c:v>
                </c:pt>
                <c:pt idx="956">
                  <c:v>971021</c:v>
                </c:pt>
                <c:pt idx="957">
                  <c:v>970995</c:v>
                </c:pt>
                <c:pt idx="958">
                  <c:v>970927</c:v>
                </c:pt>
                <c:pt idx="959">
                  <c:v>970793</c:v>
                </c:pt>
                <c:pt idx="960">
                  <c:v>970752</c:v>
                </c:pt>
                <c:pt idx="961">
                  <c:v>970659</c:v>
                </c:pt>
                <c:pt idx="962">
                  <c:v>970450</c:v>
                </c:pt>
                <c:pt idx="963">
                  <c:v>970116</c:v>
                </c:pt>
                <c:pt idx="964">
                  <c:v>970108</c:v>
                </c:pt>
                <c:pt idx="965">
                  <c:v>970104</c:v>
                </c:pt>
                <c:pt idx="966">
                  <c:v>970088</c:v>
                </c:pt>
                <c:pt idx="967">
                  <c:v>970043</c:v>
                </c:pt>
                <c:pt idx="968">
                  <c:v>970012</c:v>
                </c:pt>
                <c:pt idx="969">
                  <c:v>969897</c:v>
                </c:pt>
                <c:pt idx="970">
                  <c:v>969878</c:v>
                </c:pt>
                <c:pt idx="971">
                  <c:v>969899</c:v>
                </c:pt>
                <c:pt idx="972">
                  <c:v>969674</c:v>
                </c:pt>
                <c:pt idx="973">
                  <c:v>969626</c:v>
                </c:pt>
                <c:pt idx="974">
                  <c:v>969550</c:v>
                </c:pt>
                <c:pt idx="975">
                  <c:v>969487</c:v>
                </c:pt>
                <c:pt idx="976">
                  <c:v>969403</c:v>
                </c:pt>
                <c:pt idx="977">
                  <c:v>969413</c:v>
                </c:pt>
                <c:pt idx="978">
                  <c:v>969445</c:v>
                </c:pt>
                <c:pt idx="979">
                  <c:v>969451</c:v>
                </c:pt>
                <c:pt idx="980">
                  <c:v>969425</c:v>
                </c:pt>
                <c:pt idx="981">
                  <c:v>969327</c:v>
                </c:pt>
                <c:pt idx="982">
                  <c:v>969301</c:v>
                </c:pt>
                <c:pt idx="983">
                  <c:v>969441</c:v>
                </c:pt>
                <c:pt idx="984">
                  <c:v>969496</c:v>
                </c:pt>
                <c:pt idx="985">
                  <c:v>969410</c:v>
                </c:pt>
                <c:pt idx="986">
                  <c:v>969138</c:v>
                </c:pt>
                <c:pt idx="987">
                  <c:v>969128</c:v>
                </c:pt>
                <c:pt idx="988">
                  <c:v>968972</c:v>
                </c:pt>
                <c:pt idx="989">
                  <c:v>968780</c:v>
                </c:pt>
                <c:pt idx="990">
                  <c:v>968698</c:v>
                </c:pt>
                <c:pt idx="991">
                  <c:v>968807</c:v>
                </c:pt>
                <c:pt idx="992">
                  <c:v>968898</c:v>
                </c:pt>
                <c:pt idx="993">
                  <c:v>968992</c:v>
                </c:pt>
                <c:pt idx="994">
                  <c:v>968963</c:v>
                </c:pt>
                <c:pt idx="995">
                  <c:v>968901</c:v>
                </c:pt>
                <c:pt idx="996">
                  <c:v>968846</c:v>
                </c:pt>
                <c:pt idx="997">
                  <c:v>968775</c:v>
                </c:pt>
                <c:pt idx="998">
                  <c:v>968785</c:v>
                </c:pt>
                <c:pt idx="999">
                  <c:v>968792</c:v>
                </c:pt>
                <c:pt idx="1000">
                  <c:v>968802</c:v>
                </c:pt>
                <c:pt idx="1001">
                  <c:v>968777</c:v>
                </c:pt>
                <c:pt idx="1002">
                  <c:v>968740</c:v>
                </c:pt>
                <c:pt idx="1003">
                  <c:v>968593</c:v>
                </c:pt>
                <c:pt idx="1004">
                  <c:v>968499</c:v>
                </c:pt>
                <c:pt idx="1005">
                  <c:v>968498</c:v>
                </c:pt>
                <c:pt idx="1006">
                  <c:v>968486</c:v>
                </c:pt>
                <c:pt idx="1007">
                  <c:v>968544</c:v>
                </c:pt>
                <c:pt idx="1008">
                  <c:v>968544</c:v>
                </c:pt>
                <c:pt idx="1009">
                  <c:v>968487</c:v>
                </c:pt>
                <c:pt idx="1010">
                  <c:v>968372</c:v>
                </c:pt>
                <c:pt idx="1011">
                  <c:v>968603</c:v>
                </c:pt>
                <c:pt idx="1012">
                  <c:v>968676</c:v>
                </c:pt>
                <c:pt idx="1013">
                  <c:v>968772</c:v>
                </c:pt>
                <c:pt idx="1014">
                  <c:v>968804</c:v>
                </c:pt>
                <c:pt idx="1015">
                  <c:v>968754</c:v>
                </c:pt>
                <c:pt idx="1016">
                  <c:v>968687</c:v>
                </c:pt>
                <c:pt idx="1017">
                  <c:v>968655</c:v>
                </c:pt>
                <c:pt idx="1018">
                  <c:v>968736</c:v>
                </c:pt>
                <c:pt idx="1019">
                  <c:v>968726</c:v>
                </c:pt>
                <c:pt idx="1020">
                  <c:v>968930</c:v>
                </c:pt>
                <c:pt idx="1021">
                  <c:v>969122</c:v>
                </c:pt>
                <c:pt idx="1022">
                  <c:v>969161</c:v>
                </c:pt>
                <c:pt idx="1023">
                  <c:v>969229</c:v>
                </c:pt>
                <c:pt idx="1024">
                  <c:v>969307</c:v>
                </c:pt>
                <c:pt idx="1025">
                  <c:v>969646</c:v>
                </c:pt>
                <c:pt idx="1026">
                  <c:v>969748</c:v>
                </c:pt>
                <c:pt idx="1027">
                  <c:v>969898</c:v>
                </c:pt>
                <c:pt idx="1028">
                  <c:v>970355</c:v>
                </c:pt>
                <c:pt idx="1029">
                  <c:v>970560</c:v>
                </c:pt>
                <c:pt idx="1030">
                  <c:v>970732</c:v>
                </c:pt>
                <c:pt idx="1031">
                  <c:v>970881</c:v>
                </c:pt>
                <c:pt idx="1032">
                  <c:v>970959</c:v>
                </c:pt>
                <c:pt idx="1033">
                  <c:v>971172</c:v>
                </c:pt>
                <c:pt idx="1034">
                  <c:v>971343</c:v>
                </c:pt>
                <c:pt idx="1035">
                  <c:v>971550</c:v>
                </c:pt>
                <c:pt idx="1036">
                  <c:v>971615</c:v>
                </c:pt>
                <c:pt idx="1037">
                  <c:v>971713</c:v>
                </c:pt>
                <c:pt idx="1038">
                  <c:v>971820</c:v>
                </c:pt>
                <c:pt idx="1039">
                  <c:v>971538</c:v>
                </c:pt>
                <c:pt idx="1040">
                  <c:v>971664</c:v>
                </c:pt>
                <c:pt idx="1041">
                  <c:v>971879</c:v>
                </c:pt>
                <c:pt idx="1042">
                  <c:v>972078</c:v>
                </c:pt>
                <c:pt idx="1043">
                  <c:v>972200</c:v>
                </c:pt>
                <c:pt idx="1044">
                  <c:v>972455</c:v>
                </c:pt>
                <c:pt idx="1045">
                  <c:v>972619</c:v>
                </c:pt>
                <c:pt idx="1046">
                  <c:v>972634</c:v>
                </c:pt>
                <c:pt idx="1047">
                  <c:v>972772</c:v>
                </c:pt>
                <c:pt idx="1048">
                  <c:v>972938</c:v>
                </c:pt>
                <c:pt idx="1049">
                  <c:v>973071</c:v>
                </c:pt>
                <c:pt idx="1050">
                  <c:v>973197</c:v>
                </c:pt>
                <c:pt idx="1051">
                  <c:v>973354</c:v>
                </c:pt>
                <c:pt idx="1052">
                  <c:v>973418</c:v>
                </c:pt>
                <c:pt idx="1053">
                  <c:v>973587</c:v>
                </c:pt>
                <c:pt idx="1054">
                  <c:v>973813</c:v>
                </c:pt>
                <c:pt idx="1055">
                  <c:v>974067</c:v>
                </c:pt>
                <c:pt idx="1056">
                  <c:v>974208</c:v>
                </c:pt>
                <c:pt idx="1057">
                  <c:v>974276</c:v>
                </c:pt>
                <c:pt idx="1058">
                  <c:v>974379</c:v>
                </c:pt>
                <c:pt idx="1059">
                  <c:v>974658</c:v>
                </c:pt>
                <c:pt idx="1060">
                  <c:v>974971</c:v>
                </c:pt>
                <c:pt idx="1061">
                  <c:v>975091</c:v>
                </c:pt>
                <c:pt idx="1062">
                  <c:v>975146</c:v>
                </c:pt>
                <c:pt idx="1063">
                  <c:v>975255</c:v>
                </c:pt>
                <c:pt idx="1064">
                  <c:v>975314</c:v>
                </c:pt>
                <c:pt idx="1065">
                  <c:v>975347</c:v>
                </c:pt>
                <c:pt idx="1066">
                  <c:v>975445</c:v>
                </c:pt>
                <c:pt idx="1067">
                  <c:v>975390</c:v>
                </c:pt>
                <c:pt idx="1068">
                  <c:v>975343</c:v>
                </c:pt>
                <c:pt idx="1069">
                  <c:v>975485</c:v>
                </c:pt>
                <c:pt idx="1070">
                  <c:v>975495</c:v>
                </c:pt>
                <c:pt idx="1071">
                  <c:v>975270</c:v>
                </c:pt>
                <c:pt idx="1072">
                  <c:v>975694</c:v>
                </c:pt>
                <c:pt idx="1073">
                  <c:v>975963</c:v>
                </c:pt>
                <c:pt idx="1074">
                  <c:v>975910</c:v>
                </c:pt>
                <c:pt idx="1075">
                  <c:v>975970</c:v>
                </c:pt>
                <c:pt idx="1076">
                  <c:v>976058</c:v>
                </c:pt>
                <c:pt idx="1077">
                  <c:v>976048</c:v>
                </c:pt>
                <c:pt idx="1078">
                  <c:v>976032</c:v>
                </c:pt>
                <c:pt idx="1079">
                  <c:v>976010</c:v>
                </c:pt>
                <c:pt idx="1080">
                  <c:v>975995</c:v>
                </c:pt>
                <c:pt idx="1081">
                  <c:v>976053</c:v>
                </c:pt>
                <c:pt idx="1082">
                  <c:v>976186</c:v>
                </c:pt>
                <c:pt idx="1083">
                  <c:v>976272</c:v>
                </c:pt>
                <c:pt idx="1084">
                  <c:v>976341</c:v>
                </c:pt>
                <c:pt idx="1085">
                  <c:v>976354</c:v>
                </c:pt>
                <c:pt idx="1086">
                  <c:v>976373</c:v>
                </c:pt>
                <c:pt idx="1087">
                  <c:v>976501</c:v>
                </c:pt>
                <c:pt idx="1088">
                  <c:v>976605</c:v>
                </c:pt>
                <c:pt idx="1089">
                  <c:v>976763</c:v>
                </c:pt>
                <c:pt idx="1090">
                  <c:v>976910</c:v>
                </c:pt>
                <c:pt idx="1091">
                  <c:v>976954</c:v>
                </c:pt>
                <c:pt idx="1092">
                  <c:v>976930</c:v>
                </c:pt>
                <c:pt idx="1093">
                  <c:v>976949</c:v>
                </c:pt>
                <c:pt idx="1094">
                  <c:v>977007</c:v>
                </c:pt>
                <c:pt idx="1095">
                  <c:v>976902</c:v>
                </c:pt>
                <c:pt idx="1096">
                  <c:v>976901</c:v>
                </c:pt>
                <c:pt idx="1097">
                  <c:v>976818</c:v>
                </c:pt>
                <c:pt idx="1098">
                  <c:v>976888</c:v>
                </c:pt>
                <c:pt idx="1099">
                  <c:v>976720</c:v>
                </c:pt>
                <c:pt idx="1100">
                  <c:v>976707</c:v>
                </c:pt>
                <c:pt idx="1101">
                  <c:v>976753</c:v>
                </c:pt>
                <c:pt idx="1102">
                  <c:v>976823</c:v>
                </c:pt>
                <c:pt idx="1103">
                  <c:v>976865</c:v>
                </c:pt>
                <c:pt idx="1104">
                  <c:v>977106</c:v>
                </c:pt>
                <c:pt idx="1105">
                  <c:v>977152</c:v>
                </c:pt>
                <c:pt idx="1106">
                  <c:v>977210</c:v>
                </c:pt>
                <c:pt idx="1107">
                  <c:v>977203</c:v>
                </c:pt>
                <c:pt idx="1108">
                  <c:v>977273</c:v>
                </c:pt>
                <c:pt idx="1109">
                  <c:v>977284</c:v>
                </c:pt>
                <c:pt idx="1110">
                  <c:v>977365</c:v>
                </c:pt>
                <c:pt idx="1111">
                  <c:v>977498</c:v>
                </c:pt>
                <c:pt idx="1112">
                  <c:v>977690</c:v>
                </c:pt>
                <c:pt idx="1113">
                  <c:v>977718</c:v>
                </c:pt>
                <c:pt idx="1114">
                  <c:v>977739</c:v>
                </c:pt>
                <c:pt idx="1115">
                  <c:v>977747</c:v>
                </c:pt>
                <c:pt idx="1116">
                  <c:v>977838</c:v>
                </c:pt>
                <c:pt idx="1117">
                  <c:v>977966</c:v>
                </c:pt>
                <c:pt idx="1118">
                  <c:v>978098</c:v>
                </c:pt>
                <c:pt idx="1119">
                  <c:v>978256</c:v>
                </c:pt>
                <c:pt idx="1120">
                  <c:v>978294</c:v>
                </c:pt>
                <c:pt idx="1121">
                  <c:v>978366</c:v>
                </c:pt>
                <c:pt idx="1122">
                  <c:v>978333</c:v>
                </c:pt>
                <c:pt idx="1123">
                  <c:v>978702</c:v>
                </c:pt>
                <c:pt idx="1124">
                  <c:v>979150</c:v>
                </c:pt>
                <c:pt idx="1125">
                  <c:v>979338</c:v>
                </c:pt>
                <c:pt idx="1126">
                  <c:v>979406</c:v>
                </c:pt>
                <c:pt idx="1127">
                  <c:v>979437</c:v>
                </c:pt>
                <c:pt idx="1128">
                  <c:v>979418</c:v>
                </c:pt>
                <c:pt idx="1129">
                  <c:v>979439</c:v>
                </c:pt>
                <c:pt idx="1130">
                  <c:v>979506</c:v>
                </c:pt>
                <c:pt idx="1131">
                  <c:v>979477</c:v>
                </c:pt>
                <c:pt idx="1132">
                  <c:v>979520</c:v>
                </c:pt>
                <c:pt idx="1133">
                  <c:v>979514</c:v>
                </c:pt>
                <c:pt idx="1134">
                  <c:v>979499</c:v>
                </c:pt>
                <c:pt idx="1135">
                  <c:v>979483</c:v>
                </c:pt>
                <c:pt idx="1136">
                  <c:v>979314</c:v>
                </c:pt>
                <c:pt idx="1137">
                  <c:v>979356</c:v>
                </c:pt>
                <c:pt idx="1138">
                  <c:v>979312</c:v>
                </c:pt>
                <c:pt idx="1139">
                  <c:v>979321</c:v>
                </c:pt>
                <c:pt idx="1140">
                  <c:v>979291</c:v>
                </c:pt>
                <c:pt idx="1141">
                  <c:v>979234</c:v>
                </c:pt>
                <c:pt idx="1142">
                  <c:v>979120</c:v>
                </c:pt>
                <c:pt idx="1143">
                  <c:v>979064</c:v>
                </c:pt>
                <c:pt idx="1144">
                  <c:v>979041</c:v>
                </c:pt>
                <c:pt idx="1145">
                  <c:v>978999</c:v>
                </c:pt>
                <c:pt idx="1146">
                  <c:v>979078</c:v>
                </c:pt>
                <c:pt idx="1147">
                  <c:v>979121</c:v>
                </c:pt>
                <c:pt idx="1148">
                  <c:v>979153</c:v>
                </c:pt>
                <c:pt idx="1149">
                  <c:v>979183</c:v>
                </c:pt>
                <c:pt idx="1150">
                  <c:v>979347</c:v>
                </c:pt>
                <c:pt idx="1151">
                  <c:v>979425</c:v>
                </c:pt>
                <c:pt idx="1152">
                  <c:v>979494</c:v>
                </c:pt>
                <c:pt idx="1153">
                  <c:v>979560</c:v>
                </c:pt>
                <c:pt idx="1154">
                  <c:v>979576</c:v>
                </c:pt>
                <c:pt idx="1155">
                  <c:v>979551</c:v>
                </c:pt>
                <c:pt idx="1156">
                  <c:v>979536</c:v>
                </c:pt>
                <c:pt idx="1157">
                  <c:v>979470</c:v>
                </c:pt>
                <c:pt idx="1158">
                  <c:v>979515</c:v>
                </c:pt>
                <c:pt idx="1159">
                  <c:v>979505</c:v>
                </c:pt>
                <c:pt idx="1160">
                  <c:v>979439</c:v>
                </c:pt>
                <c:pt idx="1161">
                  <c:v>979364</c:v>
                </c:pt>
                <c:pt idx="1162">
                  <c:v>979277</c:v>
                </c:pt>
                <c:pt idx="1163">
                  <c:v>979189</c:v>
                </c:pt>
                <c:pt idx="1164">
                  <c:v>979150</c:v>
                </c:pt>
                <c:pt idx="1165">
                  <c:v>979101</c:v>
                </c:pt>
                <c:pt idx="1166">
                  <c:v>979082</c:v>
                </c:pt>
                <c:pt idx="1167">
                  <c:v>979066</c:v>
                </c:pt>
                <c:pt idx="1168">
                  <c:v>978995</c:v>
                </c:pt>
                <c:pt idx="1169">
                  <c:v>978907</c:v>
                </c:pt>
                <c:pt idx="1170">
                  <c:v>978857</c:v>
                </c:pt>
                <c:pt idx="1171">
                  <c:v>978766</c:v>
                </c:pt>
                <c:pt idx="1172">
                  <c:v>978462</c:v>
                </c:pt>
                <c:pt idx="1173">
                  <c:v>978419</c:v>
                </c:pt>
                <c:pt idx="1174">
                  <c:v>978388</c:v>
                </c:pt>
                <c:pt idx="1175">
                  <c:v>978004</c:v>
                </c:pt>
                <c:pt idx="1176">
                  <c:v>977909</c:v>
                </c:pt>
                <c:pt idx="1177">
                  <c:v>977917</c:v>
                </c:pt>
                <c:pt idx="1178">
                  <c:v>977917</c:v>
                </c:pt>
                <c:pt idx="1179">
                  <c:v>977882</c:v>
                </c:pt>
                <c:pt idx="1180">
                  <c:v>977852</c:v>
                </c:pt>
                <c:pt idx="1181">
                  <c:v>977743</c:v>
                </c:pt>
                <c:pt idx="1182">
                  <c:v>977699</c:v>
                </c:pt>
                <c:pt idx="1183">
                  <c:v>977644</c:v>
                </c:pt>
                <c:pt idx="1184">
                  <c:v>977557</c:v>
                </c:pt>
                <c:pt idx="1185">
                  <c:v>977498</c:v>
                </c:pt>
                <c:pt idx="1186">
                  <c:v>977404</c:v>
                </c:pt>
                <c:pt idx="1187">
                  <c:v>977388</c:v>
                </c:pt>
                <c:pt idx="1188">
                  <c:v>977334</c:v>
                </c:pt>
                <c:pt idx="1189">
                  <c:v>977297</c:v>
                </c:pt>
                <c:pt idx="1190">
                  <c:v>977179</c:v>
                </c:pt>
                <c:pt idx="1191">
                  <c:v>976909</c:v>
                </c:pt>
                <c:pt idx="1192">
                  <c:v>976891</c:v>
                </c:pt>
                <c:pt idx="1193">
                  <c:v>976903</c:v>
                </c:pt>
                <c:pt idx="1194">
                  <c:v>976898</c:v>
                </c:pt>
                <c:pt idx="1195">
                  <c:v>976908</c:v>
                </c:pt>
                <c:pt idx="1196">
                  <c:v>976801</c:v>
                </c:pt>
                <c:pt idx="1197">
                  <c:v>976626</c:v>
                </c:pt>
                <c:pt idx="1198">
                  <c:v>976582</c:v>
                </c:pt>
                <c:pt idx="1199">
                  <c:v>976627</c:v>
                </c:pt>
                <c:pt idx="1200">
                  <c:v>976650</c:v>
                </c:pt>
                <c:pt idx="1201">
                  <c:v>976513</c:v>
                </c:pt>
                <c:pt idx="1202">
                  <c:v>976493</c:v>
                </c:pt>
                <c:pt idx="1203">
                  <c:v>976545</c:v>
                </c:pt>
                <c:pt idx="1204">
                  <c:v>976568</c:v>
                </c:pt>
                <c:pt idx="1205">
                  <c:v>976605</c:v>
                </c:pt>
                <c:pt idx="1206">
                  <c:v>977567</c:v>
                </c:pt>
                <c:pt idx="1207">
                  <c:v>982805</c:v>
                </c:pt>
                <c:pt idx="1208">
                  <c:v>982948</c:v>
                </c:pt>
                <c:pt idx="1209">
                  <c:v>983248</c:v>
                </c:pt>
                <c:pt idx="1210">
                  <c:v>983437</c:v>
                </c:pt>
                <c:pt idx="1211">
                  <c:v>983563</c:v>
                </c:pt>
                <c:pt idx="1212">
                  <c:v>983646</c:v>
                </c:pt>
                <c:pt idx="1213">
                  <c:v>983764</c:v>
                </c:pt>
                <c:pt idx="1214">
                  <c:v>983995</c:v>
                </c:pt>
                <c:pt idx="1215">
                  <c:v>984109</c:v>
                </c:pt>
                <c:pt idx="1216">
                  <c:v>984162</c:v>
                </c:pt>
                <c:pt idx="1217">
                  <c:v>984182</c:v>
                </c:pt>
                <c:pt idx="1218">
                  <c:v>984119</c:v>
                </c:pt>
                <c:pt idx="1219">
                  <c:v>984052</c:v>
                </c:pt>
                <c:pt idx="1220">
                  <c:v>984096</c:v>
                </c:pt>
                <c:pt idx="1221">
                  <c:v>984135</c:v>
                </c:pt>
                <c:pt idx="1222">
                  <c:v>984443</c:v>
                </c:pt>
                <c:pt idx="1223">
                  <c:v>984795</c:v>
                </c:pt>
                <c:pt idx="1224">
                  <c:v>985122</c:v>
                </c:pt>
                <c:pt idx="1225">
                  <c:v>985158</c:v>
                </c:pt>
                <c:pt idx="1226">
                  <c:v>985143</c:v>
                </c:pt>
                <c:pt idx="1227">
                  <c:v>985163</c:v>
                </c:pt>
                <c:pt idx="1228">
                  <c:v>985298</c:v>
                </c:pt>
                <c:pt idx="1229">
                  <c:v>985320</c:v>
                </c:pt>
                <c:pt idx="1230">
                  <c:v>985370</c:v>
                </c:pt>
                <c:pt idx="1231">
                  <c:v>985374</c:v>
                </c:pt>
                <c:pt idx="1232">
                  <c:v>985391</c:v>
                </c:pt>
                <c:pt idx="1233">
                  <c:v>985447</c:v>
                </c:pt>
                <c:pt idx="1234">
                  <c:v>985412</c:v>
                </c:pt>
                <c:pt idx="1235">
                  <c:v>985474</c:v>
                </c:pt>
                <c:pt idx="1236">
                  <c:v>985436</c:v>
                </c:pt>
                <c:pt idx="1237">
                  <c:v>985396</c:v>
                </c:pt>
                <c:pt idx="1238">
                  <c:v>985381</c:v>
                </c:pt>
                <c:pt idx="1239">
                  <c:v>985523</c:v>
                </c:pt>
                <c:pt idx="1240">
                  <c:v>985526</c:v>
                </c:pt>
                <c:pt idx="1241">
                  <c:v>985482</c:v>
                </c:pt>
                <c:pt idx="1242">
                  <c:v>985304</c:v>
                </c:pt>
                <c:pt idx="1243">
                  <c:v>985077</c:v>
                </c:pt>
                <c:pt idx="1244">
                  <c:v>984751</c:v>
                </c:pt>
                <c:pt idx="1245">
                  <c:v>985196</c:v>
                </c:pt>
                <c:pt idx="1246">
                  <c:v>985209</c:v>
                </c:pt>
                <c:pt idx="1247">
                  <c:v>985169</c:v>
                </c:pt>
                <c:pt idx="1248">
                  <c:v>985110</c:v>
                </c:pt>
                <c:pt idx="1249">
                  <c:v>984911</c:v>
                </c:pt>
                <c:pt idx="1250">
                  <c:v>984882</c:v>
                </c:pt>
                <c:pt idx="1251">
                  <c:v>985000</c:v>
                </c:pt>
                <c:pt idx="1252">
                  <c:v>984968</c:v>
                </c:pt>
                <c:pt idx="1253">
                  <c:v>985122</c:v>
                </c:pt>
                <c:pt idx="1254">
                  <c:v>985028</c:v>
                </c:pt>
                <c:pt idx="1255">
                  <c:v>985015</c:v>
                </c:pt>
                <c:pt idx="1256">
                  <c:v>984919</c:v>
                </c:pt>
                <c:pt idx="1257">
                  <c:v>984833</c:v>
                </c:pt>
                <c:pt idx="1258">
                  <c:v>984839</c:v>
                </c:pt>
                <c:pt idx="1259">
                  <c:v>984815</c:v>
                </c:pt>
                <c:pt idx="1260">
                  <c:v>984707</c:v>
                </c:pt>
                <c:pt idx="1261">
                  <c:v>984603</c:v>
                </c:pt>
                <c:pt idx="1262">
                  <c:v>984543</c:v>
                </c:pt>
                <c:pt idx="1263">
                  <c:v>984523</c:v>
                </c:pt>
                <c:pt idx="1264">
                  <c:v>984523</c:v>
                </c:pt>
                <c:pt idx="1265">
                  <c:v>984542</c:v>
                </c:pt>
                <c:pt idx="1266">
                  <c:v>984482</c:v>
                </c:pt>
                <c:pt idx="1267">
                  <c:v>984397</c:v>
                </c:pt>
                <c:pt idx="1268">
                  <c:v>984332</c:v>
                </c:pt>
                <c:pt idx="1269">
                  <c:v>984273</c:v>
                </c:pt>
                <c:pt idx="1270">
                  <c:v>984234</c:v>
                </c:pt>
                <c:pt idx="1271">
                  <c:v>984159</c:v>
                </c:pt>
                <c:pt idx="1272">
                  <c:v>983944</c:v>
                </c:pt>
                <c:pt idx="1273">
                  <c:v>983802</c:v>
                </c:pt>
                <c:pt idx="1274">
                  <c:v>983714</c:v>
                </c:pt>
                <c:pt idx="1275">
                  <c:v>983811</c:v>
                </c:pt>
                <c:pt idx="1276">
                  <c:v>983859</c:v>
                </c:pt>
                <c:pt idx="1277">
                  <c:v>983860</c:v>
                </c:pt>
                <c:pt idx="1278">
                  <c:v>983810</c:v>
                </c:pt>
                <c:pt idx="1279">
                  <c:v>983638</c:v>
                </c:pt>
                <c:pt idx="1280">
                  <c:v>983475</c:v>
                </c:pt>
                <c:pt idx="1281">
                  <c:v>983463</c:v>
                </c:pt>
                <c:pt idx="1282">
                  <c:v>983404</c:v>
                </c:pt>
                <c:pt idx="1283">
                  <c:v>983287</c:v>
                </c:pt>
                <c:pt idx="1284">
                  <c:v>983154</c:v>
                </c:pt>
                <c:pt idx="1285">
                  <c:v>983176</c:v>
                </c:pt>
                <c:pt idx="1286">
                  <c:v>983115</c:v>
                </c:pt>
                <c:pt idx="1287">
                  <c:v>983107</c:v>
                </c:pt>
                <c:pt idx="1288">
                  <c:v>983049</c:v>
                </c:pt>
                <c:pt idx="1293">
                  <c:v>982860</c:v>
                </c:pt>
                <c:pt idx="1295">
                  <c:v>982935</c:v>
                </c:pt>
                <c:pt idx="1296">
                  <c:v>982977</c:v>
                </c:pt>
                <c:pt idx="1297">
                  <c:v>983013</c:v>
                </c:pt>
                <c:pt idx="1298">
                  <c:v>983053</c:v>
                </c:pt>
                <c:pt idx="1299">
                  <c:v>983074</c:v>
                </c:pt>
                <c:pt idx="1300">
                  <c:v>983052</c:v>
                </c:pt>
                <c:pt idx="1301">
                  <c:v>982890</c:v>
                </c:pt>
                <c:pt idx="1302">
                  <c:v>982700</c:v>
                </c:pt>
                <c:pt idx="1303">
                  <c:v>982694</c:v>
                </c:pt>
                <c:pt idx="1304">
                  <c:v>982573</c:v>
                </c:pt>
                <c:pt idx="1305">
                  <c:v>982506</c:v>
                </c:pt>
                <c:pt idx="1306">
                  <c:v>982451</c:v>
                </c:pt>
                <c:pt idx="1307">
                  <c:v>982392</c:v>
                </c:pt>
                <c:pt idx="1308">
                  <c:v>982346</c:v>
                </c:pt>
                <c:pt idx="1309">
                  <c:v>982188</c:v>
                </c:pt>
                <c:pt idx="1310">
                  <c:v>982126</c:v>
                </c:pt>
                <c:pt idx="1311">
                  <c:v>982068</c:v>
                </c:pt>
                <c:pt idx="1312">
                  <c:v>982085</c:v>
                </c:pt>
                <c:pt idx="1313">
                  <c:v>982089</c:v>
                </c:pt>
                <c:pt idx="1314">
                  <c:v>982048</c:v>
                </c:pt>
                <c:pt idx="1315">
                  <c:v>982007</c:v>
                </c:pt>
                <c:pt idx="1316">
                  <c:v>981894</c:v>
                </c:pt>
                <c:pt idx="1317">
                  <c:v>981761</c:v>
                </c:pt>
                <c:pt idx="1318">
                  <c:v>981665</c:v>
                </c:pt>
                <c:pt idx="1319">
                  <c:v>981523</c:v>
                </c:pt>
                <c:pt idx="1320">
                  <c:v>981431</c:v>
                </c:pt>
                <c:pt idx="1321">
                  <c:v>981355</c:v>
                </c:pt>
                <c:pt idx="1322">
                  <c:v>981172</c:v>
                </c:pt>
                <c:pt idx="1323">
                  <c:v>981109</c:v>
                </c:pt>
                <c:pt idx="1324">
                  <c:v>981029</c:v>
                </c:pt>
                <c:pt idx="1325">
                  <c:v>980986</c:v>
                </c:pt>
                <c:pt idx="1326">
                  <c:v>980902</c:v>
                </c:pt>
                <c:pt idx="1327">
                  <c:v>980884</c:v>
                </c:pt>
                <c:pt idx="1328">
                  <c:v>980823</c:v>
                </c:pt>
                <c:pt idx="1329">
                  <c:v>980820</c:v>
                </c:pt>
                <c:pt idx="1330">
                  <c:v>980745</c:v>
                </c:pt>
                <c:pt idx="1331">
                  <c:v>980654</c:v>
                </c:pt>
                <c:pt idx="1332">
                  <c:v>980621</c:v>
                </c:pt>
                <c:pt idx="1333">
                  <c:v>980556</c:v>
                </c:pt>
                <c:pt idx="1334">
                  <c:v>980524</c:v>
                </c:pt>
                <c:pt idx="1335">
                  <c:v>980447</c:v>
                </c:pt>
                <c:pt idx="1336">
                  <c:v>980334</c:v>
                </c:pt>
                <c:pt idx="1337">
                  <c:v>980211</c:v>
                </c:pt>
                <c:pt idx="1338">
                  <c:v>980111</c:v>
                </c:pt>
                <c:pt idx="1339">
                  <c:v>980056</c:v>
                </c:pt>
                <c:pt idx="1340">
                  <c:v>979975</c:v>
                </c:pt>
                <c:pt idx="1341">
                  <c:v>979948</c:v>
                </c:pt>
                <c:pt idx="1342">
                  <c:v>979910</c:v>
                </c:pt>
                <c:pt idx="1343">
                  <c:v>979811</c:v>
                </c:pt>
                <c:pt idx="1344">
                  <c:v>979739</c:v>
                </c:pt>
                <c:pt idx="1345">
                  <c:v>979648</c:v>
                </c:pt>
                <c:pt idx="1346">
                  <c:v>979590</c:v>
                </c:pt>
                <c:pt idx="1347">
                  <c:v>979504</c:v>
                </c:pt>
                <c:pt idx="1348">
                  <c:v>979246</c:v>
                </c:pt>
                <c:pt idx="1349">
                  <c:v>979258</c:v>
                </c:pt>
                <c:pt idx="1350">
                  <c:v>979194</c:v>
                </c:pt>
                <c:pt idx="1351">
                  <c:v>979206</c:v>
                </c:pt>
                <c:pt idx="1352">
                  <c:v>979498</c:v>
                </c:pt>
                <c:pt idx="1353">
                  <c:v>979618</c:v>
                </c:pt>
                <c:pt idx="1354">
                  <c:v>979470</c:v>
                </c:pt>
                <c:pt idx="1355">
                  <c:v>979509</c:v>
                </c:pt>
                <c:pt idx="1356">
                  <c:v>979527</c:v>
                </c:pt>
                <c:pt idx="1357">
                  <c:v>979495</c:v>
                </c:pt>
                <c:pt idx="1358">
                  <c:v>979500</c:v>
                </c:pt>
                <c:pt idx="1359">
                  <c:v>979484</c:v>
                </c:pt>
                <c:pt idx="1360">
                  <c:v>979504</c:v>
                </c:pt>
                <c:pt idx="1361">
                  <c:v>979519</c:v>
                </c:pt>
                <c:pt idx="1362">
                  <c:v>979582</c:v>
                </c:pt>
                <c:pt idx="1363">
                  <c:v>979598</c:v>
                </c:pt>
                <c:pt idx="1364">
                  <c:v>979623</c:v>
                </c:pt>
                <c:pt idx="1365">
                  <c:v>979660</c:v>
                </c:pt>
                <c:pt idx="1366">
                  <c:v>979688</c:v>
                </c:pt>
                <c:pt idx="1367">
                  <c:v>979515</c:v>
                </c:pt>
                <c:pt idx="1368">
                  <c:v>979509</c:v>
                </c:pt>
                <c:pt idx="1369">
                  <c:v>979740</c:v>
                </c:pt>
                <c:pt idx="1370">
                  <c:v>979903</c:v>
                </c:pt>
                <c:pt idx="1371">
                  <c:v>979938</c:v>
                </c:pt>
                <c:pt idx="1372">
                  <c:v>979766</c:v>
                </c:pt>
                <c:pt idx="1373">
                  <c:v>979788</c:v>
                </c:pt>
                <c:pt idx="1374">
                  <c:v>979786</c:v>
                </c:pt>
                <c:pt idx="1375">
                  <c:v>979629</c:v>
                </c:pt>
                <c:pt idx="1376">
                  <c:v>979609</c:v>
                </c:pt>
                <c:pt idx="1377">
                  <c:v>979671</c:v>
                </c:pt>
                <c:pt idx="1378">
                  <c:v>979669</c:v>
                </c:pt>
                <c:pt idx="1379">
                  <c:v>979575</c:v>
                </c:pt>
                <c:pt idx="1380">
                  <c:v>979537</c:v>
                </c:pt>
                <c:pt idx="1381">
                  <c:v>979643</c:v>
                </c:pt>
                <c:pt idx="1382">
                  <c:v>979725</c:v>
                </c:pt>
                <c:pt idx="1383">
                  <c:v>979930</c:v>
                </c:pt>
                <c:pt idx="1384">
                  <c:v>980013</c:v>
                </c:pt>
                <c:pt idx="1385">
                  <c:v>980055</c:v>
                </c:pt>
                <c:pt idx="1386">
                  <c:v>980068</c:v>
                </c:pt>
                <c:pt idx="1387">
                  <c:v>980087</c:v>
                </c:pt>
                <c:pt idx="1388">
                  <c:v>980263</c:v>
                </c:pt>
                <c:pt idx="1389">
                  <c:v>980641</c:v>
                </c:pt>
                <c:pt idx="1390">
                  <c:v>980730</c:v>
                </c:pt>
                <c:pt idx="1391">
                  <c:v>980807</c:v>
                </c:pt>
                <c:pt idx="1392">
                  <c:v>980795</c:v>
                </c:pt>
                <c:pt idx="1393">
                  <c:v>980764</c:v>
                </c:pt>
                <c:pt idx="1394">
                  <c:v>980771</c:v>
                </c:pt>
                <c:pt idx="1395">
                  <c:v>980829</c:v>
                </c:pt>
                <c:pt idx="1396">
                  <c:v>980873</c:v>
                </c:pt>
                <c:pt idx="1397">
                  <c:v>980863</c:v>
                </c:pt>
                <c:pt idx="1398">
                  <c:v>981044</c:v>
                </c:pt>
                <c:pt idx="1399">
                  <c:v>978264</c:v>
                </c:pt>
                <c:pt idx="1400">
                  <c:v>981188</c:v>
                </c:pt>
                <c:pt idx="1401">
                  <c:v>981107</c:v>
                </c:pt>
                <c:pt idx="1402">
                  <c:v>981206</c:v>
                </c:pt>
                <c:pt idx="1403">
                  <c:v>981222</c:v>
                </c:pt>
                <c:pt idx="1404">
                  <c:v>981180</c:v>
                </c:pt>
                <c:pt idx="1405">
                  <c:v>981004</c:v>
                </c:pt>
                <c:pt idx="1406">
                  <c:v>980989</c:v>
                </c:pt>
                <c:pt idx="1407">
                  <c:v>981200</c:v>
                </c:pt>
                <c:pt idx="1408">
                  <c:v>981464</c:v>
                </c:pt>
                <c:pt idx="1409">
                  <c:v>981719</c:v>
                </c:pt>
                <c:pt idx="1410">
                  <c:v>982356</c:v>
                </c:pt>
                <c:pt idx="1411">
                  <c:v>982588</c:v>
                </c:pt>
                <c:pt idx="1412">
                  <c:v>982784</c:v>
                </c:pt>
                <c:pt idx="1413">
                  <c:v>982740</c:v>
                </c:pt>
                <c:pt idx="1414">
                  <c:v>982800</c:v>
                </c:pt>
                <c:pt idx="1415">
                  <c:v>982428</c:v>
                </c:pt>
                <c:pt idx="1416">
                  <c:v>982480</c:v>
                </c:pt>
                <c:pt idx="1417">
                  <c:v>982578</c:v>
                </c:pt>
                <c:pt idx="1418">
                  <c:v>982645</c:v>
                </c:pt>
                <c:pt idx="1419">
                  <c:v>982691</c:v>
                </c:pt>
                <c:pt idx="1420">
                  <c:v>982697</c:v>
                </c:pt>
                <c:pt idx="1421">
                  <c:v>982720</c:v>
                </c:pt>
                <c:pt idx="1422">
                  <c:v>982667</c:v>
                </c:pt>
                <c:pt idx="1423">
                  <c:v>982858</c:v>
                </c:pt>
                <c:pt idx="1424">
                  <c:v>983086</c:v>
                </c:pt>
                <c:pt idx="1425">
                  <c:v>983145</c:v>
                </c:pt>
                <c:pt idx="1426">
                  <c:v>983129</c:v>
                </c:pt>
                <c:pt idx="1427">
                  <c:v>983112</c:v>
                </c:pt>
                <c:pt idx="1428">
                  <c:v>983558</c:v>
                </c:pt>
                <c:pt idx="1429">
                  <c:v>983733</c:v>
                </c:pt>
                <c:pt idx="1430">
                  <c:v>983814</c:v>
                </c:pt>
                <c:pt idx="1431">
                  <c:v>983996</c:v>
                </c:pt>
                <c:pt idx="1432">
                  <c:v>984016</c:v>
                </c:pt>
                <c:pt idx="1433">
                  <c:v>984151</c:v>
                </c:pt>
                <c:pt idx="1434">
                  <c:v>984256</c:v>
                </c:pt>
                <c:pt idx="1435">
                  <c:v>984652</c:v>
                </c:pt>
                <c:pt idx="1436">
                  <c:v>984875</c:v>
                </c:pt>
                <c:pt idx="1437">
                  <c:v>985443</c:v>
                </c:pt>
                <c:pt idx="1438">
                  <c:v>985774</c:v>
                </c:pt>
                <c:pt idx="1439">
                  <c:v>985935</c:v>
                </c:pt>
                <c:pt idx="1440">
                  <c:v>986005</c:v>
                </c:pt>
                <c:pt idx="1441">
                  <c:v>986032</c:v>
                </c:pt>
                <c:pt idx="1442">
                  <c:v>986216</c:v>
                </c:pt>
                <c:pt idx="1443">
                  <c:v>986266</c:v>
                </c:pt>
                <c:pt idx="1444">
                  <c:v>986395</c:v>
                </c:pt>
                <c:pt idx="1445">
                  <c:v>986447</c:v>
                </c:pt>
                <c:pt idx="1446">
                  <c:v>986450</c:v>
                </c:pt>
                <c:pt idx="1447">
                  <c:v>986532</c:v>
                </c:pt>
                <c:pt idx="1448">
                  <c:v>986695</c:v>
                </c:pt>
                <c:pt idx="1449">
                  <c:v>986749</c:v>
                </c:pt>
                <c:pt idx="1450">
                  <c:v>986761</c:v>
                </c:pt>
                <c:pt idx="1451">
                  <c:v>986763</c:v>
                </c:pt>
                <c:pt idx="1452">
                  <c:v>986720</c:v>
                </c:pt>
                <c:pt idx="1453">
                  <c:v>986840</c:v>
                </c:pt>
                <c:pt idx="1454">
                  <c:v>986982</c:v>
                </c:pt>
                <c:pt idx="1455">
                  <c:v>987082</c:v>
                </c:pt>
                <c:pt idx="1456">
                  <c:v>987172</c:v>
                </c:pt>
                <c:pt idx="1457">
                  <c:v>987200</c:v>
                </c:pt>
                <c:pt idx="1458">
                  <c:v>987337</c:v>
                </c:pt>
                <c:pt idx="1459">
                  <c:v>987463</c:v>
                </c:pt>
                <c:pt idx="1460">
                  <c:v>987485</c:v>
                </c:pt>
                <c:pt idx="1461">
                  <c:v>987411</c:v>
                </c:pt>
                <c:pt idx="1462">
                  <c:v>987289</c:v>
                </c:pt>
                <c:pt idx="1463">
                  <c:v>987296</c:v>
                </c:pt>
                <c:pt idx="1464">
                  <c:v>987271</c:v>
                </c:pt>
                <c:pt idx="1465">
                  <c:v>987300</c:v>
                </c:pt>
                <c:pt idx="1466">
                  <c:v>987361</c:v>
                </c:pt>
                <c:pt idx="1467">
                  <c:v>987401</c:v>
                </c:pt>
                <c:pt idx="1468">
                  <c:v>987479</c:v>
                </c:pt>
                <c:pt idx="1469">
                  <c:v>987531</c:v>
                </c:pt>
                <c:pt idx="1470">
                  <c:v>987492</c:v>
                </c:pt>
                <c:pt idx="1471">
                  <c:v>987485</c:v>
                </c:pt>
                <c:pt idx="1472">
                  <c:v>987487</c:v>
                </c:pt>
                <c:pt idx="1473">
                  <c:v>987475</c:v>
                </c:pt>
                <c:pt idx="1474">
                  <c:v>987572</c:v>
                </c:pt>
                <c:pt idx="1475">
                  <c:v>987587</c:v>
                </c:pt>
                <c:pt idx="1476">
                  <c:v>987627</c:v>
                </c:pt>
                <c:pt idx="1477">
                  <c:v>987620</c:v>
                </c:pt>
                <c:pt idx="1478">
                  <c:v>987617</c:v>
                </c:pt>
                <c:pt idx="1479">
                  <c:v>987601</c:v>
                </c:pt>
                <c:pt idx="1480">
                  <c:v>987665</c:v>
                </c:pt>
                <c:pt idx="1481">
                  <c:v>987697</c:v>
                </c:pt>
                <c:pt idx="1482">
                  <c:v>987702</c:v>
                </c:pt>
                <c:pt idx="1483">
                  <c:v>987674</c:v>
                </c:pt>
                <c:pt idx="1484">
                  <c:v>987635</c:v>
                </c:pt>
                <c:pt idx="1485">
                  <c:v>987354</c:v>
                </c:pt>
                <c:pt idx="1486">
                  <c:v>987339</c:v>
                </c:pt>
                <c:pt idx="1487">
                  <c:v>987333</c:v>
                </c:pt>
                <c:pt idx="1488">
                  <c:v>987390</c:v>
                </c:pt>
                <c:pt idx="1489">
                  <c:v>987407</c:v>
                </c:pt>
                <c:pt idx="1490">
                  <c:v>987466</c:v>
                </c:pt>
                <c:pt idx="1491">
                  <c:v>987465</c:v>
                </c:pt>
                <c:pt idx="1492">
                  <c:v>987572</c:v>
                </c:pt>
                <c:pt idx="1493">
                  <c:v>987444</c:v>
                </c:pt>
                <c:pt idx="1494">
                  <c:v>987389</c:v>
                </c:pt>
                <c:pt idx="1495">
                  <c:v>987403</c:v>
                </c:pt>
                <c:pt idx="1496">
                  <c:v>987345</c:v>
                </c:pt>
                <c:pt idx="1497">
                  <c:v>987459</c:v>
                </c:pt>
                <c:pt idx="1498">
                  <c:v>987342</c:v>
                </c:pt>
                <c:pt idx="1499">
                  <c:v>987310</c:v>
                </c:pt>
                <c:pt idx="1500">
                  <c:v>987312</c:v>
                </c:pt>
                <c:pt idx="1501">
                  <c:v>987313</c:v>
                </c:pt>
                <c:pt idx="1502">
                  <c:v>987410</c:v>
                </c:pt>
                <c:pt idx="1503">
                  <c:v>987567</c:v>
                </c:pt>
                <c:pt idx="1504">
                  <c:v>987452</c:v>
                </c:pt>
                <c:pt idx="1505">
                  <c:v>987399</c:v>
                </c:pt>
                <c:pt idx="1506">
                  <c:v>987453</c:v>
                </c:pt>
                <c:pt idx="1507">
                  <c:v>987505</c:v>
                </c:pt>
                <c:pt idx="1508">
                  <c:v>987518</c:v>
                </c:pt>
                <c:pt idx="1509">
                  <c:v>987528</c:v>
                </c:pt>
                <c:pt idx="1510">
                  <c:v>987653</c:v>
                </c:pt>
                <c:pt idx="1511">
                  <c:v>987734</c:v>
                </c:pt>
                <c:pt idx="1512">
                  <c:v>987823</c:v>
                </c:pt>
                <c:pt idx="1513">
                  <c:v>987692</c:v>
                </c:pt>
                <c:pt idx="1514">
                  <c:v>987699</c:v>
                </c:pt>
                <c:pt idx="1515">
                  <c:v>987902</c:v>
                </c:pt>
                <c:pt idx="1516">
                  <c:v>987826</c:v>
                </c:pt>
                <c:pt idx="1517">
                  <c:v>987992</c:v>
                </c:pt>
                <c:pt idx="1518">
                  <c:v>987892</c:v>
                </c:pt>
                <c:pt idx="1519">
                  <c:v>988079</c:v>
                </c:pt>
                <c:pt idx="1520">
                  <c:v>987996</c:v>
                </c:pt>
                <c:pt idx="1521">
                  <c:v>988032</c:v>
                </c:pt>
                <c:pt idx="1522">
                  <c:v>988111</c:v>
                </c:pt>
                <c:pt idx="1523">
                  <c:v>988185</c:v>
                </c:pt>
                <c:pt idx="1524">
                  <c:v>988298</c:v>
                </c:pt>
                <c:pt idx="1525">
                  <c:v>988353</c:v>
                </c:pt>
                <c:pt idx="1526">
                  <c:v>988387</c:v>
                </c:pt>
                <c:pt idx="1527">
                  <c:v>988400</c:v>
                </c:pt>
                <c:pt idx="1528">
                  <c:v>988426</c:v>
                </c:pt>
                <c:pt idx="1529">
                  <c:v>988438</c:v>
                </c:pt>
                <c:pt idx="1530">
                  <c:v>988466</c:v>
                </c:pt>
                <c:pt idx="1531">
                  <c:v>988453</c:v>
                </c:pt>
                <c:pt idx="1532">
                  <c:v>988507</c:v>
                </c:pt>
                <c:pt idx="1533">
                  <c:v>988501</c:v>
                </c:pt>
                <c:pt idx="1534">
                  <c:v>988596</c:v>
                </c:pt>
                <c:pt idx="1535">
                  <c:v>988667</c:v>
                </c:pt>
                <c:pt idx="1536">
                  <c:v>988669</c:v>
                </c:pt>
                <c:pt idx="1537">
                  <c:v>988684</c:v>
                </c:pt>
                <c:pt idx="1538">
                  <c:v>988698</c:v>
                </c:pt>
                <c:pt idx="1539">
                  <c:v>988662</c:v>
                </c:pt>
                <c:pt idx="1540">
                  <c:v>988586</c:v>
                </c:pt>
                <c:pt idx="1541">
                  <c:v>988552</c:v>
                </c:pt>
                <c:pt idx="1542">
                  <c:v>988561</c:v>
                </c:pt>
                <c:pt idx="1543">
                  <c:v>988545</c:v>
                </c:pt>
                <c:pt idx="1544">
                  <c:v>988568</c:v>
                </c:pt>
                <c:pt idx="1545">
                  <c:v>988581</c:v>
                </c:pt>
                <c:pt idx="1546">
                  <c:v>988568</c:v>
                </c:pt>
                <c:pt idx="1547">
                  <c:v>988543</c:v>
                </c:pt>
                <c:pt idx="1548">
                  <c:v>988537</c:v>
                </c:pt>
                <c:pt idx="1549">
                  <c:v>988487</c:v>
                </c:pt>
                <c:pt idx="1550">
                  <c:v>988504</c:v>
                </c:pt>
                <c:pt idx="1551">
                  <c:v>988533</c:v>
                </c:pt>
                <c:pt idx="1552">
                  <c:v>988536</c:v>
                </c:pt>
                <c:pt idx="1553">
                  <c:v>988419</c:v>
                </c:pt>
                <c:pt idx="1554">
                  <c:v>988301</c:v>
                </c:pt>
              </c:numCache>
            </c:numRef>
          </c:val>
          <c:smooth val="0"/>
          <c:extLst>
            <c:ext xmlns:c16="http://schemas.microsoft.com/office/drawing/2014/chart" uri="{C3380CC4-5D6E-409C-BE32-E72D297353CC}">
              <c16:uniqueId val="{00000000-1B72-4DFF-8107-A1A7670798FB}"/>
            </c:ext>
          </c:extLst>
        </c:ser>
        <c:ser>
          <c:idx val="1"/>
          <c:order val="1"/>
          <c:tx>
            <c:strRef>
              <c:f>Sheet1!$C$1</c:f>
              <c:strCache>
                <c:ptCount val="1"/>
                <c:pt idx="0">
                  <c:v>bonappetitmag</c:v>
                </c:pt>
              </c:strCache>
            </c:strRef>
          </c:tx>
          <c:spPr>
            <a:ln w="28575" cap="rnd">
              <a:solidFill>
                <a:schemeClr val="accent2"/>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Sheet1!$C$2:$C$1556</c:f>
              <c:numCache>
                <c:formatCode>General</c:formatCode>
                <c:ptCount val="1555"/>
                <c:pt idx="836">
                  <c:v>4032909</c:v>
                </c:pt>
                <c:pt idx="837">
                  <c:v>4033225</c:v>
                </c:pt>
                <c:pt idx="838">
                  <c:v>4033673</c:v>
                </c:pt>
                <c:pt idx="839">
                  <c:v>4034099</c:v>
                </c:pt>
                <c:pt idx="840">
                  <c:v>4034350</c:v>
                </c:pt>
                <c:pt idx="841">
                  <c:v>4034586</c:v>
                </c:pt>
                <c:pt idx="842">
                  <c:v>4034513</c:v>
                </c:pt>
                <c:pt idx="843">
                  <c:v>4034148</c:v>
                </c:pt>
                <c:pt idx="844">
                  <c:v>4034975</c:v>
                </c:pt>
                <c:pt idx="845">
                  <c:v>4035550</c:v>
                </c:pt>
                <c:pt idx="846">
                  <c:v>4036012</c:v>
                </c:pt>
                <c:pt idx="847">
                  <c:v>4036318</c:v>
                </c:pt>
                <c:pt idx="848">
                  <c:v>4036784</c:v>
                </c:pt>
                <c:pt idx="849">
                  <c:v>4037321</c:v>
                </c:pt>
                <c:pt idx="850">
                  <c:v>4037563</c:v>
                </c:pt>
                <c:pt idx="851">
                  <c:v>4037981</c:v>
                </c:pt>
                <c:pt idx="852">
                  <c:v>4038263</c:v>
                </c:pt>
                <c:pt idx="853">
                  <c:v>4038463</c:v>
                </c:pt>
                <c:pt idx="854">
                  <c:v>4038885</c:v>
                </c:pt>
                <c:pt idx="855">
                  <c:v>4039126</c:v>
                </c:pt>
                <c:pt idx="856">
                  <c:v>4039483</c:v>
                </c:pt>
                <c:pt idx="857">
                  <c:v>4039711</c:v>
                </c:pt>
                <c:pt idx="858">
                  <c:v>4040082</c:v>
                </c:pt>
                <c:pt idx="859">
                  <c:v>4040528</c:v>
                </c:pt>
                <c:pt idx="860">
                  <c:v>4041006</c:v>
                </c:pt>
                <c:pt idx="861">
                  <c:v>4041515</c:v>
                </c:pt>
                <c:pt idx="862">
                  <c:v>4041729</c:v>
                </c:pt>
                <c:pt idx="863">
                  <c:v>4041814</c:v>
                </c:pt>
                <c:pt idx="864">
                  <c:v>4041844</c:v>
                </c:pt>
                <c:pt idx="865">
                  <c:v>4042153</c:v>
                </c:pt>
                <c:pt idx="866">
                  <c:v>4042431</c:v>
                </c:pt>
                <c:pt idx="867">
                  <c:v>4042655</c:v>
                </c:pt>
                <c:pt idx="868">
                  <c:v>4043002</c:v>
                </c:pt>
                <c:pt idx="869">
                  <c:v>4043002</c:v>
                </c:pt>
                <c:pt idx="870">
                  <c:v>4043115</c:v>
                </c:pt>
                <c:pt idx="871">
                  <c:v>4043329</c:v>
                </c:pt>
                <c:pt idx="872">
                  <c:v>4043635</c:v>
                </c:pt>
                <c:pt idx="873">
                  <c:v>4044092</c:v>
                </c:pt>
                <c:pt idx="874">
                  <c:v>4044914</c:v>
                </c:pt>
                <c:pt idx="875">
                  <c:v>4045748</c:v>
                </c:pt>
                <c:pt idx="876">
                  <c:v>4046230</c:v>
                </c:pt>
                <c:pt idx="877">
                  <c:v>4046617</c:v>
                </c:pt>
                <c:pt idx="878">
                  <c:v>4046981</c:v>
                </c:pt>
                <c:pt idx="879">
                  <c:v>4047366</c:v>
                </c:pt>
                <c:pt idx="880">
                  <c:v>4047740</c:v>
                </c:pt>
                <c:pt idx="881">
                  <c:v>4047957</c:v>
                </c:pt>
                <c:pt idx="882">
                  <c:v>4048431</c:v>
                </c:pt>
                <c:pt idx="883">
                  <c:v>4048800</c:v>
                </c:pt>
                <c:pt idx="884">
                  <c:v>4049120</c:v>
                </c:pt>
                <c:pt idx="885">
                  <c:v>4049260</c:v>
                </c:pt>
                <c:pt idx="886">
                  <c:v>4049405</c:v>
                </c:pt>
                <c:pt idx="887">
                  <c:v>4049485</c:v>
                </c:pt>
                <c:pt idx="888">
                  <c:v>4049730</c:v>
                </c:pt>
                <c:pt idx="889">
                  <c:v>4050153</c:v>
                </c:pt>
                <c:pt idx="890">
                  <c:v>4050699</c:v>
                </c:pt>
                <c:pt idx="891">
                  <c:v>4050851</c:v>
                </c:pt>
                <c:pt idx="892">
                  <c:v>4051161</c:v>
                </c:pt>
                <c:pt idx="893">
                  <c:v>4051800</c:v>
                </c:pt>
                <c:pt idx="894">
                  <c:v>4052073</c:v>
                </c:pt>
                <c:pt idx="895">
                  <c:v>4052510</c:v>
                </c:pt>
                <c:pt idx="896">
                  <c:v>4052976</c:v>
                </c:pt>
                <c:pt idx="897">
                  <c:v>4053275</c:v>
                </c:pt>
                <c:pt idx="898">
                  <c:v>4053544</c:v>
                </c:pt>
                <c:pt idx="899">
                  <c:v>4053677</c:v>
                </c:pt>
                <c:pt idx="900">
                  <c:v>4053951</c:v>
                </c:pt>
                <c:pt idx="901">
                  <c:v>4054222</c:v>
                </c:pt>
                <c:pt idx="902">
                  <c:v>4054496</c:v>
                </c:pt>
                <c:pt idx="903">
                  <c:v>4054646</c:v>
                </c:pt>
                <c:pt idx="904">
                  <c:v>4054877</c:v>
                </c:pt>
                <c:pt idx="905">
                  <c:v>4055272</c:v>
                </c:pt>
                <c:pt idx="906">
                  <c:v>4055497</c:v>
                </c:pt>
                <c:pt idx="907">
                  <c:v>4055669</c:v>
                </c:pt>
                <c:pt idx="908">
                  <c:v>4055833</c:v>
                </c:pt>
                <c:pt idx="909">
                  <c:v>4055999</c:v>
                </c:pt>
                <c:pt idx="910">
                  <c:v>4056091</c:v>
                </c:pt>
                <c:pt idx="911">
                  <c:v>4056083</c:v>
                </c:pt>
                <c:pt idx="912">
                  <c:v>4056125</c:v>
                </c:pt>
                <c:pt idx="913">
                  <c:v>4056238</c:v>
                </c:pt>
                <c:pt idx="914">
                  <c:v>4056208</c:v>
                </c:pt>
                <c:pt idx="915">
                  <c:v>4056375</c:v>
                </c:pt>
                <c:pt idx="916">
                  <c:v>4056658</c:v>
                </c:pt>
                <c:pt idx="917">
                  <c:v>4056723</c:v>
                </c:pt>
                <c:pt idx="918">
                  <c:v>4056867</c:v>
                </c:pt>
                <c:pt idx="919">
                  <c:v>4057009</c:v>
                </c:pt>
                <c:pt idx="920">
                  <c:v>4057256</c:v>
                </c:pt>
                <c:pt idx="921">
                  <c:v>4057635</c:v>
                </c:pt>
                <c:pt idx="922">
                  <c:v>4057946</c:v>
                </c:pt>
                <c:pt idx="923">
                  <c:v>4058113</c:v>
                </c:pt>
                <c:pt idx="924">
                  <c:v>4058160</c:v>
                </c:pt>
                <c:pt idx="925">
                  <c:v>4058188</c:v>
                </c:pt>
                <c:pt idx="926">
                  <c:v>4058384</c:v>
                </c:pt>
                <c:pt idx="927">
                  <c:v>4058682</c:v>
                </c:pt>
                <c:pt idx="928">
                  <c:v>4058723</c:v>
                </c:pt>
                <c:pt idx="929">
                  <c:v>4059294</c:v>
                </c:pt>
                <c:pt idx="930">
                  <c:v>4059619</c:v>
                </c:pt>
                <c:pt idx="931">
                  <c:v>4059975</c:v>
                </c:pt>
                <c:pt idx="932">
                  <c:v>4059928</c:v>
                </c:pt>
                <c:pt idx="933">
                  <c:v>4060229</c:v>
                </c:pt>
                <c:pt idx="934">
                  <c:v>4060457</c:v>
                </c:pt>
                <c:pt idx="935">
                  <c:v>4060844</c:v>
                </c:pt>
                <c:pt idx="936">
                  <c:v>4061343</c:v>
                </c:pt>
                <c:pt idx="937">
                  <c:v>4061760</c:v>
                </c:pt>
                <c:pt idx="938">
                  <c:v>4061727</c:v>
                </c:pt>
                <c:pt idx="939">
                  <c:v>4061717</c:v>
                </c:pt>
                <c:pt idx="940">
                  <c:v>4061790</c:v>
                </c:pt>
                <c:pt idx="941">
                  <c:v>4061932</c:v>
                </c:pt>
                <c:pt idx="942">
                  <c:v>4062140</c:v>
                </c:pt>
                <c:pt idx="943">
                  <c:v>4062315</c:v>
                </c:pt>
                <c:pt idx="944">
                  <c:v>4062435</c:v>
                </c:pt>
                <c:pt idx="945">
                  <c:v>4062321</c:v>
                </c:pt>
                <c:pt idx="946">
                  <c:v>4056684</c:v>
                </c:pt>
                <c:pt idx="947">
                  <c:v>4056017</c:v>
                </c:pt>
                <c:pt idx="948">
                  <c:v>4056083</c:v>
                </c:pt>
                <c:pt idx="949">
                  <c:v>4056166</c:v>
                </c:pt>
                <c:pt idx="950">
                  <c:v>4056225</c:v>
                </c:pt>
                <c:pt idx="951">
                  <c:v>4056414</c:v>
                </c:pt>
                <c:pt idx="952">
                  <c:v>4056719</c:v>
                </c:pt>
                <c:pt idx="953">
                  <c:v>4056706</c:v>
                </c:pt>
                <c:pt idx="954">
                  <c:v>4056760</c:v>
                </c:pt>
                <c:pt idx="955">
                  <c:v>4056779</c:v>
                </c:pt>
                <c:pt idx="956">
                  <c:v>4056814</c:v>
                </c:pt>
                <c:pt idx="957">
                  <c:v>4056902</c:v>
                </c:pt>
                <c:pt idx="958">
                  <c:v>4057141</c:v>
                </c:pt>
                <c:pt idx="959">
                  <c:v>4057412</c:v>
                </c:pt>
                <c:pt idx="960">
                  <c:v>4057717</c:v>
                </c:pt>
                <c:pt idx="961">
                  <c:v>4057931</c:v>
                </c:pt>
                <c:pt idx="962">
                  <c:v>4057925</c:v>
                </c:pt>
                <c:pt idx="963">
                  <c:v>4057970</c:v>
                </c:pt>
                <c:pt idx="964">
                  <c:v>4058194</c:v>
                </c:pt>
                <c:pt idx="965">
                  <c:v>4058481</c:v>
                </c:pt>
                <c:pt idx="966">
                  <c:v>4058774</c:v>
                </c:pt>
                <c:pt idx="967">
                  <c:v>4059036</c:v>
                </c:pt>
                <c:pt idx="968">
                  <c:v>4059298</c:v>
                </c:pt>
                <c:pt idx="969">
                  <c:v>4059428</c:v>
                </c:pt>
                <c:pt idx="970">
                  <c:v>4059749</c:v>
                </c:pt>
                <c:pt idx="971">
                  <c:v>4060067</c:v>
                </c:pt>
                <c:pt idx="972">
                  <c:v>4060475</c:v>
                </c:pt>
                <c:pt idx="973">
                  <c:v>4060629</c:v>
                </c:pt>
                <c:pt idx="974">
                  <c:v>4060932</c:v>
                </c:pt>
                <c:pt idx="975">
                  <c:v>4061048</c:v>
                </c:pt>
                <c:pt idx="976">
                  <c:v>4061223</c:v>
                </c:pt>
                <c:pt idx="977">
                  <c:v>4061575</c:v>
                </c:pt>
                <c:pt idx="978">
                  <c:v>4062019</c:v>
                </c:pt>
                <c:pt idx="979">
                  <c:v>4062370</c:v>
                </c:pt>
                <c:pt idx="980">
                  <c:v>4062831</c:v>
                </c:pt>
                <c:pt idx="981">
                  <c:v>4063126</c:v>
                </c:pt>
                <c:pt idx="982">
                  <c:v>4063325</c:v>
                </c:pt>
                <c:pt idx="983">
                  <c:v>4063575</c:v>
                </c:pt>
                <c:pt idx="984">
                  <c:v>4063829</c:v>
                </c:pt>
                <c:pt idx="985">
                  <c:v>4063901</c:v>
                </c:pt>
                <c:pt idx="986">
                  <c:v>4064160</c:v>
                </c:pt>
                <c:pt idx="987">
                  <c:v>4064579</c:v>
                </c:pt>
                <c:pt idx="988">
                  <c:v>4064978</c:v>
                </c:pt>
                <c:pt idx="989">
                  <c:v>4065047</c:v>
                </c:pt>
                <c:pt idx="990">
                  <c:v>4065183</c:v>
                </c:pt>
                <c:pt idx="991">
                  <c:v>4065385</c:v>
                </c:pt>
                <c:pt idx="992">
                  <c:v>4065696</c:v>
                </c:pt>
                <c:pt idx="993">
                  <c:v>4066211</c:v>
                </c:pt>
                <c:pt idx="994">
                  <c:v>4066745</c:v>
                </c:pt>
                <c:pt idx="995">
                  <c:v>4066903</c:v>
                </c:pt>
                <c:pt idx="996">
                  <c:v>4067207</c:v>
                </c:pt>
                <c:pt idx="997">
                  <c:v>4067477</c:v>
                </c:pt>
                <c:pt idx="998">
                  <c:v>4067915</c:v>
                </c:pt>
                <c:pt idx="999">
                  <c:v>4068315</c:v>
                </c:pt>
                <c:pt idx="1000">
                  <c:v>4068751</c:v>
                </c:pt>
                <c:pt idx="1001">
                  <c:v>4069147</c:v>
                </c:pt>
                <c:pt idx="1002">
                  <c:v>4069690</c:v>
                </c:pt>
                <c:pt idx="1003">
                  <c:v>4069914</c:v>
                </c:pt>
                <c:pt idx="1004">
                  <c:v>4070577</c:v>
                </c:pt>
                <c:pt idx="1005">
                  <c:v>4071310</c:v>
                </c:pt>
                <c:pt idx="1006">
                  <c:v>4071694</c:v>
                </c:pt>
                <c:pt idx="1007">
                  <c:v>4071930</c:v>
                </c:pt>
                <c:pt idx="1008">
                  <c:v>4073841</c:v>
                </c:pt>
                <c:pt idx="1009">
                  <c:v>4074566</c:v>
                </c:pt>
                <c:pt idx="1010">
                  <c:v>4074527</c:v>
                </c:pt>
                <c:pt idx="1011">
                  <c:v>4074594</c:v>
                </c:pt>
                <c:pt idx="1012">
                  <c:v>4074627</c:v>
                </c:pt>
                <c:pt idx="1013">
                  <c:v>4075131</c:v>
                </c:pt>
                <c:pt idx="1014">
                  <c:v>4075612</c:v>
                </c:pt>
                <c:pt idx="1015">
                  <c:v>4075710</c:v>
                </c:pt>
                <c:pt idx="1016">
                  <c:v>4075651</c:v>
                </c:pt>
                <c:pt idx="1017">
                  <c:v>4075734</c:v>
                </c:pt>
                <c:pt idx="1018">
                  <c:v>4076327</c:v>
                </c:pt>
                <c:pt idx="1019">
                  <c:v>4076601</c:v>
                </c:pt>
                <c:pt idx="1020">
                  <c:v>4076762</c:v>
                </c:pt>
                <c:pt idx="1021">
                  <c:v>4076997</c:v>
                </c:pt>
                <c:pt idx="1022">
                  <c:v>4076888</c:v>
                </c:pt>
                <c:pt idx="1023">
                  <c:v>4077069</c:v>
                </c:pt>
                <c:pt idx="1024">
                  <c:v>4077264</c:v>
                </c:pt>
                <c:pt idx="1025">
                  <c:v>4077141</c:v>
                </c:pt>
                <c:pt idx="1026">
                  <c:v>4077228</c:v>
                </c:pt>
                <c:pt idx="1027">
                  <c:v>4077456</c:v>
                </c:pt>
                <c:pt idx="1028">
                  <c:v>4077661</c:v>
                </c:pt>
                <c:pt idx="1029">
                  <c:v>4077855</c:v>
                </c:pt>
                <c:pt idx="1030">
                  <c:v>4078018</c:v>
                </c:pt>
                <c:pt idx="1031">
                  <c:v>4078178</c:v>
                </c:pt>
                <c:pt idx="1032">
                  <c:v>4077894</c:v>
                </c:pt>
                <c:pt idx="1033">
                  <c:v>4078216</c:v>
                </c:pt>
                <c:pt idx="1034">
                  <c:v>4078796</c:v>
                </c:pt>
                <c:pt idx="1035">
                  <c:v>4199902</c:v>
                </c:pt>
                <c:pt idx="1036">
                  <c:v>4199106</c:v>
                </c:pt>
                <c:pt idx="1037">
                  <c:v>4194920</c:v>
                </c:pt>
                <c:pt idx="1038">
                  <c:v>4194907</c:v>
                </c:pt>
                <c:pt idx="1039">
                  <c:v>4194685</c:v>
                </c:pt>
                <c:pt idx="1040">
                  <c:v>4194855</c:v>
                </c:pt>
                <c:pt idx="1041">
                  <c:v>4195028</c:v>
                </c:pt>
                <c:pt idx="1042">
                  <c:v>4195191</c:v>
                </c:pt>
                <c:pt idx="1043">
                  <c:v>4195269</c:v>
                </c:pt>
                <c:pt idx="1044">
                  <c:v>4195687</c:v>
                </c:pt>
                <c:pt idx="1045">
                  <c:v>4446658</c:v>
                </c:pt>
                <c:pt idx="1046">
                  <c:v>4447350</c:v>
                </c:pt>
                <c:pt idx="1047">
                  <c:v>4440470</c:v>
                </c:pt>
                <c:pt idx="1048">
                  <c:v>4448758</c:v>
                </c:pt>
                <c:pt idx="1049">
                  <c:v>4452974</c:v>
                </c:pt>
                <c:pt idx="1050">
                  <c:v>4452336</c:v>
                </c:pt>
                <c:pt idx="1051">
                  <c:v>4452526</c:v>
                </c:pt>
                <c:pt idx="1052">
                  <c:v>4452751</c:v>
                </c:pt>
                <c:pt idx="1053">
                  <c:v>4452734</c:v>
                </c:pt>
                <c:pt idx="1054">
                  <c:v>4452774</c:v>
                </c:pt>
                <c:pt idx="1055">
                  <c:v>4452918</c:v>
                </c:pt>
                <c:pt idx="1056">
                  <c:v>4453486</c:v>
                </c:pt>
                <c:pt idx="1057">
                  <c:v>4453632</c:v>
                </c:pt>
                <c:pt idx="1058">
                  <c:v>4454027</c:v>
                </c:pt>
                <c:pt idx="1059">
                  <c:v>4454410</c:v>
                </c:pt>
                <c:pt idx="1060">
                  <c:v>4454618</c:v>
                </c:pt>
                <c:pt idx="1061">
                  <c:v>4454813</c:v>
                </c:pt>
                <c:pt idx="1062">
                  <c:v>4455131</c:v>
                </c:pt>
                <c:pt idx="1063">
                  <c:v>4455682</c:v>
                </c:pt>
                <c:pt idx="1064">
                  <c:v>4455711</c:v>
                </c:pt>
                <c:pt idx="1065">
                  <c:v>4455522</c:v>
                </c:pt>
                <c:pt idx="1066">
                  <c:v>4455625</c:v>
                </c:pt>
                <c:pt idx="1067">
                  <c:v>4455858</c:v>
                </c:pt>
                <c:pt idx="1068">
                  <c:v>4455903</c:v>
                </c:pt>
                <c:pt idx="1069">
                  <c:v>4455828</c:v>
                </c:pt>
                <c:pt idx="1070">
                  <c:v>4456231</c:v>
                </c:pt>
                <c:pt idx="1071">
                  <c:v>4462231</c:v>
                </c:pt>
                <c:pt idx="1072">
                  <c:v>4461730</c:v>
                </c:pt>
                <c:pt idx="1073">
                  <c:v>4462290</c:v>
                </c:pt>
                <c:pt idx="1074">
                  <c:v>4462416</c:v>
                </c:pt>
                <c:pt idx="1075">
                  <c:v>4462703</c:v>
                </c:pt>
                <c:pt idx="1076">
                  <c:v>4463036</c:v>
                </c:pt>
                <c:pt idx="1077">
                  <c:v>4462980</c:v>
                </c:pt>
                <c:pt idx="1078">
                  <c:v>4462479</c:v>
                </c:pt>
                <c:pt idx="1079">
                  <c:v>4462352</c:v>
                </c:pt>
                <c:pt idx="1080">
                  <c:v>4462139</c:v>
                </c:pt>
                <c:pt idx="1081">
                  <c:v>4462123</c:v>
                </c:pt>
                <c:pt idx="1082">
                  <c:v>4462275</c:v>
                </c:pt>
                <c:pt idx="1083">
                  <c:v>4462497</c:v>
                </c:pt>
                <c:pt idx="1084">
                  <c:v>4462599</c:v>
                </c:pt>
                <c:pt idx="1085">
                  <c:v>4462695</c:v>
                </c:pt>
                <c:pt idx="1086">
                  <c:v>4462792</c:v>
                </c:pt>
                <c:pt idx="1087">
                  <c:v>4462962</c:v>
                </c:pt>
                <c:pt idx="1088">
                  <c:v>4463114</c:v>
                </c:pt>
                <c:pt idx="1089">
                  <c:v>4463259</c:v>
                </c:pt>
                <c:pt idx="1090">
                  <c:v>4463313</c:v>
                </c:pt>
                <c:pt idx="1091">
                  <c:v>4463513</c:v>
                </c:pt>
                <c:pt idx="1092">
                  <c:v>4463547</c:v>
                </c:pt>
                <c:pt idx="1093">
                  <c:v>4463531</c:v>
                </c:pt>
                <c:pt idx="1094">
                  <c:v>4463525</c:v>
                </c:pt>
                <c:pt idx="1095">
                  <c:v>4463585</c:v>
                </c:pt>
                <c:pt idx="1096">
                  <c:v>4463867</c:v>
                </c:pt>
                <c:pt idx="1097">
                  <c:v>4464203</c:v>
                </c:pt>
                <c:pt idx="1098">
                  <c:v>4464421</c:v>
                </c:pt>
                <c:pt idx="1099">
                  <c:v>4463751</c:v>
                </c:pt>
                <c:pt idx="1100">
                  <c:v>4463666</c:v>
                </c:pt>
                <c:pt idx="1101">
                  <c:v>4463823</c:v>
                </c:pt>
                <c:pt idx="1102">
                  <c:v>4464057</c:v>
                </c:pt>
                <c:pt idx="1103">
                  <c:v>4464313</c:v>
                </c:pt>
                <c:pt idx="1104">
                  <c:v>4464527</c:v>
                </c:pt>
                <c:pt idx="1105">
                  <c:v>4464938</c:v>
                </c:pt>
                <c:pt idx="1106">
                  <c:v>4465258</c:v>
                </c:pt>
                <c:pt idx="1107">
                  <c:v>4465461</c:v>
                </c:pt>
                <c:pt idx="1108">
                  <c:v>4465979</c:v>
                </c:pt>
                <c:pt idx="1109">
                  <c:v>4466468</c:v>
                </c:pt>
                <c:pt idx="1110">
                  <c:v>4471072</c:v>
                </c:pt>
                <c:pt idx="1111">
                  <c:v>4480275</c:v>
                </c:pt>
                <c:pt idx="1112">
                  <c:v>4484117</c:v>
                </c:pt>
                <c:pt idx="1113">
                  <c:v>4485631</c:v>
                </c:pt>
                <c:pt idx="1114">
                  <c:v>4486861</c:v>
                </c:pt>
                <c:pt idx="1115">
                  <c:v>4488081</c:v>
                </c:pt>
                <c:pt idx="1116">
                  <c:v>4489454</c:v>
                </c:pt>
                <c:pt idx="1117">
                  <c:v>4490384</c:v>
                </c:pt>
                <c:pt idx="1118">
                  <c:v>4491849</c:v>
                </c:pt>
                <c:pt idx="1119">
                  <c:v>4492634</c:v>
                </c:pt>
                <c:pt idx="1120">
                  <c:v>4493621</c:v>
                </c:pt>
                <c:pt idx="1121">
                  <c:v>4494005</c:v>
                </c:pt>
                <c:pt idx="1122">
                  <c:v>4494646</c:v>
                </c:pt>
                <c:pt idx="1123">
                  <c:v>4495164</c:v>
                </c:pt>
                <c:pt idx="1124">
                  <c:v>4495771</c:v>
                </c:pt>
                <c:pt idx="1125">
                  <c:v>4496778</c:v>
                </c:pt>
                <c:pt idx="1126">
                  <c:v>4497549</c:v>
                </c:pt>
                <c:pt idx="1127">
                  <c:v>4498062</c:v>
                </c:pt>
                <c:pt idx="1128">
                  <c:v>4498266</c:v>
                </c:pt>
                <c:pt idx="1129">
                  <c:v>4498314</c:v>
                </c:pt>
                <c:pt idx="1130">
                  <c:v>4498774</c:v>
                </c:pt>
                <c:pt idx="1131">
                  <c:v>4499182</c:v>
                </c:pt>
                <c:pt idx="1132">
                  <c:v>4499534</c:v>
                </c:pt>
                <c:pt idx="1133">
                  <c:v>4499897</c:v>
                </c:pt>
                <c:pt idx="1134">
                  <c:v>4500309</c:v>
                </c:pt>
                <c:pt idx="1135">
                  <c:v>4500154</c:v>
                </c:pt>
                <c:pt idx="1136">
                  <c:v>4500458</c:v>
                </c:pt>
                <c:pt idx="1137">
                  <c:v>4500901</c:v>
                </c:pt>
                <c:pt idx="1138">
                  <c:v>4500838</c:v>
                </c:pt>
                <c:pt idx="1139">
                  <c:v>4501066</c:v>
                </c:pt>
                <c:pt idx="1140">
                  <c:v>4501185</c:v>
                </c:pt>
                <c:pt idx="1141">
                  <c:v>4501222</c:v>
                </c:pt>
                <c:pt idx="1142">
                  <c:v>4500991</c:v>
                </c:pt>
                <c:pt idx="1143">
                  <c:v>4501048</c:v>
                </c:pt>
                <c:pt idx="1144">
                  <c:v>4500965</c:v>
                </c:pt>
                <c:pt idx="1145">
                  <c:v>4500963</c:v>
                </c:pt>
                <c:pt idx="1146">
                  <c:v>4501110</c:v>
                </c:pt>
                <c:pt idx="1147">
                  <c:v>4501351</c:v>
                </c:pt>
                <c:pt idx="1148">
                  <c:v>4501467</c:v>
                </c:pt>
                <c:pt idx="1149">
                  <c:v>4501455</c:v>
                </c:pt>
                <c:pt idx="1150">
                  <c:v>4501584</c:v>
                </c:pt>
                <c:pt idx="1151">
                  <c:v>4502237</c:v>
                </c:pt>
                <c:pt idx="1152">
                  <c:v>4502353</c:v>
                </c:pt>
                <c:pt idx="1153">
                  <c:v>4502585</c:v>
                </c:pt>
                <c:pt idx="1154">
                  <c:v>4502583</c:v>
                </c:pt>
                <c:pt idx="1155">
                  <c:v>4502702</c:v>
                </c:pt>
                <c:pt idx="1156">
                  <c:v>4502894</c:v>
                </c:pt>
                <c:pt idx="1157">
                  <c:v>4503031</c:v>
                </c:pt>
                <c:pt idx="1158">
                  <c:v>4503410</c:v>
                </c:pt>
                <c:pt idx="1159">
                  <c:v>4503761</c:v>
                </c:pt>
                <c:pt idx="1160">
                  <c:v>4503980</c:v>
                </c:pt>
                <c:pt idx="1161">
                  <c:v>4504373</c:v>
                </c:pt>
                <c:pt idx="1162">
                  <c:v>4504759</c:v>
                </c:pt>
                <c:pt idx="1163">
                  <c:v>4504703</c:v>
                </c:pt>
                <c:pt idx="1164">
                  <c:v>4505393</c:v>
                </c:pt>
                <c:pt idx="1165">
                  <c:v>4505549</c:v>
                </c:pt>
                <c:pt idx="1166">
                  <c:v>4505763</c:v>
                </c:pt>
                <c:pt idx="1167">
                  <c:v>4506221</c:v>
                </c:pt>
                <c:pt idx="1168">
                  <c:v>4506766</c:v>
                </c:pt>
                <c:pt idx="1169">
                  <c:v>4507286</c:v>
                </c:pt>
                <c:pt idx="1170">
                  <c:v>4507496</c:v>
                </c:pt>
                <c:pt idx="1171">
                  <c:v>4507520</c:v>
                </c:pt>
                <c:pt idx="1172">
                  <c:v>4507617</c:v>
                </c:pt>
                <c:pt idx="1173">
                  <c:v>4507977</c:v>
                </c:pt>
                <c:pt idx="1174">
                  <c:v>4508183</c:v>
                </c:pt>
                <c:pt idx="1175">
                  <c:v>4508551</c:v>
                </c:pt>
                <c:pt idx="1176">
                  <c:v>4508659</c:v>
                </c:pt>
                <c:pt idx="1177">
                  <c:v>4509154</c:v>
                </c:pt>
                <c:pt idx="1178">
                  <c:v>4509137</c:v>
                </c:pt>
                <c:pt idx="1179">
                  <c:v>4509279</c:v>
                </c:pt>
                <c:pt idx="1180">
                  <c:v>4509471</c:v>
                </c:pt>
                <c:pt idx="1181">
                  <c:v>4509832</c:v>
                </c:pt>
                <c:pt idx="1182">
                  <c:v>4510230</c:v>
                </c:pt>
                <c:pt idx="1183">
                  <c:v>4510426</c:v>
                </c:pt>
                <c:pt idx="1184">
                  <c:v>4510501</c:v>
                </c:pt>
                <c:pt idx="1185">
                  <c:v>4510670</c:v>
                </c:pt>
                <c:pt idx="1186">
                  <c:v>4510695</c:v>
                </c:pt>
                <c:pt idx="1187">
                  <c:v>4510755</c:v>
                </c:pt>
                <c:pt idx="1188">
                  <c:v>4510918</c:v>
                </c:pt>
                <c:pt idx="1189">
                  <c:v>4510940</c:v>
                </c:pt>
                <c:pt idx="1190">
                  <c:v>4510434</c:v>
                </c:pt>
                <c:pt idx="1191">
                  <c:v>4510360</c:v>
                </c:pt>
                <c:pt idx="1192">
                  <c:v>4510790</c:v>
                </c:pt>
                <c:pt idx="1193">
                  <c:v>4511075</c:v>
                </c:pt>
                <c:pt idx="1194">
                  <c:v>4511301</c:v>
                </c:pt>
                <c:pt idx="1195">
                  <c:v>4511611</c:v>
                </c:pt>
                <c:pt idx="1196">
                  <c:v>4511858</c:v>
                </c:pt>
                <c:pt idx="1197">
                  <c:v>4511657</c:v>
                </c:pt>
                <c:pt idx="1198">
                  <c:v>4511596</c:v>
                </c:pt>
                <c:pt idx="1199">
                  <c:v>4511847</c:v>
                </c:pt>
                <c:pt idx="1200">
                  <c:v>4511983</c:v>
                </c:pt>
                <c:pt idx="1201">
                  <c:v>4511913</c:v>
                </c:pt>
                <c:pt idx="1202">
                  <c:v>4511875</c:v>
                </c:pt>
                <c:pt idx="1203">
                  <c:v>4512134</c:v>
                </c:pt>
                <c:pt idx="1204">
                  <c:v>4512297</c:v>
                </c:pt>
                <c:pt idx="1205">
                  <c:v>4512786</c:v>
                </c:pt>
                <c:pt idx="1206">
                  <c:v>4513460</c:v>
                </c:pt>
                <c:pt idx="1207">
                  <c:v>4514102</c:v>
                </c:pt>
                <c:pt idx="1208">
                  <c:v>4514580</c:v>
                </c:pt>
                <c:pt idx="1209">
                  <c:v>4515293</c:v>
                </c:pt>
                <c:pt idx="1210">
                  <c:v>4515844</c:v>
                </c:pt>
                <c:pt idx="1211">
                  <c:v>4516367</c:v>
                </c:pt>
                <c:pt idx="1212">
                  <c:v>4516650</c:v>
                </c:pt>
                <c:pt idx="1213">
                  <c:v>4516742</c:v>
                </c:pt>
                <c:pt idx="1214">
                  <c:v>4516898</c:v>
                </c:pt>
                <c:pt idx="1215">
                  <c:v>4516961</c:v>
                </c:pt>
                <c:pt idx="1216">
                  <c:v>4517103</c:v>
                </c:pt>
                <c:pt idx="1217">
                  <c:v>4517281</c:v>
                </c:pt>
                <c:pt idx="1218">
                  <c:v>4517209</c:v>
                </c:pt>
                <c:pt idx="1219">
                  <c:v>4516241</c:v>
                </c:pt>
                <c:pt idx="1220">
                  <c:v>4516583</c:v>
                </c:pt>
                <c:pt idx="1221">
                  <c:v>4517073</c:v>
                </c:pt>
                <c:pt idx="1222">
                  <c:v>4516499</c:v>
                </c:pt>
                <c:pt idx="1223">
                  <c:v>4516914</c:v>
                </c:pt>
                <c:pt idx="1224">
                  <c:v>4517737</c:v>
                </c:pt>
                <c:pt idx="1225">
                  <c:v>4517375</c:v>
                </c:pt>
                <c:pt idx="1226">
                  <c:v>4517379</c:v>
                </c:pt>
                <c:pt idx="1227">
                  <c:v>4518300</c:v>
                </c:pt>
                <c:pt idx="1228">
                  <c:v>4518034</c:v>
                </c:pt>
                <c:pt idx="1229">
                  <c:v>4518274</c:v>
                </c:pt>
                <c:pt idx="1230">
                  <c:v>4518518</c:v>
                </c:pt>
                <c:pt idx="1231">
                  <c:v>4518930</c:v>
                </c:pt>
                <c:pt idx="1232">
                  <c:v>4519283</c:v>
                </c:pt>
                <c:pt idx="1233">
                  <c:v>4519613</c:v>
                </c:pt>
                <c:pt idx="1234">
                  <c:v>4519348</c:v>
                </c:pt>
                <c:pt idx="1235">
                  <c:v>4519326</c:v>
                </c:pt>
                <c:pt idx="1236">
                  <c:v>4519164</c:v>
                </c:pt>
                <c:pt idx="1237">
                  <c:v>4519332</c:v>
                </c:pt>
                <c:pt idx="1238">
                  <c:v>4518588</c:v>
                </c:pt>
                <c:pt idx="1239">
                  <c:v>4520410</c:v>
                </c:pt>
                <c:pt idx="1240">
                  <c:v>4521507</c:v>
                </c:pt>
                <c:pt idx="1241">
                  <c:v>4521355</c:v>
                </c:pt>
                <c:pt idx="1242">
                  <c:v>4520123</c:v>
                </c:pt>
                <c:pt idx="1243">
                  <c:v>4519129</c:v>
                </c:pt>
                <c:pt idx="1244">
                  <c:v>4519700</c:v>
                </c:pt>
                <c:pt idx="1245">
                  <c:v>4521192</c:v>
                </c:pt>
                <c:pt idx="1246">
                  <c:v>4522584</c:v>
                </c:pt>
                <c:pt idx="1247">
                  <c:v>4521954</c:v>
                </c:pt>
                <c:pt idx="1248">
                  <c:v>4522294</c:v>
                </c:pt>
                <c:pt idx="1249">
                  <c:v>4521957</c:v>
                </c:pt>
                <c:pt idx="1250">
                  <c:v>4522025</c:v>
                </c:pt>
                <c:pt idx="1251">
                  <c:v>4522389</c:v>
                </c:pt>
                <c:pt idx="1252">
                  <c:v>4522698</c:v>
                </c:pt>
                <c:pt idx="1253">
                  <c:v>4522839</c:v>
                </c:pt>
                <c:pt idx="1254">
                  <c:v>4522936</c:v>
                </c:pt>
                <c:pt idx="1255">
                  <c:v>4523129</c:v>
                </c:pt>
                <c:pt idx="1256">
                  <c:v>4523179</c:v>
                </c:pt>
                <c:pt idx="1257">
                  <c:v>4522878</c:v>
                </c:pt>
                <c:pt idx="1258">
                  <c:v>4523546</c:v>
                </c:pt>
                <c:pt idx="1259">
                  <c:v>4523781</c:v>
                </c:pt>
                <c:pt idx="1260">
                  <c:v>4523728</c:v>
                </c:pt>
                <c:pt idx="1261">
                  <c:v>4523500</c:v>
                </c:pt>
                <c:pt idx="1262">
                  <c:v>4523340</c:v>
                </c:pt>
                <c:pt idx="1263">
                  <c:v>4523563</c:v>
                </c:pt>
                <c:pt idx="1264">
                  <c:v>4523751</c:v>
                </c:pt>
                <c:pt idx="1265">
                  <c:v>4524019</c:v>
                </c:pt>
                <c:pt idx="1266">
                  <c:v>4524455</c:v>
                </c:pt>
                <c:pt idx="1267">
                  <c:v>4524585</c:v>
                </c:pt>
                <c:pt idx="1268">
                  <c:v>4524140</c:v>
                </c:pt>
                <c:pt idx="1269">
                  <c:v>4523046</c:v>
                </c:pt>
                <c:pt idx="1270">
                  <c:v>4521923</c:v>
                </c:pt>
                <c:pt idx="1271">
                  <c:v>4520752</c:v>
                </c:pt>
                <c:pt idx="1272">
                  <c:v>4519766</c:v>
                </c:pt>
                <c:pt idx="1273">
                  <c:v>4518520</c:v>
                </c:pt>
                <c:pt idx="1274">
                  <c:v>4516769</c:v>
                </c:pt>
                <c:pt idx="1275">
                  <c:v>4516171</c:v>
                </c:pt>
                <c:pt idx="1276">
                  <c:v>4515255</c:v>
                </c:pt>
                <c:pt idx="1277">
                  <c:v>4514662</c:v>
                </c:pt>
                <c:pt idx="1278">
                  <c:v>4514626</c:v>
                </c:pt>
                <c:pt idx="1279">
                  <c:v>4514894</c:v>
                </c:pt>
                <c:pt idx="1280">
                  <c:v>4514954</c:v>
                </c:pt>
                <c:pt idx="1281">
                  <c:v>4515002</c:v>
                </c:pt>
                <c:pt idx="1282">
                  <c:v>4515194</c:v>
                </c:pt>
                <c:pt idx="1283">
                  <c:v>4515067</c:v>
                </c:pt>
                <c:pt idx="1284">
                  <c:v>4514685</c:v>
                </c:pt>
                <c:pt idx="1285">
                  <c:v>4514921</c:v>
                </c:pt>
                <c:pt idx="1286">
                  <c:v>4515000</c:v>
                </c:pt>
                <c:pt idx="1287">
                  <c:v>4514972</c:v>
                </c:pt>
                <c:pt idx="1288">
                  <c:v>4515260</c:v>
                </c:pt>
                <c:pt idx="1289">
                  <c:v>4515069</c:v>
                </c:pt>
                <c:pt idx="1290">
                  <c:v>4515150</c:v>
                </c:pt>
                <c:pt idx="1291">
                  <c:v>4515323</c:v>
                </c:pt>
                <c:pt idx="1292">
                  <c:v>4515424</c:v>
                </c:pt>
                <c:pt idx="1293">
                  <c:v>4515528</c:v>
                </c:pt>
                <c:pt idx="1294">
                  <c:v>4515591</c:v>
                </c:pt>
                <c:pt idx="1295">
                  <c:v>4514938</c:v>
                </c:pt>
                <c:pt idx="1296">
                  <c:v>4515165</c:v>
                </c:pt>
                <c:pt idx="1297">
                  <c:v>4515248</c:v>
                </c:pt>
                <c:pt idx="1298">
                  <c:v>4515495</c:v>
                </c:pt>
                <c:pt idx="1299">
                  <c:v>4515652</c:v>
                </c:pt>
                <c:pt idx="1300">
                  <c:v>4515986</c:v>
                </c:pt>
                <c:pt idx="1301">
                  <c:v>4515575</c:v>
                </c:pt>
                <c:pt idx="1302">
                  <c:v>4515014</c:v>
                </c:pt>
                <c:pt idx="1303">
                  <c:v>4515264</c:v>
                </c:pt>
                <c:pt idx="1304">
                  <c:v>4515218</c:v>
                </c:pt>
                <c:pt idx="1305">
                  <c:v>4515095</c:v>
                </c:pt>
                <c:pt idx="1306">
                  <c:v>4514998</c:v>
                </c:pt>
                <c:pt idx="1307">
                  <c:v>4515227</c:v>
                </c:pt>
                <c:pt idx="1308">
                  <c:v>4515387</c:v>
                </c:pt>
                <c:pt idx="1309">
                  <c:v>4515637</c:v>
                </c:pt>
                <c:pt idx="1310">
                  <c:v>4516029</c:v>
                </c:pt>
                <c:pt idx="1311">
                  <c:v>4516604</c:v>
                </c:pt>
                <c:pt idx="1312">
                  <c:v>4517109</c:v>
                </c:pt>
                <c:pt idx="1313">
                  <c:v>4517304</c:v>
                </c:pt>
                <c:pt idx="1314">
                  <c:v>4517425</c:v>
                </c:pt>
                <c:pt idx="1315">
                  <c:v>4517698</c:v>
                </c:pt>
                <c:pt idx="1316">
                  <c:v>4517563</c:v>
                </c:pt>
                <c:pt idx="1317">
                  <c:v>4517921</c:v>
                </c:pt>
                <c:pt idx="1318">
                  <c:v>4518092</c:v>
                </c:pt>
                <c:pt idx="1319">
                  <c:v>4518530</c:v>
                </c:pt>
                <c:pt idx="1320">
                  <c:v>4518914</c:v>
                </c:pt>
                <c:pt idx="1321">
                  <c:v>4519223</c:v>
                </c:pt>
                <c:pt idx="1322">
                  <c:v>4519508</c:v>
                </c:pt>
                <c:pt idx="1323">
                  <c:v>4520229</c:v>
                </c:pt>
                <c:pt idx="1324">
                  <c:v>4520037</c:v>
                </c:pt>
                <c:pt idx="1325">
                  <c:v>4520413</c:v>
                </c:pt>
                <c:pt idx="1326">
                  <c:v>4520770</c:v>
                </c:pt>
                <c:pt idx="1327">
                  <c:v>4520995</c:v>
                </c:pt>
                <c:pt idx="1328">
                  <c:v>4521210</c:v>
                </c:pt>
                <c:pt idx="1329">
                  <c:v>4521416</c:v>
                </c:pt>
                <c:pt idx="1330">
                  <c:v>4521607</c:v>
                </c:pt>
                <c:pt idx="1331">
                  <c:v>4521587</c:v>
                </c:pt>
                <c:pt idx="1332">
                  <c:v>4521624</c:v>
                </c:pt>
                <c:pt idx="1333">
                  <c:v>4521137</c:v>
                </c:pt>
                <c:pt idx="1334">
                  <c:v>4521351</c:v>
                </c:pt>
                <c:pt idx="1335">
                  <c:v>4521751</c:v>
                </c:pt>
                <c:pt idx="1336">
                  <c:v>4521944</c:v>
                </c:pt>
                <c:pt idx="1337">
                  <c:v>4522287</c:v>
                </c:pt>
                <c:pt idx="1338">
                  <c:v>4522084</c:v>
                </c:pt>
                <c:pt idx="1339">
                  <c:v>4522393</c:v>
                </c:pt>
                <c:pt idx="1340">
                  <c:v>4522396</c:v>
                </c:pt>
                <c:pt idx="1341">
                  <c:v>4522610</c:v>
                </c:pt>
                <c:pt idx="1342">
                  <c:v>4522828</c:v>
                </c:pt>
                <c:pt idx="1343">
                  <c:v>4523226</c:v>
                </c:pt>
                <c:pt idx="1344">
                  <c:v>4523167</c:v>
                </c:pt>
                <c:pt idx="1345">
                  <c:v>4523548</c:v>
                </c:pt>
                <c:pt idx="1346">
                  <c:v>4524021</c:v>
                </c:pt>
                <c:pt idx="1347">
                  <c:v>4524726</c:v>
                </c:pt>
                <c:pt idx="1348">
                  <c:v>4524271</c:v>
                </c:pt>
                <c:pt idx="1349">
                  <c:v>4525605</c:v>
                </c:pt>
                <c:pt idx="1350">
                  <c:v>4524963</c:v>
                </c:pt>
                <c:pt idx="1351">
                  <c:v>4524080</c:v>
                </c:pt>
                <c:pt idx="1352">
                  <c:v>4525768</c:v>
                </c:pt>
                <c:pt idx="1353">
                  <c:v>4526266</c:v>
                </c:pt>
                <c:pt idx="1354">
                  <c:v>4525559</c:v>
                </c:pt>
                <c:pt idx="1355">
                  <c:v>4527733</c:v>
                </c:pt>
                <c:pt idx="1356">
                  <c:v>4528139</c:v>
                </c:pt>
                <c:pt idx="1357">
                  <c:v>4528480</c:v>
                </c:pt>
                <c:pt idx="1358">
                  <c:v>4528945</c:v>
                </c:pt>
                <c:pt idx="1359">
                  <c:v>4529132</c:v>
                </c:pt>
                <c:pt idx="1360">
                  <c:v>4529327</c:v>
                </c:pt>
                <c:pt idx="1361">
                  <c:v>4529531</c:v>
                </c:pt>
                <c:pt idx="1362">
                  <c:v>4529138</c:v>
                </c:pt>
                <c:pt idx="1363">
                  <c:v>4529165</c:v>
                </c:pt>
                <c:pt idx="1364">
                  <c:v>4529683</c:v>
                </c:pt>
                <c:pt idx="1365">
                  <c:v>4529902</c:v>
                </c:pt>
                <c:pt idx="1366">
                  <c:v>4530436</c:v>
                </c:pt>
                <c:pt idx="1367">
                  <c:v>4530011</c:v>
                </c:pt>
                <c:pt idx="1368">
                  <c:v>4529568</c:v>
                </c:pt>
                <c:pt idx="1369">
                  <c:v>4530958</c:v>
                </c:pt>
                <c:pt idx="1370">
                  <c:v>4530958</c:v>
                </c:pt>
                <c:pt idx="1371">
                  <c:v>4532108</c:v>
                </c:pt>
                <c:pt idx="1372">
                  <c:v>4532386</c:v>
                </c:pt>
                <c:pt idx="1373">
                  <c:v>4532596</c:v>
                </c:pt>
                <c:pt idx="1374">
                  <c:v>4532887</c:v>
                </c:pt>
                <c:pt idx="1375">
                  <c:v>4532844</c:v>
                </c:pt>
                <c:pt idx="1376">
                  <c:v>4533375</c:v>
                </c:pt>
                <c:pt idx="1377">
                  <c:v>4533824</c:v>
                </c:pt>
                <c:pt idx="1378">
                  <c:v>4534087</c:v>
                </c:pt>
                <c:pt idx="1379">
                  <c:v>4534239</c:v>
                </c:pt>
                <c:pt idx="1380">
                  <c:v>4534297</c:v>
                </c:pt>
                <c:pt idx="1381">
                  <c:v>4534790</c:v>
                </c:pt>
                <c:pt idx="1382">
                  <c:v>4535025</c:v>
                </c:pt>
                <c:pt idx="1383">
                  <c:v>4535602</c:v>
                </c:pt>
                <c:pt idx="1384">
                  <c:v>4535956</c:v>
                </c:pt>
                <c:pt idx="1385">
                  <c:v>4536424</c:v>
                </c:pt>
                <c:pt idx="1386">
                  <c:v>4536909</c:v>
                </c:pt>
                <c:pt idx="1387">
                  <c:v>4537280</c:v>
                </c:pt>
                <c:pt idx="1388">
                  <c:v>4537658</c:v>
                </c:pt>
                <c:pt idx="1389">
                  <c:v>4537942</c:v>
                </c:pt>
                <c:pt idx="1390">
                  <c:v>4538106</c:v>
                </c:pt>
                <c:pt idx="1391">
                  <c:v>4538162</c:v>
                </c:pt>
                <c:pt idx="1392">
                  <c:v>4538157</c:v>
                </c:pt>
                <c:pt idx="1393">
                  <c:v>4538117</c:v>
                </c:pt>
                <c:pt idx="1394">
                  <c:v>4537988</c:v>
                </c:pt>
                <c:pt idx="1395">
                  <c:v>4537844</c:v>
                </c:pt>
                <c:pt idx="1396">
                  <c:v>4537862</c:v>
                </c:pt>
                <c:pt idx="1397">
                  <c:v>4537908</c:v>
                </c:pt>
                <c:pt idx="1398">
                  <c:v>4537937</c:v>
                </c:pt>
                <c:pt idx="1399">
                  <c:v>4524891</c:v>
                </c:pt>
                <c:pt idx="1400">
                  <c:v>4537601</c:v>
                </c:pt>
                <c:pt idx="1401">
                  <c:v>4537622</c:v>
                </c:pt>
                <c:pt idx="1402">
                  <c:v>4537763</c:v>
                </c:pt>
                <c:pt idx="1403">
                  <c:v>4537911</c:v>
                </c:pt>
                <c:pt idx="1404">
                  <c:v>4537981</c:v>
                </c:pt>
                <c:pt idx="1405">
                  <c:v>4538070</c:v>
                </c:pt>
                <c:pt idx="1406">
                  <c:v>4538216</c:v>
                </c:pt>
                <c:pt idx="1407">
                  <c:v>4538562</c:v>
                </c:pt>
                <c:pt idx="1408">
                  <c:v>4539131</c:v>
                </c:pt>
                <c:pt idx="1409">
                  <c:v>4539543</c:v>
                </c:pt>
                <c:pt idx="1410">
                  <c:v>4538697</c:v>
                </c:pt>
                <c:pt idx="1411">
                  <c:v>4538986</c:v>
                </c:pt>
                <c:pt idx="1412">
                  <c:v>4539481</c:v>
                </c:pt>
                <c:pt idx="1413">
                  <c:v>4540052</c:v>
                </c:pt>
                <c:pt idx="1414">
                  <c:v>4540651</c:v>
                </c:pt>
                <c:pt idx="1415">
                  <c:v>4541142</c:v>
                </c:pt>
                <c:pt idx="1416">
                  <c:v>4541709</c:v>
                </c:pt>
                <c:pt idx="1417">
                  <c:v>4542134</c:v>
                </c:pt>
                <c:pt idx="1418">
                  <c:v>4542429</c:v>
                </c:pt>
                <c:pt idx="1419">
                  <c:v>4542803</c:v>
                </c:pt>
                <c:pt idx="1420">
                  <c:v>4543040</c:v>
                </c:pt>
                <c:pt idx="1421">
                  <c:v>4543465</c:v>
                </c:pt>
                <c:pt idx="1422">
                  <c:v>4544010</c:v>
                </c:pt>
                <c:pt idx="1423">
                  <c:v>4544549</c:v>
                </c:pt>
                <c:pt idx="1424">
                  <c:v>4545054</c:v>
                </c:pt>
                <c:pt idx="1425">
                  <c:v>4545339</c:v>
                </c:pt>
                <c:pt idx="1426">
                  <c:v>4545676</c:v>
                </c:pt>
                <c:pt idx="1427">
                  <c:v>4545984</c:v>
                </c:pt>
                <c:pt idx="1428">
                  <c:v>4546353</c:v>
                </c:pt>
                <c:pt idx="1429">
                  <c:v>4546749</c:v>
                </c:pt>
                <c:pt idx="1430">
                  <c:v>4547038</c:v>
                </c:pt>
                <c:pt idx="1431">
                  <c:v>4547305</c:v>
                </c:pt>
                <c:pt idx="1432">
                  <c:v>4547691</c:v>
                </c:pt>
                <c:pt idx="1433">
                  <c:v>4548260</c:v>
                </c:pt>
                <c:pt idx="1434">
                  <c:v>4548747</c:v>
                </c:pt>
                <c:pt idx="1435">
                  <c:v>4549097</c:v>
                </c:pt>
                <c:pt idx="1436">
                  <c:v>4549530</c:v>
                </c:pt>
                <c:pt idx="1437">
                  <c:v>4549864</c:v>
                </c:pt>
                <c:pt idx="1438">
                  <c:v>4550029</c:v>
                </c:pt>
                <c:pt idx="1439">
                  <c:v>4550156</c:v>
                </c:pt>
                <c:pt idx="1440">
                  <c:v>4550455</c:v>
                </c:pt>
                <c:pt idx="1441">
                  <c:v>4550690</c:v>
                </c:pt>
                <c:pt idx="1442">
                  <c:v>4551459</c:v>
                </c:pt>
                <c:pt idx="1443">
                  <c:v>4551751</c:v>
                </c:pt>
                <c:pt idx="1444">
                  <c:v>4551901</c:v>
                </c:pt>
                <c:pt idx="1445">
                  <c:v>4552211</c:v>
                </c:pt>
                <c:pt idx="1446">
                  <c:v>4552607</c:v>
                </c:pt>
                <c:pt idx="1447">
                  <c:v>4553071</c:v>
                </c:pt>
                <c:pt idx="1448">
                  <c:v>4553500</c:v>
                </c:pt>
                <c:pt idx="1449">
                  <c:v>4553493</c:v>
                </c:pt>
                <c:pt idx="1450">
                  <c:v>4553654</c:v>
                </c:pt>
                <c:pt idx="1451">
                  <c:v>4553891</c:v>
                </c:pt>
                <c:pt idx="1452">
                  <c:v>4554251</c:v>
                </c:pt>
                <c:pt idx="1453">
                  <c:v>4554545</c:v>
                </c:pt>
                <c:pt idx="1454">
                  <c:v>4554853</c:v>
                </c:pt>
                <c:pt idx="1455">
                  <c:v>4555140</c:v>
                </c:pt>
                <c:pt idx="1456">
                  <c:v>4555600</c:v>
                </c:pt>
                <c:pt idx="1457">
                  <c:v>4555978</c:v>
                </c:pt>
                <c:pt idx="1458">
                  <c:v>4556383</c:v>
                </c:pt>
                <c:pt idx="1459">
                  <c:v>4556895</c:v>
                </c:pt>
                <c:pt idx="1460">
                  <c:v>4557503</c:v>
                </c:pt>
                <c:pt idx="1461">
                  <c:v>4557249</c:v>
                </c:pt>
                <c:pt idx="1462">
                  <c:v>4556874</c:v>
                </c:pt>
                <c:pt idx="1463">
                  <c:v>4556724</c:v>
                </c:pt>
                <c:pt idx="1464">
                  <c:v>4557334</c:v>
                </c:pt>
                <c:pt idx="1465">
                  <c:v>4557859</c:v>
                </c:pt>
                <c:pt idx="1466">
                  <c:v>4558257</c:v>
                </c:pt>
                <c:pt idx="1467">
                  <c:v>4558799</c:v>
                </c:pt>
                <c:pt idx="1468">
                  <c:v>4559331</c:v>
                </c:pt>
                <c:pt idx="1469">
                  <c:v>4559829</c:v>
                </c:pt>
                <c:pt idx="1470">
                  <c:v>4560897</c:v>
                </c:pt>
                <c:pt idx="1471">
                  <c:v>4561616</c:v>
                </c:pt>
                <c:pt idx="1472">
                  <c:v>4562085</c:v>
                </c:pt>
                <c:pt idx="1473">
                  <c:v>4562762</c:v>
                </c:pt>
                <c:pt idx="1474">
                  <c:v>4563676</c:v>
                </c:pt>
                <c:pt idx="1475">
                  <c:v>4564754</c:v>
                </c:pt>
                <c:pt idx="1476">
                  <c:v>4565448</c:v>
                </c:pt>
                <c:pt idx="1477">
                  <c:v>4566226</c:v>
                </c:pt>
                <c:pt idx="1478">
                  <c:v>4567197</c:v>
                </c:pt>
                <c:pt idx="1479">
                  <c:v>4568193</c:v>
                </c:pt>
                <c:pt idx="1480">
                  <c:v>4569228</c:v>
                </c:pt>
                <c:pt idx="1481">
                  <c:v>4570138</c:v>
                </c:pt>
                <c:pt idx="1482">
                  <c:v>4571166</c:v>
                </c:pt>
                <c:pt idx="1483">
                  <c:v>4571913</c:v>
                </c:pt>
                <c:pt idx="1484">
                  <c:v>4572445</c:v>
                </c:pt>
                <c:pt idx="1485">
                  <c:v>4573070</c:v>
                </c:pt>
                <c:pt idx="1486">
                  <c:v>4573665</c:v>
                </c:pt>
                <c:pt idx="1487">
                  <c:v>4574151</c:v>
                </c:pt>
                <c:pt idx="1488">
                  <c:v>4574570</c:v>
                </c:pt>
                <c:pt idx="1489">
                  <c:v>4575221</c:v>
                </c:pt>
                <c:pt idx="1490">
                  <c:v>4575800</c:v>
                </c:pt>
                <c:pt idx="1491">
                  <c:v>4576490</c:v>
                </c:pt>
                <c:pt idx="1492">
                  <c:v>4576862</c:v>
                </c:pt>
                <c:pt idx="1493">
                  <c:v>4578150</c:v>
                </c:pt>
                <c:pt idx="1494">
                  <c:v>4578503</c:v>
                </c:pt>
                <c:pt idx="1495">
                  <c:v>4579100</c:v>
                </c:pt>
                <c:pt idx="1496">
                  <c:v>4579765</c:v>
                </c:pt>
                <c:pt idx="1497">
                  <c:v>4580242</c:v>
                </c:pt>
                <c:pt idx="1498">
                  <c:v>4580757</c:v>
                </c:pt>
                <c:pt idx="1499">
                  <c:v>4581155</c:v>
                </c:pt>
                <c:pt idx="1500">
                  <c:v>4581675</c:v>
                </c:pt>
                <c:pt idx="1501">
                  <c:v>4582466</c:v>
                </c:pt>
                <c:pt idx="1502">
                  <c:v>4583125</c:v>
                </c:pt>
                <c:pt idx="1503">
                  <c:v>4583998</c:v>
                </c:pt>
                <c:pt idx="1504">
                  <c:v>4584780</c:v>
                </c:pt>
                <c:pt idx="1505">
                  <c:v>4585210</c:v>
                </c:pt>
                <c:pt idx="1506">
                  <c:v>4585459</c:v>
                </c:pt>
                <c:pt idx="1507">
                  <c:v>4585869</c:v>
                </c:pt>
                <c:pt idx="1508">
                  <c:v>4586273</c:v>
                </c:pt>
                <c:pt idx="1509">
                  <c:v>4587278</c:v>
                </c:pt>
                <c:pt idx="1510">
                  <c:v>4587499</c:v>
                </c:pt>
                <c:pt idx="1511">
                  <c:v>4587923</c:v>
                </c:pt>
                <c:pt idx="1512">
                  <c:v>4588268</c:v>
                </c:pt>
                <c:pt idx="1513">
                  <c:v>4588412</c:v>
                </c:pt>
                <c:pt idx="1514">
                  <c:v>4589305</c:v>
                </c:pt>
                <c:pt idx="1515">
                  <c:v>4589871</c:v>
                </c:pt>
                <c:pt idx="1516">
                  <c:v>4590007</c:v>
                </c:pt>
                <c:pt idx="1517">
                  <c:v>4590727</c:v>
                </c:pt>
                <c:pt idx="1518">
                  <c:v>4590598</c:v>
                </c:pt>
                <c:pt idx="1519">
                  <c:v>4591521</c:v>
                </c:pt>
                <c:pt idx="1520">
                  <c:v>4592058</c:v>
                </c:pt>
                <c:pt idx="1521">
                  <c:v>4592604</c:v>
                </c:pt>
                <c:pt idx="1522">
                  <c:v>4593051</c:v>
                </c:pt>
                <c:pt idx="1523">
                  <c:v>4593760</c:v>
                </c:pt>
                <c:pt idx="1524">
                  <c:v>4594603</c:v>
                </c:pt>
                <c:pt idx="1525">
                  <c:v>4595232</c:v>
                </c:pt>
                <c:pt idx="1526">
                  <c:v>4595623</c:v>
                </c:pt>
                <c:pt idx="1527">
                  <c:v>4596337</c:v>
                </c:pt>
                <c:pt idx="1528">
                  <c:v>4596618</c:v>
                </c:pt>
                <c:pt idx="1529">
                  <c:v>4597368</c:v>
                </c:pt>
                <c:pt idx="1530">
                  <c:v>4597880</c:v>
                </c:pt>
                <c:pt idx="1531">
                  <c:v>4598274</c:v>
                </c:pt>
                <c:pt idx="1532">
                  <c:v>4598684</c:v>
                </c:pt>
                <c:pt idx="1533">
                  <c:v>4599194</c:v>
                </c:pt>
                <c:pt idx="1534">
                  <c:v>4599805</c:v>
                </c:pt>
                <c:pt idx="1535">
                  <c:v>4600283</c:v>
                </c:pt>
                <c:pt idx="1536">
                  <c:v>4600847</c:v>
                </c:pt>
                <c:pt idx="1537">
                  <c:v>4601376</c:v>
                </c:pt>
                <c:pt idx="1538">
                  <c:v>4601839</c:v>
                </c:pt>
                <c:pt idx="1539">
                  <c:v>4602343</c:v>
                </c:pt>
                <c:pt idx="1540">
                  <c:v>4602809</c:v>
                </c:pt>
                <c:pt idx="1541">
                  <c:v>4603385</c:v>
                </c:pt>
                <c:pt idx="1542">
                  <c:v>4603991</c:v>
                </c:pt>
                <c:pt idx="1543">
                  <c:v>4604568</c:v>
                </c:pt>
                <c:pt idx="1544">
                  <c:v>4605066</c:v>
                </c:pt>
                <c:pt idx="1545">
                  <c:v>4605410</c:v>
                </c:pt>
                <c:pt idx="1546">
                  <c:v>4605778</c:v>
                </c:pt>
                <c:pt idx="1547">
                  <c:v>4606218</c:v>
                </c:pt>
                <c:pt idx="1548">
                  <c:v>4606771</c:v>
                </c:pt>
                <c:pt idx="1549">
                  <c:v>4607274</c:v>
                </c:pt>
                <c:pt idx="1550">
                  <c:v>4607942</c:v>
                </c:pt>
                <c:pt idx="1551">
                  <c:v>4608631</c:v>
                </c:pt>
                <c:pt idx="1552">
                  <c:v>4609389</c:v>
                </c:pt>
                <c:pt idx="1553">
                  <c:v>4609954</c:v>
                </c:pt>
                <c:pt idx="1554">
                  <c:v>4610573</c:v>
                </c:pt>
              </c:numCache>
            </c:numRef>
          </c:val>
          <c:smooth val="0"/>
          <c:extLst>
            <c:ext xmlns:c16="http://schemas.microsoft.com/office/drawing/2014/chart" uri="{C3380CC4-5D6E-409C-BE32-E72D297353CC}">
              <c16:uniqueId val="{00000001-1B72-4DFF-8107-A1A7670798FB}"/>
            </c:ext>
          </c:extLst>
        </c:ser>
        <c:ser>
          <c:idx val="2"/>
          <c:order val="2"/>
          <c:tx>
            <c:strRef>
              <c:f>Sheet1!$D$1</c:f>
              <c:strCache>
                <c:ptCount val="1"/>
                <c:pt idx="0">
                  <c:v>sohlae</c:v>
                </c:pt>
              </c:strCache>
            </c:strRef>
          </c:tx>
          <c:spPr>
            <a:ln w="28575" cap="rnd">
              <a:solidFill>
                <a:schemeClr val="accent3"/>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Sheet1!$D$2:$D$1556</c:f>
              <c:numCache>
                <c:formatCode>General</c:formatCode>
                <c:ptCount val="1555"/>
                <c:pt idx="836">
                  <c:v>559645</c:v>
                </c:pt>
                <c:pt idx="837">
                  <c:v>560008</c:v>
                </c:pt>
                <c:pt idx="838">
                  <c:v>560098</c:v>
                </c:pt>
                <c:pt idx="839">
                  <c:v>560081</c:v>
                </c:pt>
                <c:pt idx="840">
                  <c:v>560080</c:v>
                </c:pt>
                <c:pt idx="841">
                  <c:v>560056</c:v>
                </c:pt>
                <c:pt idx="842">
                  <c:v>559897</c:v>
                </c:pt>
                <c:pt idx="843">
                  <c:v>559780</c:v>
                </c:pt>
                <c:pt idx="844">
                  <c:v>559949</c:v>
                </c:pt>
                <c:pt idx="845">
                  <c:v>559940</c:v>
                </c:pt>
                <c:pt idx="846">
                  <c:v>560028</c:v>
                </c:pt>
                <c:pt idx="847">
                  <c:v>559976</c:v>
                </c:pt>
                <c:pt idx="848">
                  <c:v>559909</c:v>
                </c:pt>
                <c:pt idx="849">
                  <c:v>559849</c:v>
                </c:pt>
                <c:pt idx="850">
                  <c:v>559675</c:v>
                </c:pt>
                <c:pt idx="851">
                  <c:v>559702</c:v>
                </c:pt>
                <c:pt idx="852">
                  <c:v>559740</c:v>
                </c:pt>
                <c:pt idx="853">
                  <c:v>559533</c:v>
                </c:pt>
                <c:pt idx="854">
                  <c:v>559684</c:v>
                </c:pt>
                <c:pt idx="855">
                  <c:v>559705</c:v>
                </c:pt>
                <c:pt idx="856">
                  <c:v>559896</c:v>
                </c:pt>
                <c:pt idx="857">
                  <c:v>559915</c:v>
                </c:pt>
                <c:pt idx="858">
                  <c:v>560028</c:v>
                </c:pt>
                <c:pt idx="859">
                  <c:v>560074</c:v>
                </c:pt>
                <c:pt idx="860">
                  <c:v>560074</c:v>
                </c:pt>
                <c:pt idx="861">
                  <c:v>560121</c:v>
                </c:pt>
                <c:pt idx="862">
                  <c:v>560203</c:v>
                </c:pt>
                <c:pt idx="863">
                  <c:v>561441</c:v>
                </c:pt>
                <c:pt idx="864">
                  <c:v>561612</c:v>
                </c:pt>
                <c:pt idx="865">
                  <c:v>561731</c:v>
                </c:pt>
                <c:pt idx="866">
                  <c:v>561564</c:v>
                </c:pt>
                <c:pt idx="867">
                  <c:v>561579</c:v>
                </c:pt>
                <c:pt idx="868">
                  <c:v>561520</c:v>
                </c:pt>
                <c:pt idx="869">
                  <c:v>561482</c:v>
                </c:pt>
                <c:pt idx="870">
                  <c:v>561501</c:v>
                </c:pt>
                <c:pt idx="871">
                  <c:v>561916</c:v>
                </c:pt>
                <c:pt idx="872">
                  <c:v>561876</c:v>
                </c:pt>
                <c:pt idx="873">
                  <c:v>561836</c:v>
                </c:pt>
                <c:pt idx="874">
                  <c:v>561846</c:v>
                </c:pt>
                <c:pt idx="875">
                  <c:v>561799</c:v>
                </c:pt>
                <c:pt idx="876">
                  <c:v>561735</c:v>
                </c:pt>
                <c:pt idx="877">
                  <c:v>561616</c:v>
                </c:pt>
                <c:pt idx="878">
                  <c:v>561613</c:v>
                </c:pt>
                <c:pt idx="879">
                  <c:v>561605</c:v>
                </c:pt>
                <c:pt idx="880">
                  <c:v>561615</c:v>
                </c:pt>
                <c:pt idx="881">
                  <c:v>561579</c:v>
                </c:pt>
                <c:pt idx="882">
                  <c:v>561601</c:v>
                </c:pt>
                <c:pt idx="883">
                  <c:v>561584</c:v>
                </c:pt>
                <c:pt idx="884">
                  <c:v>561563</c:v>
                </c:pt>
                <c:pt idx="885">
                  <c:v>561511</c:v>
                </c:pt>
                <c:pt idx="886">
                  <c:v>561350</c:v>
                </c:pt>
                <c:pt idx="887">
                  <c:v>561278</c:v>
                </c:pt>
                <c:pt idx="888">
                  <c:v>561232</c:v>
                </c:pt>
                <c:pt idx="889">
                  <c:v>561171</c:v>
                </c:pt>
                <c:pt idx="890">
                  <c:v>561198</c:v>
                </c:pt>
                <c:pt idx="891">
                  <c:v>561238</c:v>
                </c:pt>
                <c:pt idx="892">
                  <c:v>561235</c:v>
                </c:pt>
                <c:pt idx="893">
                  <c:v>561234</c:v>
                </c:pt>
                <c:pt idx="894">
                  <c:v>561192</c:v>
                </c:pt>
                <c:pt idx="895">
                  <c:v>561166</c:v>
                </c:pt>
                <c:pt idx="896">
                  <c:v>561177</c:v>
                </c:pt>
                <c:pt idx="897">
                  <c:v>561091</c:v>
                </c:pt>
                <c:pt idx="898">
                  <c:v>561046</c:v>
                </c:pt>
                <c:pt idx="899">
                  <c:v>561006</c:v>
                </c:pt>
                <c:pt idx="900">
                  <c:v>560968</c:v>
                </c:pt>
                <c:pt idx="901">
                  <c:v>560818</c:v>
                </c:pt>
                <c:pt idx="902">
                  <c:v>560659</c:v>
                </c:pt>
                <c:pt idx="903">
                  <c:v>560451</c:v>
                </c:pt>
                <c:pt idx="904">
                  <c:v>560433</c:v>
                </c:pt>
                <c:pt idx="905">
                  <c:v>560411</c:v>
                </c:pt>
                <c:pt idx="906">
                  <c:v>560412</c:v>
                </c:pt>
                <c:pt idx="907">
                  <c:v>560413</c:v>
                </c:pt>
                <c:pt idx="908">
                  <c:v>560339</c:v>
                </c:pt>
                <c:pt idx="909">
                  <c:v>560293</c:v>
                </c:pt>
                <c:pt idx="910">
                  <c:v>560284</c:v>
                </c:pt>
                <c:pt idx="911">
                  <c:v>560281</c:v>
                </c:pt>
                <c:pt idx="912">
                  <c:v>560292</c:v>
                </c:pt>
                <c:pt idx="913">
                  <c:v>560254</c:v>
                </c:pt>
                <c:pt idx="914">
                  <c:v>560180</c:v>
                </c:pt>
                <c:pt idx="915">
                  <c:v>560114</c:v>
                </c:pt>
                <c:pt idx="916">
                  <c:v>560105</c:v>
                </c:pt>
                <c:pt idx="917">
                  <c:v>560034</c:v>
                </c:pt>
                <c:pt idx="918">
                  <c:v>559918</c:v>
                </c:pt>
                <c:pt idx="919">
                  <c:v>559869</c:v>
                </c:pt>
                <c:pt idx="920">
                  <c:v>559811</c:v>
                </c:pt>
                <c:pt idx="921">
                  <c:v>559720</c:v>
                </c:pt>
                <c:pt idx="922">
                  <c:v>559718</c:v>
                </c:pt>
                <c:pt idx="923">
                  <c:v>559666</c:v>
                </c:pt>
                <c:pt idx="924">
                  <c:v>559619</c:v>
                </c:pt>
                <c:pt idx="925">
                  <c:v>558988</c:v>
                </c:pt>
                <c:pt idx="926">
                  <c:v>558915</c:v>
                </c:pt>
                <c:pt idx="927">
                  <c:v>558932</c:v>
                </c:pt>
                <c:pt idx="928">
                  <c:v>558909</c:v>
                </c:pt>
                <c:pt idx="929">
                  <c:v>558937</c:v>
                </c:pt>
                <c:pt idx="930">
                  <c:v>558874</c:v>
                </c:pt>
                <c:pt idx="931">
                  <c:v>558691</c:v>
                </c:pt>
                <c:pt idx="932">
                  <c:v>558513</c:v>
                </c:pt>
                <c:pt idx="933">
                  <c:v>558467</c:v>
                </c:pt>
                <c:pt idx="934">
                  <c:v>558463</c:v>
                </c:pt>
                <c:pt idx="935">
                  <c:v>558394</c:v>
                </c:pt>
                <c:pt idx="936">
                  <c:v>558328</c:v>
                </c:pt>
                <c:pt idx="937">
                  <c:v>558293</c:v>
                </c:pt>
                <c:pt idx="938">
                  <c:v>558184</c:v>
                </c:pt>
                <c:pt idx="939">
                  <c:v>558102</c:v>
                </c:pt>
                <c:pt idx="940">
                  <c:v>558050</c:v>
                </c:pt>
                <c:pt idx="941">
                  <c:v>557918</c:v>
                </c:pt>
                <c:pt idx="942">
                  <c:v>557812</c:v>
                </c:pt>
                <c:pt idx="943">
                  <c:v>557605</c:v>
                </c:pt>
                <c:pt idx="944">
                  <c:v>557472</c:v>
                </c:pt>
                <c:pt idx="945">
                  <c:v>557638</c:v>
                </c:pt>
                <c:pt idx="946">
                  <c:v>557675</c:v>
                </c:pt>
                <c:pt idx="947">
                  <c:v>557745</c:v>
                </c:pt>
                <c:pt idx="948">
                  <c:v>557789</c:v>
                </c:pt>
                <c:pt idx="949">
                  <c:v>557681</c:v>
                </c:pt>
                <c:pt idx="950">
                  <c:v>557563</c:v>
                </c:pt>
                <c:pt idx="951">
                  <c:v>557483</c:v>
                </c:pt>
                <c:pt idx="952">
                  <c:v>557446</c:v>
                </c:pt>
                <c:pt idx="953">
                  <c:v>557443</c:v>
                </c:pt>
                <c:pt idx="954">
                  <c:v>557217</c:v>
                </c:pt>
                <c:pt idx="955">
                  <c:v>557154</c:v>
                </c:pt>
                <c:pt idx="956">
                  <c:v>557097</c:v>
                </c:pt>
                <c:pt idx="957">
                  <c:v>557112</c:v>
                </c:pt>
                <c:pt idx="958">
                  <c:v>556858</c:v>
                </c:pt>
                <c:pt idx="959">
                  <c:v>556826</c:v>
                </c:pt>
                <c:pt idx="960">
                  <c:v>557227</c:v>
                </c:pt>
                <c:pt idx="961">
                  <c:v>557304</c:v>
                </c:pt>
                <c:pt idx="962">
                  <c:v>557327</c:v>
                </c:pt>
                <c:pt idx="963">
                  <c:v>557258</c:v>
                </c:pt>
                <c:pt idx="964">
                  <c:v>557217</c:v>
                </c:pt>
                <c:pt idx="965">
                  <c:v>557204</c:v>
                </c:pt>
                <c:pt idx="966">
                  <c:v>557125</c:v>
                </c:pt>
                <c:pt idx="967">
                  <c:v>557067</c:v>
                </c:pt>
                <c:pt idx="968">
                  <c:v>557010</c:v>
                </c:pt>
                <c:pt idx="969">
                  <c:v>556950</c:v>
                </c:pt>
                <c:pt idx="970">
                  <c:v>556921</c:v>
                </c:pt>
                <c:pt idx="971">
                  <c:v>556837</c:v>
                </c:pt>
                <c:pt idx="972">
                  <c:v>556714</c:v>
                </c:pt>
                <c:pt idx="973">
                  <c:v>556747</c:v>
                </c:pt>
                <c:pt idx="974">
                  <c:v>556732</c:v>
                </c:pt>
                <c:pt idx="975">
                  <c:v>556693</c:v>
                </c:pt>
                <c:pt idx="976">
                  <c:v>556698</c:v>
                </c:pt>
                <c:pt idx="977">
                  <c:v>556664</c:v>
                </c:pt>
                <c:pt idx="978">
                  <c:v>556617</c:v>
                </c:pt>
                <c:pt idx="979">
                  <c:v>556445</c:v>
                </c:pt>
                <c:pt idx="980">
                  <c:v>556341</c:v>
                </c:pt>
                <c:pt idx="981">
                  <c:v>556389</c:v>
                </c:pt>
                <c:pt idx="982">
                  <c:v>556361</c:v>
                </c:pt>
                <c:pt idx="983">
                  <c:v>556229</c:v>
                </c:pt>
                <c:pt idx="984">
                  <c:v>556244</c:v>
                </c:pt>
                <c:pt idx="985">
                  <c:v>556253</c:v>
                </c:pt>
                <c:pt idx="986">
                  <c:v>556226</c:v>
                </c:pt>
                <c:pt idx="987">
                  <c:v>556413</c:v>
                </c:pt>
                <c:pt idx="988">
                  <c:v>557012</c:v>
                </c:pt>
                <c:pt idx="989">
                  <c:v>557305</c:v>
                </c:pt>
                <c:pt idx="990">
                  <c:v>557444</c:v>
                </c:pt>
                <c:pt idx="991">
                  <c:v>557361</c:v>
                </c:pt>
                <c:pt idx="992">
                  <c:v>557431</c:v>
                </c:pt>
                <c:pt idx="993">
                  <c:v>557409</c:v>
                </c:pt>
                <c:pt idx="994">
                  <c:v>557372</c:v>
                </c:pt>
                <c:pt idx="995">
                  <c:v>557275</c:v>
                </c:pt>
                <c:pt idx="996">
                  <c:v>557277</c:v>
                </c:pt>
                <c:pt idx="997">
                  <c:v>557236</c:v>
                </c:pt>
                <c:pt idx="998">
                  <c:v>557249</c:v>
                </c:pt>
                <c:pt idx="999">
                  <c:v>557202</c:v>
                </c:pt>
                <c:pt idx="1000">
                  <c:v>557226</c:v>
                </c:pt>
                <c:pt idx="1001">
                  <c:v>557216</c:v>
                </c:pt>
                <c:pt idx="1002">
                  <c:v>557121</c:v>
                </c:pt>
                <c:pt idx="1003">
                  <c:v>557025</c:v>
                </c:pt>
                <c:pt idx="1004">
                  <c:v>556999</c:v>
                </c:pt>
                <c:pt idx="1005">
                  <c:v>557033</c:v>
                </c:pt>
                <c:pt idx="1006">
                  <c:v>556950</c:v>
                </c:pt>
                <c:pt idx="1007">
                  <c:v>556891</c:v>
                </c:pt>
                <c:pt idx="1008">
                  <c:v>556856</c:v>
                </c:pt>
                <c:pt idx="1009">
                  <c:v>556792</c:v>
                </c:pt>
                <c:pt idx="1010">
                  <c:v>556668</c:v>
                </c:pt>
                <c:pt idx="1011">
                  <c:v>556598</c:v>
                </c:pt>
                <c:pt idx="1012">
                  <c:v>556572</c:v>
                </c:pt>
                <c:pt idx="1013">
                  <c:v>556518</c:v>
                </c:pt>
                <c:pt idx="1014">
                  <c:v>556461</c:v>
                </c:pt>
                <c:pt idx="1015">
                  <c:v>556224</c:v>
                </c:pt>
                <c:pt idx="1016">
                  <c:v>556072</c:v>
                </c:pt>
                <c:pt idx="1017">
                  <c:v>555971</c:v>
                </c:pt>
                <c:pt idx="1018">
                  <c:v>555922</c:v>
                </c:pt>
                <c:pt idx="1019">
                  <c:v>555881</c:v>
                </c:pt>
                <c:pt idx="1020">
                  <c:v>555864</c:v>
                </c:pt>
                <c:pt idx="1021">
                  <c:v>555829</c:v>
                </c:pt>
                <c:pt idx="1022">
                  <c:v>555779</c:v>
                </c:pt>
                <c:pt idx="1023">
                  <c:v>555734</c:v>
                </c:pt>
                <c:pt idx="1024">
                  <c:v>555693</c:v>
                </c:pt>
                <c:pt idx="1025">
                  <c:v>555651</c:v>
                </c:pt>
                <c:pt idx="1026">
                  <c:v>555548</c:v>
                </c:pt>
                <c:pt idx="1027">
                  <c:v>555424</c:v>
                </c:pt>
                <c:pt idx="1028">
                  <c:v>555521</c:v>
                </c:pt>
                <c:pt idx="1029">
                  <c:v>555539</c:v>
                </c:pt>
                <c:pt idx="1030">
                  <c:v>555525</c:v>
                </c:pt>
                <c:pt idx="1031">
                  <c:v>555453</c:v>
                </c:pt>
                <c:pt idx="1032">
                  <c:v>555361</c:v>
                </c:pt>
                <c:pt idx="1033">
                  <c:v>555349</c:v>
                </c:pt>
                <c:pt idx="1034">
                  <c:v>555409</c:v>
                </c:pt>
                <c:pt idx="1035">
                  <c:v>555403</c:v>
                </c:pt>
                <c:pt idx="1036">
                  <c:v>555355</c:v>
                </c:pt>
                <c:pt idx="1037">
                  <c:v>555247</c:v>
                </c:pt>
                <c:pt idx="1038">
                  <c:v>555222</c:v>
                </c:pt>
                <c:pt idx="1039">
                  <c:v>555353</c:v>
                </c:pt>
                <c:pt idx="1040">
                  <c:v>555450</c:v>
                </c:pt>
                <c:pt idx="1041">
                  <c:v>555373</c:v>
                </c:pt>
                <c:pt idx="1042">
                  <c:v>555423</c:v>
                </c:pt>
                <c:pt idx="1043">
                  <c:v>555499</c:v>
                </c:pt>
                <c:pt idx="1044">
                  <c:v>555664</c:v>
                </c:pt>
                <c:pt idx="1045">
                  <c:v>555678</c:v>
                </c:pt>
                <c:pt idx="1046">
                  <c:v>555691</c:v>
                </c:pt>
                <c:pt idx="1047">
                  <c:v>555761</c:v>
                </c:pt>
                <c:pt idx="1048">
                  <c:v>555769</c:v>
                </c:pt>
                <c:pt idx="1049">
                  <c:v>555760</c:v>
                </c:pt>
                <c:pt idx="1050">
                  <c:v>555701</c:v>
                </c:pt>
                <c:pt idx="1051">
                  <c:v>555768</c:v>
                </c:pt>
                <c:pt idx="1052">
                  <c:v>555809</c:v>
                </c:pt>
                <c:pt idx="1053">
                  <c:v>555795</c:v>
                </c:pt>
                <c:pt idx="1054">
                  <c:v>555791</c:v>
                </c:pt>
                <c:pt idx="1055">
                  <c:v>555855</c:v>
                </c:pt>
                <c:pt idx="1056">
                  <c:v>555907</c:v>
                </c:pt>
                <c:pt idx="1057">
                  <c:v>556456</c:v>
                </c:pt>
                <c:pt idx="1058">
                  <c:v>556491</c:v>
                </c:pt>
                <c:pt idx="1059">
                  <c:v>556594</c:v>
                </c:pt>
                <c:pt idx="1060">
                  <c:v>556807</c:v>
                </c:pt>
                <c:pt idx="1061">
                  <c:v>556846</c:v>
                </c:pt>
                <c:pt idx="1062">
                  <c:v>556950</c:v>
                </c:pt>
                <c:pt idx="1063">
                  <c:v>557008</c:v>
                </c:pt>
                <c:pt idx="1064">
                  <c:v>556945</c:v>
                </c:pt>
                <c:pt idx="1065">
                  <c:v>556943</c:v>
                </c:pt>
                <c:pt idx="1066">
                  <c:v>556941</c:v>
                </c:pt>
                <c:pt idx="1067">
                  <c:v>557021</c:v>
                </c:pt>
                <c:pt idx="1068">
                  <c:v>557090</c:v>
                </c:pt>
                <c:pt idx="1069">
                  <c:v>557371</c:v>
                </c:pt>
                <c:pt idx="1070">
                  <c:v>557406</c:v>
                </c:pt>
                <c:pt idx="1071">
                  <c:v>557518</c:v>
                </c:pt>
                <c:pt idx="1072">
                  <c:v>557570</c:v>
                </c:pt>
                <c:pt idx="1073">
                  <c:v>557751</c:v>
                </c:pt>
                <c:pt idx="1074">
                  <c:v>557880</c:v>
                </c:pt>
                <c:pt idx="1075">
                  <c:v>557966</c:v>
                </c:pt>
                <c:pt idx="1076">
                  <c:v>558065</c:v>
                </c:pt>
                <c:pt idx="1077">
                  <c:v>558099</c:v>
                </c:pt>
                <c:pt idx="1078">
                  <c:v>558068</c:v>
                </c:pt>
                <c:pt idx="1079">
                  <c:v>558027</c:v>
                </c:pt>
                <c:pt idx="1080">
                  <c:v>558014</c:v>
                </c:pt>
                <c:pt idx="1081">
                  <c:v>558044</c:v>
                </c:pt>
                <c:pt idx="1082">
                  <c:v>558165</c:v>
                </c:pt>
                <c:pt idx="1083">
                  <c:v>558229</c:v>
                </c:pt>
                <c:pt idx="1084">
                  <c:v>558216</c:v>
                </c:pt>
                <c:pt idx="1085">
                  <c:v>558228</c:v>
                </c:pt>
                <c:pt idx="1086">
                  <c:v>558260</c:v>
                </c:pt>
                <c:pt idx="1087">
                  <c:v>558116</c:v>
                </c:pt>
                <c:pt idx="1088">
                  <c:v>558115</c:v>
                </c:pt>
                <c:pt idx="1089">
                  <c:v>558132</c:v>
                </c:pt>
                <c:pt idx="1090">
                  <c:v>558131</c:v>
                </c:pt>
                <c:pt idx="1091">
                  <c:v>558019</c:v>
                </c:pt>
                <c:pt idx="1092">
                  <c:v>557954</c:v>
                </c:pt>
                <c:pt idx="1093">
                  <c:v>557818</c:v>
                </c:pt>
                <c:pt idx="1094">
                  <c:v>557831</c:v>
                </c:pt>
                <c:pt idx="1095">
                  <c:v>557757</c:v>
                </c:pt>
                <c:pt idx="1096">
                  <c:v>557632</c:v>
                </c:pt>
                <c:pt idx="1097">
                  <c:v>557529</c:v>
                </c:pt>
                <c:pt idx="1098">
                  <c:v>557430</c:v>
                </c:pt>
                <c:pt idx="1099">
                  <c:v>557248</c:v>
                </c:pt>
                <c:pt idx="1100">
                  <c:v>557178</c:v>
                </c:pt>
                <c:pt idx="1101">
                  <c:v>557132</c:v>
                </c:pt>
                <c:pt idx="1102">
                  <c:v>557142</c:v>
                </c:pt>
                <c:pt idx="1103">
                  <c:v>557168</c:v>
                </c:pt>
                <c:pt idx="1104">
                  <c:v>557195</c:v>
                </c:pt>
                <c:pt idx="1105">
                  <c:v>557247</c:v>
                </c:pt>
                <c:pt idx="1106">
                  <c:v>557271</c:v>
                </c:pt>
                <c:pt idx="1107">
                  <c:v>557266</c:v>
                </c:pt>
                <c:pt idx="1108">
                  <c:v>557337</c:v>
                </c:pt>
                <c:pt idx="1109">
                  <c:v>557310</c:v>
                </c:pt>
                <c:pt idx="1110">
                  <c:v>557306</c:v>
                </c:pt>
                <c:pt idx="1111">
                  <c:v>557343</c:v>
                </c:pt>
                <c:pt idx="1112">
                  <c:v>557365</c:v>
                </c:pt>
                <c:pt idx="1113">
                  <c:v>557335</c:v>
                </c:pt>
                <c:pt idx="1114">
                  <c:v>557235</c:v>
                </c:pt>
                <c:pt idx="1115">
                  <c:v>557252</c:v>
                </c:pt>
                <c:pt idx="1116">
                  <c:v>557251</c:v>
                </c:pt>
                <c:pt idx="1117">
                  <c:v>557219</c:v>
                </c:pt>
                <c:pt idx="1118">
                  <c:v>557195</c:v>
                </c:pt>
                <c:pt idx="1119">
                  <c:v>557205</c:v>
                </c:pt>
                <c:pt idx="1120">
                  <c:v>557298</c:v>
                </c:pt>
                <c:pt idx="1121">
                  <c:v>557290</c:v>
                </c:pt>
                <c:pt idx="1122">
                  <c:v>557209</c:v>
                </c:pt>
                <c:pt idx="1123">
                  <c:v>557116</c:v>
                </c:pt>
                <c:pt idx="1124">
                  <c:v>557074</c:v>
                </c:pt>
                <c:pt idx="1125">
                  <c:v>557073</c:v>
                </c:pt>
                <c:pt idx="1126">
                  <c:v>557048</c:v>
                </c:pt>
                <c:pt idx="1127">
                  <c:v>557032</c:v>
                </c:pt>
                <c:pt idx="1128">
                  <c:v>557002</c:v>
                </c:pt>
                <c:pt idx="1129">
                  <c:v>556902</c:v>
                </c:pt>
                <c:pt idx="1130">
                  <c:v>556877</c:v>
                </c:pt>
                <c:pt idx="1131">
                  <c:v>556835</c:v>
                </c:pt>
                <c:pt idx="1132">
                  <c:v>556774</c:v>
                </c:pt>
                <c:pt idx="1133">
                  <c:v>556716</c:v>
                </c:pt>
                <c:pt idx="1134">
                  <c:v>556657</c:v>
                </c:pt>
                <c:pt idx="1135">
                  <c:v>556567</c:v>
                </c:pt>
                <c:pt idx="1136">
                  <c:v>556616</c:v>
                </c:pt>
                <c:pt idx="1137">
                  <c:v>556596</c:v>
                </c:pt>
                <c:pt idx="1138">
                  <c:v>556536</c:v>
                </c:pt>
                <c:pt idx="1139">
                  <c:v>556489</c:v>
                </c:pt>
                <c:pt idx="1140">
                  <c:v>556353</c:v>
                </c:pt>
                <c:pt idx="1141">
                  <c:v>556424</c:v>
                </c:pt>
                <c:pt idx="1142">
                  <c:v>556454</c:v>
                </c:pt>
                <c:pt idx="1143">
                  <c:v>556437</c:v>
                </c:pt>
                <c:pt idx="1144">
                  <c:v>556365</c:v>
                </c:pt>
                <c:pt idx="1145">
                  <c:v>556300</c:v>
                </c:pt>
                <c:pt idx="1146">
                  <c:v>556299</c:v>
                </c:pt>
                <c:pt idx="1147">
                  <c:v>556240</c:v>
                </c:pt>
                <c:pt idx="1148">
                  <c:v>556086</c:v>
                </c:pt>
                <c:pt idx="1149">
                  <c:v>556020</c:v>
                </c:pt>
                <c:pt idx="1150">
                  <c:v>555909</c:v>
                </c:pt>
                <c:pt idx="1151">
                  <c:v>555838</c:v>
                </c:pt>
                <c:pt idx="1152">
                  <c:v>555781</c:v>
                </c:pt>
                <c:pt idx="1153">
                  <c:v>555728</c:v>
                </c:pt>
                <c:pt idx="1154">
                  <c:v>555692</c:v>
                </c:pt>
                <c:pt idx="1155">
                  <c:v>555734</c:v>
                </c:pt>
                <c:pt idx="1156">
                  <c:v>555692</c:v>
                </c:pt>
                <c:pt idx="1157">
                  <c:v>555562</c:v>
                </c:pt>
                <c:pt idx="1158">
                  <c:v>555734</c:v>
                </c:pt>
                <c:pt idx="1159">
                  <c:v>555932</c:v>
                </c:pt>
                <c:pt idx="1160">
                  <c:v>555965</c:v>
                </c:pt>
                <c:pt idx="1161">
                  <c:v>555898</c:v>
                </c:pt>
                <c:pt idx="1162">
                  <c:v>555850</c:v>
                </c:pt>
                <c:pt idx="1163">
                  <c:v>555803</c:v>
                </c:pt>
                <c:pt idx="1164">
                  <c:v>555783</c:v>
                </c:pt>
                <c:pt idx="1165">
                  <c:v>555741</c:v>
                </c:pt>
                <c:pt idx="1166">
                  <c:v>555775</c:v>
                </c:pt>
                <c:pt idx="1167">
                  <c:v>555755</c:v>
                </c:pt>
                <c:pt idx="1168">
                  <c:v>555696</c:v>
                </c:pt>
                <c:pt idx="1169">
                  <c:v>555613</c:v>
                </c:pt>
                <c:pt idx="1170">
                  <c:v>555514</c:v>
                </c:pt>
                <c:pt idx="1171">
                  <c:v>555429</c:v>
                </c:pt>
                <c:pt idx="1172">
                  <c:v>555381</c:v>
                </c:pt>
                <c:pt idx="1173">
                  <c:v>555411</c:v>
                </c:pt>
                <c:pt idx="1174">
                  <c:v>555405</c:v>
                </c:pt>
                <c:pt idx="1175">
                  <c:v>555390</c:v>
                </c:pt>
                <c:pt idx="1176">
                  <c:v>555338</c:v>
                </c:pt>
                <c:pt idx="1177">
                  <c:v>555298</c:v>
                </c:pt>
                <c:pt idx="1178">
                  <c:v>555279</c:v>
                </c:pt>
                <c:pt idx="1179">
                  <c:v>555213</c:v>
                </c:pt>
                <c:pt idx="1180">
                  <c:v>555198</c:v>
                </c:pt>
                <c:pt idx="1181">
                  <c:v>555129</c:v>
                </c:pt>
                <c:pt idx="1182">
                  <c:v>555078</c:v>
                </c:pt>
                <c:pt idx="1183">
                  <c:v>555031</c:v>
                </c:pt>
                <c:pt idx="1184">
                  <c:v>554984</c:v>
                </c:pt>
                <c:pt idx="1185">
                  <c:v>555000</c:v>
                </c:pt>
                <c:pt idx="1186">
                  <c:v>554819</c:v>
                </c:pt>
                <c:pt idx="1187">
                  <c:v>554804</c:v>
                </c:pt>
                <c:pt idx="1188">
                  <c:v>554803</c:v>
                </c:pt>
                <c:pt idx="1189">
                  <c:v>554839</c:v>
                </c:pt>
                <c:pt idx="1190">
                  <c:v>554828</c:v>
                </c:pt>
                <c:pt idx="1191">
                  <c:v>554829</c:v>
                </c:pt>
                <c:pt idx="1192">
                  <c:v>554825</c:v>
                </c:pt>
                <c:pt idx="1193">
                  <c:v>554797</c:v>
                </c:pt>
                <c:pt idx="1194">
                  <c:v>554785</c:v>
                </c:pt>
                <c:pt idx="1195">
                  <c:v>554757</c:v>
                </c:pt>
                <c:pt idx="1196">
                  <c:v>554685</c:v>
                </c:pt>
                <c:pt idx="1197">
                  <c:v>554626</c:v>
                </c:pt>
                <c:pt idx="1198">
                  <c:v>554579</c:v>
                </c:pt>
                <c:pt idx="1199">
                  <c:v>554535</c:v>
                </c:pt>
                <c:pt idx="1200">
                  <c:v>554471</c:v>
                </c:pt>
                <c:pt idx="1201">
                  <c:v>554416</c:v>
                </c:pt>
                <c:pt idx="1202">
                  <c:v>554378</c:v>
                </c:pt>
                <c:pt idx="1203">
                  <c:v>554194</c:v>
                </c:pt>
                <c:pt idx="1204">
                  <c:v>554037</c:v>
                </c:pt>
                <c:pt idx="1205">
                  <c:v>553981</c:v>
                </c:pt>
                <c:pt idx="1206">
                  <c:v>553931</c:v>
                </c:pt>
                <c:pt idx="1207">
                  <c:v>553969</c:v>
                </c:pt>
                <c:pt idx="1208">
                  <c:v>553935</c:v>
                </c:pt>
                <c:pt idx="1209">
                  <c:v>553795</c:v>
                </c:pt>
                <c:pt idx="1210">
                  <c:v>553838</c:v>
                </c:pt>
                <c:pt idx="1211">
                  <c:v>553820</c:v>
                </c:pt>
                <c:pt idx="1212">
                  <c:v>553805</c:v>
                </c:pt>
                <c:pt idx="1213">
                  <c:v>553755</c:v>
                </c:pt>
                <c:pt idx="1214">
                  <c:v>553736</c:v>
                </c:pt>
                <c:pt idx="1215">
                  <c:v>553689</c:v>
                </c:pt>
                <c:pt idx="1216">
                  <c:v>553603</c:v>
                </c:pt>
                <c:pt idx="1217">
                  <c:v>553543</c:v>
                </c:pt>
                <c:pt idx="1218">
                  <c:v>553442</c:v>
                </c:pt>
                <c:pt idx="1219">
                  <c:v>553367</c:v>
                </c:pt>
                <c:pt idx="1220">
                  <c:v>553312</c:v>
                </c:pt>
                <c:pt idx="1221">
                  <c:v>553274</c:v>
                </c:pt>
                <c:pt idx="1222">
                  <c:v>553138</c:v>
                </c:pt>
                <c:pt idx="1223">
                  <c:v>553035</c:v>
                </c:pt>
                <c:pt idx="1224">
                  <c:v>553055</c:v>
                </c:pt>
                <c:pt idx="1225">
                  <c:v>552949</c:v>
                </c:pt>
                <c:pt idx="1226">
                  <c:v>552913</c:v>
                </c:pt>
                <c:pt idx="1227">
                  <c:v>552861</c:v>
                </c:pt>
                <c:pt idx="1228">
                  <c:v>552839</c:v>
                </c:pt>
                <c:pt idx="1229">
                  <c:v>552787</c:v>
                </c:pt>
                <c:pt idx="1230">
                  <c:v>552785</c:v>
                </c:pt>
                <c:pt idx="1231">
                  <c:v>552746</c:v>
                </c:pt>
                <c:pt idx="1232">
                  <c:v>552701</c:v>
                </c:pt>
                <c:pt idx="1233">
                  <c:v>552641</c:v>
                </c:pt>
                <c:pt idx="1234">
                  <c:v>552560</c:v>
                </c:pt>
                <c:pt idx="1235">
                  <c:v>552435</c:v>
                </c:pt>
                <c:pt idx="1236">
                  <c:v>552332</c:v>
                </c:pt>
                <c:pt idx="1237">
                  <c:v>552216</c:v>
                </c:pt>
                <c:pt idx="1238">
                  <c:v>552107</c:v>
                </c:pt>
                <c:pt idx="1239">
                  <c:v>552046</c:v>
                </c:pt>
                <c:pt idx="1240">
                  <c:v>552019</c:v>
                </c:pt>
                <c:pt idx="1241">
                  <c:v>551937</c:v>
                </c:pt>
                <c:pt idx="1242">
                  <c:v>551815</c:v>
                </c:pt>
                <c:pt idx="1243">
                  <c:v>551524</c:v>
                </c:pt>
                <c:pt idx="1244">
                  <c:v>551421</c:v>
                </c:pt>
                <c:pt idx="1245">
                  <c:v>551414</c:v>
                </c:pt>
                <c:pt idx="1246">
                  <c:v>551390</c:v>
                </c:pt>
                <c:pt idx="1247">
                  <c:v>551328</c:v>
                </c:pt>
                <c:pt idx="1248">
                  <c:v>551246</c:v>
                </c:pt>
                <c:pt idx="1249">
                  <c:v>551201</c:v>
                </c:pt>
                <c:pt idx="1250">
                  <c:v>551154</c:v>
                </c:pt>
                <c:pt idx="1251">
                  <c:v>551115</c:v>
                </c:pt>
                <c:pt idx="1252">
                  <c:v>551057</c:v>
                </c:pt>
                <c:pt idx="1253">
                  <c:v>551033</c:v>
                </c:pt>
                <c:pt idx="1254">
                  <c:v>550977</c:v>
                </c:pt>
                <c:pt idx="1255">
                  <c:v>550878</c:v>
                </c:pt>
                <c:pt idx="1256">
                  <c:v>550797</c:v>
                </c:pt>
                <c:pt idx="1257">
                  <c:v>550677</c:v>
                </c:pt>
                <c:pt idx="1258">
                  <c:v>550685</c:v>
                </c:pt>
                <c:pt idx="1259">
                  <c:v>550643</c:v>
                </c:pt>
                <c:pt idx="1260">
                  <c:v>550562</c:v>
                </c:pt>
                <c:pt idx="1261">
                  <c:v>550516</c:v>
                </c:pt>
                <c:pt idx="1262">
                  <c:v>550463</c:v>
                </c:pt>
                <c:pt idx="1263">
                  <c:v>550425</c:v>
                </c:pt>
                <c:pt idx="1264">
                  <c:v>550328</c:v>
                </c:pt>
                <c:pt idx="1265">
                  <c:v>550179</c:v>
                </c:pt>
                <c:pt idx="1266">
                  <c:v>550047</c:v>
                </c:pt>
                <c:pt idx="1267">
                  <c:v>549947</c:v>
                </c:pt>
                <c:pt idx="1268">
                  <c:v>549899</c:v>
                </c:pt>
                <c:pt idx="1269">
                  <c:v>549851</c:v>
                </c:pt>
                <c:pt idx="1270">
                  <c:v>549751</c:v>
                </c:pt>
                <c:pt idx="1271">
                  <c:v>549631</c:v>
                </c:pt>
                <c:pt idx="1272">
                  <c:v>549471</c:v>
                </c:pt>
                <c:pt idx="1273">
                  <c:v>549337</c:v>
                </c:pt>
                <c:pt idx="1274">
                  <c:v>549179</c:v>
                </c:pt>
                <c:pt idx="1275">
                  <c:v>548976</c:v>
                </c:pt>
                <c:pt idx="1276">
                  <c:v>548960</c:v>
                </c:pt>
                <c:pt idx="1277">
                  <c:v>548885</c:v>
                </c:pt>
                <c:pt idx="1278">
                  <c:v>548815</c:v>
                </c:pt>
                <c:pt idx="1279">
                  <c:v>548829</c:v>
                </c:pt>
                <c:pt idx="1280">
                  <c:v>548805</c:v>
                </c:pt>
                <c:pt idx="1281">
                  <c:v>548720</c:v>
                </c:pt>
                <c:pt idx="1282">
                  <c:v>548655</c:v>
                </c:pt>
                <c:pt idx="1283">
                  <c:v>548599</c:v>
                </c:pt>
                <c:pt idx="1284">
                  <c:v>548531</c:v>
                </c:pt>
                <c:pt idx="1285">
                  <c:v>548543</c:v>
                </c:pt>
                <c:pt idx="1286">
                  <c:v>548523</c:v>
                </c:pt>
                <c:pt idx="1287">
                  <c:v>548431</c:v>
                </c:pt>
                <c:pt idx="1288">
                  <c:v>548415</c:v>
                </c:pt>
                <c:pt idx="1289">
                  <c:v>548314</c:v>
                </c:pt>
                <c:pt idx="1290">
                  <c:v>548185</c:v>
                </c:pt>
                <c:pt idx="1291">
                  <c:v>548112</c:v>
                </c:pt>
                <c:pt idx="1292">
                  <c:v>548080</c:v>
                </c:pt>
                <c:pt idx="1293">
                  <c:v>548038</c:v>
                </c:pt>
                <c:pt idx="1294">
                  <c:v>548036</c:v>
                </c:pt>
                <c:pt idx="1295">
                  <c:v>547944</c:v>
                </c:pt>
                <c:pt idx="1296">
                  <c:v>547930</c:v>
                </c:pt>
                <c:pt idx="1297">
                  <c:v>547986</c:v>
                </c:pt>
                <c:pt idx="1298">
                  <c:v>548029</c:v>
                </c:pt>
                <c:pt idx="1299">
                  <c:v>548077</c:v>
                </c:pt>
                <c:pt idx="1300">
                  <c:v>548045</c:v>
                </c:pt>
                <c:pt idx="1301">
                  <c:v>547944</c:v>
                </c:pt>
                <c:pt idx="1302">
                  <c:v>547850</c:v>
                </c:pt>
                <c:pt idx="1303">
                  <c:v>547850</c:v>
                </c:pt>
                <c:pt idx="1304">
                  <c:v>547747</c:v>
                </c:pt>
                <c:pt idx="1305">
                  <c:v>547670</c:v>
                </c:pt>
                <c:pt idx="1306">
                  <c:v>547643</c:v>
                </c:pt>
                <c:pt idx="1307">
                  <c:v>547560</c:v>
                </c:pt>
                <c:pt idx="1308">
                  <c:v>547477</c:v>
                </c:pt>
                <c:pt idx="1309">
                  <c:v>547390</c:v>
                </c:pt>
                <c:pt idx="1310">
                  <c:v>547354</c:v>
                </c:pt>
                <c:pt idx="1311">
                  <c:v>547385</c:v>
                </c:pt>
                <c:pt idx="1312">
                  <c:v>547398</c:v>
                </c:pt>
                <c:pt idx="1313">
                  <c:v>547373</c:v>
                </c:pt>
                <c:pt idx="1314">
                  <c:v>547355</c:v>
                </c:pt>
                <c:pt idx="1315">
                  <c:v>547282</c:v>
                </c:pt>
                <c:pt idx="1316">
                  <c:v>547239</c:v>
                </c:pt>
                <c:pt idx="1317">
                  <c:v>547187</c:v>
                </c:pt>
                <c:pt idx="1318">
                  <c:v>547131</c:v>
                </c:pt>
                <c:pt idx="1319">
                  <c:v>547120</c:v>
                </c:pt>
                <c:pt idx="1320">
                  <c:v>547082</c:v>
                </c:pt>
                <c:pt idx="1321">
                  <c:v>547063</c:v>
                </c:pt>
                <c:pt idx="1322">
                  <c:v>547021</c:v>
                </c:pt>
                <c:pt idx="1323">
                  <c:v>546986</c:v>
                </c:pt>
                <c:pt idx="1324">
                  <c:v>546762</c:v>
                </c:pt>
                <c:pt idx="1325">
                  <c:v>546672</c:v>
                </c:pt>
                <c:pt idx="1326">
                  <c:v>546657</c:v>
                </c:pt>
                <c:pt idx="1327">
                  <c:v>546616</c:v>
                </c:pt>
                <c:pt idx="1328">
                  <c:v>546556</c:v>
                </c:pt>
                <c:pt idx="1329">
                  <c:v>546521</c:v>
                </c:pt>
                <c:pt idx="1330">
                  <c:v>546469</c:v>
                </c:pt>
                <c:pt idx="1331">
                  <c:v>546428</c:v>
                </c:pt>
                <c:pt idx="1332">
                  <c:v>546361</c:v>
                </c:pt>
                <c:pt idx="1333">
                  <c:v>546236</c:v>
                </c:pt>
                <c:pt idx="1334">
                  <c:v>546523</c:v>
                </c:pt>
                <c:pt idx="1335">
                  <c:v>546553</c:v>
                </c:pt>
                <c:pt idx="1336">
                  <c:v>546422</c:v>
                </c:pt>
                <c:pt idx="1337">
                  <c:v>546386</c:v>
                </c:pt>
                <c:pt idx="1338">
                  <c:v>546411</c:v>
                </c:pt>
                <c:pt idx="1339">
                  <c:v>546434</c:v>
                </c:pt>
                <c:pt idx="1340">
                  <c:v>546307</c:v>
                </c:pt>
                <c:pt idx="1341">
                  <c:v>546272</c:v>
                </c:pt>
                <c:pt idx="1342">
                  <c:v>546154</c:v>
                </c:pt>
                <c:pt idx="1343">
                  <c:v>546072</c:v>
                </c:pt>
                <c:pt idx="1344">
                  <c:v>545986</c:v>
                </c:pt>
                <c:pt idx="1345">
                  <c:v>545921</c:v>
                </c:pt>
                <c:pt idx="1346">
                  <c:v>545801</c:v>
                </c:pt>
                <c:pt idx="1347">
                  <c:v>545743</c:v>
                </c:pt>
                <c:pt idx="1348">
                  <c:v>545660</c:v>
                </c:pt>
                <c:pt idx="1349">
                  <c:v>545647</c:v>
                </c:pt>
                <c:pt idx="1350">
                  <c:v>545567</c:v>
                </c:pt>
                <c:pt idx="1351">
                  <c:v>545485</c:v>
                </c:pt>
                <c:pt idx="1352">
                  <c:v>545376</c:v>
                </c:pt>
                <c:pt idx="1353">
                  <c:v>545334</c:v>
                </c:pt>
                <c:pt idx="1354">
                  <c:v>545338</c:v>
                </c:pt>
                <c:pt idx="1355">
                  <c:v>545231</c:v>
                </c:pt>
                <c:pt idx="1356">
                  <c:v>545137</c:v>
                </c:pt>
                <c:pt idx="1357">
                  <c:v>545076</c:v>
                </c:pt>
                <c:pt idx="1358">
                  <c:v>544995</c:v>
                </c:pt>
                <c:pt idx="1359">
                  <c:v>544956</c:v>
                </c:pt>
                <c:pt idx="1360">
                  <c:v>544895</c:v>
                </c:pt>
                <c:pt idx="1361">
                  <c:v>544826</c:v>
                </c:pt>
                <c:pt idx="1362">
                  <c:v>545058</c:v>
                </c:pt>
                <c:pt idx="1363">
                  <c:v>545113</c:v>
                </c:pt>
                <c:pt idx="1364">
                  <c:v>545082</c:v>
                </c:pt>
                <c:pt idx="1365">
                  <c:v>545041</c:v>
                </c:pt>
                <c:pt idx="1366">
                  <c:v>544989</c:v>
                </c:pt>
                <c:pt idx="1367">
                  <c:v>544835</c:v>
                </c:pt>
                <c:pt idx="1368">
                  <c:v>544800</c:v>
                </c:pt>
                <c:pt idx="1369">
                  <c:v>544867</c:v>
                </c:pt>
                <c:pt idx="1370">
                  <c:v>544817</c:v>
                </c:pt>
                <c:pt idx="1371">
                  <c:v>544627</c:v>
                </c:pt>
                <c:pt idx="1372">
                  <c:v>544555</c:v>
                </c:pt>
                <c:pt idx="1373">
                  <c:v>544548</c:v>
                </c:pt>
                <c:pt idx="1374">
                  <c:v>544499</c:v>
                </c:pt>
                <c:pt idx="1375">
                  <c:v>544496</c:v>
                </c:pt>
                <c:pt idx="1376">
                  <c:v>544476</c:v>
                </c:pt>
                <c:pt idx="1377">
                  <c:v>544438</c:v>
                </c:pt>
                <c:pt idx="1378">
                  <c:v>544343</c:v>
                </c:pt>
                <c:pt idx="1379">
                  <c:v>544260</c:v>
                </c:pt>
                <c:pt idx="1380">
                  <c:v>544218</c:v>
                </c:pt>
                <c:pt idx="1381">
                  <c:v>544158</c:v>
                </c:pt>
                <c:pt idx="1382">
                  <c:v>544114</c:v>
                </c:pt>
                <c:pt idx="1383">
                  <c:v>544063</c:v>
                </c:pt>
                <c:pt idx="1384">
                  <c:v>544021</c:v>
                </c:pt>
                <c:pt idx="1385">
                  <c:v>543918</c:v>
                </c:pt>
                <c:pt idx="1386">
                  <c:v>543897</c:v>
                </c:pt>
                <c:pt idx="1387">
                  <c:v>543833</c:v>
                </c:pt>
                <c:pt idx="1388">
                  <c:v>543800</c:v>
                </c:pt>
                <c:pt idx="1389">
                  <c:v>543859</c:v>
                </c:pt>
                <c:pt idx="1390">
                  <c:v>543865</c:v>
                </c:pt>
                <c:pt idx="1391">
                  <c:v>543866</c:v>
                </c:pt>
                <c:pt idx="1392">
                  <c:v>543834</c:v>
                </c:pt>
                <c:pt idx="1393">
                  <c:v>543795</c:v>
                </c:pt>
                <c:pt idx="1394">
                  <c:v>543701</c:v>
                </c:pt>
                <c:pt idx="1395">
                  <c:v>543687</c:v>
                </c:pt>
                <c:pt idx="1396">
                  <c:v>543774</c:v>
                </c:pt>
                <c:pt idx="1397">
                  <c:v>543766</c:v>
                </c:pt>
                <c:pt idx="1398">
                  <c:v>543767</c:v>
                </c:pt>
                <c:pt idx="1399">
                  <c:v>541982</c:v>
                </c:pt>
                <c:pt idx="1400">
                  <c:v>543711</c:v>
                </c:pt>
                <c:pt idx="1401">
                  <c:v>543658</c:v>
                </c:pt>
                <c:pt idx="1402">
                  <c:v>543630</c:v>
                </c:pt>
                <c:pt idx="1403">
                  <c:v>543599</c:v>
                </c:pt>
                <c:pt idx="1404">
                  <c:v>543648</c:v>
                </c:pt>
                <c:pt idx="1405">
                  <c:v>543639</c:v>
                </c:pt>
                <c:pt idx="1406">
                  <c:v>543634</c:v>
                </c:pt>
                <c:pt idx="1407">
                  <c:v>543327</c:v>
                </c:pt>
                <c:pt idx="1408">
                  <c:v>543251</c:v>
                </c:pt>
                <c:pt idx="1409">
                  <c:v>543360</c:v>
                </c:pt>
                <c:pt idx="1410">
                  <c:v>543737</c:v>
                </c:pt>
                <c:pt idx="1411">
                  <c:v>544114</c:v>
                </c:pt>
                <c:pt idx="1412">
                  <c:v>544324</c:v>
                </c:pt>
                <c:pt idx="1413">
                  <c:v>544563</c:v>
                </c:pt>
                <c:pt idx="1414">
                  <c:v>544721</c:v>
                </c:pt>
                <c:pt idx="1415">
                  <c:v>544853</c:v>
                </c:pt>
                <c:pt idx="1416">
                  <c:v>544964</c:v>
                </c:pt>
                <c:pt idx="1417">
                  <c:v>545353</c:v>
                </c:pt>
                <c:pt idx="1418">
                  <c:v>545703</c:v>
                </c:pt>
                <c:pt idx="1419">
                  <c:v>546104</c:v>
                </c:pt>
                <c:pt idx="1420">
                  <c:v>546445</c:v>
                </c:pt>
                <c:pt idx="1421">
                  <c:v>546840</c:v>
                </c:pt>
                <c:pt idx="1422">
                  <c:v>547124</c:v>
                </c:pt>
                <c:pt idx="1423">
                  <c:v>547506</c:v>
                </c:pt>
                <c:pt idx="1424">
                  <c:v>548198</c:v>
                </c:pt>
                <c:pt idx="1425">
                  <c:v>549218</c:v>
                </c:pt>
                <c:pt idx="1426">
                  <c:v>550593</c:v>
                </c:pt>
                <c:pt idx="1427">
                  <c:v>551429</c:v>
                </c:pt>
                <c:pt idx="1428">
                  <c:v>552129</c:v>
                </c:pt>
                <c:pt idx="1429">
                  <c:v>552538</c:v>
                </c:pt>
                <c:pt idx="1430">
                  <c:v>553025</c:v>
                </c:pt>
                <c:pt idx="1431">
                  <c:v>553462</c:v>
                </c:pt>
                <c:pt idx="1432">
                  <c:v>554553</c:v>
                </c:pt>
                <c:pt idx="1433">
                  <c:v>555055</c:v>
                </c:pt>
                <c:pt idx="1434">
                  <c:v>555520</c:v>
                </c:pt>
                <c:pt idx="1435">
                  <c:v>555912</c:v>
                </c:pt>
                <c:pt idx="1436">
                  <c:v>556144</c:v>
                </c:pt>
                <c:pt idx="1437">
                  <c:v>556352</c:v>
                </c:pt>
                <c:pt idx="1438">
                  <c:v>556500</c:v>
                </c:pt>
                <c:pt idx="1439">
                  <c:v>556710</c:v>
                </c:pt>
                <c:pt idx="1440">
                  <c:v>556915</c:v>
                </c:pt>
                <c:pt idx="1441">
                  <c:v>557010</c:v>
                </c:pt>
                <c:pt idx="1442">
                  <c:v>557080</c:v>
                </c:pt>
                <c:pt idx="1443">
                  <c:v>557172</c:v>
                </c:pt>
                <c:pt idx="1444">
                  <c:v>557244</c:v>
                </c:pt>
                <c:pt idx="1445">
                  <c:v>557270</c:v>
                </c:pt>
                <c:pt idx="1446">
                  <c:v>557349</c:v>
                </c:pt>
                <c:pt idx="1447">
                  <c:v>557415</c:v>
                </c:pt>
                <c:pt idx="1448">
                  <c:v>557525</c:v>
                </c:pt>
                <c:pt idx="1449">
                  <c:v>557543</c:v>
                </c:pt>
                <c:pt idx="1450">
                  <c:v>557608</c:v>
                </c:pt>
                <c:pt idx="1451">
                  <c:v>557618</c:v>
                </c:pt>
                <c:pt idx="1452">
                  <c:v>558025</c:v>
                </c:pt>
                <c:pt idx="1453">
                  <c:v>558156</c:v>
                </c:pt>
                <c:pt idx="1454">
                  <c:v>558216</c:v>
                </c:pt>
                <c:pt idx="1455">
                  <c:v>558246</c:v>
                </c:pt>
                <c:pt idx="1456">
                  <c:v>558285</c:v>
                </c:pt>
                <c:pt idx="1457">
                  <c:v>558114</c:v>
                </c:pt>
                <c:pt idx="1458">
                  <c:v>558132</c:v>
                </c:pt>
                <c:pt idx="1459">
                  <c:v>558173</c:v>
                </c:pt>
                <c:pt idx="1460">
                  <c:v>558266</c:v>
                </c:pt>
                <c:pt idx="1461">
                  <c:v>558267</c:v>
                </c:pt>
                <c:pt idx="1462">
                  <c:v>558218</c:v>
                </c:pt>
                <c:pt idx="1463">
                  <c:v>558186</c:v>
                </c:pt>
                <c:pt idx="1464">
                  <c:v>558117</c:v>
                </c:pt>
                <c:pt idx="1465">
                  <c:v>558186</c:v>
                </c:pt>
                <c:pt idx="1466">
                  <c:v>558207</c:v>
                </c:pt>
                <c:pt idx="1467">
                  <c:v>558287</c:v>
                </c:pt>
                <c:pt idx="1468">
                  <c:v>558292</c:v>
                </c:pt>
                <c:pt idx="1469">
                  <c:v>558339</c:v>
                </c:pt>
                <c:pt idx="1470">
                  <c:v>558292</c:v>
                </c:pt>
                <c:pt idx="1471">
                  <c:v>558273</c:v>
                </c:pt>
                <c:pt idx="1472">
                  <c:v>558266</c:v>
                </c:pt>
                <c:pt idx="1473">
                  <c:v>558293</c:v>
                </c:pt>
                <c:pt idx="1474">
                  <c:v>558370</c:v>
                </c:pt>
                <c:pt idx="1475">
                  <c:v>558458</c:v>
                </c:pt>
                <c:pt idx="1476">
                  <c:v>558506</c:v>
                </c:pt>
                <c:pt idx="1477">
                  <c:v>558524</c:v>
                </c:pt>
                <c:pt idx="1478">
                  <c:v>558541</c:v>
                </c:pt>
                <c:pt idx="1479">
                  <c:v>558511</c:v>
                </c:pt>
                <c:pt idx="1480">
                  <c:v>558537</c:v>
                </c:pt>
                <c:pt idx="1481">
                  <c:v>558627</c:v>
                </c:pt>
                <c:pt idx="1482">
                  <c:v>558616</c:v>
                </c:pt>
                <c:pt idx="1483">
                  <c:v>558522</c:v>
                </c:pt>
                <c:pt idx="1484">
                  <c:v>558494</c:v>
                </c:pt>
                <c:pt idx="1485">
                  <c:v>558470</c:v>
                </c:pt>
                <c:pt idx="1486">
                  <c:v>558470</c:v>
                </c:pt>
                <c:pt idx="1487">
                  <c:v>558472</c:v>
                </c:pt>
                <c:pt idx="1488">
                  <c:v>558507</c:v>
                </c:pt>
                <c:pt idx="1489">
                  <c:v>558525</c:v>
                </c:pt>
                <c:pt idx="1490">
                  <c:v>558525</c:v>
                </c:pt>
                <c:pt idx="1491">
                  <c:v>558535</c:v>
                </c:pt>
                <c:pt idx="1492">
                  <c:v>558427</c:v>
                </c:pt>
                <c:pt idx="1493">
                  <c:v>558425</c:v>
                </c:pt>
                <c:pt idx="1494">
                  <c:v>558438</c:v>
                </c:pt>
                <c:pt idx="1495">
                  <c:v>558420</c:v>
                </c:pt>
                <c:pt idx="1496">
                  <c:v>558415</c:v>
                </c:pt>
                <c:pt idx="1497">
                  <c:v>558362</c:v>
                </c:pt>
                <c:pt idx="1498">
                  <c:v>558344</c:v>
                </c:pt>
                <c:pt idx="1499">
                  <c:v>558330</c:v>
                </c:pt>
                <c:pt idx="1500">
                  <c:v>558338</c:v>
                </c:pt>
                <c:pt idx="1501">
                  <c:v>558291</c:v>
                </c:pt>
                <c:pt idx="1502">
                  <c:v>558271</c:v>
                </c:pt>
                <c:pt idx="1503">
                  <c:v>558230</c:v>
                </c:pt>
                <c:pt idx="1504">
                  <c:v>558207</c:v>
                </c:pt>
                <c:pt idx="1505">
                  <c:v>558252</c:v>
                </c:pt>
                <c:pt idx="1506">
                  <c:v>558150</c:v>
                </c:pt>
                <c:pt idx="1507">
                  <c:v>558129</c:v>
                </c:pt>
                <c:pt idx="1508">
                  <c:v>558115</c:v>
                </c:pt>
                <c:pt idx="1509">
                  <c:v>558079</c:v>
                </c:pt>
                <c:pt idx="1510">
                  <c:v>558057</c:v>
                </c:pt>
                <c:pt idx="1511">
                  <c:v>558000</c:v>
                </c:pt>
                <c:pt idx="1512">
                  <c:v>557962</c:v>
                </c:pt>
                <c:pt idx="1513">
                  <c:v>557925</c:v>
                </c:pt>
                <c:pt idx="1514">
                  <c:v>557911</c:v>
                </c:pt>
                <c:pt idx="1515">
                  <c:v>557903</c:v>
                </c:pt>
                <c:pt idx="1516">
                  <c:v>557814</c:v>
                </c:pt>
                <c:pt idx="1517">
                  <c:v>557800</c:v>
                </c:pt>
                <c:pt idx="1518">
                  <c:v>557734</c:v>
                </c:pt>
                <c:pt idx="1519">
                  <c:v>557686</c:v>
                </c:pt>
                <c:pt idx="1520">
                  <c:v>557639</c:v>
                </c:pt>
                <c:pt idx="1521">
                  <c:v>557631</c:v>
                </c:pt>
                <c:pt idx="1522">
                  <c:v>557577</c:v>
                </c:pt>
                <c:pt idx="1523">
                  <c:v>557505</c:v>
                </c:pt>
                <c:pt idx="1524">
                  <c:v>557420</c:v>
                </c:pt>
                <c:pt idx="1525">
                  <c:v>557390</c:v>
                </c:pt>
                <c:pt idx="1526">
                  <c:v>557345</c:v>
                </c:pt>
                <c:pt idx="1527">
                  <c:v>557315</c:v>
                </c:pt>
                <c:pt idx="1528">
                  <c:v>557291</c:v>
                </c:pt>
                <c:pt idx="1529">
                  <c:v>558061</c:v>
                </c:pt>
                <c:pt idx="1530">
                  <c:v>558334</c:v>
                </c:pt>
                <c:pt idx="1531">
                  <c:v>558458</c:v>
                </c:pt>
                <c:pt idx="1532">
                  <c:v>558478</c:v>
                </c:pt>
                <c:pt idx="1533">
                  <c:v>558421</c:v>
                </c:pt>
                <c:pt idx="1534">
                  <c:v>558380</c:v>
                </c:pt>
                <c:pt idx="1535">
                  <c:v>559394</c:v>
                </c:pt>
                <c:pt idx="1536">
                  <c:v>559594</c:v>
                </c:pt>
                <c:pt idx="1537">
                  <c:v>559639</c:v>
                </c:pt>
                <c:pt idx="1538">
                  <c:v>559750</c:v>
                </c:pt>
                <c:pt idx="1539">
                  <c:v>559746</c:v>
                </c:pt>
                <c:pt idx="1540">
                  <c:v>559671</c:v>
                </c:pt>
                <c:pt idx="1541">
                  <c:v>559641</c:v>
                </c:pt>
                <c:pt idx="1542">
                  <c:v>559624</c:v>
                </c:pt>
                <c:pt idx="1543">
                  <c:v>559519</c:v>
                </c:pt>
                <c:pt idx="1544">
                  <c:v>559462</c:v>
                </c:pt>
                <c:pt idx="1545">
                  <c:v>559388</c:v>
                </c:pt>
                <c:pt idx="1546">
                  <c:v>559219</c:v>
                </c:pt>
                <c:pt idx="1547">
                  <c:v>559158</c:v>
                </c:pt>
                <c:pt idx="1548">
                  <c:v>559131</c:v>
                </c:pt>
                <c:pt idx="1549">
                  <c:v>559117</c:v>
                </c:pt>
                <c:pt idx="1550">
                  <c:v>559078</c:v>
                </c:pt>
                <c:pt idx="1551">
                  <c:v>559078</c:v>
                </c:pt>
                <c:pt idx="1552">
                  <c:v>559035</c:v>
                </c:pt>
                <c:pt idx="1553">
                  <c:v>558996</c:v>
                </c:pt>
                <c:pt idx="1554">
                  <c:v>558884</c:v>
                </c:pt>
              </c:numCache>
            </c:numRef>
          </c:val>
          <c:smooth val="0"/>
          <c:extLst>
            <c:ext xmlns:c16="http://schemas.microsoft.com/office/drawing/2014/chart" uri="{C3380CC4-5D6E-409C-BE32-E72D297353CC}">
              <c16:uniqueId val="{00000002-1B72-4DFF-8107-A1A7670798FB}"/>
            </c:ext>
          </c:extLst>
        </c:ser>
        <c:ser>
          <c:idx val="3"/>
          <c:order val="3"/>
          <c:tx>
            <c:strRef>
              <c:f>Sheet1!$E$1</c:f>
              <c:strCache>
                <c:ptCount val="1"/>
                <c:pt idx="0">
                  <c:v>gabymelian</c:v>
                </c:pt>
              </c:strCache>
            </c:strRef>
          </c:tx>
          <c:spPr>
            <a:ln w="28575" cap="rnd">
              <a:solidFill>
                <a:schemeClr val="accent4"/>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Sheet1!$E$2:$E$1556</c:f>
              <c:numCache>
                <c:formatCode>General</c:formatCode>
                <c:ptCount val="1555"/>
                <c:pt idx="836">
                  <c:v>289063</c:v>
                </c:pt>
                <c:pt idx="837">
                  <c:v>289056</c:v>
                </c:pt>
                <c:pt idx="838">
                  <c:v>289033</c:v>
                </c:pt>
                <c:pt idx="839">
                  <c:v>288997</c:v>
                </c:pt>
                <c:pt idx="840">
                  <c:v>288981</c:v>
                </c:pt>
                <c:pt idx="841">
                  <c:v>288970</c:v>
                </c:pt>
                <c:pt idx="842">
                  <c:v>288947</c:v>
                </c:pt>
                <c:pt idx="843">
                  <c:v>288825</c:v>
                </c:pt>
                <c:pt idx="844">
                  <c:v>288820</c:v>
                </c:pt>
                <c:pt idx="845">
                  <c:v>288802</c:v>
                </c:pt>
                <c:pt idx="846">
                  <c:v>288685</c:v>
                </c:pt>
                <c:pt idx="847">
                  <c:v>288547</c:v>
                </c:pt>
                <c:pt idx="848">
                  <c:v>288495</c:v>
                </c:pt>
                <c:pt idx="849">
                  <c:v>288473</c:v>
                </c:pt>
                <c:pt idx="850">
                  <c:v>288473</c:v>
                </c:pt>
                <c:pt idx="851">
                  <c:v>288474</c:v>
                </c:pt>
                <c:pt idx="852">
                  <c:v>288420</c:v>
                </c:pt>
                <c:pt idx="853">
                  <c:v>288350</c:v>
                </c:pt>
                <c:pt idx="854">
                  <c:v>288277</c:v>
                </c:pt>
                <c:pt idx="855">
                  <c:v>288216</c:v>
                </c:pt>
                <c:pt idx="856">
                  <c:v>288205</c:v>
                </c:pt>
                <c:pt idx="857">
                  <c:v>288151</c:v>
                </c:pt>
                <c:pt idx="858">
                  <c:v>288377</c:v>
                </c:pt>
                <c:pt idx="859">
                  <c:v>288437</c:v>
                </c:pt>
                <c:pt idx="860">
                  <c:v>288437</c:v>
                </c:pt>
                <c:pt idx="861">
                  <c:v>288347</c:v>
                </c:pt>
                <c:pt idx="862">
                  <c:v>288280</c:v>
                </c:pt>
                <c:pt idx="863">
                  <c:v>288264</c:v>
                </c:pt>
                <c:pt idx="864">
                  <c:v>288179</c:v>
                </c:pt>
                <c:pt idx="865">
                  <c:v>288181</c:v>
                </c:pt>
                <c:pt idx="866">
                  <c:v>288119</c:v>
                </c:pt>
                <c:pt idx="867">
                  <c:v>288039</c:v>
                </c:pt>
                <c:pt idx="868">
                  <c:v>287994</c:v>
                </c:pt>
                <c:pt idx="869">
                  <c:v>287950</c:v>
                </c:pt>
                <c:pt idx="870">
                  <c:v>287878</c:v>
                </c:pt>
                <c:pt idx="871">
                  <c:v>287836</c:v>
                </c:pt>
                <c:pt idx="872">
                  <c:v>287769</c:v>
                </c:pt>
                <c:pt idx="873">
                  <c:v>287767</c:v>
                </c:pt>
                <c:pt idx="874">
                  <c:v>287731</c:v>
                </c:pt>
                <c:pt idx="875">
                  <c:v>287617</c:v>
                </c:pt>
                <c:pt idx="876">
                  <c:v>287566</c:v>
                </c:pt>
                <c:pt idx="877">
                  <c:v>287533</c:v>
                </c:pt>
                <c:pt idx="878">
                  <c:v>287507</c:v>
                </c:pt>
                <c:pt idx="879">
                  <c:v>287489</c:v>
                </c:pt>
                <c:pt idx="880">
                  <c:v>287391</c:v>
                </c:pt>
                <c:pt idx="881">
                  <c:v>287304</c:v>
                </c:pt>
                <c:pt idx="882">
                  <c:v>287319</c:v>
                </c:pt>
                <c:pt idx="883">
                  <c:v>287259</c:v>
                </c:pt>
                <c:pt idx="884">
                  <c:v>287198</c:v>
                </c:pt>
                <c:pt idx="885">
                  <c:v>287118</c:v>
                </c:pt>
                <c:pt idx="886">
                  <c:v>286992</c:v>
                </c:pt>
                <c:pt idx="887">
                  <c:v>286893</c:v>
                </c:pt>
                <c:pt idx="888">
                  <c:v>286785</c:v>
                </c:pt>
                <c:pt idx="889">
                  <c:v>286727</c:v>
                </c:pt>
                <c:pt idx="890">
                  <c:v>286662</c:v>
                </c:pt>
                <c:pt idx="891">
                  <c:v>286590</c:v>
                </c:pt>
                <c:pt idx="892">
                  <c:v>286502</c:v>
                </c:pt>
                <c:pt idx="893">
                  <c:v>286464</c:v>
                </c:pt>
                <c:pt idx="894">
                  <c:v>286423</c:v>
                </c:pt>
                <c:pt idx="895">
                  <c:v>286388</c:v>
                </c:pt>
                <c:pt idx="896">
                  <c:v>286359</c:v>
                </c:pt>
                <c:pt idx="897">
                  <c:v>286294</c:v>
                </c:pt>
                <c:pt idx="898">
                  <c:v>286171</c:v>
                </c:pt>
                <c:pt idx="899">
                  <c:v>286071</c:v>
                </c:pt>
                <c:pt idx="900">
                  <c:v>285991</c:v>
                </c:pt>
                <c:pt idx="901">
                  <c:v>285908</c:v>
                </c:pt>
                <c:pt idx="902">
                  <c:v>285760</c:v>
                </c:pt>
                <c:pt idx="903">
                  <c:v>285634</c:v>
                </c:pt>
                <c:pt idx="904">
                  <c:v>285537</c:v>
                </c:pt>
                <c:pt idx="905">
                  <c:v>285516</c:v>
                </c:pt>
                <c:pt idx="906">
                  <c:v>285482</c:v>
                </c:pt>
                <c:pt idx="907">
                  <c:v>285418</c:v>
                </c:pt>
                <c:pt idx="908">
                  <c:v>285330</c:v>
                </c:pt>
                <c:pt idx="909">
                  <c:v>285235</c:v>
                </c:pt>
                <c:pt idx="910">
                  <c:v>285176</c:v>
                </c:pt>
                <c:pt idx="911">
                  <c:v>285150</c:v>
                </c:pt>
                <c:pt idx="912">
                  <c:v>285136</c:v>
                </c:pt>
                <c:pt idx="913">
                  <c:v>285096</c:v>
                </c:pt>
                <c:pt idx="914">
                  <c:v>285002</c:v>
                </c:pt>
                <c:pt idx="915">
                  <c:v>284917</c:v>
                </c:pt>
                <c:pt idx="916">
                  <c:v>284829</c:v>
                </c:pt>
                <c:pt idx="917">
                  <c:v>284728</c:v>
                </c:pt>
                <c:pt idx="918">
                  <c:v>284593</c:v>
                </c:pt>
                <c:pt idx="919">
                  <c:v>284471</c:v>
                </c:pt>
                <c:pt idx="920">
                  <c:v>284397</c:v>
                </c:pt>
                <c:pt idx="921">
                  <c:v>284323</c:v>
                </c:pt>
                <c:pt idx="922">
                  <c:v>284237</c:v>
                </c:pt>
                <c:pt idx="923">
                  <c:v>284145</c:v>
                </c:pt>
                <c:pt idx="924">
                  <c:v>284128</c:v>
                </c:pt>
                <c:pt idx="925">
                  <c:v>284073</c:v>
                </c:pt>
                <c:pt idx="926">
                  <c:v>284035</c:v>
                </c:pt>
                <c:pt idx="927">
                  <c:v>284000</c:v>
                </c:pt>
                <c:pt idx="928">
                  <c:v>283919</c:v>
                </c:pt>
                <c:pt idx="929">
                  <c:v>283886</c:v>
                </c:pt>
                <c:pt idx="930">
                  <c:v>283829</c:v>
                </c:pt>
                <c:pt idx="931">
                  <c:v>283864</c:v>
                </c:pt>
                <c:pt idx="932">
                  <c:v>283781</c:v>
                </c:pt>
                <c:pt idx="933">
                  <c:v>283720</c:v>
                </c:pt>
                <c:pt idx="934">
                  <c:v>283685</c:v>
                </c:pt>
                <c:pt idx="935">
                  <c:v>283651</c:v>
                </c:pt>
                <c:pt idx="936">
                  <c:v>283590</c:v>
                </c:pt>
                <c:pt idx="937">
                  <c:v>283551</c:v>
                </c:pt>
                <c:pt idx="938">
                  <c:v>283454</c:v>
                </c:pt>
                <c:pt idx="939">
                  <c:v>283391</c:v>
                </c:pt>
                <c:pt idx="940">
                  <c:v>283339</c:v>
                </c:pt>
                <c:pt idx="941">
                  <c:v>283275</c:v>
                </c:pt>
                <c:pt idx="942">
                  <c:v>283203</c:v>
                </c:pt>
                <c:pt idx="943">
                  <c:v>283065</c:v>
                </c:pt>
                <c:pt idx="944">
                  <c:v>282879</c:v>
                </c:pt>
                <c:pt idx="945">
                  <c:v>282774</c:v>
                </c:pt>
                <c:pt idx="946">
                  <c:v>282727</c:v>
                </c:pt>
                <c:pt idx="947">
                  <c:v>282686</c:v>
                </c:pt>
                <c:pt idx="948">
                  <c:v>282635</c:v>
                </c:pt>
                <c:pt idx="949">
                  <c:v>282586</c:v>
                </c:pt>
                <c:pt idx="950">
                  <c:v>282497</c:v>
                </c:pt>
                <c:pt idx="951">
                  <c:v>282393</c:v>
                </c:pt>
                <c:pt idx="952">
                  <c:v>282330</c:v>
                </c:pt>
                <c:pt idx="953">
                  <c:v>282276</c:v>
                </c:pt>
                <c:pt idx="954">
                  <c:v>282205</c:v>
                </c:pt>
                <c:pt idx="955">
                  <c:v>282124</c:v>
                </c:pt>
                <c:pt idx="956">
                  <c:v>282064</c:v>
                </c:pt>
                <c:pt idx="957">
                  <c:v>282012</c:v>
                </c:pt>
                <c:pt idx="958">
                  <c:v>281965</c:v>
                </c:pt>
                <c:pt idx="959">
                  <c:v>281900</c:v>
                </c:pt>
                <c:pt idx="960">
                  <c:v>281852</c:v>
                </c:pt>
                <c:pt idx="961">
                  <c:v>281735</c:v>
                </c:pt>
                <c:pt idx="962">
                  <c:v>281698</c:v>
                </c:pt>
                <c:pt idx="963">
                  <c:v>281657</c:v>
                </c:pt>
                <c:pt idx="964">
                  <c:v>281568</c:v>
                </c:pt>
                <c:pt idx="965">
                  <c:v>281540</c:v>
                </c:pt>
                <c:pt idx="966">
                  <c:v>281514</c:v>
                </c:pt>
                <c:pt idx="967">
                  <c:v>281447</c:v>
                </c:pt>
                <c:pt idx="968">
                  <c:v>281385</c:v>
                </c:pt>
                <c:pt idx="969">
                  <c:v>281306</c:v>
                </c:pt>
                <c:pt idx="970">
                  <c:v>281279</c:v>
                </c:pt>
                <c:pt idx="971">
                  <c:v>281230</c:v>
                </c:pt>
                <c:pt idx="972">
                  <c:v>281167</c:v>
                </c:pt>
                <c:pt idx="973">
                  <c:v>281118</c:v>
                </c:pt>
                <c:pt idx="974">
                  <c:v>281070</c:v>
                </c:pt>
                <c:pt idx="975">
                  <c:v>280972</c:v>
                </c:pt>
                <c:pt idx="976">
                  <c:v>280944</c:v>
                </c:pt>
                <c:pt idx="977">
                  <c:v>280925</c:v>
                </c:pt>
                <c:pt idx="978">
                  <c:v>280891</c:v>
                </c:pt>
                <c:pt idx="979">
                  <c:v>280790</c:v>
                </c:pt>
                <c:pt idx="980">
                  <c:v>280713</c:v>
                </c:pt>
                <c:pt idx="981">
                  <c:v>280664</c:v>
                </c:pt>
                <c:pt idx="982">
                  <c:v>280628</c:v>
                </c:pt>
                <c:pt idx="983">
                  <c:v>280560</c:v>
                </c:pt>
                <c:pt idx="984">
                  <c:v>280527</c:v>
                </c:pt>
                <c:pt idx="985">
                  <c:v>280436</c:v>
                </c:pt>
                <c:pt idx="986">
                  <c:v>280356</c:v>
                </c:pt>
                <c:pt idx="987">
                  <c:v>280312</c:v>
                </c:pt>
                <c:pt idx="988">
                  <c:v>280293</c:v>
                </c:pt>
                <c:pt idx="989">
                  <c:v>280251</c:v>
                </c:pt>
                <c:pt idx="990">
                  <c:v>280199</c:v>
                </c:pt>
                <c:pt idx="991">
                  <c:v>280241</c:v>
                </c:pt>
                <c:pt idx="992">
                  <c:v>280230</c:v>
                </c:pt>
                <c:pt idx="993">
                  <c:v>280153</c:v>
                </c:pt>
                <c:pt idx="994">
                  <c:v>280095</c:v>
                </c:pt>
                <c:pt idx="995">
                  <c:v>280004</c:v>
                </c:pt>
                <c:pt idx="996">
                  <c:v>279957</c:v>
                </c:pt>
                <c:pt idx="997">
                  <c:v>279908</c:v>
                </c:pt>
                <c:pt idx="998">
                  <c:v>279866</c:v>
                </c:pt>
                <c:pt idx="999">
                  <c:v>279800</c:v>
                </c:pt>
                <c:pt idx="1000">
                  <c:v>279738</c:v>
                </c:pt>
                <c:pt idx="1001">
                  <c:v>279710</c:v>
                </c:pt>
                <c:pt idx="1002">
                  <c:v>279647</c:v>
                </c:pt>
                <c:pt idx="1003">
                  <c:v>279520</c:v>
                </c:pt>
                <c:pt idx="1004">
                  <c:v>279483</c:v>
                </c:pt>
                <c:pt idx="1005">
                  <c:v>279276</c:v>
                </c:pt>
                <c:pt idx="1006">
                  <c:v>279158</c:v>
                </c:pt>
                <c:pt idx="1007">
                  <c:v>279112</c:v>
                </c:pt>
                <c:pt idx="1008">
                  <c:v>279030</c:v>
                </c:pt>
                <c:pt idx="1009">
                  <c:v>278969</c:v>
                </c:pt>
                <c:pt idx="1010">
                  <c:v>278902</c:v>
                </c:pt>
                <c:pt idx="1011">
                  <c:v>278840</c:v>
                </c:pt>
                <c:pt idx="1012">
                  <c:v>278752</c:v>
                </c:pt>
                <c:pt idx="1013">
                  <c:v>278698</c:v>
                </c:pt>
                <c:pt idx="1014">
                  <c:v>278604</c:v>
                </c:pt>
                <c:pt idx="1015">
                  <c:v>278527</c:v>
                </c:pt>
                <c:pt idx="1016">
                  <c:v>278413</c:v>
                </c:pt>
                <c:pt idx="1017">
                  <c:v>278319</c:v>
                </c:pt>
                <c:pt idx="1018">
                  <c:v>278263</c:v>
                </c:pt>
                <c:pt idx="1019">
                  <c:v>278205</c:v>
                </c:pt>
                <c:pt idx="1020">
                  <c:v>278132</c:v>
                </c:pt>
                <c:pt idx="1021">
                  <c:v>278073</c:v>
                </c:pt>
                <c:pt idx="1022">
                  <c:v>277973</c:v>
                </c:pt>
                <c:pt idx="1023">
                  <c:v>277923</c:v>
                </c:pt>
                <c:pt idx="1024">
                  <c:v>277786</c:v>
                </c:pt>
                <c:pt idx="1025">
                  <c:v>277694</c:v>
                </c:pt>
                <c:pt idx="1026">
                  <c:v>277601</c:v>
                </c:pt>
                <c:pt idx="1027">
                  <c:v>277504</c:v>
                </c:pt>
                <c:pt idx="1028">
                  <c:v>277448</c:v>
                </c:pt>
                <c:pt idx="1029">
                  <c:v>277428</c:v>
                </c:pt>
                <c:pt idx="1030">
                  <c:v>277363</c:v>
                </c:pt>
                <c:pt idx="1031">
                  <c:v>277354</c:v>
                </c:pt>
                <c:pt idx="1032">
                  <c:v>277331</c:v>
                </c:pt>
                <c:pt idx="1033">
                  <c:v>277281</c:v>
                </c:pt>
                <c:pt idx="1034">
                  <c:v>277223</c:v>
                </c:pt>
                <c:pt idx="1035">
                  <c:v>277171</c:v>
                </c:pt>
                <c:pt idx="1036">
                  <c:v>277104</c:v>
                </c:pt>
                <c:pt idx="1037">
                  <c:v>277008</c:v>
                </c:pt>
                <c:pt idx="1038">
                  <c:v>276964</c:v>
                </c:pt>
                <c:pt idx="1039">
                  <c:v>276918</c:v>
                </c:pt>
                <c:pt idx="1040">
                  <c:v>276851</c:v>
                </c:pt>
                <c:pt idx="1041">
                  <c:v>276792</c:v>
                </c:pt>
                <c:pt idx="1042">
                  <c:v>276705</c:v>
                </c:pt>
                <c:pt idx="1043">
                  <c:v>276657</c:v>
                </c:pt>
                <c:pt idx="1044">
                  <c:v>276604</c:v>
                </c:pt>
                <c:pt idx="1045">
                  <c:v>276543</c:v>
                </c:pt>
                <c:pt idx="1046">
                  <c:v>276517</c:v>
                </c:pt>
                <c:pt idx="1047">
                  <c:v>276337</c:v>
                </c:pt>
                <c:pt idx="1048">
                  <c:v>276248</c:v>
                </c:pt>
                <c:pt idx="1049">
                  <c:v>276218</c:v>
                </c:pt>
                <c:pt idx="1050">
                  <c:v>276167</c:v>
                </c:pt>
                <c:pt idx="1051">
                  <c:v>276153</c:v>
                </c:pt>
                <c:pt idx="1052">
                  <c:v>276130</c:v>
                </c:pt>
                <c:pt idx="1053">
                  <c:v>276083</c:v>
                </c:pt>
                <c:pt idx="1054">
                  <c:v>276082</c:v>
                </c:pt>
                <c:pt idx="1055">
                  <c:v>276065</c:v>
                </c:pt>
                <c:pt idx="1056">
                  <c:v>276009</c:v>
                </c:pt>
                <c:pt idx="1057">
                  <c:v>275972</c:v>
                </c:pt>
                <c:pt idx="1058">
                  <c:v>275945</c:v>
                </c:pt>
                <c:pt idx="1059">
                  <c:v>275930</c:v>
                </c:pt>
                <c:pt idx="1060">
                  <c:v>275888</c:v>
                </c:pt>
                <c:pt idx="1061">
                  <c:v>275853</c:v>
                </c:pt>
                <c:pt idx="1062">
                  <c:v>275812</c:v>
                </c:pt>
                <c:pt idx="1063">
                  <c:v>275757</c:v>
                </c:pt>
                <c:pt idx="1064">
                  <c:v>275695</c:v>
                </c:pt>
                <c:pt idx="1065">
                  <c:v>275660</c:v>
                </c:pt>
                <c:pt idx="1066">
                  <c:v>275629</c:v>
                </c:pt>
                <c:pt idx="1067">
                  <c:v>275602</c:v>
                </c:pt>
                <c:pt idx="1068">
                  <c:v>275516</c:v>
                </c:pt>
                <c:pt idx="1069">
                  <c:v>275465</c:v>
                </c:pt>
                <c:pt idx="1070">
                  <c:v>275359</c:v>
                </c:pt>
                <c:pt idx="1071">
                  <c:v>275289</c:v>
                </c:pt>
                <c:pt idx="1072">
                  <c:v>275247</c:v>
                </c:pt>
                <c:pt idx="1073">
                  <c:v>275166</c:v>
                </c:pt>
                <c:pt idx="1074">
                  <c:v>275124</c:v>
                </c:pt>
                <c:pt idx="1075">
                  <c:v>275084</c:v>
                </c:pt>
                <c:pt idx="1076">
                  <c:v>275039</c:v>
                </c:pt>
                <c:pt idx="1077">
                  <c:v>274997</c:v>
                </c:pt>
                <c:pt idx="1078">
                  <c:v>274934</c:v>
                </c:pt>
                <c:pt idx="1079">
                  <c:v>274854</c:v>
                </c:pt>
                <c:pt idx="1080">
                  <c:v>274793</c:v>
                </c:pt>
                <c:pt idx="1081">
                  <c:v>274728</c:v>
                </c:pt>
                <c:pt idx="1082">
                  <c:v>274706</c:v>
                </c:pt>
                <c:pt idx="1083">
                  <c:v>274665</c:v>
                </c:pt>
                <c:pt idx="1084">
                  <c:v>274616</c:v>
                </c:pt>
                <c:pt idx="1085">
                  <c:v>274574</c:v>
                </c:pt>
                <c:pt idx="1086">
                  <c:v>274539</c:v>
                </c:pt>
                <c:pt idx="1087">
                  <c:v>274499</c:v>
                </c:pt>
                <c:pt idx="1088">
                  <c:v>274417</c:v>
                </c:pt>
                <c:pt idx="1089">
                  <c:v>274337</c:v>
                </c:pt>
                <c:pt idx="1090">
                  <c:v>274256</c:v>
                </c:pt>
                <c:pt idx="1091">
                  <c:v>274197</c:v>
                </c:pt>
                <c:pt idx="1092">
                  <c:v>274147</c:v>
                </c:pt>
                <c:pt idx="1093">
                  <c:v>274080</c:v>
                </c:pt>
                <c:pt idx="1094">
                  <c:v>273970</c:v>
                </c:pt>
                <c:pt idx="1095">
                  <c:v>273862</c:v>
                </c:pt>
                <c:pt idx="1096">
                  <c:v>273714</c:v>
                </c:pt>
                <c:pt idx="1097">
                  <c:v>273559</c:v>
                </c:pt>
                <c:pt idx="1098">
                  <c:v>273373</c:v>
                </c:pt>
                <c:pt idx="1099">
                  <c:v>273299</c:v>
                </c:pt>
                <c:pt idx="1100">
                  <c:v>273230</c:v>
                </c:pt>
                <c:pt idx="1101">
                  <c:v>273196</c:v>
                </c:pt>
                <c:pt idx="1102">
                  <c:v>273162</c:v>
                </c:pt>
                <c:pt idx="1103">
                  <c:v>273117</c:v>
                </c:pt>
                <c:pt idx="1104">
                  <c:v>273079</c:v>
                </c:pt>
                <c:pt idx="1105">
                  <c:v>273016</c:v>
                </c:pt>
                <c:pt idx="1106">
                  <c:v>272962</c:v>
                </c:pt>
                <c:pt idx="1107">
                  <c:v>272894</c:v>
                </c:pt>
                <c:pt idx="1108">
                  <c:v>272773</c:v>
                </c:pt>
                <c:pt idx="1109">
                  <c:v>272718</c:v>
                </c:pt>
                <c:pt idx="1110">
                  <c:v>272619</c:v>
                </c:pt>
                <c:pt idx="1111">
                  <c:v>272560</c:v>
                </c:pt>
                <c:pt idx="1112">
                  <c:v>272528</c:v>
                </c:pt>
                <c:pt idx="1113">
                  <c:v>272503</c:v>
                </c:pt>
                <c:pt idx="1114">
                  <c:v>272490</c:v>
                </c:pt>
                <c:pt idx="1115">
                  <c:v>272460</c:v>
                </c:pt>
                <c:pt idx="1116">
                  <c:v>272434</c:v>
                </c:pt>
                <c:pt idx="1117">
                  <c:v>272400</c:v>
                </c:pt>
                <c:pt idx="1118">
                  <c:v>272372</c:v>
                </c:pt>
                <c:pt idx="1119">
                  <c:v>272316</c:v>
                </c:pt>
                <c:pt idx="1120">
                  <c:v>272250</c:v>
                </c:pt>
                <c:pt idx="1121">
                  <c:v>272179</c:v>
                </c:pt>
                <c:pt idx="1122">
                  <c:v>272127</c:v>
                </c:pt>
                <c:pt idx="1123">
                  <c:v>272089</c:v>
                </c:pt>
                <c:pt idx="1124">
                  <c:v>272043</c:v>
                </c:pt>
                <c:pt idx="1125">
                  <c:v>271974</c:v>
                </c:pt>
                <c:pt idx="1126">
                  <c:v>271924</c:v>
                </c:pt>
                <c:pt idx="1127">
                  <c:v>271878</c:v>
                </c:pt>
                <c:pt idx="1128">
                  <c:v>271772</c:v>
                </c:pt>
                <c:pt idx="1129">
                  <c:v>271699</c:v>
                </c:pt>
                <c:pt idx="1130">
                  <c:v>271670</c:v>
                </c:pt>
                <c:pt idx="1131">
                  <c:v>271613</c:v>
                </c:pt>
                <c:pt idx="1132">
                  <c:v>271561</c:v>
                </c:pt>
                <c:pt idx="1133">
                  <c:v>271478</c:v>
                </c:pt>
                <c:pt idx="1134">
                  <c:v>271423</c:v>
                </c:pt>
                <c:pt idx="1135">
                  <c:v>271352</c:v>
                </c:pt>
                <c:pt idx="1136">
                  <c:v>271330</c:v>
                </c:pt>
                <c:pt idx="1137">
                  <c:v>271316</c:v>
                </c:pt>
                <c:pt idx="1138">
                  <c:v>271328</c:v>
                </c:pt>
                <c:pt idx="1139">
                  <c:v>271280</c:v>
                </c:pt>
                <c:pt idx="1140">
                  <c:v>271231</c:v>
                </c:pt>
                <c:pt idx="1141">
                  <c:v>271195</c:v>
                </c:pt>
                <c:pt idx="1142">
                  <c:v>271100</c:v>
                </c:pt>
                <c:pt idx="1143">
                  <c:v>271054</c:v>
                </c:pt>
                <c:pt idx="1144">
                  <c:v>270979</c:v>
                </c:pt>
                <c:pt idx="1145">
                  <c:v>270910</c:v>
                </c:pt>
                <c:pt idx="1146">
                  <c:v>270854</c:v>
                </c:pt>
                <c:pt idx="1147">
                  <c:v>270811</c:v>
                </c:pt>
                <c:pt idx="1148">
                  <c:v>270753</c:v>
                </c:pt>
                <c:pt idx="1149">
                  <c:v>270674</c:v>
                </c:pt>
                <c:pt idx="1150">
                  <c:v>270636</c:v>
                </c:pt>
                <c:pt idx="1151">
                  <c:v>270575</c:v>
                </c:pt>
                <c:pt idx="1152">
                  <c:v>270532</c:v>
                </c:pt>
                <c:pt idx="1153">
                  <c:v>270469</c:v>
                </c:pt>
                <c:pt idx="1154">
                  <c:v>270385</c:v>
                </c:pt>
                <c:pt idx="1155">
                  <c:v>270309</c:v>
                </c:pt>
                <c:pt idx="1156">
                  <c:v>270261</c:v>
                </c:pt>
                <c:pt idx="1157">
                  <c:v>269961</c:v>
                </c:pt>
                <c:pt idx="1158">
                  <c:v>269885</c:v>
                </c:pt>
                <c:pt idx="1159">
                  <c:v>269795</c:v>
                </c:pt>
                <c:pt idx="1160">
                  <c:v>269658</c:v>
                </c:pt>
                <c:pt idx="1161">
                  <c:v>269561</c:v>
                </c:pt>
                <c:pt idx="1162">
                  <c:v>269492</c:v>
                </c:pt>
                <c:pt idx="1163">
                  <c:v>269443</c:v>
                </c:pt>
                <c:pt idx="1164">
                  <c:v>269355</c:v>
                </c:pt>
                <c:pt idx="1165">
                  <c:v>269305</c:v>
                </c:pt>
                <c:pt idx="1166">
                  <c:v>269266</c:v>
                </c:pt>
                <c:pt idx="1167">
                  <c:v>269196</c:v>
                </c:pt>
                <c:pt idx="1168">
                  <c:v>269141</c:v>
                </c:pt>
                <c:pt idx="1169">
                  <c:v>269119</c:v>
                </c:pt>
                <c:pt idx="1170">
                  <c:v>269071</c:v>
                </c:pt>
                <c:pt idx="1171">
                  <c:v>268987</c:v>
                </c:pt>
                <c:pt idx="1172">
                  <c:v>268918</c:v>
                </c:pt>
                <c:pt idx="1173">
                  <c:v>268866</c:v>
                </c:pt>
                <c:pt idx="1174">
                  <c:v>268834</c:v>
                </c:pt>
                <c:pt idx="1175">
                  <c:v>268762</c:v>
                </c:pt>
                <c:pt idx="1176">
                  <c:v>268715</c:v>
                </c:pt>
                <c:pt idx="1177">
                  <c:v>268674</c:v>
                </c:pt>
                <c:pt idx="1178">
                  <c:v>268651</c:v>
                </c:pt>
                <c:pt idx="1179">
                  <c:v>268578</c:v>
                </c:pt>
                <c:pt idx="1180">
                  <c:v>268554</c:v>
                </c:pt>
                <c:pt idx="1181">
                  <c:v>268481</c:v>
                </c:pt>
                <c:pt idx="1182">
                  <c:v>268413</c:v>
                </c:pt>
                <c:pt idx="1183">
                  <c:v>268353</c:v>
                </c:pt>
                <c:pt idx="1184">
                  <c:v>268255</c:v>
                </c:pt>
                <c:pt idx="1185">
                  <c:v>268185</c:v>
                </c:pt>
                <c:pt idx="1186">
                  <c:v>268035</c:v>
                </c:pt>
                <c:pt idx="1187">
                  <c:v>267862</c:v>
                </c:pt>
                <c:pt idx="1188">
                  <c:v>267758</c:v>
                </c:pt>
                <c:pt idx="1189">
                  <c:v>267676</c:v>
                </c:pt>
                <c:pt idx="1190">
                  <c:v>267587</c:v>
                </c:pt>
                <c:pt idx="1191">
                  <c:v>267556</c:v>
                </c:pt>
                <c:pt idx="1192">
                  <c:v>267511</c:v>
                </c:pt>
                <c:pt idx="1193">
                  <c:v>267454</c:v>
                </c:pt>
                <c:pt idx="1194">
                  <c:v>267424</c:v>
                </c:pt>
                <c:pt idx="1195">
                  <c:v>267361</c:v>
                </c:pt>
                <c:pt idx="1196">
                  <c:v>267309</c:v>
                </c:pt>
                <c:pt idx="1197">
                  <c:v>267240</c:v>
                </c:pt>
                <c:pt idx="1198">
                  <c:v>267162</c:v>
                </c:pt>
                <c:pt idx="1199">
                  <c:v>267087</c:v>
                </c:pt>
                <c:pt idx="1200">
                  <c:v>267063</c:v>
                </c:pt>
                <c:pt idx="1201">
                  <c:v>267028</c:v>
                </c:pt>
                <c:pt idx="1202">
                  <c:v>266967</c:v>
                </c:pt>
                <c:pt idx="1203">
                  <c:v>266906</c:v>
                </c:pt>
                <c:pt idx="1204">
                  <c:v>266820</c:v>
                </c:pt>
                <c:pt idx="1205">
                  <c:v>266779</c:v>
                </c:pt>
                <c:pt idx="1206">
                  <c:v>266722</c:v>
                </c:pt>
                <c:pt idx="1207">
                  <c:v>266739</c:v>
                </c:pt>
                <c:pt idx="1208">
                  <c:v>266718</c:v>
                </c:pt>
                <c:pt idx="1209">
                  <c:v>266674</c:v>
                </c:pt>
                <c:pt idx="1210">
                  <c:v>266610</c:v>
                </c:pt>
                <c:pt idx="1211">
                  <c:v>266553</c:v>
                </c:pt>
                <c:pt idx="1212">
                  <c:v>266493</c:v>
                </c:pt>
                <c:pt idx="1213">
                  <c:v>266479</c:v>
                </c:pt>
                <c:pt idx="1214">
                  <c:v>266488</c:v>
                </c:pt>
                <c:pt idx="1215">
                  <c:v>266464</c:v>
                </c:pt>
                <c:pt idx="1216">
                  <c:v>266427</c:v>
                </c:pt>
                <c:pt idx="1217">
                  <c:v>266415</c:v>
                </c:pt>
                <c:pt idx="1218">
                  <c:v>266369</c:v>
                </c:pt>
                <c:pt idx="1219">
                  <c:v>266318</c:v>
                </c:pt>
                <c:pt idx="1220">
                  <c:v>266264</c:v>
                </c:pt>
                <c:pt idx="1221">
                  <c:v>266246</c:v>
                </c:pt>
                <c:pt idx="1222">
                  <c:v>266212</c:v>
                </c:pt>
                <c:pt idx="1223">
                  <c:v>266171</c:v>
                </c:pt>
                <c:pt idx="1224">
                  <c:v>266150</c:v>
                </c:pt>
                <c:pt idx="1225">
                  <c:v>266102</c:v>
                </c:pt>
                <c:pt idx="1226">
                  <c:v>266025</c:v>
                </c:pt>
                <c:pt idx="1227">
                  <c:v>265996</c:v>
                </c:pt>
                <c:pt idx="1228">
                  <c:v>265967</c:v>
                </c:pt>
                <c:pt idx="1229">
                  <c:v>265889</c:v>
                </c:pt>
                <c:pt idx="1230">
                  <c:v>265850</c:v>
                </c:pt>
                <c:pt idx="1231">
                  <c:v>265788</c:v>
                </c:pt>
                <c:pt idx="1232">
                  <c:v>265734</c:v>
                </c:pt>
                <c:pt idx="1233">
                  <c:v>265705</c:v>
                </c:pt>
                <c:pt idx="1234">
                  <c:v>265654</c:v>
                </c:pt>
                <c:pt idx="1235">
                  <c:v>265603</c:v>
                </c:pt>
                <c:pt idx="1236">
                  <c:v>265559</c:v>
                </c:pt>
                <c:pt idx="1237">
                  <c:v>265522</c:v>
                </c:pt>
                <c:pt idx="1238">
                  <c:v>265469</c:v>
                </c:pt>
                <c:pt idx="1239">
                  <c:v>265479</c:v>
                </c:pt>
                <c:pt idx="1240">
                  <c:v>265463</c:v>
                </c:pt>
                <c:pt idx="1241">
                  <c:v>265409</c:v>
                </c:pt>
                <c:pt idx="1242">
                  <c:v>265335</c:v>
                </c:pt>
                <c:pt idx="1243">
                  <c:v>265263</c:v>
                </c:pt>
                <c:pt idx="1244">
                  <c:v>265221</c:v>
                </c:pt>
                <c:pt idx="1245">
                  <c:v>265240</c:v>
                </c:pt>
                <c:pt idx="1246">
                  <c:v>265193</c:v>
                </c:pt>
                <c:pt idx="1247">
                  <c:v>265157</c:v>
                </c:pt>
                <c:pt idx="1248">
                  <c:v>265115</c:v>
                </c:pt>
                <c:pt idx="1249">
                  <c:v>265089</c:v>
                </c:pt>
                <c:pt idx="1250">
                  <c:v>265047</c:v>
                </c:pt>
                <c:pt idx="1251">
                  <c:v>265021</c:v>
                </c:pt>
                <c:pt idx="1252">
                  <c:v>264949</c:v>
                </c:pt>
                <c:pt idx="1253">
                  <c:v>264862</c:v>
                </c:pt>
                <c:pt idx="1254">
                  <c:v>264823</c:v>
                </c:pt>
                <c:pt idx="1255">
                  <c:v>264771</c:v>
                </c:pt>
                <c:pt idx="1256">
                  <c:v>264750</c:v>
                </c:pt>
                <c:pt idx="1257">
                  <c:v>264701</c:v>
                </c:pt>
                <c:pt idx="1258">
                  <c:v>264698</c:v>
                </c:pt>
                <c:pt idx="1259">
                  <c:v>264651</c:v>
                </c:pt>
                <c:pt idx="1260">
                  <c:v>264627</c:v>
                </c:pt>
                <c:pt idx="1261">
                  <c:v>264585</c:v>
                </c:pt>
                <c:pt idx="1262">
                  <c:v>264544</c:v>
                </c:pt>
                <c:pt idx="1263">
                  <c:v>264483</c:v>
                </c:pt>
                <c:pt idx="1264">
                  <c:v>264440</c:v>
                </c:pt>
                <c:pt idx="1265">
                  <c:v>264391</c:v>
                </c:pt>
                <c:pt idx="1266">
                  <c:v>264334</c:v>
                </c:pt>
                <c:pt idx="1267">
                  <c:v>264298</c:v>
                </c:pt>
                <c:pt idx="1268">
                  <c:v>264251</c:v>
                </c:pt>
                <c:pt idx="1269">
                  <c:v>264183</c:v>
                </c:pt>
                <c:pt idx="1270">
                  <c:v>264118</c:v>
                </c:pt>
                <c:pt idx="1271">
                  <c:v>264081</c:v>
                </c:pt>
                <c:pt idx="1272">
                  <c:v>264030</c:v>
                </c:pt>
                <c:pt idx="1273">
                  <c:v>263926</c:v>
                </c:pt>
                <c:pt idx="1274">
                  <c:v>263894</c:v>
                </c:pt>
                <c:pt idx="1275">
                  <c:v>263841</c:v>
                </c:pt>
                <c:pt idx="1276">
                  <c:v>263828</c:v>
                </c:pt>
                <c:pt idx="1277">
                  <c:v>263806</c:v>
                </c:pt>
                <c:pt idx="1278">
                  <c:v>263776</c:v>
                </c:pt>
                <c:pt idx="1279">
                  <c:v>263704</c:v>
                </c:pt>
                <c:pt idx="1280">
                  <c:v>263623</c:v>
                </c:pt>
                <c:pt idx="1281">
                  <c:v>263577</c:v>
                </c:pt>
                <c:pt idx="1282">
                  <c:v>263516</c:v>
                </c:pt>
                <c:pt idx="1283">
                  <c:v>263483</c:v>
                </c:pt>
                <c:pt idx="1284">
                  <c:v>263434</c:v>
                </c:pt>
                <c:pt idx="1285">
                  <c:v>263420</c:v>
                </c:pt>
                <c:pt idx="1287">
                  <c:v>263339</c:v>
                </c:pt>
                <c:pt idx="1288">
                  <c:v>263314</c:v>
                </c:pt>
                <c:pt idx="1290">
                  <c:v>263214</c:v>
                </c:pt>
                <c:pt idx="1291">
                  <c:v>263312</c:v>
                </c:pt>
                <c:pt idx="1292">
                  <c:v>263361</c:v>
                </c:pt>
                <c:pt idx="1293">
                  <c:v>263371</c:v>
                </c:pt>
                <c:pt idx="1294">
                  <c:v>263363</c:v>
                </c:pt>
                <c:pt idx="1295">
                  <c:v>263348</c:v>
                </c:pt>
                <c:pt idx="1296">
                  <c:v>263310</c:v>
                </c:pt>
                <c:pt idx="1297">
                  <c:v>263281</c:v>
                </c:pt>
                <c:pt idx="1298">
                  <c:v>263257</c:v>
                </c:pt>
                <c:pt idx="1299">
                  <c:v>263228</c:v>
                </c:pt>
                <c:pt idx="1300">
                  <c:v>263207</c:v>
                </c:pt>
                <c:pt idx="1301">
                  <c:v>263118</c:v>
                </c:pt>
                <c:pt idx="1302">
                  <c:v>263051</c:v>
                </c:pt>
                <c:pt idx="1303">
                  <c:v>263044</c:v>
                </c:pt>
                <c:pt idx="1304">
                  <c:v>262972</c:v>
                </c:pt>
                <c:pt idx="1305">
                  <c:v>262933</c:v>
                </c:pt>
                <c:pt idx="1306">
                  <c:v>262900</c:v>
                </c:pt>
                <c:pt idx="1307">
                  <c:v>262853</c:v>
                </c:pt>
                <c:pt idx="1308">
                  <c:v>262816</c:v>
                </c:pt>
                <c:pt idx="1309">
                  <c:v>262773</c:v>
                </c:pt>
                <c:pt idx="1310">
                  <c:v>262731</c:v>
                </c:pt>
                <c:pt idx="1311">
                  <c:v>262724</c:v>
                </c:pt>
                <c:pt idx="1312">
                  <c:v>262707</c:v>
                </c:pt>
                <c:pt idx="1313">
                  <c:v>262696</c:v>
                </c:pt>
                <c:pt idx="1314">
                  <c:v>262707</c:v>
                </c:pt>
                <c:pt idx="1315">
                  <c:v>262692</c:v>
                </c:pt>
                <c:pt idx="1316">
                  <c:v>262661</c:v>
                </c:pt>
                <c:pt idx="1317">
                  <c:v>262651</c:v>
                </c:pt>
                <c:pt idx="1318">
                  <c:v>262798</c:v>
                </c:pt>
                <c:pt idx="1319">
                  <c:v>262749</c:v>
                </c:pt>
                <c:pt idx="1320">
                  <c:v>262651</c:v>
                </c:pt>
                <c:pt idx="1321">
                  <c:v>262625</c:v>
                </c:pt>
                <c:pt idx="1322">
                  <c:v>262564</c:v>
                </c:pt>
                <c:pt idx="1323">
                  <c:v>262511</c:v>
                </c:pt>
                <c:pt idx="1324">
                  <c:v>262483</c:v>
                </c:pt>
                <c:pt idx="1325">
                  <c:v>262444</c:v>
                </c:pt>
                <c:pt idx="1326">
                  <c:v>262451</c:v>
                </c:pt>
                <c:pt idx="1327">
                  <c:v>262438</c:v>
                </c:pt>
                <c:pt idx="1328">
                  <c:v>262430</c:v>
                </c:pt>
                <c:pt idx="1329">
                  <c:v>262428</c:v>
                </c:pt>
                <c:pt idx="1330">
                  <c:v>262415</c:v>
                </c:pt>
                <c:pt idx="1331">
                  <c:v>262343</c:v>
                </c:pt>
                <c:pt idx="1332">
                  <c:v>262308</c:v>
                </c:pt>
                <c:pt idx="1333">
                  <c:v>262280</c:v>
                </c:pt>
                <c:pt idx="1334">
                  <c:v>262248</c:v>
                </c:pt>
                <c:pt idx="1335">
                  <c:v>262188</c:v>
                </c:pt>
                <c:pt idx="1336">
                  <c:v>262119</c:v>
                </c:pt>
                <c:pt idx="1337">
                  <c:v>262081</c:v>
                </c:pt>
                <c:pt idx="1338">
                  <c:v>262039</c:v>
                </c:pt>
                <c:pt idx="1339">
                  <c:v>262003</c:v>
                </c:pt>
                <c:pt idx="1340">
                  <c:v>261992</c:v>
                </c:pt>
                <c:pt idx="1341">
                  <c:v>261969</c:v>
                </c:pt>
                <c:pt idx="1342">
                  <c:v>261919</c:v>
                </c:pt>
                <c:pt idx="1343">
                  <c:v>261866</c:v>
                </c:pt>
                <c:pt idx="1344">
                  <c:v>261805</c:v>
                </c:pt>
                <c:pt idx="1345">
                  <c:v>261764</c:v>
                </c:pt>
                <c:pt idx="1346">
                  <c:v>261725</c:v>
                </c:pt>
                <c:pt idx="1347">
                  <c:v>261680</c:v>
                </c:pt>
                <c:pt idx="1348">
                  <c:v>261636</c:v>
                </c:pt>
                <c:pt idx="1349">
                  <c:v>261593</c:v>
                </c:pt>
                <c:pt idx="1350">
                  <c:v>261561</c:v>
                </c:pt>
                <c:pt idx="1351">
                  <c:v>261494</c:v>
                </c:pt>
                <c:pt idx="1352">
                  <c:v>261417</c:v>
                </c:pt>
                <c:pt idx="1353">
                  <c:v>261397</c:v>
                </c:pt>
                <c:pt idx="1354">
                  <c:v>261325</c:v>
                </c:pt>
                <c:pt idx="1355">
                  <c:v>261334</c:v>
                </c:pt>
                <c:pt idx="1356">
                  <c:v>261265</c:v>
                </c:pt>
                <c:pt idx="1357">
                  <c:v>261193</c:v>
                </c:pt>
                <c:pt idx="1358">
                  <c:v>261149</c:v>
                </c:pt>
                <c:pt idx="1359">
                  <c:v>261101</c:v>
                </c:pt>
                <c:pt idx="1360">
                  <c:v>261078</c:v>
                </c:pt>
                <c:pt idx="1361">
                  <c:v>261031</c:v>
                </c:pt>
                <c:pt idx="1362">
                  <c:v>261013</c:v>
                </c:pt>
                <c:pt idx="1363">
                  <c:v>261002</c:v>
                </c:pt>
                <c:pt idx="1364">
                  <c:v>260908</c:v>
                </c:pt>
                <c:pt idx="1365">
                  <c:v>260838</c:v>
                </c:pt>
                <c:pt idx="1366">
                  <c:v>260829</c:v>
                </c:pt>
                <c:pt idx="1367">
                  <c:v>260739</c:v>
                </c:pt>
                <c:pt idx="1368">
                  <c:v>260749</c:v>
                </c:pt>
                <c:pt idx="1369">
                  <c:v>260761</c:v>
                </c:pt>
                <c:pt idx="1370">
                  <c:v>260753</c:v>
                </c:pt>
                <c:pt idx="1371">
                  <c:v>260655</c:v>
                </c:pt>
                <c:pt idx="1372">
                  <c:v>260600</c:v>
                </c:pt>
                <c:pt idx="1373">
                  <c:v>260572</c:v>
                </c:pt>
                <c:pt idx="1374">
                  <c:v>260544</c:v>
                </c:pt>
                <c:pt idx="1375">
                  <c:v>260499</c:v>
                </c:pt>
                <c:pt idx="1376">
                  <c:v>260445</c:v>
                </c:pt>
                <c:pt idx="1377">
                  <c:v>260389</c:v>
                </c:pt>
                <c:pt idx="1378">
                  <c:v>260351</c:v>
                </c:pt>
                <c:pt idx="1379">
                  <c:v>260315</c:v>
                </c:pt>
                <c:pt idx="1380">
                  <c:v>260304</c:v>
                </c:pt>
                <c:pt idx="1381">
                  <c:v>260306</c:v>
                </c:pt>
                <c:pt idx="1382">
                  <c:v>260294</c:v>
                </c:pt>
                <c:pt idx="1383">
                  <c:v>260295</c:v>
                </c:pt>
                <c:pt idx="1384">
                  <c:v>260257</c:v>
                </c:pt>
                <c:pt idx="1385">
                  <c:v>260222</c:v>
                </c:pt>
                <c:pt idx="1386">
                  <c:v>260224</c:v>
                </c:pt>
                <c:pt idx="1387">
                  <c:v>260205</c:v>
                </c:pt>
                <c:pt idx="1388">
                  <c:v>260174</c:v>
                </c:pt>
                <c:pt idx="1389">
                  <c:v>260142</c:v>
                </c:pt>
                <c:pt idx="1390">
                  <c:v>260130</c:v>
                </c:pt>
                <c:pt idx="1391">
                  <c:v>260092</c:v>
                </c:pt>
                <c:pt idx="1392">
                  <c:v>260042</c:v>
                </c:pt>
                <c:pt idx="1393">
                  <c:v>260026</c:v>
                </c:pt>
                <c:pt idx="1394">
                  <c:v>259969</c:v>
                </c:pt>
                <c:pt idx="1395">
                  <c:v>259949</c:v>
                </c:pt>
                <c:pt idx="1396">
                  <c:v>259939</c:v>
                </c:pt>
                <c:pt idx="1397">
                  <c:v>259912</c:v>
                </c:pt>
                <c:pt idx="1398">
                  <c:v>259885</c:v>
                </c:pt>
                <c:pt idx="1399">
                  <c:v>259091</c:v>
                </c:pt>
                <c:pt idx="1400">
                  <c:v>259804</c:v>
                </c:pt>
                <c:pt idx="1401">
                  <c:v>259764</c:v>
                </c:pt>
                <c:pt idx="1402">
                  <c:v>259718</c:v>
                </c:pt>
                <c:pt idx="1403">
                  <c:v>259695</c:v>
                </c:pt>
                <c:pt idx="1404">
                  <c:v>259664</c:v>
                </c:pt>
                <c:pt idx="1405">
                  <c:v>259641</c:v>
                </c:pt>
                <c:pt idx="1406">
                  <c:v>259592</c:v>
                </c:pt>
                <c:pt idx="1407">
                  <c:v>259535</c:v>
                </c:pt>
                <c:pt idx="1408">
                  <c:v>259497</c:v>
                </c:pt>
                <c:pt idx="1409">
                  <c:v>259488</c:v>
                </c:pt>
                <c:pt idx="1410">
                  <c:v>259469</c:v>
                </c:pt>
                <c:pt idx="1411">
                  <c:v>259444</c:v>
                </c:pt>
                <c:pt idx="1412">
                  <c:v>259395</c:v>
                </c:pt>
                <c:pt idx="1413">
                  <c:v>259346</c:v>
                </c:pt>
                <c:pt idx="1414">
                  <c:v>259297</c:v>
                </c:pt>
                <c:pt idx="1415">
                  <c:v>259271</c:v>
                </c:pt>
                <c:pt idx="1416">
                  <c:v>259261</c:v>
                </c:pt>
                <c:pt idx="1417">
                  <c:v>259228</c:v>
                </c:pt>
                <c:pt idx="1418">
                  <c:v>259205</c:v>
                </c:pt>
                <c:pt idx="1419">
                  <c:v>259160</c:v>
                </c:pt>
                <c:pt idx="1420">
                  <c:v>259110</c:v>
                </c:pt>
                <c:pt idx="1421">
                  <c:v>259073</c:v>
                </c:pt>
                <c:pt idx="1422">
                  <c:v>259026</c:v>
                </c:pt>
                <c:pt idx="1423">
                  <c:v>258991</c:v>
                </c:pt>
                <c:pt idx="1424">
                  <c:v>258951</c:v>
                </c:pt>
                <c:pt idx="1425">
                  <c:v>258909</c:v>
                </c:pt>
                <c:pt idx="1426">
                  <c:v>258847</c:v>
                </c:pt>
                <c:pt idx="1427">
                  <c:v>258776</c:v>
                </c:pt>
                <c:pt idx="1428">
                  <c:v>258691</c:v>
                </c:pt>
                <c:pt idx="1429">
                  <c:v>258682</c:v>
                </c:pt>
                <c:pt idx="1430">
                  <c:v>258650</c:v>
                </c:pt>
                <c:pt idx="1431">
                  <c:v>258627</c:v>
                </c:pt>
                <c:pt idx="1432">
                  <c:v>258596</c:v>
                </c:pt>
                <c:pt idx="1433">
                  <c:v>258548</c:v>
                </c:pt>
                <c:pt idx="1434">
                  <c:v>258499</c:v>
                </c:pt>
                <c:pt idx="1435">
                  <c:v>258442</c:v>
                </c:pt>
                <c:pt idx="1436">
                  <c:v>258416</c:v>
                </c:pt>
                <c:pt idx="1437">
                  <c:v>258382</c:v>
                </c:pt>
                <c:pt idx="1438">
                  <c:v>258366</c:v>
                </c:pt>
                <c:pt idx="1439">
                  <c:v>258319</c:v>
                </c:pt>
                <c:pt idx="1440">
                  <c:v>258290</c:v>
                </c:pt>
                <c:pt idx="1441">
                  <c:v>258208</c:v>
                </c:pt>
                <c:pt idx="1442">
                  <c:v>258189</c:v>
                </c:pt>
                <c:pt idx="1443">
                  <c:v>258159</c:v>
                </c:pt>
                <c:pt idx="1444">
                  <c:v>258108</c:v>
                </c:pt>
                <c:pt idx="1445">
                  <c:v>258056</c:v>
                </c:pt>
                <c:pt idx="1446">
                  <c:v>257983</c:v>
                </c:pt>
                <c:pt idx="1447">
                  <c:v>257901</c:v>
                </c:pt>
                <c:pt idx="1448">
                  <c:v>257632</c:v>
                </c:pt>
                <c:pt idx="1449">
                  <c:v>257572</c:v>
                </c:pt>
                <c:pt idx="1450">
                  <c:v>257526</c:v>
                </c:pt>
                <c:pt idx="1451">
                  <c:v>257472</c:v>
                </c:pt>
                <c:pt idx="1452">
                  <c:v>257460</c:v>
                </c:pt>
                <c:pt idx="1453">
                  <c:v>257425</c:v>
                </c:pt>
                <c:pt idx="1454">
                  <c:v>257403</c:v>
                </c:pt>
                <c:pt idx="1455">
                  <c:v>257379</c:v>
                </c:pt>
                <c:pt idx="1456">
                  <c:v>257315</c:v>
                </c:pt>
                <c:pt idx="1457">
                  <c:v>257272</c:v>
                </c:pt>
                <c:pt idx="1458">
                  <c:v>257240</c:v>
                </c:pt>
                <c:pt idx="1459">
                  <c:v>257199</c:v>
                </c:pt>
                <c:pt idx="1460">
                  <c:v>257154</c:v>
                </c:pt>
                <c:pt idx="1461">
                  <c:v>257091</c:v>
                </c:pt>
                <c:pt idx="1462">
                  <c:v>256979</c:v>
                </c:pt>
                <c:pt idx="1463">
                  <c:v>256883</c:v>
                </c:pt>
                <c:pt idx="1464">
                  <c:v>256823</c:v>
                </c:pt>
                <c:pt idx="1465">
                  <c:v>256795</c:v>
                </c:pt>
                <c:pt idx="1466">
                  <c:v>256753</c:v>
                </c:pt>
                <c:pt idx="1467">
                  <c:v>256705</c:v>
                </c:pt>
                <c:pt idx="1468">
                  <c:v>256682</c:v>
                </c:pt>
                <c:pt idx="1469">
                  <c:v>256638</c:v>
                </c:pt>
                <c:pt idx="1470">
                  <c:v>256591</c:v>
                </c:pt>
                <c:pt idx="1471">
                  <c:v>256528</c:v>
                </c:pt>
                <c:pt idx="1472">
                  <c:v>256480</c:v>
                </c:pt>
                <c:pt idx="1473">
                  <c:v>256434</c:v>
                </c:pt>
                <c:pt idx="1474">
                  <c:v>256388</c:v>
                </c:pt>
                <c:pt idx="1475">
                  <c:v>256331</c:v>
                </c:pt>
                <c:pt idx="1476">
                  <c:v>256255</c:v>
                </c:pt>
                <c:pt idx="1477">
                  <c:v>256193</c:v>
                </c:pt>
                <c:pt idx="1478">
                  <c:v>256162</c:v>
                </c:pt>
                <c:pt idx="1479">
                  <c:v>256110</c:v>
                </c:pt>
                <c:pt idx="1480">
                  <c:v>256077</c:v>
                </c:pt>
                <c:pt idx="1481">
                  <c:v>255879</c:v>
                </c:pt>
                <c:pt idx="1482">
                  <c:v>255809</c:v>
                </c:pt>
                <c:pt idx="1483">
                  <c:v>255734</c:v>
                </c:pt>
                <c:pt idx="1484">
                  <c:v>255680</c:v>
                </c:pt>
                <c:pt idx="1485">
                  <c:v>255611</c:v>
                </c:pt>
                <c:pt idx="1486">
                  <c:v>255563</c:v>
                </c:pt>
                <c:pt idx="1487">
                  <c:v>255529</c:v>
                </c:pt>
                <c:pt idx="1488">
                  <c:v>255516</c:v>
                </c:pt>
                <c:pt idx="1489">
                  <c:v>255470</c:v>
                </c:pt>
                <c:pt idx="1490">
                  <c:v>255437</c:v>
                </c:pt>
                <c:pt idx="1491">
                  <c:v>255384</c:v>
                </c:pt>
                <c:pt idx="1492">
                  <c:v>255354</c:v>
                </c:pt>
                <c:pt idx="1493">
                  <c:v>255309</c:v>
                </c:pt>
                <c:pt idx="1494">
                  <c:v>255279</c:v>
                </c:pt>
                <c:pt idx="1495">
                  <c:v>255240</c:v>
                </c:pt>
                <c:pt idx="1496">
                  <c:v>255208</c:v>
                </c:pt>
                <c:pt idx="1497">
                  <c:v>255149</c:v>
                </c:pt>
                <c:pt idx="1498">
                  <c:v>255111</c:v>
                </c:pt>
                <c:pt idx="1499">
                  <c:v>255060</c:v>
                </c:pt>
                <c:pt idx="1500">
                  <c:v>255013</c:v>
                </c:pt>
                <c:pt idx="1501">
                  <c:v>254950</c:v>
                </c:pt>
                <c:pt idx="1502">
                  <c:v>254904</c:v>
                </c:pt>
                <c:pt idx="1503">
                  <c:v>254835</c:v>
                </c:pt>
                <c:pt idx="1504">
                  <c:v>254821</c:v>
                </c:pt>
                <c:pt idx="1505">
                  <c:v>254800</c:v>
                </c:pt>
                <c:pt idx="1506">
                  <c:v>254755</c:v>
                </c:pt>
                <c:pt idx="1507">
                  <c:v>254722</c:v>
                </c:pt>
                <c:pt idx="1508">
                  <c:v>254684</c:v>
                </c:pt>
                <c:pt idx="1509">
                  <c:v>254655</c:v>
                </c:pt>
                <c:pt idx="1510">
                  <c:v>254597</c:v>
                </c:pt>
                <c:pt idx="1511">
                  <c:v>254531</c:v>
                </c:pt>
                <c:pt idx="1512">
                  <c:v>254462</c:v>
                </c:pt>
                <c:pt idx="1513">
                  <c:v>254402</c:v>
                </c:pt>
                <c:pt idx="1514">
                  <c:v>254359</c:v>
                </c:pt>
                <c:pt idx="1515">
                  <c:v>254332</c:v>
                </c:pt>
                <c:pt idx="1516">
                  <c:v>254262</c:v>
                </c:pt>
                <c:pt idx="1517">
                  <c:v>254164</c:v>
                </c:pt>
                <c:pt idx="1518">
                  <c:v>254074</c:v>
                </c:pt>
                <c:pt idx="1519">
                  <c:v>254028</c:v>
                </c:pt>
                <c:pt idx="1520">
                  <c:v>253990</c:v>
                </c:pt>
                <c:pt idx="1521">
                  <c:v>253942</c:v>
                </c:pt>
                <c:pt idx="1522">
                  <c:v>253897</c:v>
                </c:pt>
                <c:pt idx="1523">
                  <c:v>253853</c:v>
                </c:pt>
                <c:pt idx="1524">
                  <c:v>253825</c:v>
                </c:pt>
                <c:pt idx="1525">
                  <c:v>253744</c:v>
                </c:pt>
                <c:pt idx="1526">
                  <c:v>253716</c:v>
                </c:pt>
                <c:pt idx="1527">
                  <c:v>253692</c:v>
                </c:pt>
                <c:pt idx="1528">
                  <c:v>253649</c:v>
                </c:pt>
                <c:pt idx="1529">
                  <c:v>253636</c:v>
                </c:pt>
                <c:pt idx="1530">
                  <c:v>253597</c:v>
                </c:pt>
                <c:pt idx="1531">
                  <c:v>253541</c:v>
                </c:pt>
                <c:pt idx="1532">
                  <c:v>253488</c:v>
                </c:pt>
                <c:pt idx="1533">
                  <c:v>253444</c:v>
                </c:pt>
                <c:pt idx="1534">
                  <c:v>253359</c:v>
                </c:pt>
                <c:pt idx="1535">
                  <c:v>253332</c:v>
                </c:pt>
                <c:pt idx="1536">
                  <c:v>253288</c:v>
                </c:pt>
                <c:pt idx="1537">
                  <c:v>253264</c:v>
                </c:pt>
                <c:pt idx="1538">
                  <c:v>253235</c:v>
                </c:pt>
                <c:pt idx="1539">
                  <c:v>253191</c:v>
                </c:pt>
                <c:pt idx="1540">
                  <c:v>253136</c:v>
                </c:pt>
                <c:pt idx="1541">
                  <c:v>253109</c:v>
                </c:pt>
                <c:pt idx="1542">
                  <c:v>253089</c:v>
                </c:pt>
                <c:pt idx="1543">
                  <c:v>253039</c:v>
                </c:pt>
                <c:pt idx="1544">
                  <c:v>253005</c:v>
                </c:pt>
                <c:pt idx="1545">
                  <c:v>252976</c:v>
                </c:pt>
                <c:pt idx="1546">
                  <c:v>252920</c:v>
                </c:pt>
                <c:pt idx="1547">
                  <c:v>252896</c:v>
                </c:pt>
                <c:pt idx="1548">
                  <c:v>252869</c:v>
                </c:pt>
                <c:pt idx="1549">
                  <c:v>252833</c:v>
                </c:pt>
                <c:pt idx="1550">
                  <c:v>252803</c:v>
                </c:pt>
                <c:pt idx="1551">
                  <c:v>252811</c:v>
                </c:pt>
                <c:pt idx="1552">
                  <c:v>252785</c:v>
                </c:pt>
                <c:pt idx="1553">
                  <c:v>252733</c:v>
                </c:pt>
                <c:pt idx="1554">
                  <c:v>252704</c:v>
                </c:pt>
              </c:numCache>
            </c:numRef>
          </c:val>
          <c:smooth val="0"/>
          <c:extLst>
            <c:ext xmlns:c16="http://schemas.microsoft.com/office/drawing/2014/chart" uri="{C3380CC4-5D6E-409C-BE32-E72D297353CC}">
              <c16:uniqueId val="{00000003-1B72-4DFF-8107-A1A7670798FB}"/>
            </c:ext>
          </c:extLst>
        </c:ser>
        <c:ser>
          <c:idx val="4"/>
          <c:order val="4"/>
          <c:tx>
            <c:strRef>
              <c:f>Sheet1!$F$1</c:f>
              <c:strCache>
                <c:ptCount val="1"/>
                <c:pt idx="0">
                  <c:v>mollybaz</c:v>
                </c:pt>
              </c:strCache>
            </c:strRef>
          </c:tx>
          <c:spPr>
            <a:ln w="28575" cap="rnd">
              <a:solidFill>
                <a:schemeClr val="accent5"/>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Sheet1!$F$2:$F$1556</c:f>
              <c:numCache>
                <c:formatCode>General</c:formatCode>
                <c:ptCount val="1555"/>
                <c:pt idx="836">
                  <c:v>624582</c:v>
                </c:pt>
                <c:pt idx="837">
                  <c:v>624739</c:v>
                </c:pt>
                <c:pt idx="838">
                  <c:v>625018</c:v>
                </c:pt>
                <c:pt idx="839">
                  <c:v>626129</c:v>
                </c:pt>
                <c:pt idx="840">
                  <c:v>627225</c:v>
                </c:pt>
                <c:pt idx="841">
                  <c:v>630546</c:v>
                </c:pt>
                <c:pt idx="842">
                  <c:v>631839</c:v>
                </c:pt>
                <c:pt idx="843">
                  <c:v>632797</c:v>
                </c:pt>
                <c:pt idx="844">
                  <c:v>633229</c:v>
                </c:pt>
                <c:pt idx="845">
                  <c:v>633792</c:v>
                </c:pt>
                <c:pt idx="846">
                  <c:v>634631</c:v>
                </c:pt>
                <c:pt idx="847">
                  <c:v>635998</c:v>
                </c:pt>
                <c:pt idx="848">
                  <c:v>637063</c:v>
                </c:pt>
                <c:pt idx="849">
                  <c:v>637980</c:v>
                </c:pt>
                <c:pt idx="850">
                  <c:v>638587</c:v>
                </c:pt>
                <c:pt idx="851">
                  <c:v>639040</c:v>
                </c:pt>
                <c:pt idx="852">
                  <c:v>639634</c:v>
                </c:pt>
                <c:pt idx="853">
                  <c:v>640211</c:v>
                </c:pt>
                <c:pt idx="854">
                  <c:v>640334</c:v>
                </c:pt>
                <c:pt idx="855">
                  <c:v>640880</c:v>
                </c:pt>
                <c:pt idx="856">
                  <c:v>641106</c:v>
                </c:pt>
                <c:pt idx="857">
                  <c:v>641490</c:v>
                </c:pt>
                <c:pt idx="858">
                  <c:v>641882</c:v>
                </c:pt>
                <c:pt idx="859">
                  <c:v>642334</c:v>
                </c:pt>
                <c:pt idx="860">
                  <c:v>643262</c:v>
                </c:pt>
                <c:pt idx="861">
                  <c:v>643852</c:v>
                </c:pt>
                <c:pt idx="862">
                  <c:v>644299</c:v>
                </c:pt>
                <c:pt idx="863">
                  <c:v>644881</c:v>
                </c:pt>
                <c:pt idx="864">
                  <c:v>645148</c:v>
                </c:pt>
                <c:pt idx="865">
                  <c:v>645910</c:v>
                </c:pt>
                <c:pt idx="866">
                  <c:v>646257</c:v>
                </c:pt>
                <c:pt idx="867">
                  <c:v>646517</c:v>
                </c:pt>
                <c:pt idx="868">
                  <c:v>646906</c:v>
                </c:pt>
                <c:pt idx="869">
                  <c:v>647140</c:v>
                </c:pt>
                <c:pt idx="870">
                  <c:v>647427</c:v>
                </c:pt>
                <c:pt idx="871">
                  <c:v>647487</c:v>
                </c:pt>
                <c:pt idx="872">
                  <c:v>647934</c:v>
                </c:pt>
                <c:pt idx="873">
                  <c:v>648654</c:v>
                </c:pt>
                <c:pt idx="874">
                  <c:v>649428</c:v>
                </c:pt>
                <c:pt idx="875">
                  <c:v>649719</c:v>
                </c:pt>
                <c:pt idx="876">
                  <c:v>649952</c:v>
                </c:pt>
                <c:pt idx="877">
                  <c:v>650166</c:v>
                </c:pt>
                <c:pt idx="878">
                  <c:v>650211</c:v>
                </c:pt>
                <c:pt idx="879">
                  <c:v>650251</c:v>
                </c:pt>
                <c:pt idx="880">
                  <c:v>650390</c:v>
                </c:pt>
                <c:pt idx="881">
                  <c:v>650581</c:v>
                </c:pt>
                <c:pt idx="882">
                  <c:v>651064</c:v>
                </c:pt>
                <c:pt idx="883">
                  <c:v>651382</c:v>
                </c:pt>
                <c:pt idx="884">
                  <c:v>651895</c:v>
                </c:pt>
                <c:pt idx="885">
                  <c:v>652261</c:v>
                </c:pt>
                <c:pt idx="886">
                  <c:v>652467</c:v>
                </c:pt>
                <c:pt idx="887">
                  <c:v>652746</c:v>
                </c:pt>
                <c:pt idx="888">
                  <c:v>653273</c:v>
                </c:pt>
                <c:pt idx="889">
                  <c:v>654113</c:v>
                </c:pt>
                <c:pt idx="890">
                  <c:v>655266</c:v>
                </c:pt>
                <c:pt idx="891">
                  <c:v>656052</c:v>
                </c:pt>
                <c:pt idx="892">
                  <c:v>656685</c:v>
                </c:pt>
                <c:pt idx="893">
                  <c:v>657309</c:v>
                </c:pt>
                <c:pt idx="894">
                  <c:v>657711</c:v>
                </c:pt>
                <c:pt idx="895">
                  <c:v>658020</c:v>
                </c:pt>
                <c:pt idx="896">
                  <c:v>658301</c:v>
                </c:pt>
                <c:pt idx="897">
                  <c:v>658540</c:v>
                </c:pt>
                <c:pt idx="898">
                  <c:v>658770</c:v>
                </c:pt>
                <c:pt idx="899">
                  <c:v>658931</c:v>
                </c:pt>
                <c:pt idx="900">
                  <c:v>658906</c:v>
                </c:pt>
                <c:pt idx="901">
                  <c:v>659000</c:v>
                </c:pt>
                <c:pt idx="902">
                  <c:v>659158</c:v>
                </c:pt>
                <c:pt idx="903">
                  <c:v>659303</c:v>
                </c:pt>
                <c:pt idx="904">
                  <c:v>659430</c:v>
                </c:pt>
                <c:pt idx="905">
                  <c:v>659607</c:v>
                </c:pt>
                <c:pt idx="906">
                  <c:v>659726</c:v>
                </c:pt>
                <c:pt idx="907">
                  <c:v>659889</c:v>
                </c:pt>
                <c:pt idx="908">
                  <c:v>660063</c:v>
                </c:pt>
                <c:pt idx="909">
                  <c:v>660311</c:v>
                </c:pt>
                <c:pt idx="910">
                  <c:v>660594</c:v>
                </c:pt>
                <c:pt idx="911">
                  <c:v>660952</c:v>
                </c:pt>
                <c:pt idx="912">
                  <c:v>661283</c:v>
                </c:pt>
                <c:pt idx="913">
                  <c:v>661429</c:v>
                </c:pt>
                <c:pt idx="914">
                  <c:v>661565</c:v>
                </c:pt>
                <c:pt idx="915">
                  <c:v>661819</c:v>
                </c:pt>
                <c:pt idx="916">
                  <c:v>661974</c:v>
                </c:pt>
                <c:pt idx="917">
                  <c:v>662143</c:v>
                </c:pt>
                <c:pt idx="918">
                  <c:v>662292</c:v>
                </c:pt>
                <c:pt idx="919">
                  <c:v>662454</c:v>
                </c:pt>
                <c:pt idx="920">
                  <c:v>662684</c:v>
                </c:pt>
                <c:pt idx="921">
                  <c:v>662741</c:v>
                </c:pt>
                <c:pt idx="922">
                  <c:v>662936</c:v>
                </c:pt>
                <c:pt idx="923">
                  <c:v>663254</c:v>
                </c:pt>
                <c:pt idx="924">
                  <c:v>663653</c:v>
                </c:pt>
                <c:pt idx="925">
                  <c:v>663899</c:v>
                </c:pt>
                <c:pt idx="926">
                  <c:v>664141</c:v>
                </c:pt>
                <c:pt idx="927">
                  <c:v>664225</c:v>
                </c:pt>
                <c:pt idx="928">
                  <c:v>664702</c:v>
                </c:pt>
                <c:pt idx="929">
                  <c:v>665090</c:v>
                </c:pt>
                <c:pt idx="930">
                  <c:v>666068</c:v>
                </c:pt>
                <c:pt idx="931">
                  <c:v>666851</c:v>
                </c:pt>
                <c:pt idx="932">
                  <c:v>667000</c:v>
                </c:pt>
                <c:pt idx="933">
                  <c:v>667247</c:v>
                </c:pt>
                <c:pt idx="934">
                  <c:v>667443</c:v>
                </c:pt>
                <c:pt idx="935">
                  <c:v>667589</c:v>
                </c:pt>
                <c:pt idx="936">
                  <c:v>667926</c:v>
                </c:pt>
                <c:pt idx="937">
                  <c:v>668411</c:v>
                </c:pt>
                <c:pt idx="938">
                  <c:v>668653</c:v>
                </c:pt>
                <c:pt idx="939">
                  <c:v>668867</c:v>
                </c:pt>
                <c:pt idx="940">
                  <c:v>669043</c:v>
                </c:pt>
                <c:pt idx="941">
                  <c:v>669205</c:v>
                </c:pt>
                <c:pt idx="942">
                  <c:v>669226</c:v>
                </c:pt>
                <c:pt idx="943">
                  <c:v>669458</c:v>
                </c:pt>
                <c:pt idx="944">
                  <c:v>669715</c:v>
                </c:pt>
                <c:pt idx="945">
                  <c:v>670255</c:v>
                </c:pt>
                <c:pt idx="946">
                  <c:v>670476</c:v>
                </c:pt>
                <c:pt idx="947">
                  <c:v>670778</c:v>
                </c:pt>
                <c:pt idx="948">
                  <c:v>670998</c:v>
                </c:pt>
                <c:pt idx="949">
                  <c:v>671054</c:v>
                </c:pt>
                <c:pt idx="950">
                  <c:v>671235</c:v>
                </c:pt>
                <c:pt idx="951">
                  <c:v>671391</c:v>
                </c:pt>
                <c:pt idx="952">
                  <c:v>671571</c:v>
                </c:pt>
                <c:pt idx="953">
                  <c:v>671674</c:v>
                </c:pt>
                <c:pt idx="954">
                  <c:v>671951</c:v>
                </c:pt>
                <c:pt idx="955">
                  <c:v>672129</c:v>
                </c:pt>
                <c:pt idx="956">
                  <c:v>672073</c:v>
                </c:pt>
                <c:pt idx="957">
                  <c:v>672241</c:v>
                </c:pt>
                <c:pt idx="958">
                  <c:v>672345</c:v>
                </c:pt>
                <c:pt idx="959">
                  <c:v>672452</c:v>
                </c:pt>
                <c:pt idx="960">
                  <c:v>672507</c:v>
                </c:pt>
                <c:pt idx="961">
                  <c:v>672572</c:v>
                </c:pt>
                <c:pt idx="962">
                  <c:v>672698</c:v>
                </c:pt>
                <c:pt idx="963">
                  <c:v>672815</c:v>
                </c:pt>
                <c:pt idx="964">
                  <c:v>673086</c:v>
                </c:pt>
                <c:pt idx="965">
                  <c:v>673321</c:v>
                </c:pt>
                <c:pt idx="966">
                  <c:v>673430</c:v>
                </c:pt>
                <c:pt idx="967">
                  <c:v>673822</c:v>
                </c:pt>
                <c:pt idx="968">
                  <c:v>673917</c:v>
                </c:pt>
                <c:pt idx="969">
                  <c:v>674124</c:v>
                </c:pt>
                <c:pt idx="970">
                  <c:v>674411</c:v>
                </c:pt>
                <c:pt idx="971">
                  <c:v>674642</c:v>
                </c:pt>
                <c:pt idx="972">
                  <c:v>674849</c:v>
                </c:pt>
                <c:pt idx="973">
                  <c:v>675195</c:v>
                </c:pt>
                <c:pt idx="974">
                  <c:v>675318</c:v>
                </c:pt>
                <c:pt idx="975">
                  <c:v>675522</c:v>
                </c:pt>
                <c:pt idx="976">
                  <c:v>675625</c:v>
                </c:pt>
                <c:pt idx="977">
                  <c:v>675777</c:v>
                </c:pt>
                <c:pt idx="978">
                  <c:v>675832</c:v>
                </c:pt>
                <c:pt idx="979">
                  <c:v>675736</c:v>
                </c:pt>
                <c:pt idx="980">
                  <c:v>675995</c:v>
                </c:pt>
                <c:pt idx="981">
                  <c:v>675983</c:v>
                </c:pt>
                <c:pt idx="982">
                  <c:v>676012</c:v>
                </c:pt>
                <c:pt idx="983">
                  <c:v>676142</c:v>
                </c:pt>
                <c:pt idx="984">
                  <c:v>676338</c:v>
                </c:pt>
                <c:pt idx="985">
                  <c:v>676817</c:v>
                </c:pt>
                <c:pt idx="986">
                  <c:v>677122</c:v>
                </c:pt>
                <c:pt idx="987">
                  <c:v>677192</c:v>
                </c:pt>
                <c:pt idx="988">
                  <c:v>677231</c:v>
                </c:pt>
                <c:pt idx="989">
                  <c:v>677262</c:v>
                </c:pt>
                <c:pt idx="990">
                  <c:v>677424</c:v>
                </c:pt>
                <c:pt idx="991">
                  <c:v>677647</c:v>
                </c:pt>
                <c:pt idx="992">
                  <c:v>677815</c:v>
                </c:pt>
                <c:pt idx="993">
                  <c:v>678175</c:v>
                </c:pt>
                <c:pt idx="994">
                  <c:v>678355</c:v>
                </c:pt>
                <c:pt idx="995">
                  <c:v>678617</c:v>
                </c:pt>
                <c:pt idx="996">
                  <c:v>678707</c:v>
                </c:pt>
                <c:pt idx="997">
                  <c:v>678755</c:v>
                </c:pt>
                <c:pt idx="998">
                  <c:v>679040</c:v>
                </c:pt>
                <c:pt idx="999">
                  <c:v>679069</c:v>
                </c:pt>
                <c:pt idx="1000">
                  <c:v>679446</c:v>
                </c:pt>
                <c:pt idx="1001">
                  <c:v>679512</c:v>
                </c:pt>
                <c:pt idx="1002">
                  <c:v>679572</c:v>
                </c:pt>
                <c:pt idx="1003">
                  <c:v>679584</c:v>
                </c:pt>
                <c:pt idx="1004">
                  <c:v>679613</c:v>
                </c:pt>
                <c:pt idx="1005">
                  <c:v>679665</c:v>
                </c:pt>
                <c:pt idx="1006">
                  <c:v>679744</c:v>
                </c:pt>
                <c:pt idx="1007">
                  <c:v>679799</c:v>
                </c:pt>
                <c:pt idx="1008">
                  <c:v>679720</c:v>
                </c:pt>
                <c:pt idx="1009">
                  <c:v>679765</c:v>
                </c:pt>
                <c:pt idx="1010">
                  <c:v>679762</c:v>
                </c:pt>
                <c:pt idx="1011">
                  <c:v>679742</c:v>
                </c:pt>
                <c:pt idx="1012">
                  <c:v>679863</c:v>
                </c:pt>
                <c:pt idx="1013">
                  <c:v>680002</c:v>
                </c:pt>
                <c:pt idx="1014">
                  <c:v>680061</c:v>
                </c:pt>
                <c:pt idx="1015">
                  <c:v>680158</c:v>
                </c:pt>
                <c:pt idx="1016">
                  <c:v>680253</c:v>
                </c:pt>
                <c:pt idx="1017">
                  <c:v>680230</c:v>
                </c:pt>
                <c:pt idx="1018">
                  <c:v>680287</c:v>
                </c:pt>
                <c:pt idx="1019">
                  <c:v>680309</c:v>
                </c:pt>
                <c:pt idx="1020">
                  <c:v>680259</c:v>
                </c:pt>
                <c:pt idx="1021">
                  <c:v>680150</c:v>
                </c:pt>
                <c:pt idx="1022">
                  <c:v>680172</c:v>
                </c:pt>
                <c:pt idx="1023">
                  <c:v>680331</c:v>
                </c:pt>
                <c:pt idx="1024">
                  <c:v>680396</c:v>
                </c:pt>
                <c:pt idx="1025">
                  <c:v>680512</c:v>
                </c:pt>
                <c:pt idx="1026">
                  <c:v>680477</c:v>
                </c:pt>
                <c:pt idx="1027">
                  <c:v>680593</c:v>
                </c:pt>
                <c:pt idx="1028">
                  <c:v>680764</c:v>
                </c:pt>
                <c:pt idx="1029">
                  <c:v>680864</c:v>
                </c:pt>
                <c:pt idx="1030">
                  <c:v>680777</c:v>
                </c:pt>
                <c:pt idx="1031">
                  <c:v>680763</c:v>
                </c:pt>
                <c:pt idx="1032">
                  <c:v>680769</c:v>
                </c:pt>
                <c:pt idx="1033">
                  <c:v>680714</c:v>
                </c:pt>
                <c:pt idx="1034">
                  <c:v>680814</c:v>
                </c:pt>
                <c:pt idx="1035">
                  <c:v>680913</c:v>
                </c:pt>
                <c:pt idx="1036">
                  <c:v>680957</c:v>
                </c:pt>
                <c:pt idx="1037">
                  <c:v>680598</c:v>
                </c:pt>
                <c:pt idx="1038">
                  <c:v>680560</c:v>
                </c:pt>
                <c:pt idx="1039">
                  <c:v>680494</c:v>
                </c:pt>
                <c:pt idx="1040">
                  <c:v>680517</c:v>
                </c:pt>
                <c:pt idx="1041">
                  <c:v>680596</c:v>
                </c:pt>
                <c:pt idx="1042">
                  <c:v>680640</c:v>
                </c:pt>
                <c:pt idx="1043">
                  <c:v>680600</c:v>
                </c:pt>
                <c:pt idx="1044">
                  <c:v>680136</c:v>
                </c:pt>
                <c:pt idx="1045">
                  <c:v>679993</c:v>
                </c:pt>
                <c:pt idx="1046">
                  <c:v>679983</c:v>
                </c:pt>
                <c:pt idx="1047">
                  <c:v>679890</c:v>
                </c:pt>
                <c:pt idx="1048">
                  <c:v>679937</c:v>
                </c:pt>
                <c:pt idx="1049">
                  <c:v>679915</c:v>
                </c:pt>
                <c:pt idx="1050">
                  <c:v>679897</c:v>
                </c:pt>
                <c:pt idx="1051">
                  <c:v>679906</c:v>
                </c:pt>
                <c:pt idx="1052">
                  <c:v>679958</c:v>
                </c:pt>
                <c:pt idx="1053">
                  <c:v>679936</c:v>
                </c:pt>
                <c:pt idx="1054">
                  <c:v>679884</c:v>
                </c:pt>
                <c:pt idx="1055">
                  <c:v>679832</c:v>
                </c:pt>
                <c:pt idx="1056">
                  <c:v>679806</c:v>
                </c:pt>
                <c:pt idx="1057">
                  <c:v>679790</c:v>
                </c:pt>
                <c:pt idx="1058">
                  <c:v>679700</c:v>
                </c:pt>
                <c:pt idx="1059">
                  <c:v>679284</c:v>
                </c:pt>
                <c:pt idx="1060">
                  <c:v>679272</c:v>
                </c:pt>
                <c:pt idx="1061">
                  <c:v>679271</c:v>
                </c:pt>
                <c:pt idx="1062">
                  <c:v>679179</c:v>
                </c:pt>
                <c:pt idx="1063">
                  <c:v>679174</c:v>
                </c:pt>
                <c:pt idx="1064">
                  <c:v>679047</c:v>
                </c:pt>
                <c:pt idx="1065">
                  <c:v>679125</c:v>
                </c:pt>
                <c:pt idx="1066">
                  <c:v>679627</c:v>
                </c:pt>
                <c:pt idx="1067">
                  <c:v>679736</c:v>
                </c:pt>
                <c:pt idx="1068">
                  <c:v>679709</c:v>
                </c:pt>
                <c:pt idx="1069">
                  <c:v>679770</c:v>
                </c:pt>
                <c:pt idx="1070">
                  <c:v>679795</c:v>
                </c:pt>
                <c:pt idx="1071">
                  <c:v>679747</c:v>
                </c:pt>
                <c:pt idx="1072">
                  <c:v>679647</c:v>
                </c:pt>
                <c:pt idx="1073">
                  <c:v>679578</c:v>
                </c:pt>
                <c:pt idx="1074">
                  <c:v>679637</c:v>
                </c:pt>
                <c:pt idx="1075">
                  <c:v>679705</c:v>
                </c:pt>
                <c:pt idx="1076">
                  <c:v>679752</c:v>
                </c:pt>
                <c:pt idx="1077">
                  <c:v>679753</c:v>
                </c:pt>
                <c:pt idx="1078">
                  <c:v>679824</c:v>
                </c:pt>
                <c:pt idx="1079">
                  <c:v>679738</c:v>
                </c:pt>
                <c:pt idx="1080">
                  <c:v>679688</c:v>
                </c:pt>
                <c:pt idx="1081">
                  <c:v>679647</c:v>
                </c:pt>
                <c:pt idx="1082">
                  <c:v>679775</c:v>
                </c:pt>
                <c:pt idx="1083">
                  <c:v>679827</c:v>
                </c:pt>
                <c:pt idx="1084">
                  <c:v>679876</c:v>
                </c:pt>
                <c:pt idx="1085">
                  <c:v>679938</c:v>
                </c:pt>
                <c:pt idx="1086">
                  <c:v>679986</c:v>
                </c:pt>
                <c:pt idx="1087">
                  <c:v>680061</c:v>
                </c:pt>
                <c:pt idx="1088">
                  <c:v>680444</c:v>
                </c:pt>
                <c:pt idx="1089">
                  <c:v>680629</c:v>
                </c:pt>
                <c:pt idx="1090">
                  <c:v>680722</c:v>
                </c:pt>
                <c:pt idx="1091">
                  <c:v>680858</c:v>
                </c:pt>
                <c:pt idx="1092">
                  <c:v>681024</c:v>
                </c:pt>
                <c:pt idx="1093">
                  <c:v>681186</c:v>
                </c:pt>
                <c:pt idx="1094">
                  <c:v>681270</c:v>
                </c:pt>
                <c:pt idx="1095">
                  <c:v>681270</c:v>
                </c:pt>
                <c:pt idx="1096">
                  <c:v>681188</c:v>
                </c:pt>
                <c:pt idx="1097">
                  <c:v>681120</c:v>
                </c:pt>
                <c:pt idx="1098">
                  <c:v>681235</c:v>
                </c:pt>
                <c:pt idx="1099">
                  <c:v>681162</c:v>
                </c:pt>
                <c:pt idx="1100">
                  <c:v>681296</c:v>
                </c:pt>
                <c:pt idx="1101">
                  <c:v>681441</c:v>
                </c:pt>
                <c:pt idx="1102">
                  <c:v>681480</c:v>
                </c:pt>
                <c:pt idx="1103">
                  <c:v>681773</c:v>
                </c:pt>
                <c:pt idx="1104">
                  <c:v>681977</c:v>
                </c:pt>
                <c:pt idx="1105">
                  <c:v>682237</c:v>
                </c:pt>
                <c:pt idx="1106">
                  <c:v>682465</c:v>
                </c:pt>
                <c:pt idx="1107">
                  <c:v>682526</c:v>
                </c:pt>
                <c:pt idx="1108">
                  <c:v>682719</c:v>
                </c:pt>
                <c:pt idx="1109">
                  <c:v>682772</c:v>
                </c:pt>
                <c:pt idx="1110">
                  <c:v>682863</c:v>
                </c:pt>
                <c:pt idx="1111">
                  <c:v>683061</c:v>
                </c:pt>
                <c:pt idx="1112">
                  <c:v>683241</c:v>
                </c:pt>
                <c:pt idx="1113">
                  <c:v>683430</c:v>
                </c:pt>
                <c:pt idx="1114">
                  <c:v>683570</c:v>
                </c:pt>
                <c:pt idx="1115">
                  <c:v>683659</c:v>
                </c:pt>
                <c:pt idx="1116">
                  <c:v>683645</c:v>
                </c:pt>
                <c:pt idx="1117">
                  <c:v>683696</c:v>
                </c:pt>
                <c:pt idx="1118">
                  <c:v>683799</c:v>
                </c:pt>
                <c:pt idx="1119">
                  <c:v>683959</c:v>
                </c:pt>
                <c:pt idx="1120">
                  <c:v>684295</c:v>
                </c:pt>
                <c:pt idx="1121">
                  <c:v>684890</c:v>
                </c:pt>
                <c:pt idx="1122">
                  <c:v>684959</c:v>
                </c:pt>
                <c:pt idx="1123">
                  <c:v>685088</c:v>
                </c:pt>
                <c:pt idx="1124">
                  <c:v>685254</c:v>
                </c:pt>
                <c:pt idx="1125">
                  <c:v>685504</c:v>
                </c:pt>
                <c:pt idx="1126">
                  <c:v>685729</c:v>
                </c:pt>
                <c:pt idx="1127">
                  <c:v>685799</c:v>
                </c:pt>
                <c:pt idx="1128">
                  <c:v>685784</c:v>
                </c:pt>
                <c:pt idx="1129">
                  <c:v>685714</c:v>
                </c:pt>
                <c:pt idx="1130">
                  <c:v>685785</c:v>
                </c:pt>
                <c:pt idx="1131">
                  <c:v>685811</c:v>
                </c:pt>
                <c:pt idx="1132">
                  <c:v>685869</c:v>
                </c:pt>
                <c:pt idx="1133">
                  <c:v>685964</c:v>
                </c:pt>
                <c:pt idx="1134">
                  <c:v>686045</c:v>
                </c:pt>
                <c:pt idx="1135">
                  <c:v>686070</c:v>
                </c:pt>
                <c:pt idx="1136">
                  <c:v>686119</c:v>
                </c:pt>
                <c:pt idx="1137">
                  <c:v>686162</c:v>
                </c:pt>
                <c:pt idx="1138">
                  <c:v>686073</c:v>
                </c:pt>
                <c:pt idx="1139">
                  <c:v>686168</c:v>
                </c:pt>
                <c:pt idx="1140">
                  <c:v>686188</c:v>
                </c:pt>
                <c:pt idx="1141">
                  <c:v>686239</c:v>
                </c:pt>
                <c:pt idx="1142">
                  <c:v>686221</c:v>
                </c:pt>
                <c:pt idx="1143">
                  <c:v>686260</c:v>
                </c:pt>
                <c:pt idx="1144">
                  <c:v>686247</c:v>
                </c:pt>
                <c:pt idx="1145">
                  <c:v>686183</c:v>
                </c:pt>
                <c:pt idx="1146">
                  <c:v>686200</c:v>
                </c:pt>
                <c:pt idx="1147">
                  <c:v>686195</c:v>
                </c:pt>
                <c:pt idx="1148">
                  <c:v>686182</c:v>
                </c:pt>
                <c:pt idx="1149">
                  <c:v>686146</c:v>
                </c:pt>
                <c:pt idx="1150">
                  <c:v>686168</c:v>
                </c:pt>
                <c:pt idx="1151">
                  <c:v>686121</c:v>
                </c:pt>
                <c:pt idx="1152">
                  <c:v>686136</c:v>
                </c:pt>
                <c:pt idx="1153">
                  <c:v>686193</c:v>
                </c:pt>
                <c:pt idx="1154">
                  <c:v>686088</c:v>
                </c:pt>
                <c:pt idx="1155">
                  <c:v>686143</c:v>
                </c:pt>
                <c:pt idx="1156">
                  <c:v>686290</c:v>
                </c:pt>
                <c:pt idx="1157">
                  <c:v>686309</c:v>
                </c:pt>
                <c:pt idx="1158">
                  <c:v>686245</c:v>
                </c:pt>
                <c:pt idx="1159">
                  <c:v>685933</c:v>
                </c:pt>
                <c:pt idx="1160">
                  <c:v>685877</c:v>
                </c:pt>
                <c:pt idx="1161">
                  <c:v>685885</c:v>
                </c:pt>
                <c:pt idx="1162">
                  <c:v>685876</c:v>
                </c:pt>
                <c:pt idx="1163">
                  <c:v>685905</c:v>
                </c:pt>
                <c:pt idx="1164">
                  <c:v>685871</c:v>
                </c:pt>
                <c:pt idx="1165">
                  <c:v>685968</c:v>
                </c:pt>
                <c:pt idx="1166">
                  <c:v>686058</c:v>
                </c:pt>
                <c:pt idx="1167">
                  <c:v>685989</c:v>
                </c:pt>
                <c:pt idx="1168">
                  <c:v>686042</c:v>
                </c:pt>
                <c:pt idx="1169">
                  <c:v>686062</c:v>
                </c:pt>
                <c:pt idx="1170">
                  <c:v>686056</c:v>
                </c:pt>
                <c:pt idx="1171">
                  <c:v>686033</c:v>
                </c:pt>
                <c:pt idx="1172">
                  <c:v>686052</c:v>
                </c:pt>
                <c:pt idx="1173">
                  <c:v>686060</c:v>
                </c:pt>
                <c:pt idx="1174">
                  <c:v>686328</c:v>
                </c:pt>
                <c:pt idx="1175">
                  <c:v>686431</c:v>
                </c:pt>
                <c:pt idx="1176">
                  <c:v>686947</c:v>
                </c:pt>
                <c:pt idx="1177">
                  <c:v>687216</c:v>
                </c:pt>
                <c:pt idx="1178">
                  <c:v>687374</c:v>
                </c:pt>
                <c:pt idx="1179">
                  <c:v>687392</c:v>
                </c:pt>
                <c:pt idx="1180">
                  <c:v>687483</c:v>
                </c:pt>
                <c:pt idx="1181">
                  <c:v>687468</c:v>
                </c:pt>
                <c:pt idx="1182">
                  <c:v>687486</c:v>
                </c:pt>
                <c:pt idx="1183">
                  <c:v>687462</c:v>
                </c:pt>
                <c:pt idx="1184">
                  <c:v>687524</c:v>
                </c:pt>
                <c:pt idx="1185">
                  <c:v>687533</c:v>
                </c:pt>
                <c:pt idx="1186">
                  <c:v>687590</c:v>
                </c:pt>
                <c:pt idx="1187">
                  <c:v>687625</c:v>
                </c:pt>
                <c:pt idx="1188">
                  <c:v>687630</c:v>
                </c:pt>
                <c:pt idx="1189">
                  <c:v>687654</c:v>
                </c:pt>
                <c:pt idx="1190">
                  <c:v>687678</c:v>
                </c:pt>
                <c:pt idx="1191">
                  <c:v>687608</c:v>
                </c:pt>
                <c:pt idx="1192">
                  <c:v>687576</c:v>
                </c:pt>
                <c:pt idx="1193">
                  <c:v>687583</c:v>
                </c:pt>
                <c:pt idx="1194">
                  <c:v>687661</c:v>
                </c:pt>
                <c:pt idx="1195">
                  <c:v>687729</c:v>
                </c:pt>
                <c:pt idx="1196">
                  <c:v>687765</c:v>
                </c:pt>
                <c:pt idx="1197">
                  <c:v>687701</c:v>
                </c:pt>
                <c:pt idx="1198">
                  <c:v>687700</c:v>
                </c:pt>
                <c:pt idx="1199">
                  <c:v>687743</c:v>
                </c:pt>
                <c:pt idx="1200">
                  <c:v>687775</c:v>
                </c:pt>
                <c:pt idx="1201">
                  <c:v>687735</c:v>
                </c:pt>
                <c:pt idx="1202">
                  <c:v>687761</c:v>
                </c:pt>
                <c:pt idx="1203">
                  <c:v>687758</c:v>
                </c:pt>
                <c:pt idx="1204">
                  <c:v>687713</c:v>
                </c:pt>
                <c:pt idx="1205">
                  <c:v>687790</c:v>
                </c:pt>
                <c:pt idx="1206">
                  <c:v>687751</c:v>
                </c:pt>
                <c:pt idx="1207">
                  <c:v>687763</c:v>
                </c:pt>
                <c:pt idx="1208">
                  <c:v>687772</c:v>
                </c:pt>
                <c:pt idx="1209">
                  <c:v>687756</c:v>
                </c:pt>
                <c:pt idx="1210">
                  <c:v>687810</c:v>
                </c:pt>
                <c:pt idx="1211">
                  <c:v>687819</c:v>
                </c:pt>
                <c:pt idx="1212">
                  <c:v>687675</c:v>
                </c:pt>
                <c:pt idx="1213">
                  <c:v>687682</c:v>
                </c:pt>
                <c:pt idx="1214">
                  <c:v>687576</c:v>
                </c:pt>
                <c:pt idx="1215">
                  <c:v>687403</c:v>
                </c:pt>
                <c:pt idx="1216">
                  <c:v>687458</c:v>
                </c:pt>
                <c:pt idx="1217">
                  <c:v>687505</c:v>
                </c:pt>
                <c:pt idx="1218">
                  <c:v>687523</c:v>
                </c:pt>
                <c:pt idx="1219">
                  <c:v>687544</c:v>
                </c:pt>
                <c:pt idx="1220">
                  <c:v>687655</c:v>
                </c:pt>
                <c:pt idx="1221">
                  <c:v>687742</c:v>
                </c:pt>
                <c:pt idx="1222">
                  <c:v>687812</c:v>
                </c:pt>
                <c:pt idx="1223">
                  <c:v>687935</c:v>
                </c:pt>
                <c:pt idx="1224">
                  <c:v>688072</c:v>
                </c:pt>
                <c:pt idx="1225">
                  <c:v>688120</c:v>
                </c:pt>
                <c:pt idx="1226">
                  <c:v>688108</c:v>
                </c:pt>
                <c:pt idx="1227">
                  <c:v>688166</c:v>
                </c:pt>
                <c:pt idx="1228">
                  <c:v>688235</c:v>
                </c:pt>
                <c:pt idx="1229">
                  <c:v>688224</c:v>
                </c:pt>
                <c:pt idx="1230">
                  <c:v>688237</c:v>
                </c:pt>
                <c:pt idx="1231">
                  <c:v>688287</c:v>
                </c:pt>
                <c:pt idx="1232">
                  <c:v>688438</c:v>
                </c:pt>
                <c:pt idx="1233">
                  <c:v>688603</c:v>
                </c:pt>
                <c:pt idx="1234">
                  <c:v>688736</c:v>
                </c:pt>
                <c:pt idx="1235">
                  <c:v>688812</c:v>
                </c:pt>
                <c:pt idx="1236">
                  <c:v>688851</c:v>
                </c:pt>
                <c:pt idx="1237">
                  <c:v>688869</c:v>
                </c:pt>
                <c:pt idx="1238">
                  <c:v>688871</c:v>
                </c:pt>
                <c:pt idx="1239">
                  <c:v>688855</c:v>
                </c:pt>
                <c:pt idx="1240">
                  <c:v>689003</c:v>
                </c:pt>
                <c:pt idx="1241">
                  <c:v>688949</c:v>
                </c:pt>
                <c:pt idx="1242">
                  <c:v>688854</c:v>
                </c:pt>
                <c:pt idx="1243">
                  <c:v>688712</c:v>
                </c:pt>
                <c:pt idx="1244">
                  <c:v>688494</c:v>
                </c:pt>
                <c:pt idx="1245">
                  <c:v>688716</c:v>
                </c:pt>
                <c:pt idx="1246">
                  <c:v>688621</c:v>
                </c:pt>
                <c:pt idx="1247">
                  <c:v>688705</c:v>
                </c:pt>
                <c:pt idx="1248">
                  <c:v>688803</c:v>
                </c:pt>
                <c:pt idx="1249">
                  <c:v>688856</c:v>
                </c:pt>
                <c:pt idx="1250">
                  <c:v>688895</c:v>
                </c:pt>
                <c:pt idx="1251">
                  <c:v>688940</c:v>
                </c:pt>
                <c:pt idx="1252">
                  <c:v>688964</c:v>
                </c:pt>
                <c:pt idx="1253">
                  <c:v>688933</c:v>
                </c:pt>
                <c:pt idx="1254">
                  <c:v>688947</c:v>
                </c:pt>
                <c:pt idx="1255">
                  <c:v>688913</c:v>
                </c:pt>
                <c:pt idx="1256">
                  <c:v>688910</c:v>
                </c:pt>
                <c:pt idx="1257">
                  <c:v>688840</c:v>
                </c:pt>
                <c:pt idx="1258">
                  <c:v>688853</c:v>
                </c:pt>
                <c:pt idx="1259">
                  <c:v>688856</c:v>
                </c:pt>
                <c:pt idx="1260">
                  <c:v>688928</c:v>
                </c:pt>
                <c:pt idx="1261">
                  <c:v>689084</c:v>
                </c:pt>
                <c:pt idx="1262">
                  <c:v>689031</c:v>
                </c:pt>
                <c:pt idx="1263">
                  <c:v>689153</c:v>
                </c:pt>
                <c:pt idx="1264">
                  <c:v>689165</c:v>
                </c:pt>
                <c:pt idx="1265">
                  <c:v>689151</c:v>
                </c:pt>
                <c:pt idx="1266">
                  <c:v>689159</c:v>
                </c:pt>
                <c:pt idx="1267">
                  <c:v>689217</c:v>
                </c:pt>
                <c:pt idx="1268">
                  <c:v>689290</c:v>
                </c:pt>
                <c:pt idx="1269">
                  <c:v>689144</c:v>
                </c:pt>
                <c:pt idx="1270">
                  <c:v>689092</c:v>
                </c:pt>
                <c:pt idx="1271">
                  <c:v>688985</c:v>
                </c:pt>
                <c:pt idx="1272">
                  <c:v>688755</c:v>
                </c:pt>
                <c:pt idx="1273">
                  <c:v>688493</c:v>
                </c:pt>
                <c:pt idx="1274">
                  <c:v>688445</c:v>
                </c:pt>
                <c:pt idx="1275">
                  <c:v>688432</c:v>
                </c:pt>
                <c:pt idx="1276">
                  <c:v>688471</c:v>
                </c:pt>
                <c:pt idx="1277">
                  <c:v>688325</c:v>
                </c:pt>
                <c:pt idx="1278">
                  <c:v>688573</c:v>
                </c:pt>
                <c:pt idx="1279">
                  <c:v>688597</c:v>
                </c:pt>
                <c:pt idx="1280">
                  <c:v>688597</c:v>
                </c:pt>
                <c:pt idx="1281">
                  <c:v>688536</c:v>
                </c:pt>
                <c:pt idx="1282">
                  <c:v>688472</c:v>
                </c:pt>
                <c:pt idx="1283">
                  <c:v>688360</c:v>
                </c:pt>
                <c:pt idx="1284">
                  <c:v>688353</c:v>
                </c:pt>
                <c:pt idx="1287">
                  <c:v>688317</c:v>
                </c:pt>
                <c:pt idx="1290">
                  <c:v>688361</c:v>
                </c:pt>
                <c:pt idx="1291">
                  <c:v>688390</c:v>
                </c:pt>
                <c:pt idx="1295">
                  <c:v>688336</c:v>
                </c:pt>
                <c:pt idx="1296">
                  <c:v>688545</c:v>
                </c:pt>
                <c:pt idx="1297">
                  <c:v>688641</c:v>
                </c:pt>
                <c:pt idx="1298">
                  <c:v>688684</c:v>
                </c:pt>
                <c:pt idx="1299">
                  <c:v>688735</c:v>
                </c:pt>
                <c:pt idx="1300">
                  <c:v>688741</c:v>
                </c:pt>
                <c:pt idx="1301">
                  <c:v>688804</c:v>
                </c:pt>
                <c:pt idx="1302">
                  <c:v>688832</c:v>
                </c:pt>
                <c:pt idx="1303">
                  <c:v>688872</c:v>
                </c:pt>
                <c:pt idx="1304">
                  <c:v>688890</c:v>
                </c:pt>
                <c:pt idx="1305">
                  <c:v>688928</c:v>
                </c:pt>
                <c:pt idx="1306">
                  <c:v>688980</c:v>
                </c:pt>
                <c:pt idx="1307">
                  <c:v>688949</c:v>
                </c:pt>
                <c:pt idx="1308">
                  <c:v>688966</c:v>
                </c:pt>
                <c:pt idx="1309">
                  <c:v>689022</c:v>
                </c:pt>
                <c:pt idx="1310">
                  <c:v>689049</c:v>
                </c:pt>
                <c:pt idx="1311">
                  <c:v>689086</c:v>
                </c:pt>
                <c:pt idx="1312">
                  <c:v>689125</c:v>
                </c:pt>
                <c:pt idx="1313">
                  <c:v>689054</c:v>
                </c:pt>
                <c:pt idx="1314">
                  <c:v>689100</c:v>
                </c:pt>
                <c:pt idx="1315">
                  <c:v>689132</c:v>
                </c:pt>
                <c:pt idx="1316">
                  <c:v>689127</c:v>
                </c:pt>
                <c:pt idx="1317">
                  <c:v>689182</c:v>
                </c:pt>
                <c:pt idx="1318">
                  <c:v>689180</c:v>
                </c:pt>
                <c:pt idx="1319">
                  <c:v>689222</c:v>
                </c:pt>
                <c:pt idx="1320">
                  <c:v>689280</c:v>
                </c:pt>
                <c:pt idx="1321">
                  <c:v>689309</c:v>
                </c:pt>
                <c:pt idx="1322">
                  <c:v>689284</c:v>
                </c:pt>
                <c:pt idx="1323">
                  <c:v>689299</c:v>
                </c:pt>
                <c:pt idx="1324">
                  <c:v>689229</c:v>
                </c:pt>
                <c:pt idx="1325">
                  <c:v>689176</c:v>
                </c:pt>
                <c:pt idx="1326">
                  <c:v>689093</c:v>
                </c:pt>
                <c:pt idx="1327">
                  <c:v>689093</c:v>
                </c:pt>
                <c:pt idx="1328">
                  <c:v>689128</c:v>
                </c:pt>
                <c:pt idx="1329">
                  <c:v>689057</c:v>
                </c:pt>
                <c:pt idx="1330">
                  <c:v>688969</c:v>
                </c:pt>
                <c:pt idx="1331">
                  <c:v>688962</c:v>
                </c:pt>
                <c:pt idx="1332">
                  <c:v>688904</c:v>
                </c:pt>
                <c:pt idx="1333">
                  <c:v>688880</c:v>
                </c:pt>
                <c:pt idx="1334">
                  <c:v>688772</c:v>
                </c:pt>
                <c:pt idx="1335">
                  <c:v>688769</c:v>
                </c:pt>
                <c:pt idx="1336">
                  <c:v>688755</c:v>
                </c:pt>
                <c:pt idx="1337">
                  <c:v>688756</c:v>
                </c:pt>
                <c:pt idx="1338">
                  <c:v>688713</c:v>
                </c:pt>
                <c:pt idx="1339">
                  <c:v>688700</c:v>
                </c:pt>
                <c:pt idx="1340">
                  <c:v>688651</c:v>
                </c:pt>
                <c:pt idx="1341">
                  <c:v>688594</c:v>
                </c:pt>
                <c:pt idx="1342">
                  <c:v>688555</c:v>
                </c:pt>
                <c:pt idx="1343">
                  <c:v>688518</c:v>
                </c:pt>
                <c:pt idx="1344">
                  <c:v>688453</c:v>
                </c:pt>
                <c:pt idx="1345">
                  <c:v>688161</c:v>
                </c:pt>
                <c:pt idx="1346">
                  <c:v>688115</c:v>
                </c:pt>
                <c:pt idx="1347">
                  <c:v>688181</c:v>
                </c:pt>
                <c:pt idx="1348">
                  <c:v>688106</c:v>
                </c:pt>
                <c:pt idx="1349">
                  <c:v>688136</c:v>
                </c:pt>
                <c:pt idx="1350">
                  <c:v>688053</c:v>
                </c:pt>
                <c:pt idx="1351">
                  <c:v>687688</c:v>
                </c:pt>
                <c:pt idx="1352">
                  <c:v>687782</c:v>
                </c:pt>
                <c:pt idx="1353">
                  <c:v>688319</c:v>
                </c:pt>
                <c:pt idx="1354">
                  <c:v>688513</c:v>
                </c:pt>
                <c:pt idx="1355">
                  <c:v>688705</c:v>
                </c:pt>
                <c:pt idx="1356">
                  <c:v>688770</c:v>
                </c:pt>
                <c:pt idx="1357">
                  <c:v>688924</c:v>
                </c:pt>
                <c:pt idx="1358">
                  <c:v>689492</c:v>
                </c:pt>
                <c:pt idx="1359">
                  <c:v>689595</c:v>
                </c:pt>
                <c:pt idx="1360">
                  <c:v>689773</c:v>
                </c:pt>
                <c:pt idx="1361">
                  <c:v>689855</c:v>
                </c:pt>
                <c:pt idx="1362">
                  <c:v>690003</c:v>
                </c:pt>
                <c:pt idx="1363">
                  <c:v>690171</c:v>
                </c:pt>
                <c:pt idx="1364">
                  <c:v>690397</c:v>
                </c:pt>
                <c:pt idx="1365">
                  <c:v>690539</c:v>
                </c:pt>
                <c:pt idx="1366">
                  <c:v>690748</c:v>
                </c:pt>
                <c:pt idx="1367">
                  <c:v>690710</c:v>
                </c:pt>
                <c:pt idx="1368">
                  <c:v>690845</c:v>
                </c:pt>
                <c:pt idx="1369">
                  <c:v>690833</c:v>
                </c:pt>
                <c:pt idx="1370">
                  <c:v>690888</c:v>
                </c:pt>
                <c:pt idx="1371">
                  <c:v>690982</c:v>
                </c:pt>
                <c:pt idx="1372">
                  <c:v>691051</c:v>
                </c:pt>
                <c:pt idx="1373">
                  <c:v>691174</c:v>
                </c:pt>
                <c:pt idx="1374">
                  <c:v>691303</c:v>
                </c:pt>
                <c:pt idx="1375">
                  <c:v>691514</c:v>
                </c:pt>
                <c:pt idx="1376">
                  <c:v>691676</c:v>
                </c:pt>
                <c:pt idx="1377">
                  <c:v>691806</c:v>
                </c:pt>
                <c:pt idx="1378">
                  <c:v>691874</c:v>
                </c:pt>
                <c:pt idx="1379">
                  <c:v>691889</c:v>
                </c:pt>
                <c:pt idx="1380">
                  <c:v>691842</c:v>
                </c:pt>
                <c:pt idx="1381">
                  <c:v>691916</c:v>
                </c:pt>
                <c:pt idx="1382">
                  <c:v>691990</c:v>
                </c:pt>
                <c:pt idx="1383">
                  <c:v>692058</c:v>
                </c:pt>
                <c:pt idx="1384">
                  <c:v>692117</c:v>
                </c:pt>
                <c:pt idx="1385">
                  <c:v>692119</c:v>
                </c:pt>
                <c:pt idx="1386">
                  <c:v>692240</c:v>
                </c:pt>
                <c:pt idx="1387">
                  <c:v>692398</c:v>
                </c:pt>
                <c:pt idx="1388">
                  <c:v>692530</c:v>
                </c:pt>
                <c:pt idx="1389">
                  <c:v>692627</c:v>
                </c:pt>
                <c:pt idx="1390">
                  <c:v>692758</c:v>
                </c:pt>
                <c:pt idx="1391">
                  <c:v>693008</c:v>
                </c:pt>
                <c:pt idx="1392">
                  <c:v>693136</c:v>
                </c:pt>
                <c:pt idx="1393">
                  <c:v>693132</c:v>
                </c:pt>
                <c:pt idx="1394">
                  <c:v>693292</c:v>
                </c:pt>
                <c:pt idx="1395">
                  <c:v>693379</c:v>
                </c:pt>
                <c:pt idx="1396">
                  <c:v>693483</c:v>
                </c:pt>
                <c:pt idx="1397">
                  <c:v>693523</c:v>
                </c:pt>
                <c:pt idx="1398">
                  <c:v>693535</c:v>
                </c:pt>
                <c:pt idx="1399">
                  <c:v>691317</c:v>
                </c:pt>
                <c:pt idx="1400">
                  <c:v>693497</c:v>
                </c:pt>
                <c:pt idx="1401">
                  <c:v>693493</c:v>
                </c:pt>
                <c:pt idx="1402">
                  <c:v>693677</c:v>
                </c:pt>
                <c:pt idx="1403">
                  <c:v>693815</c:v>
                </c:pt>
                <c:pt idx="1404">
                  <c:v>693833</c:v>
                </c:pt>
                <c:pt idx="1405">
                  <c:v>693931</c:v>
                </c:pt>
                <c:pt idx="1406">
                  <c:v>693926</c:v>
                </c:pt>
                <c:pt idx="1407">
                  <c:v>693966</c:v>
                </c:pt>
                <c:pt idx="1408">
                  <c:v>693993</c:v>
                </c:pt>
                <c:pt idx="1409">
                  <c:v>694088</c:v>
                </c:pt>
                <c:pt idx="1410">
                  <c:v>694179</c:v>
                </c:pt>
                <c:pt idx="1411">
                  <c:v>694277</c:v>
                </c:pt>
                <c:pt idx="1412">
                  <c:v>694377</c:v>
                </c:pt>
                <c:pt idx="1413">
                  <c:v>694493</c:v>
                </c:pt>
                <c:pt idx="1414">
                  <c:v>694698</c:v>
                </c:pt>
                <c:pt idx="1415">
                  <c:v>694744</c:v>
                </c:pt>
                <c:pt idx="1416">
                  <c:v>694731</c:v>
                </c:pt>
                <c:pt idx="1417">
                  <c:v>694742</c:v>
                </c:pt>
                <c:pt idx="1418">
                  <c:v>694808</c:v>
                </c:pt>
                <c:pt idx="1419">
                  <c:v>694906</c:v>
                </c:pt>
                <c:pt idx="1420">
                  <c:v>694949</c:v>
                </c:pt>
                <c:pt idx="1421">
                  <c:v>694998</c:v>
                </c:pt>
                <c:pt idx="1422">
                  <c:v>695089</c:v>
                </c:pt>
                <c:pt idx="1423">
                  <c:v>695191</c:v>
                </c:pt>
                <c:pt idx="1424">
                  <c:v>695298</c:v>
                </c:pt>
                <c:pt idx="1425">
                  <c:v>695354</c:v>
                </c:pt>
                <c:pt idx="1426">
                  <c:v>695394</c:v>
                </c:pt>
                <c:pt idx="1427">
                  <c:v>695354</c:v>
                </c:pt>
                <c:pt idx="1428">
                  <c:v>695347</c:v>
                </c:pt>
                <c:pt idx="1429">
                  <c:v>695368</c:v>
                </c:pt>
                <c:pt idx="1430">
                  <c:v>695401</c:v>
                </c:pt>
                <c:pt idx="1431">
                  <c:v>695544</c:v>
                </c:pt>
                <c:pt idx="1432">
                  <c:v>695569</c:v>
                </c:pt>
                <c:pt idx="1433">
                  <c:v>695655</c:v>
                </c:pt>
                <c:pt idx="1434">
                  <c:v>695632</c:v>
                </c:pt>
                <c:pt idx="1435">
                  <c:v>695650</c:v>
                </c:pt>
                <c:pt idx="1436">
                  <c:v>695695</c:v>
                </c:pt>
                <c:pt idx="1437">
                  <c:v>695750</c:v>
                </c:pt>
                <c:pt idx="1438">
                  <c:v>695636</c:v>
                </c:pt>
                <c:pt idx="1439">
                  <c:v>695638</c:v>
                </c:pt>
                <c:pt idx="1440">
                  <c:v>695597</c:v>
                </c:pt>
                <c:pt idx="1441">
                  <c:v>695553</c:v>
                </c:pt>
                <c:pt idx="1442">
                  <c:v>695561</c:v>
                </c:pt>
                <c:pt idx="1443">
                  <c:v>695586</c:v>
                </c:pt>
                <c:pt idx="1444">
                  <c:v>695621</c:v>
                </c:pt>
                <c:pt idx="1445">
                  <c:v>695659</c:v>
                </c:pt>
                <c:pt idx="1446">
                  <c:v>695695</c:v>
                </c:pt>
                <c:pt idx="1447">
                  <c:v>695728</c:v>
                </c:pt>
                <c:pt idx="1448">
                  <c:v>695816</c:v>
                </c:pt>
                <c:pt idx="1449">
                  <c:v>695805</c:v>
                </c:pt>
                <c:pt idx="1450">
                  <c:v>695727</c:v>
                </c:pt>
                <c:pt idx="1451">
                  <c:v>695765</c:v>
                </c:pt>
                <c:pt idx="1452">
                  <c:v>695834</c:v>
                </c:pt>
                <c:pt idx="1453">
                  <c:v>695925</c:v>
                </c:pt>
                <c:pt idx="1454">
                  <c:v>696005</c:v>
                </c:pt>
                <c:pt idx="1455">
                  <c:v>696047</c:v>
                </c:pt>
                <c:pt idx="1456">
                  <c:v>696080</c:v>
                </c:pt>
                <c:pt idx="1457">
                  <c:v>696102</c:v>
                </c:pt>
                <c:pt idx="1458">
                  <c:v>696180</c:v>
                </c:pt>
                <c:pt idx="1459">
                  <c:v>696128</c:v>
                </c:pt>
                <c:pt idx="1460">
                  <c:v>696015</c:v>
                </c:pt>
                <c:pt idx="1461">
                  <c:v>695946</c:v>
                </c:pt>
                <c:pt idx="1462">
                  <c:v>695884</c:v>
                </c:pt>
                <c:pt idx="1463">
                  <c:v>695907</c:v>
                </c:pt>
                <c:pt idx="1464">
                  <c:v>696090</c:v>
                </c:pt>
                <c:pt idx="1465">
                  <c:v>696087</c:v>
                </c:pt>
                <c:pt idx="1466">
                  <c:v>696173</c:v>
                </c:pt>
                <c:pt idx="1467">
                  <c:v>696257</c:v>
                </c:pt>
                <c:pt idx="1468">
                  <c:v>696328</c:v>
                </c:pt>
                <c:pt idx="1469">
                  <c:v>696383</c:v>
                </c:pt>
                <c:pt idx="1470">
                  <c:v>696543</c:v>
                </c:pt>
                <c:pt idx="1471">
                  <c:v>696558</c:v>
                </c:pt>
                <c:pt idx="1472">
                  <c:v>696711</c:v>
                </c:pt>
                <c:pt idx="1473">
                  <c:v>696851</c:v>
                </c:pt>
                <c:pt idx="1474">
                  <c:v>696870</c:v>
                </c:pt>
                <c:pt idx="1475">
                  <c:v>696997</c:v>
                </c:pt>
                <c:pt idx="1476">
                  <c:v>696988</c:v>
                </c:pt>
                <c:pt idx="1477">
                  <c:v>697092</c:v>
                </c:pt>
                <c:pt idx="1478">
                  <c:v>697143</c:v>
                </c:pt>
                <c:pt idx="1479">
                  <c:v>697108</c:v>
                </c:pt>
                <c:pt idx="1480">
                  <c:v>697139</c:v>
                </c:pt>
                <c:pt idx="1481">
                  <c:v>697242</c:v>
                </c:pt>
                <c:pt idx="1482">
                  <c:v>697345</c:v>
                </c:pt>
                <c:pt idx="1483">
                  <c:v>697648</c:v>
                </c:pt>
                <c:pt idx="1484">
                  <c:v>697815</c:v>
                </c:pt>
                <c:pt idx="1485">
                  <c:v>697914</c:v>
                </c:pt>
                <c:pt idx="1486">
                  <c:v>699590</c:v>
                </c:pt>
                <c:pt idx="1487">
                  <c:v>700064</c:v>
                </c:pt>
                <c:pt idx="1488">
                  <c:v>700236</c:v>
                </c:pt>
                <c:pt idx="1489">
                  <c:v>700428</c:v>
                </c:pt>
                <c:pt idx="1490">
                  <c:v>700518</c:v>
                </c:pt>
                <c:pt idx="1491">
                  <c:v>700592</c:v>
                </c:pt>
                <c:pt idx="1492">
                  <c:v>700663</c:v>
                </c:pt>
                <c:pt idx="1493">
                  <c:v>700736</c:v>
                </c:pt>
                <c:pt idx="1494">
                  <c:v>700882</c:v>
                </c:pt>
                <c:pt idx="1495">
                  <c:v>700997</c:v>
                </c:pt>
                <c:pt idx="1496">
                  <c:v>701117</c:v>
                </c:pt>
                <c:pt idx="1497">
                  <c:v>701200</c:v>
                </c:pt>
                <c:pt idx="1498">
                  <c:v>701477</c:v>
                </c:pt>
                <c:pt idx="1499">
                  <c:v>701698</c:v>
                </c:pt>
                <c:pt idx="1500">
                  <c:v>701723</c:v>
                </c:pt>
                <c:pt idx="1501">
                  <c:v>701860</c:v>
                </c:pt>
                <c:pt idx="1502">
                  <c:v>702023</c:v>
                </c:pt>
                <c:pt idx="1503">
                  <c:v>702094</c:v>
                </c:pt>
                <c:pt idx="1504">
                  <c:v>702389</c:v>
                </c:pt>
                <c:pt idx="1505">
                  <c:v>702502</c:v>
                </c:pt>
                <c:pt idx="1506">
                  <c:v>703072</c:v>
                </c:pt>
                <c:pt idx="1507">
                  <c:v>703075</c:v>
                </c:pt>
                <c:pt idx="1508">
                  <c:v>703136</c:v>
                </c:pt>
                <c:pt idx="1509">
                  <c:v>703171</c:v>
                </c:pt>
                <c:pt idx="1510">
                  <c:v>703365</c:v>
                </c:pt>
                <c:pt idx="1511">
                  <c:v>703216</c:v>
                </c:pt>
                <c:pt idx="1512">
                  <c:v>703230</c:v>
                </c:pt>
                <c:pt idx="1513">
                  <c:v>703199</c:v>
                </c:pt>
                <c:pt idx="1514">
                  <c:v>703348</c:v>
                </c:pt>
                <c:pt idx="1515">
                  <c:v>703114</c:v>
                </c:pt>
                <c:pt idx="1516">
                  <c:v>703118</c:v>
                </c:pt>
                <c:pt idx="1517">
                  <c:v>703348</c:v>
                </c:pt>
                <c:pt idx="1518">
                  <c:v>703205</c:v>
                </c:pt>
                <c:pt idx="1519">
                  <c:v>703464</c:v>
                </c:pt>
                <c:pt idx="1520">
                  <c:v>703610</c:v>
                </c:pt>
                <c:pt idx="1521">
                  <c:v>703691</c:v>
                </c:pt>
                <c:pt idx="1522">
                  <c:v>703483</c:v>
                </c:pt>
                <c:pt idx="1523">
                  <c:v>703528</c:v>
                </c:pt>
                <c:pt idx="1524">
                  <c:v>703990</c:v>
                </c:pt>
                <c:pt idx="1525">
                  <c:v>703959</c:v>
                </c:pt>
                <c:pt idx="1526">
                  <c:v>704110</c:v>
                </c:pt>
                <c:pt idx="1527">
                  <c:v>704276</c:v>
                </c:pt>
                <c:pt idx="1528">
                  <c:v>704378</c:v>
                </c:pt>
                <c:pt idx="1529">
                  <c:v>704560</c:v>
                </c:pt>
                <c:pt idx="1530">
                  <c:v>704760</c:v>
                </c:pt>
                <c:pt idx="1531">
                  <c:v>704840</c:v>
                </c:pt>
                <c:pt idx="1532">
                  <c:v>704922</c:v>
                </c:pt>
                <c:pt idx="1533">
                  <c:v>704993</c:v>
                </c:pt>
                <c:pt idx="1534">
                  <c:v>705064</c:v>
                </c:pt>
                <c:pt idx="1535">
                  <c:v>705110</c:v>
                </c:pt>
                <c:pt idx="1536">
                  <c:v>705134</c:v>
                </c:pt>
                <c:pt idx="1537">
                  <c:v>705179</c:v>
                </c:pt>
                <c:pt idx="1538">
                  <c:v>705270</c:v>
                </c:pt>
                <c:pt idx="1539">
                  <c:v>705326</c:v>
                </c:pt>
                <c:pt idx="1540">
                  <c:v>705447</c:v>
                </c:pt>
                <c:pt idx="1541">
                  <c:v>705531</c:v>
                </c:pt>
                <c:pt idx="1542">
                  <c:v>705583</c:v>
                </c:pt>
                <c:pt idx="1543">
                  <c:v>707960</c:v>
                </c:pt>
                <c:pt idx="1544">
                  <c:v>710875</c:v>
                </c:pt>
                <c:pt idx="1545">
                  <c:v>710861</c:v>
                </c:pt>
                <c:pt idx="1546">
                  <c:v>710838</c:v>
                </c:pt>
                <c:pt idx="1547">
                  <c:v>710865</c:v>
                </c:pt>
                <c:pt idx="1548">
                  <c:v>710928</c:v>
                </c:pt>
                <c:pt idx="1549">
                  <c:v>711023</c:v>
                </c:pt>
                <c:pt idx="1550">
                  <c:v>711059</c:v>
                </c:pt>
                <c:pt idx="1551">
                  <c:v>711102</c:v>
                </c:pt>
                <c:pt idx="1552">
                  <c:v>711046</c:v>
                </c:pt>
                <c:pt idx="1553">
                  <c:v>711045</c:v>
                </c:pt>
                <c:pt idx="1554">
                  <c:v>711104</c:v>
                </c:pt>
              </c:numCache>
            </c:numRef>
          </c:val>
          <c:smooth val="0"/>
          <c:extLst>
            <c:ext xmlns:c16="http://schemas.microsoft.com/office/drawing/2014/chart" uri="{C3380CC4-5D6E-409C-BE32-E72D297353CC}">
              <c16:uniqueId val="{00000004-1B72-4DFF-8107-A1A7670798FB}"/>
            </c:ext>
          </c:extLst>
        </c:ser>
        <c:ser>
          <c:idx val="5"/>
          <c:order val="5"/>
          <c:tx>
            <c:strRef>
              <c:f>Sheet1!$G$1</c:f>
              <c:strCache>
                <c:ptCount val="1"/>
                <c:pt idx="0">
                  <c:v>lallimusic</c:v>
                </c:pt>
              </c:strCache>
            </c:strRef>
          </c:tx>
          <c:spPr>
            <a:ln w="28575" cap="rnd">
              <a:solidFill>
                <a:schemeClr val="accent6"/>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Sheet1!$G$2:$G$1556</c:f>
              <c:numCache>
                <c:formatCode>General</c:formatCode>
                <c:ptCount val="1555"/>
                <c:pt idx="836">
                  <c:v>405545</c:v>
                </c:pt>
                <c:pt idx="837">
                  <c:v>405531</c:v>
                </c:pt>
                <c:pt idx="838">
                  <c:v>405328</c:v>
                </c:pt>
                <c:pt idx="839">
                  <c:v>405276</c:v>
                </c:pt>
                <c:pt idx="840">
                  <c:v>405246</c:v>
                </c:pt>
                <c:pt idx="841">
                  <c:v>405991</c:v>
                </c:pt>
                <c:pt idx="842">
                  <c:v>406409</c:v>
                </c:pt>
                <c:pt idx="843">
                  <c:v>406374</c:v>
                </c:pt>
                <c:pt idx="844">
                  <c:v>406413</c:v>
                </c:pt>
                <c:pt idx="845">
                  <c:v>406515</c:v>
                </c:pt>
                <c:pt idx="846">
                  <c:v>406501</c:v>
                </c:pt>
                <c:pt idx="847">
                  <c:v>406487</c:v>
                </c:pt>
                <c:pt idx="848">
                  <c:v>406671</c:v>
                </c:pt>
                <c:pt idx="849">
                  <c:v>406713</c:v>
                </c:pt>
                <c:pt idx="850">
                  <c:v>406667</c:v>
                </c:pt>
                <c:pt idx="851">
                  <c:v>406684</c:v>
                </c:pt>
                <c:pt idx="852">
                  <c:v>406605</c:v>
                </c:pt>
                <c:pt idx="853">
                  <c:v>406583</c:v>
                </c:pt>
                <c:pt idx="854">
                  <c:v>406567</c:v>
                </c:pt>
                <c:pt idx="855">
                  <c:v>407168</c:v>
                </c:pt>
                <c:pt idx="856">
                  <c:v>407253</c:v>
                </c:pt>
                <c:pt idx="857">
                  <c:v>407233</c:v>
                </c:pt>
                <c:pt idx="858">
                  <c:v>407256</c:v>
                </c:pt>
                <c:pt idx="859">
                  <c:v>407246</c:v>
                </c:pt>
                <c:pt idx="860">
                  <c:v>407246</c:v>
                </c:pt>
                <c:pt idx="861">
                  <c:v>407221</c:v>
                </c:pt>
                <c:pt idx="862">
                  <c:v>407310</c:v>
                </c:pt>
                <c:pt idx="863">
                  <c:v>407307</c:v>
                </c:pt>
                <c:pt idx="864">
                  <c:v>407253</c:v>
                </c:pt>
                <c:pt idx="865">
                  <c:v>407236</c:v>
                </c:pt>
                <c:pt idx="866">
                  <c:v>407185</c:v>
                </c:pt>
                <c:pt idx="867">
                  <c:v>407137</c:v>
                </c:pt>
                <c:pt idx="868">
                  <c:v>407082</c:v>
                </c:pt>
                <c:pt idx="869">
                  <c:v>407041</c:v>
                </c:pt>
                <c:pt idx="870">
                  <c:v>406972</c:v>
                </c:pt>
                <c:pt idx="871">
                  <c:v>406950</c:v>
                </c:pt>
                <c:pt idx="872">
                  <c:v>406917</c:v>
                </c:pt>
                <c:pt idx="873">
                  <c:v>406861</c:v>
                </c:pt>
                <c:pt idx="874">
                  <c:v>407015</c:v>
                </c:pt>
                <c:pt idx="875">
                  <c:v>407014</c:v>
                </c:pt>
                <c:pt idx="876">
                  <c:v>407072</c:v>
                </c:pt>
                <c:pt idx="877">
                  <c:v>407077</c:v>
                </c:pt>
                <c:pt idx="878">
                  <c:v>407089</c:v>
                </c:pt>
                <c:pt idx="879">
                  <c:v>407088</c:v>
                </c:pt>
                <c:pt idx="880">
                  <c:v>407039</c:v>
                </c:pt>
                <c:pt idx="881">
                  <c:v>407020</c:v>
                </c:pt>
                <c:pt idx="882">
                  <c:v>407070</c:v>
                </c:pt>
                <c:pt idx="883">
                  <c:v>407114</c:v>
                </c:pt>
                <c:pt idx="884">
                  <c:v>407164</c:v>
                </c:pt>
                <c:pt idx="885">
                  <c:v>407119</c:v>
                </c:pt>
                <c:pt idx="886">
                  <c:v>407084</c:v>
                </c:pt>
                <c:pt idx="887">
                  <c:v>407051</c:v>
                </c:pt>
                <c:pt idx="888">
                  <c:v>407017</c:v>
                </c:pt>
                <c:pt idx="889">
                  <c:v>407004</c:v>
                </c:pt>
                <c:pt idx="890">
                  <c:v>406977</c:v>
                </c:pt>
                <c:pt idx="891">
                  <c:v>406968</c:v>
                </c:pt>
                <c:pt idx="892">
                  <c:v>406881</c:v>
                </c:pt>
                <c:pt idx="893">
                  <c:v>406876</c:v>
                </c:pt>
                <c:pt idx="894">
                  <c:v>406831</c:v>
                </c:pt>
                <c:pt idx="895">
                  <c:v>406802</c:v>
                </c:pt>
                <c:pt idx="896">
                  <c:v>406767</c:v>
                </c:pt>
                <c:pt idx="897">
                  <c:v>406705</c:v>
                </c:pt>
                <c:pt idx="898">
                  <c:v>406701</c:v>
                </c:pt>
                <c:pt idx="899">
                  <c:v>406624</c:v>
                </c:pt>
                <c:pt idx="900">
                  <c:v>406585</c:v>
                </c:pt>
                <c:pt idx="901">
                  <c:v>406517</c:v>
                </c:pt>
                <c:pt idx="902">
                  <c:v>406398</c:v>
                </c:pt>
                <c:pt idx="903">
                  <c:v>406278</c:v>
                </c:pt>
                <c:pt idx="904">
                  <c:v>406212</c:v>
                </c:pt>
                <c:pt idx="905">
                  <c:v>406179</c:v>
                </c:pt>
                <c:pt idx="906">
                  <c:v>406141</c:v>
                </c:pt>
                <c:pt idx="907">
                  <c:v>406119</c:v>
                </c:pt>
                <c:pt idx="908">
                  <c:v>406079</c:v>
                </c:pt>
                <c:pt idx="909">
                  <c:v>405992</c:v>
                </c:pt>
                <c:pt idx="910">
                  <c:v>406070</c:v>
                </c:pt>
                <c:pt idx="911">
                  <c:v>406072</c:v>
                </c:pt>
                <c:pt idx="912">
                  <c:v>406063</c:v>
                </c:pt>
                <c:pt idx="913">
                  <c:v>406030</c:v>
                </c:pt>
                <c:pt idx="914">
                  <c:v>405993</c:v>
                </c:pt>
                <c:pt idx="915">
                  <c:v>405961</c:v>
                </c:pt>
                <c:pt idx="916">
                  <c:v>405933</c:v>
                </c:pt>
                <c:pt idx="917">
                  <c:v>405935</c:v>
                </c:pt>
                <c:pt idx="918">
                  <c:v>405920</c:v>
                </c:pt>
                <c:pt idx="919">
                  <c:v>405906</c:v>
                </c:pt>
                <c:pt idx="920">
                  <c:v>405895</c:v>
                </c:pt>
                <c:pt idx="921">
                  <c:v>405883</c:v>
                </c:pt>
                <c:pt idx="922">
                  <c:v>405823</c:v>
                </c:pt>
                <c:pt idx="923">
                  <c:v>405716</c:v>
                </c:pt>
                <c:pt idx="924">
                  <c:v>405679</c:v>
                </c:pt>
                <c:pt idx="925">
                  <c:v>405596</c:v>
                </c:pt>
                <c:pt idx="926">
                  <c:v>405512</c:v>
                </c:pt>
                <c:pt idx="927">
                  <c:v>405458</c:v>
                </c:pt>
                <c:pt idx="928">
                  <c:v>405368</c:v>
                </c:pt>
                <c:pt idx="929">
                  <c:v>405346</c:v>
                </c:pt>
                <c:pt idx="930">
                  <c:v>405295</c:v>
                </c:pt>
                <c:pt idx="931">
                  <c:v>405261</c:v>
                </c:pt>
                <c:pt idx="932">
                  <c:v>405203</c:v>
                </c:pt>
                <c:pt idx="933">
                  <c:v>405107</c:v>
                </c:pt>
                <c:pt idx="934">
                  <c:v>405063</c:v>
                </c:pt>
                <c:pt idx="935">
                  <c:v>405010</c:v>
                </c:pt>
                <c:pt idx="936">
                  <c:v>404964</c:v>
                </c:pt>
                <c:pt idx="937">
                  <c:v>404919</c:v>
                </c:pt>
                <c:pt idx="938">
                  <c:v>404731</c:v>
                </c:pt>
                <c:pt idx="939">
                  <c:v>404622</c:v>
                </c:pt>
                <c:pt idx="940">
                  <c:v>404558</c:v>
                </c:pt>
                <c:pt idx="941">
                  <c:v>404527</c:v>
                </c:pt>
                <c:pt idx="942">
                  <c:v>404446</c:v>
                </c:pt>
                <c:pt idx="943">
                  <c:v>404353</c:v>
                </c:pt>
                <c:pt idx="944">
                  <c:v>404284</c:v>
                </c:pt>
                <c:pt idx="945">
                  <c:v>404218</c:v>
                </c:pt>
                <c:pt idx="946">
                  <c:v>404170</c:v>
                </c:pt>
                <c:pt idx="947">
                  <c:v>404314</c:v>
                </c:pt>
                <c:pt idx="948">
                  <c:v>404337</c:v>
                </c:pt>
                <c:pt idx="949">
                  <c:v>404316</c:v>
                </c:pt>
                <c:pt idx="950">
                  <c:v>404313</c:v>
                </c:pt>
                <c:pt idx="951">
                  <c:v>404243</c:v>
                </c:pt>
                <c:pt idx="952">
                  <c:v>404235</c:v>
                </c:pt>
                <c:pt idx="953">
                  <c:v>404181</c:v>
                </c:pt>
                <c:pt idx="954">
                  <c:v>404158</c:v>
                </c:pt>
                <c:pt idx="955">
                  <c:v>404095</c:v>
                </c:pt>
                <c:pt idx="956">
                  <c:v>404115</c:v>
                </c:pt>
                <c:pt idx="957">
                  <c:v>404176</c:v>
                </c:pt>
                <c:pt idx="958">
                  <c:v>404095</c:v>
                </c:pt>
                <c:pt idx="959">
                  <c:v>404007</c:v>
                </c:pt>
                <c:pt idx="960">
                  <c:v>403959</c:v>
                </c:pt>
                <c:pt idx="961">
                  <c:v>403907</c:v>
                </c:pt>
                <c:pt idx="962">
                  <c:v>403851</c:v>
                </c:pt>
                <c:pt idx="963">
                  <c:v>403824</c:v>
                </c:pt>
                <c:pt idx="964">
                  <c:v>403766</c:v>
                </c:pt>
                <c:pt idx="965">
                  <c:v>403727</c:v>
                </c:pt>
                <c:pt idx="966">
                  <c:v>403712</c:v>
                </c:pt>
                <c:pt idx="967">
                  <c:v>403686</c:v>
                </c:pt>
                <c:pt idx="968">
                  <c:v>403660</c:v>
                </c:pt>
                <c:pt idx="969">
                  <c:v>403436</c:v>
                </c:pt>
                <c:pt idx="970">
                  <c:v>403436</c:v>
                </c:pt>
                <c:pt idx="971">
                  <c:v>403414</c:v>
                </c:pt>
                <c:pt idx="972">
                  <c:v>403387</c:v>
                </c:pt>
                <c:pt idx="973">
                  <c:v>403325</c:v>
                </c:pt>
                <c:pt idx="974">
                  <c:v>403332</c:v>
                </c:pt>
                <c:pt idx="975">
                  <c:v>403284</c:v>
                </c:pt>
                <c:pt idx="976">
                  <c:v>403259</c:v>
                </c:pt>
                <c:pt idx="977">
                  <c:v>403218</c:v>
                </c:pt>
                <c:pt idx="978">
                  <c:v>403192</c:v>
                </c:pt>
                <c:pt idx="979">
                  <c:v>403171</c:v>
                </c:pt>
                <c:pt idx="980">
                  <c:v>403093</c:v>
                </c:pt>
                <c:pt idx="981">
                  <c:v>403040</c:v>
                </c:pt>
                <c:pt idx="982">
                  <c:v>403002</c:v>
                </c:pt>
                <c:pt idx="983">
                  <c:v>403003</c:v>
                </c:pt>
                <c:pt idx="984">
                  <c:v>402990</c:v>
                </c:pt>
                <c:pt idx="985">
                  <c:v>402926</c:v>
                </c:pt>
                <c:pt idx="986">
                  <c:v>402888</c:v>
                </c:pt>
                <c:pt idx="987">
                  <c:v>402876</c:v>
                </c:pt>
                <c:pt idx="988">
                  <c:v>402896</c:v>
                </c:pt>
                <c:pt idx="989">
                  <c:v>402870</c:v>
                </c:pt>
                <c:pt idx="990">
                  <c:v>402827</c:v>
                </c:pt>
                <c:pt idx="991">
                  <c:v>402787</c:v>
                </c:pt>
                <c:pt idx="992">
                  <c:v>402743</c:v>
                </c:pt>
                <c:pt idx="993">
                  <c:v>402694</c:v>
                </c:pt>
                <c:pt idx="994">
                  <c:v>402619</c:v>
                </c:pt>
                <c:pt idx="995">
                  <c:v>402575</c:v>
                </c:pt>
                <c:pt idx="996">
                  <c:v>402525</c:v>
                </c:pt>
                <c:pt idx="997">
                  <c:v>402493</c:v>
                </c:pt>
                <c:pt idx="998">
                  <c:v>402495</c:v>
                </c:pt>
                <c:pt idx="999">
                  <c:v>402450</c:v>
                </c:pt>
                <c:pt idx="1000">
                  <c:v>402439</c:v>
                </c:pt>
                <c:pt idx="1001">
                  <c:v>402339</c:v>
                </c:pt>
                <c:pt idx="1002">
                  <c:v>402264</c:v>
                </c:pt>
                <c:pt idx="1003">
                  <c:v>402174</c:v>
                </c:pt>
                <c:pt idx="1004">
                  <c:v>402126</c:v>
                </c:pt>
                <c:pt idx="1005">
                  <c:v>402055</c:v>
                </c:pt>
                <c:pt idx="1006">
                  <c:v>402030</c:v>
                </c:pt>
                <c:pt idx="1007">
                  <c:v>402014</c:v>
                </c:pt>
                <c:pt idx="1008">
                  <c:v>401933</c:v>
                </c:pt>
                <c:pt idx="1009">
                  <c:v>401874</c:v>
                </c:pt>
                <c:pt idx="1010">
                  <c:v>401829</c:v>
                </c:pt>
                <c:pt idx="1011">
                  <c:v>401801</c:v>
                </c:pt>
                <c:pt idx="1012">
                  <c:v>401760</c:v>
                </c:pt>
                <c:pt idx="1013">
                  <c:v>401688</c:v>
                </c:pt>
                <c:pt idx="1014">
                  <c:v>401589</c:v>
                </c:pt>
                <c:pt idx="1015">
                  <c:v>401568</c:v>
                </c:pt>
                <c:pt idx="1016">
                  <c:v>401687</c:v>
                </c:pt>
                <c:pt idx="1017">
                  <c:v>401673</c:v>
                </c:pt>
                <c:pt idx="1018">
                  <c:v>401826</c:v>
                </c:pt>
                <c:pt idx="1019">
                  <c:v>402035</c:v>
                </c:pt>
                <c:pt idx="1020">
                  <c:v>401975</c:v>
                </c:pt>
                <c:pt idx="1021">
                  <c:v>401971</c:v>
                </c:pt>
                <c:pt idx="1022">
                  <c:v>402129</c:v>
                </c:pt>
                <c:pt idx="1023">
                  <c:v>403231</c:v>
                </c:pt>
                <c:pt idx="1024">
                  <c:v>403647</c:v>
                </c:pt>
                <c:pt idx="1025">
                  <c:v>403782</c:v>
                </c:pt>
                <c:pt idx="1026">
                  <c:v>403798</c:v>
                </c:pt>
                <c:pt idx="1027">
                  <c:v>403938</c:v>
                </c:pt>
                <c:pt idx="1028">
                  <c:v>404032</c:v>
                </c:pt>
                <c:pt idx="1029">
                  <c:v>404636</c:v>
                </c:pt>
                <c:pt idx="1030">
                  <c:v>404586</c:v>
                </c:pt>
                <c:pt idx="1031">
                  <c:v>404596</c:v>
                </c:pt>
                <c:pt idx="1032">
                  <c:v>404580</c:v>
                </c:pt>
                <c:pt idx="1033">
                  <c:v>404645</c:v>
                </c:pt>
                <c:pt idx="1034">
                  <c:v>404728</c:v>
                </c:pt>
                <c:pt idx="1035">
                  <c:v>404745</c:v>
                </c:pt>
                <c:pt idx="1036">
                  <c:v>404746</c:v>
                </c:pt>
                <c:pt idx="1037">
                  <c:v>404687</c:v>
                </c:pt>
                <c:pt idx="1038">
                  <c:v>404722</c:v>
                </c:pt>
                <c:pt idx="1039">
                  <c:v>404771</c:v>
                </c:pt>
                <c:pt idx="1040">
                  <c:v>404814</c:v>
                </c:pt>
                <c:pt idx="1041">
                  <c:v>404825</c:v>
                </c:pt>
                <c:pt idx="1042">
                  <c:v>404818</c:v>
                </c:pt>
                <c:pt idx="1043">
                  <c:v>404856</c:v>
                </c:pt>
                <c:pt idx="1044">
                  <c:v>405122</c:v>
                </c:pt>
                <c:pt idx="1045">
                  <c:v>405260</c:v>
                </c:pt>
                <c:pt idx="1046">
                  <c:v>405266</c:v>
                </c:pt>
                <c:pt idx="1047">
                  <c:v>405270</c:v>
                </c:pt>
                <c:pt idx="1048">
                  <c:v>405294</c:v>
                </c:pt>
                <c:pt idx="1049">
                  <c:v>405493</c:v>
                </c:pt>
                <c:pt idx="1050">
                  <c:v>405538</c:v>
                </c:pt>
                <c:pt idx="1051">
                  <c:v>405559</c:v>
                </c:pt>
                <c:pt idx="1052">
                  <c:v>405611</c:v>
                </c:pt>
                <c:pt idx="1053">
                  <c:v>405650</c:v>
                </c:pt>
                <c:pt idx="1054">
                  <c:v>405617</c:v>
                </c:pt>
                <c:pt idx="1055">
                  <c:v>405624</c:v>
                </c:pt>
                <c:pt idx="1056">
                  <c:v>405688</c:v>
                </c:pt>
                <c:pt idx="1057">
                  <c:v>405668</c:v>
                </c:pt>
                <c:pt idx="1058">
                  <c:v>405684</c:v>
                </c:pt>
                <c:pt idx="1059">
                  <c:v>405707</c:v>
                </c:pt>
                <c:pt idx="1060">
                  <c:v>405718</c:v>
                </c:pt>
                <c:pt idx="1061">
                  <c:v>405692</c:v>
                </c:pt>
                <c:pt idx="1062">
                  <c:v>405709</c:v>
                </c:pt>
                <c:pt idx="1063">
                  <c:v>405757</c:v>
                </c:pt>
                <c:pt idx="1064">
                  <c:v>405750</c:v>
                </c:pt>
                <c:pt idx="1065">
                  <c:v>405808</c:v>
                </c:pt>
                <c:pt idx="1066">
                  <c:v>405848</c:v>
                </c:pt>
                <c:pt idx="1067">
                  <c:v>405943</c:v>
                </c:pt>
                <c:pt idx="1068">
                  <c:v>405965</c:v>
                </c:pt>
                <c:pt idx="1069">
                  <c:v>406033</c:v>
                </c:pt>
                <c:pt idx="1070">
                  <c:v>406052</c:v>
                </c:pt>
                <c:pt idx="1071">
                  <c:v>406015</c:v>
                </c:pt>
                <c:pt idx="1072">
                  <c:v>405978</c:v>
                </c:pt>
                <c:pt idx="1073">
                  <c:v>405995</c:v>
                </c:pt>
                <c:pt idx="1074">
                  <c:v>405989</c:v>
                </c:pt>
                <c:pt idx="1075">
                  <c:v>405989</c:v>
                </c:pt>
                <c:pt idx="1076">
                  <c:v>405972</c:v>
                </c:pt>
                <c:pt idx="1077">
                  <c:v>406005</c:v>
                </c:pt>
                <c:pt idx="1078">
                  <c:v>406030</c:v>
                </c:pt>
                <c:pt idx="1079">
                  <c:v>406025</c:v>
                </c:pt>
                <c:pt idx="1080">
                  <c:v>406010</c:v>
                </c:pt>
                <c:pt idx="1081">
                  <c:v>406034</c:v>
                </c:pt>
                <c:pt idx="1082">
                  <c:v>406158</c:v>
                </c:pt>
                <c:pt idx="1083">
                  <c:v>406186</c:v>
                </c:pt>
                <c:pt idx="1084">
                  <c:v>406208</c:v>
                </c:pt>
                <c:pt idx="1085">
                  <c:v>406237</c:v>
                </c:pt>
                <c:pt idx="1086">
                  <c:v>406233</c:v>
                </c:pt>
                <c:pt idx="1087">
                  <c:v>406265</c:v>
                </c:pt>
                <c:pt idx="1088">
                  <c:v>406304</c:v>
                </c:pt>
                <c:pt idx="1089">
                  <c:v>406306</c:v>
                </c:pt>
                <c:pt idx="1090">
                  <c:v>406271</c:v>
                </c:pt>
                <c:pt idx="1091">
                  <c:v>406332</c:v>
                </c:pt>
                <c:pt idx="1092">
                  <c:v>406379</c:v>
                </c:pt>
                <c:pt idx="1093">
                  <c:v>406369</c:v>
                </c:pt>
                <c:pt idx="1094">
                  <c:v>406330</c:v>
                </c:pt>
                <c:pt idx="1095">
                  <c:v>406319</c:v>
                </c:pt>
                <c:pt idx="1096">
                  <c:v>406076</c:v>
                </c:pt>
                <c:pt idx="1097">
                  <c:v>405981</c:v>
                </c:pt>
                <c:pt idx="1098">
                  <c:v>405953</c:v>
                </c:pt>
                <c:pt idx="1099">
                  <c:v>405907</c:v>
                </c:pt>
                <c:pt idx="1100">
                  <c:v>405932</c:v>
                </c:pt>
                <c:pt idx="1101">
                  <c:v>406060</c:v>
                </c:pt>
                <c:pt idx="1102">
                  <c:v>406154</c:v>
                </c:pt>
                <c:pt idx="1103">
                  <c:v>406142</c:v>
                </c:pt>
                <c:pt idx="1104">
                  <c:v>406237</c:v>
                </c:pt>
                <c:pt idx="1105">
                  <c:v>406338</c:v>
                </c:pt>
                <c:pt idx="1106">
                  <c:v>406365</c:v>
                </c:pt>
                <c:pt idx="1107">
                  <c:v>406375</c:v>
                </c:pt>
                <c:pt idx="1108">
                  <c:v>406401</c:v>
                </c:pt>
                <c:pt idx="1109">
                  <c:v>406414</c:v>
                </c:pt>
                <c:pt idx="1110">
                  <c:v>406410</c:v>
                </c:pt>
                <c:pt idx="1111">
                  <c:v>406448</c:v>
                </c:pt>
                <c:pt idx="1112">
                  <c:v>406439</c:v>
                </c:pt>
                <c:pt idx="1113">
                  <c:v>407061</c:v>
                </c:pt>
                <c:pt idx="1114">
                  <c:v>407081</c:v>
                </c:pt>
                <c:pt idx="1115">
                  <c:v>407132</c:v>
                </c:pt>
                <c:pt idx="1116">
                  <c:v>407190</c:v>
                </c:pt>
                <c:pt idx="1117">
                  <c:v>407254</c:v>
                </c:pt>
                <c:pt idx="1118">
                  <c:v>407319</c:v>
                </c:pt>
                <c:pt idx="1119">
                  <c:v>407355</c:v>
                </c:pt>
                <c:pt idx="1120">
                  <c:v>407425</c:v>
                </c:pt>
                <c:pt idx="1121">
                  <c:v>407502</c:v>
                </c:pt>
                <c:pt idx="1122">
                  <c:v>407526</c:v>
                </c:pt>
                <c:pt idx="1123">
                  <c:v>407483</c:v>
                </c:pt>
                <c:pt idx="1124">
                  <c:v>407515</c:v>
                </c:pt>
                <c:pt idx="1125">
                  <c:v>407557</c:v>
                </c:pt>
                <c:pt idx="1126">
                  <c:v>407559</c:v>
                </c:pt>
                <c:pt idx="1127">
                  <c:v>407566</c:v>
                </c:pt>
                <c:pt idx="1128">
                  <c:v>407551</c:v>
                </c:pt>
                <c:pt idx="1129">
                  <c:v>407548</c:v>
                </c:pt>
                <c:pt idx="1130">
                  <c:v>407554</c:v>
                </c:pt>
                <c:pt idx="1131">
                  <c:v>407583</c:v>
                </c:pt>
                <c:pt idx="1132">
                  <c:v>407681</c:v>
                </c:pt>
                <c:pt idx="1133">
                  <c:v>407700</c:v>
                </c:pt>
                <c:pt idx="1134">
                  <c:v>407697</c:v>
                </c:pt>
                <c:pt idx="1135">
                  <c:v>407716</c:v>
                </c:pt>
                <c:pt idx="1136">
                  <c:v>407780</c:v>
                </c:pt>
                <c:pt idx="1137">
                  <c:v>407806</c:v>
                </c:pt>
                <c:pt idx="1138">
                  <c:v>407802</c:v>
                </c:pt>
                <c:pt idx="1139">
                  <c:v>407816</c:v>
                </c:pt>
                <c:pt idx="1140">
                  <c:v>407811</c:v>
                </c:pt>
                <c:pt idx="1141">
                  <c:v>407829</c:v>
                </c:pt>
                <c:pt idx="1142">
                  <c:v>407824</c:v>
                </c:pt>
                <c:pt idx="1143">
                  <c:v>407817</c:v>
                </c:pt>
                <c:pt idx="1144">
                  <c:v>407775</c:v>
                </c:pt>
                <c:pt idx="1145">
                  <c:v>407827</c:v>
                </c:pt>
                <c:pt idx="1146">
                  <c:v>407892</c:v>
                </c:pt>
                <c:pt idx="1147">
                  <c:v>407870</c:v>
                </c:pt>
                <c:pt idx="1148">
                  <c:v>407883</c:v>
                </c:pt>
                <c:pt idx="1149">
                  <c:v>407915</c:v>
                </c:pt>
                <c:pt idx="1150">
                  <c:v>408052</c:v>
                </c:pt>
                <c:pt idx="1151">
                  <c:v>408111</c:v>
                </c:pt>
                <c:pt idx="1152">
                  <c:v>408116</c:v>
                </c:pt>
                <c:pt idx="1153">
                  <c:v>408124</c:v>
                </c:pt>
                <c:pt idx="1154">
                  <c:v>408134</c:v>
                </c:pt>
                <c:pt idx="1155">
                  <c:v>408126</c:v>
                </c:pt>
                <c:pt idx="1156">
                  <c:v>408129</c:v>
                </c:pt>
                <c:pt idx="1157">
                  <c:v>408208</c:v>
                </c:pt>
                <c:pt idx="1158">
                  <c:v>408423</c:v>
                </c:pt>
                <c:pt idx="1159">
                  <c:v>408480</c:v>
                </c:pt>
                <c:pt idx="1160">
                  <c:v>408512</c:v>
                </c:pt>
                <c:pt idx="1161">
                  <c:v>408547</c:v>
                </c:pt>
                <c:pt idx="1162">
                  <c:v>408482</c:v>
                </c:pt>
                <c:pt idx="1163">
                  <c:v>408455</c:v>
                </c:pt>
                <c:pt idx="1164">
                  <c:v>408463</c:v>
                </c:pt>
                <c:pt idx="1165">
                  <c:v>408487</c:v>
                </c:pt>
                <c:pt idx="1166">
                  <c:v>408508</c:v>
                </c:pt>
                <c:pt idx="1167">
                  <c:v>408485</c:v>
                </c:pt>
                <c:pt idx="1168">
                  <c:v>408290</c:v>
                </c:pt>
                <c:pt idx="1169">
                  <c:v>408035</c:v>
                </c:pt>
                <c:pt idx="1170">
                  <c:v>408010</c:v>
                </c:pt>
                <c:pt idx="1171">
                  <c:v>407971</c:v>
                </c:pt>
                <c:pt idx="1172">
                  <c:v>408141</c:v>
                </c:pt>
                <c:pt idx="1173">
                  <c:v>408203</c:v>
                </c:pt>
                <c:pt idx="1174">
                  <c:v>408276</c:v>
                </c:pt>
                <c:pt idx="1175">
                  <c:v>408310</c:v>
                </c:pt>
                <c:pt idx="1176">
                  <c:v>408379</c:v>
                </c:pt>
                <c:pt idx="1177">
                  <c:v>408393</c:v>
                </c:pt>
                <c:pt idx="1178">
                  <c:v>408459</c:v>
                </c:pt>
                <c:pt idx="1179">
                  <c:v>408519</c:v>
                </c:pt>
                <c:pt idx="1180">
                  <c:v>408566</c:v>
                </c:pt>
                <c:pt idx="1181">
                  <c:v>408608</c:v>
                </c:pt>
                <c:pt idx="1182">
                  <c:v>408629</c:v>
                </c:pt>
                <c:pt idx="1183">
                  <c:v>408629</c:v>
                </c:pt>
                <c:pt idx="1184">
                  <c:v>408606</c:v>
                </c:pt>
                <c:pt idx="1185">
                  <c:v>408611</c:v>
                </c:pt>
                <c:pt idx="1186">
                  <c:v>408605</c:v>
                </c:pt>
                <c:pt idx="1187">
                  <c:v>408584</c:v>
                </c:pt>
                <c:pt idx="1188">
                  <c:v>408582</c:v>
                </c:pt>
                <c:pt idx="1189">
                  <c:v>408404</c:v>
                </c:pt>
                <c:pt idx="1190">
                  <c:v>408380</c:v>
                </c:pt>
                <c:pt idx="1191">
                  <c:v>408395</c:v>
                </c:pt>
                <c:pt idx="1192">
                  <c:v>408300</c:v>
                </c:pt>
                <c:pt idx="1193">
                  <c:v>408397</c:v>
                </c:pt>
                <c:pt idx="1194">
                  <c:v>408378</c:v>
                </c:pt>
                <c:pt idx="1195">
                  <c:v>408358</c:v>
                </c:pt>
                <c:pt idx="1196">
                  <c:v>408359</c:v>
                </c:pt>
                <c:pt idx="1197">
                  <c:v>408382</c:v>
                </c:pt>
                <c:pt idx="1198">
                  <c:v>408403</c:v>
                </c:pt>
                <c:pt idx="1199">
                  <c:v>408384</c:v>
                </c:pt>
                <c:pt idx="1200">
                  <c:v>408280</c:v>
                </c:pt>
                <c:pt idx="1201">
                  <c:v>408256</c:v>
                </c:pt>
                <c:pt idx="1202">
                  <c:v>408219</c:v>
                </c:pt>
                <c:pt idx="1203">
                  <c:v>408190</c:v>
                </c:pt>
                <c:pt idx="1204">
                  <c:v>408139</c:v>
                </c:pt>
                <c:pt idx="1205">
                  <c:v>408167</c:v>
                </c:pt>
                <c:pt idx="1206">
                  <c:v>408194</c:v>
                </c:pt>
                <c:pt idx="1207">
                  <c:v>408263</c:v>
                </c:pt>
                <c:pt idx="1208">
                  <c:v>408240</c:v>
                </c:pt>
                <c:pt idx="1209">
                  <c:v>408208</c:v>
                </c:pt>
                <c:pt idx="1210">
                  <c:v>408231</c:v>
                </c:pt>
                <c:pt idx="1211">
                  <c:v>408209</c:v>
                </c:pt>
                <c:pt idx="1212">
                  <c:v>408187</c:v>
                </c:pt>
                <c:pt idx="1213">
                  <c:v>408163</c:v>
                </c:pt>
                <c:pt idx="1214">
                  <c:v>408184</c:v>
                </c:pt>
                <c:pt idx="1215">
                  <c:v>408160</c:v>
                </c:pt>
                <c:pt idx="1216">
                  <c:v>408173</c:v>
                </c:pt>
                <c:pt idx="1217">
                  <c:v>408152</c:v>
                </c:pt>
                <c:pt idx="1218">
                  <c:v>408144</c:v>
                </c:pt>
                <c:pt idx="1219">
                  <c:v>408040</c:v>
                </c:pt>
                <c:pt idx="1220">
                  <c:v>408040</c:v>
                </c:pt>
                <c:pt idx="1221">
                  <c:v>408034</c:v>
                </c:pt>
                <c:pt idx="1222">
                  <c:v>408013</c:v>
                </c:pt>
                <c:pt idx="1223">
                  <c:v>408010</c:v>
                </c:pt>
                <c:pt idx="1224">
                  <c:v>408019</c:v>
                </c:pt>
                <c:pt idx="1225">
                  <c:v>408002</c:v>
                </c:pt>
                <c:pt idx="1226">
                  <c:v>407922</c:v>
                </c:pt>
                <c:pt idx="1227">
                  <c:v>407905</c:v>
                </c:pt>
                <c:pt idx="1228">
                  <c:v>407906</c:v>
                </c:pt>
                <c:pt idx="1229">
                  <c:v>407888</c:v>
                </c:pt>
                <c:pt idx="1230">
                  <c:v>407827</c:v>
                </c:pt>
                <c:pt idx="1231">
                  <c:v>407728</c:v>
                </c:pt>
                <c:pt idx="1232">
                  <c:v>407699</c:v>
                </c:pt>
                <c:pt idx="1233">
                  <c:v>407597</c:v>
                </c:pt>
                <c:pt idx="1234">
                  <c:v>407583</c:v>
                </c:pt>
                <c:pt idx="1235">
                  <c:v>407579</c:v>
                </c:pt>
                <c:pt idx="1236">
                  <c:v>407598</c:v>
                </c:pt>
                <c:pt idx="1237">
                  <c:v>407556</c:v>
                </c:pt>
                <c:pt idx="1238">
                  <c:v>407551</c:v>
                </c:pt>
                <c:pt idx="1239">
                  <c:v>407623</c:v>
                </c:pt>
                <c:pt idx="1240">
                  <c:v>407596</c:v>
                </c:pt>
                <c:pt idx="1241">
                  <c:v>407552</c:v>
                </c:pt>
                <c:pt idx="1242">
                  <c:v>407511</c:v>
                </c:pt>
                <c:pt idx="1243">
                  <c:v>407421</c:v>
                </c:pt>
                <c:pt idx="1244">
                  <c:v>407380</c:v>
                </c:pt>
                <c:pt idx="1245">
                  <c:v>407405</c:v>
                </c:pt>
                <c:pt idx="1246">
                  <c:v>407421</c:v>
                </c:pt>
                <c:pt idx="1247">
                  <c:v>407425</c:v>
                </c:pt>
                <c:pt idx="1248">
                  <c:v>407415</c:v>
                </c:pt>
                <c:pt idx="1249">
                  <c:v>407391</c:v>
                </c:pt>
                <c:pt idx="1250">
                  <c:v>407353</c:v>
                </c:pt>
                <c:pt idx="1251">
                  <c:v>407354</c:v>
                </c:pt>
                <c:pt idx="1252">
                  <c:v>407306</c:v>
                </c:pt>
                <c:pt idx="1253">
                  <c:v>407288</c:v>
                </c:pt>
                <c:pt idx="1254">
                  <c:v>407280</c:v>
                </c:pt>
                <c:pt idx="1255">
                  <c:v>407246</c:v>
                </c:pt>
                <c:pt idx="1256">
                  <c:v>407230</c:v>
                </c:pt>
                <c:pt idx="1257">
                  <c:v>407172</c:v>
                </c:pt>
                <c:pt idx="1258">
                  <c:v>407190</c:v>
                </c:pt>
                <c:pt idx="1259">
                  <c:v>407187</c:v>
                </c:pt>
                <c:pt idx="1260">
                  <c:v>407172</c:v>
                </c:pt>
                <c:pt idx="1261">
                  <c:v>407343</c:v>
                </c:pt>
                <c:pt idx="1262">
                  <c:v>407448</c:v>
                </c:pt>
                <c:pt idx="1263">
                  <c:v>407462</c:v>
                </c:pt>
                <c:pt idx="1264">
                  <c:v>407470</c:v>
                </c:pt>
                <c:pt idx="1265">
                  <c:v>407450</c:v>
                </c:pt>
                <c:pt idx="1266">
                  <c:v>407399</c:v>
                </c:pt>
                <c:pt idx="1267">
                  <c:v>407413</c:v>
                </c:pt>
                <c:pt idx="1268">
                  <c:v>407415</c:v>
                </c:pt>
                <c:pt idx="1269">
                  <c:v>407374</c:v>
                </c:pt>
                <c:pt idx="1270">
                  <c:v>407350</c:v>
                </c:pt>
                <c:pt idx="1271">
                  <c:v>407273</c:v>
                </c:pt>
                <c:pt idx="1272">
                  <c:v>407179</c:v>
                </c:pt>
                <c:pt idx="1273">
                  <c:v>407105</c:v>
                </c:pt>
                <c:pt idx="1274">
                  <c:v>407052</c:v>
                </c:pt>
                <c:pt idx="1275">
                  <c:v>407029</c:v>
                </c:pt>
                <c:pt idx="1276">
                  <c:v>407012</c:v>
                </c:pt>
                <c:pt idx="1277">
                  <c:v>407002</c:v>
                </c:pt>
                <c:pt idx="1278">
                  <c:v>406976</c:v>
                </c:pt>
                <c:pt idx="1279">
                  <c:v>406975</c:v>
                </c:pt>
                <c:pt idx="1280">
                  <c:v>406926</c:v>
                </c:pt>
                <c:pt idx="1281">
                  <c:v>406870</c:v>
                </c:pt>
                <c:pt idx="1282">
                  <c:v>406828</c:v>
                </c:pt>
                <c:pt idx="1283">
                  <c:v>406828</c:v>
                </c:pt>
                <c:pt idx="1284">
                  <c:v>406788</c:v>
                </c:pt>
                <c:pt idx="1286">
                  <c:v>406811</c:v>
                </c:pt>
                <c:pt idx="1290">
                  <c:v>406781</c:v>
                </c:pt>
                <c:pt idx="1291">
                  <c:v>406740</c:v>
                </c:pt>
                <c:pt idx="1292">
                  <c:v>406751</c:v>
                </c:pt>
                <c:pt idx="1295">
                  <c:v>406730</c:v>
                </c:pt>
                <c:pt idx="1296">
                  <c:v>406731</c:v>
                </c:pt>
                <c:pt idx="1297">
                  <c:v>406764</c:v>
                </c:pt>
                <c:pt idx="1298">
                  <c:v>406773</c:v>
                </c:pt>
                <c:pt idx="1299">
                  <c:v>406789</c:v>
                </c:pt>
                <c:pt idx="1300">
                  <c:v>406779</c:v>
                </c:pt>
                <c:pt idx="1301">
                  <c:v>406713</c:v>
                </c:pt>
                <c:pt idx="1302">
                  <c:v>406649</c:v>
                </c:pt>
                <c:pt idx="1303">
                  <c:v>406584</c:v>
                </c:pt>
                <c:pt idx="1304">
                  <c:v>406547</c:v>
                </c:pt>
                <c:pt idx="1305">
                  <c:v>406611</c:v>
                </c:pt>
                <c:pt idx="1306">
                  <c:v>406597</c:v>
                </c:pt>
                <c:pt idx="1307">
                  <c:v>406561</c:v>
                </c:pt>
                <c:pt idx="1308">
                  <c:v>406504</c:v>
                </c:pt>
                <c:pt idx="1309">
                  <c:v>406457</c:v>
                </c:pt>
                <c:pt idx="1310">
                  <c:v>406414</c:v>
                </c:pt>
                <c:pt idx="1311">
                  <c:v>406395</c:v>
                </c:pt>
                <c:pt idx="1312">
                  <c:v>406438</c:v>
                </c:pt>
                <c:pt idx="1313">
                  <c:v>406440</c:v>
                </c:pt>
                <c:pt idx="1314">
                  <c:v>406434</c:v>
                </c:pt>
                <c:pt idx="1315">
                  <c:v>406429</c:v>
                </c:pt>
                <c:pt idx="1316">
                  <c:v>406406</c:v>
                </c:pt>
                <c:pt idx="1317">
                  <c:v>406386</c:v>
                </c:pt>
                <c:pt idx="1318">
                  <c:v>406355</c:v>
                </c:pt>
                <c:pt idx="1319">
                  <c:v>406351</c:v>
                </c:pt>
                <c:pt idx="1320">
                  <c:v>406337</c:v>
                </c:pt>
                <c:pt idx="1321">
                  <c:v>406343</c:v>
                </c:pt>
                <c:pt idx="1322">
                  <c:v>406338</c:v>
                </c:pt>
                <c:pt idx="1323">
                  <c:v>406316</c:v>
                </c:pt>
                <c:pt idx="1324">
                  <c:v>406266</c:v>
                </c:pt>
                <c:pt idx="1325">
                  <c:v>406208</c:v>
                </c:pt>
                <c:pt idx="1326">
                  <c:v>406194</c:v>
                </c:pt>
                <c:pt idx="1327">
                  <c:v>406145</c:v>
                </c:pt>
                <c:pt idx="1328">
                  <c:v>406075</c:v>
                </c:pt>
                <c:pt idx="1329">
                  <c:v>406066</c:v>
                </c:pt>
                <c:pt idx="1330">
                  <c:v>406049</c:v>
                </c:pt>
                <c:pt idx="1331">
                  <c:v>406013</c:v>
                </c:pt>
                <c:pt idx="1332">
                  <c:v>406015</c:v>
                </c:pt>
                <c:pt idx="1333">
                  <c:v>406016</c:v>
                </c:pt>
                <c:pt idx="1334">
                  <c:v>406004</c:v>
                </c:pt>
                <c:pt idx="1335">
                  <c:v>405970</c:v>
                </c:pt>
                <c:pt idx="1336">
                  <c:v>405918</c:v>
                </c:pt>
                <c:pt idx="1337">
                  <c:v>405896</c:v>
                </c:pt>
                <c:pt idx="1338">
                  <c:v>405828</c:v>
                </c:pt>
                <c:pt idx="1339">
                  <c:v>405852</c:v>
                </c:pt>
                <c:pt idx="1340">
                  <c:v>405840</c:v>
                </c:pt>
                <c:pt idx="1341">
                  <c:v>405826</c:v>
                </c:pt>
                <c:pt idx="1342">
                  <c:v>405793</c:v>
                </c:pt>
                <c:pt idx="1343">
                  <c:v>405744</c:v>
                </c:pt>
                <c:pt idx="1344">
                  <c:v>405707</c:v>
                </c:pt>
                <c:pt idx="1345">
                  <c:v>405685</c:v>
                </c:pt>
                <c:pt idx="1346">
                  <c:v>405624</c:v>
                </c:pt>
                <c:pt idx="1347">
                  <c:v>405608</c:v>
                </c:pt>
                <c:pt idx="1348">
                  <c:v>405549</c:v>
                </c:pt>
                <c:pt idx="1349">
                  <c:v>405561</c:v>
                </c:pt>
                <c:pt idx="1350">
                  <c:v>405566</c:v>
                </c:pt>
                <c:pt idx="1351">
                  <c:v>405476</c:v>
                </c:pt>
                <c:pt idx="1352">
                  <c:v>405441</c:v>
                </c:pt>
                <c:pt idx="1353">
                  <c:v>405446</c:v>
                </c:pt>
                <c:pt idx="1354">
                  <c:v>405417</c:v>
                </c:pt>
                <c:pt idx="1355">
                  <c:v>405413</c:v>
                </c:pt>
                <c:pt idx="1356">
                  <c:v>405425</c:v>
                </c:pt>
                <c:pt idx="1357">
                  <c:v>405444</c:v>
                </c:pt>
                <c:pt idx="1358">
                  <c:v>405423</c:v>
                </c:pt>
                <c:pt idx="1359">
                  <c:v>405408</c:v>
                </c:pt>
                <c:pt idx="1360">
                  <c:v>405430</c:v>
                </c:pt>
                <c:pt idx="1361">
                  <c:v>405412</c:v>
                </c:pt>
                <c:pt idx="1362">
                  <c:v>405383</c:v>
                </c:pt>
                <c:pt idx="1363">
                  <c:v>405305</c:v>
                </c:pt>
                <c:pt idx="1364">
                  <c:v>405352</c:v>
                </c:pt>
                <c:pt idx="1365">
                  <c:v>405303</c:v>
                </c:pt>
                <c:pt idx="1366">
                  <c:v>405305</c:v>
                </c:pt>
                <c:pt idx="1367">
                  <c:v>405220</c:v>
                </c:pt>
                <c:pt idx="1368">
                  <c:v>405373</c:v>
                </c:pt>
                <c:pt idx="1369">
                  <c:v>405354</c:v>
                </c:pt>
                <c:pt idx="1370">
                  <c:v>405401</c:v>
                </c:pt>
                <c:pt idx="1371">
                  <c:v>405407</c:v>
                </c:pt>
                <c:pt idx="1372">
                  <c:v>405370</c:v>
                </c:pt>
                <c:pt idx="1373">
                  <c:v>405365</c:v>
                </c:pt>
                <c:pt idx="1374">
                  <c:v>405302</c:v>
                </c:pt>
                <c:pt idx="1375">
                  <c:v>405296</c:v>
                </c:pt>
                <c:pt idx="1376">
                  <c:v>405277</c:v>
                </c:pt>
                <c:pt idx="1377">
                  <c:v>405244</c:v>
                </c:pt>
                <c:pt idx="1378">
                  <c:v>405244</c:v>
                </c:pt>
                <c:pt idx="1379">
                  <c:v>405210</c:v>
                </c:pt>
                <c:pt idx="1380">
                  <c:v>405200</c:v>
                </c:pt>
                <c:pt idx="1381">
                  <c:v>405199</c:v>
                </c:pt>
                <c:pt idx="1382">
                  <c:v>405211</c:v>
                </c:pt>
                <c:pt idx="1383">
                  <c:v>405196</c:v>
                </c:pt>
                <c:pt idx="1384">
                  <c:v>405172</c:v>
                </c:pt>
                <c:pt idx="1385">
                  <c:v>405140</c:v>
                </c:pt>
                <c:pt idx="1386">
                  <c:v>405141</c:v>
                </c:pt>
                <c:pt idx="1387">
                  <c:v>405163</c:v>
                </c:pt>
                <c:pt idx="1388">
                  <c:v>405072</c:v>
                </c:pt>
                <c:pt idx="1389">
                  <c:v>405049</c:v>
                </c:pt>
                <c:pt idx="1390">
                  <c:v>405017</c:v>
                </c:pt>
                <c:pt idx="1391">
                  <c:v>405042</c:v>
                </c:pt>
                <c:pt idx="1392">
                  <c:v>405002</c:v>
                </c:pt>
                <c:pt idx="1393">
                  <c:v>404977</c:v>
                </c:pt>
                <c:pt idx="1394">
                  <c:v>404949</c:v>
                </c:pt>
                <c:pt idx="1395">
                  <c:v>404951</c:v>
                </c:pt>
                <c:pt idx="1396">
                  <c:v>404893</c:v>
                </c:pt>
                <c:pt idx="1397">
                  <c:v>404864</c:v>
                </c:pt>
                <c:pt idx="1398">
                  <c:v>404824</c:v>
                </c:pt>
                <c:pt idx="1399">
                  <c:v>403519</c:v>
                </c:pt>
                <c:pt idx="1400">
                  <c:v>404741</c:v>
                </c:pt>
                <c:pt idx="1401">
                  <c:v>404715</c:v>
                </c:pt>
                <c:pt idx="1402">
                  <c:v>404661</c:v>
                </c:pt>
                <c:pt idx="1403">
                  <c:v>404671</c:v>
                </c:pt>
                <c:pt idx="1404">
                  <c:v>404681</c:v>
                </c:pt>
                <c:pt idx="1405">
                  <c:v>404637</c:v>
                </c:pt>
                <c:pt idx="1406">
                  <c:v>404630</c:v>
                </c:pt>
                <c:pt idx="1407">
                  <c:v>404572</c:v>
                </c:pt>
                <c:pt idx="1408">
                  <c:v>404404</c:v>
                </c:pt>
                <c:pt idx="1409">
                  <c:v>404544</c:v>
                </c:pt>
                <c:pt idx="1410">
                  <c:v>404609</c:v>
                </c:pt>
                <c:pt idx="1411">
                  <c:v>404658</c:v>
                </c:pt>
                <c:pt idx="1412">
                  <c:v>404670</c:v>
                </c:pt>
                <c:pt idx="1413">
                  <c:v>404654</c:v>
                </c:pt>
                <c:pt idx="1414">
                  <c:v>404628</c:v>
                </c:pt>
                <c:pt idx="1415">
                  <c:v>404606</c:v>
                </c:pt>
                <c:pt idx="1416">
                  <c:v>404567</c:v>
                </c:pt>
                <c:pt idx="1417">
                  <c:v>404559</c:v>
                </c:pt>
                <c:pt idx="1418">
                  <c:v>404555</c:v>
                </c:pt>
                <c:pt idx="1419">
                  <c:v>404535</c:v>
                </c:pt>
                <c:pt idx="1420">
                  <c:v>404570</c:v>
                </c:pt>
                <c:pt idx="1421">
                  <c:v>404552</c:v>
                </c:pt>
                <c:pt idx="1422">
                  <c:v>404549</c:v>
                </c:pt>
                <c:pt idx="1423">
                  <c:v>404535</c:v>
                </c:pt>
                <c:pt idx="1424">
                  <c:v>404554</c:v>
                </c:pt>
                <c:pt idx="1425">
                  <c:v>404574</c:v>
                </c:pt>
                <c:pt idx="1426">
                  <c:v>404546</c:v>
                </c:pt>
                <c:pt idx="1427">
                  <c:v>404501</c:v>
                </c:pt>
                <c:pt idx="1428">
                  <c:v>404461</c:v>
                </c:pt>
                <c:pt idx="1429">
                  <c:v>404461</c:v>
                </c:pt>
                <c:pt idx="1430">
                  <c:v>404471</c:v>
                </c:pt>
                <c:pt idx="1431">
                  <c:v>404512</c:v>
                </c:pt>
                <c:pt idx="1432">
                  <c:v>404525</c:v>
                </c:pt>
                <c:pt idx="1433">
                  <c:v>404513</c:v>
                </c:pt>
                <c:pt idx="1434">
                  <c:v>404505</c:v>
                </c:pt>
                <c:pt idx="1435">
                  <c:v>404493</c:v>
                </c:pt>
                <c:pt idx="1436">
                  <c:v>404485</c:v>
                </c:pt>
                <c:pt idx="1437">
                  <c:v>404483</c:v>
                </c:pt>
                <c:pt idx="1438">
                  <c:v>404493</c:v>
                </c:pt>
                <c:pt idx="1439">
                  <c:v>404422</c:v>
                </c:pt>
                <c:pt idx="1440">
                  <c:v>404395</c:v>
                </c:pt>
                <c:pt idx="1441">
                  <c:v>404300</c:v>
                </c:pt>
                <c:pt idx="1442">
                  <c:v>404279</c:v>
                </c:pt>
                <c:pt idx="1443">
                  <c:v>404256</c:v>
                </c:pt>
                <c:pt idx="1444">
                  <c:v>404249</c:v>
                </c:pt>
                <c:pt idx="1445">
                  <c:v>404260</c:v>
                </c:pt>
                <c:pt idx="1446">
                  <c:v>404267</c:v>
                </c:pt>
                <c:pt idx="1447">
                  <c:v>404254</c:v>
                </c:pt>
                <c:pt idx="1448">
                  <c:v>404239</c:v>
                </c:pt>
                <c:pt idx="1449">
                  <c:v>404209</c:v>
                </c:pt>
                <c:pt idx="1450">
                  <c:v>404218</c:v>
                </c:pt>
                <c:pt idx="1451">
                  <c:v>404205</c:v>
                </c:pt>
                <c:pt idx="1452">
                  <c:v>404206</c:v>
                </c:pt>
                <c:pt idx="1453">
                  <c:v>404210</c:v>
                </c:pt>
                <c:pt idx="1454">
                  <c:v>404189</c:v>
                </c:pt>
                <c:pt idx="1455">
                  <c:v>404189</c:v>
                </c:pt>
                <c:pt idx="1456">
                  <c:v>404157</c:v>
                </c:pt>
                <c:pt idx="1457">
                  <c:v>404086</c:v>
                </c:pt>
                <c:pt idx="1458">
                  <c:v>404052</c:v>
                </c:pt>
                <c:pt idx="1459">
                  <c:v>404032</c:v>
                </c:pt>
                <c:pt idx="1460">
                  <c:v>403991</c:v>
                </c:pt>
                <c:pt idx="1461">
                  <c:v>403881</c:v>
                </c:pt>
                <c:pt idx="1462">
                  <c:v>403783</c:v>
                </c:pt>
                <c:pt idx="1463">
                  <c:v>403767</c:v>
                </c:pt>
                <c:pt idx="1464">
                  <c:v>403758</c:v>
                </c:pt>
                <c:pt idx="1465">
                  <c:v>403759</c:v>
                </c:pt>
                <c:pt idx="1466">
                  <c:v>403723</c:v>
                </c:pt>
                <c:pt idx="1467">
                  <c:v>403715</c:v>
                </c:pt>
                <c:pt idx="1468">
                  <c:v>403727</c:v>
                </c:pt>
                <c:pt idx="1469">
                  <c:v>403725</c:v>
                </c:pt>
                <c:pt idx="1470">
                  <c:v>403685</c:v>
                </c:pt>
                <c:pt idx="1471">
                  <c:v>403665</c:v>
                </c:pt>
                <c:pt idx="1472">
                  <c:v>403609</c:v>
                </c:pt>
                <c:pt idx="1473">
                  <c:v>403587</c:v>
                </c:pt>
                <c:pt idx="1474">
                  <c:v>403601</c:v>
                </c:pt>
                <c:pt idx="1475">
                  <c:v>403615</c:v>
                </c:pt>
                <c:pt idx="1476">
                  <c:v>403625</c:v>
                </c:pt>
                <c:pt idx="1477">
                  <c:v>403633</c:v>
                </c:pt>
                <c:pt idx="1478">
                  <c:v>403639</c:v>
                </c:pt>
                <c:pt idx="1479">
                  <c:v>403632</c:v>
                </c:pt>
                <c:pt idx="1480">
                  <c:v>403658</c:v>
                </c:pt>
                <c:pt idx="1481">
                  <c:v>403665</c:v>
                </c:pt>
                <c:pt idx="1482">
                  <c:v>403630</c:v>
                </c:pt>
                <c:pt idx="1483">
                  <c:v>403554</c:v>
                </c:pt>
                <c:pt idx="1484">
                  <c:v>403500</c:v>
                </c:pt>
                <c:pt idx="1485">
                  <c:v>403487</c:v>
                </c:pt>
                <c:pt idx="1486">
                  <c:v>403472</c:v>
                </c:pt>
                <c:pt idx="1487">
                  <c:v>403504</c:v>
                </c:pt>
                <c:pt idx="1488">
                  <c:v>403505</c:v>
                </c:pt>
                <c:pt idx="1489">
                  <c:v>403467</c:v>
                </c:pt>
                <c:pt idx="1490">
                  <c:v>403422</c:v>
                </c:pt>
                <c:pt idx="1491">
                  <c:v>403405</c:v>
                </c:pt>
                <c:pt idx="1492">
                  <c:v>403401</c:v>
                </c:pt>
                <c:pt idx="1493">
                  <c:v>403371</c:v>
                </c:pt>
                <c:pt idx="1494">
                  <c:v>403347</c:v>
                </c:pt>
                <c:pt idx="1495">
                  <c:v>403344</c:v>
                </c:pt>
                <c:pt idx="1496">
                  <c:v>403348</c:v>
                </c:pt>
                <c:pt idx="1497">
                  <c:v>403331</c:v>
                </c:pt>
                <c:pt idx="1498">
                  <c:v>403326</c:v>
                </c:pt>
                <c:pt idx="1499">
                  <c:v>403326</c:v>
                </c:pt>
                <c:pt idx="1500">
                  <c:v>403317</c:v>
                </c:pt>
                <c:pt idx="1501">
                  <c:v>403338</c:v>
                </c:pt>
                <c:pt idx="1502">
                  <c:v>403330</c:v>
                </c:pt>
                <c:pt idx="1503">
                  <c:v>403294</c:v>
                </c:pt>
                <c:pt idx="1504">
                  <c:v>403422</c:v>
                </c:pt>
                <c:pt idx="1505">
                  <c:v>403439</c:v>
                </c:pt>
                <c:pt idx="1506">
                  <c:v>403403</c:v>
                </c:pt>
                <c:pt idx="1507">
                  <c:v>403383</c:v>
                </c:pt>
                <c:pt idx="1508">
                  <c:v>403365</c:v>
                </c:pt>
                <c:pt idx="1509">
                  <c:v>403324</c:v>
                </c:pt>
                <c:pt idx="1510">
                  <c:v>403299</c:v>
                </c:pt>
                <c:pt idx="1511">
                  <c:v>403243</c:v>
                </c:pt>
                <c:pt idx="1512">
                  <c:v>403197</c:v>
                </c:pt>
                <c:pt idx="1513">
                  <c:v>403194</c:v>
                </c:pt>
                <c:pt idx="1514">
                  <c:v>403174</c:v>
                </c:pt>
                <c:pt idx="1515">
                  <c:v>403187</c:v>
                </c:pt>
                <c:pt idx="1516">
                  <c:v>403176</c:v>
                </c:pt>
                <c:pt idx="1517">
                  <c:v>403140</c:v>
                </c:pt>
                <c:pt idx="1518">
                  <c:v>403098</c:v>
                </c:pt>
                <c:pt idx="1519">
                  <c:v>403091</c:v>
                </c:pt>
                <c:pt idx="1520">
                  <c:v>403103</c:v>
                </c:pt>
                <c:pt idx="1521">
                  <c:v>403101</c:v>
                </c:pt>
                <c:pt idx="1522">
                  <c:v>403101</c:v>
                </c:pt>
                <c:pt idx="1523">
                  <c:v>403114</c:v>
                </c:pt>
                <c:pt idx="1524">
                  <c:v>403117</c:v>
                </c:pt>
                <c:pt idx="1525">
                  <c:v>403113</c:v>
                </c:pt>
                <c:pt idx="1526">
                  <c:v>403111</c:v>
                </c:pt>
                <c:pt idx="1527">
                  <c:v>403084</c:v>
                </c:pt>
                <c:pt idx="1528">
                  <c:v>403100</c:v>
                </c:pt>
                <c:pt idx="1529">
                  <c:v>403084</c:v>
                </c:pt>
                <c:pt idx="1530">
                  <c:v>403112</c:v>
                </c:pt>
                <c:pt idx="1531">
                  <c:v>403110</c:v>
                </c:pt>
                <c:pt idx="1532">
                  <c:v>403081</c:v>
                </c:pt>
                <c:pt idx="1533">
                  <c:v>403049</c:v>
                </c:pt>
                <c:pt idx="1534">
                  <c:v>403043</c:v>
                </c:pt>
                <c:pt idx="1535">
                  <c:v>403043</c:v>
                </c:pt>
                <c:pt idx="1536">
                  <c:v>403012</c:v>
                </c:pt>
                <c:pt idx="1537">
                  <c:v>402987</c:v>
                </c:pt>
                <c:pt idx="1538">
                  <c:v>403049</c:v>
                </c:pt>
                <c:pt idx="1539">
                  <c:v>403027</c:v>
                </c:pt>
                <c:pt idx="1540">
                  <c:v>402947</c:v>
                </c:pt>
                <c:pt idx="1541">
                  <c:v>402985</c:v>
                </c:pt>
                <c:pt idx="1542">
                  <c:v>403001</c:v>
                </c:pt>
                <c:pt idx="1543">
                  <c:v>403007</c:v>
                </c:pt>
                <c:pt idx="1544">
                  <c:v>403021</c:v>
                </c:pt>
                <c:pt idx="1545">
                  <c:v>403040</c:v>
                </c:pt>
                <c:pt idx="1546">
                  <c:v>403004</c:v>
                </c:pt>
                <c:pt idx="1547">
                  <c:v>402963</c:v>
                </c:pt>
                <c:pt idx="1548">
                  <c:v>402931</c:v>
                </c:pt>
                <c:pt idx="1549">
                  <c:v>402895</c:v>
                </c:pt>
                <c:pt idx="1550">
                  <c:v>402875</c:v>
                </c:pt>
                <c:pt idx="1551">
                  <c:v>402892</c:v>
                </c:pt>
                <c:pt idx="1552">
                  <c:v>402860</c:v>
                </c:pt>
                <c:pt idx="1553">
                  <c:v>402856</c:v>
                </c:pt>
                <c:pt idx="1554">
                  <c:v>402843</c:v>
                </c:pt>
              </c:numCache>
            </c:numRef>
          </c:val>
          <c:smooth val="0"/>
          <c:extLst>
            <c:ext xmlns:c16="http://schemas.microsoft.com/office/drawing/2014/chart" uri="{C3380CC4-5D6E-409C-BE32-E72D297353CC}">
              <c16:uniqueId val="{00000005-1B72-4DFF-8107-A1A7670798FB}"/>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Sheet1!$H$2:$H$1556</c:f>
              <c:numCache>
                <c:formatCode>General</c:formatCode>
                <c:ptCount val="1555"/>
                <c:pt idx="836">
                  <c:v>67163</c:v>
                </c:pt>
                <c:pt idx="837">
                  <c:v>67151</c:v>
                </c:pt>
                <c:pt idx="838">
                  <c:v>67130</c:v>
                </c:pt>
                <c:pt idx="839">
                  <c:v>67112</c:v>
                </c:pt>
                <c:pt idx="840">
                  <c:v>67099</c:v>
                </c:pt>
                <c:pt idx="841">
                  <c:v>67086</c:v>
                </c:pt>
                <c:pt idx="842">
                  <c:v>67066</c:v>
                </c:pt>
                <c:pt idx="843">
                  <c:v>67026</c:v>
                </c:pt>
                <c:pt idx="844">
                  <c:v>67025</c:v>
                </c:pt>
                <c:pt idx="845">
                  <c:v>67014</c:v>
                </c:pt>
                <c:pt idx="846">
                  <c:v>66992</c:v>
                </c:pt>
                <c:pt idx="847">
                  <c:v>66970</c:v>
                </c:pt>
                <c:pt idx="848">
                  <c:v>66947</c:v>
                </c:pt>
                <c:pt idx="849">
                  <c:v>66931</c:v>
                </c:pt>
                <c:pt idx="850">
                  <c:v>66912</c:v>
                </c:pt>
                <c:pt idx="851">
                  <c:v>66895</c:v>
                </c:pt>
                <c:pt idx="852">
                  <c:v>66879</c:v>
                </c:pt>
                <c:pt idx="853">
                  <c:v>66865</c:v>
                </c:pt>
                <c:pt idx="854">
                  <c:v>66847</c:v>
                </c:pt>
                <c:pt idx="855">
                  <c:v>66836</c:v>
                </c:pt>
                <c:pt idx="856">
                  <c:v>66833</c:v>
                </c:pt>
                <c:pt idx="857">
                  <c:v>66831</c:v>
                </c:pt>
                <c:pt idx="858">
                  <c:v>66829</c:v>
                </c:pt>
                <c:pt idx="859">
                  <c:v>66817</c:v>
                </c:pt>
                <c:pt idx="860">
                  <c:v>66805</c:v>
                </c:pt>
                <c:pt idx="861">
                  <c:v>66784</c:v>
                </c:pt>
                <c:pt idx="862">
                  <c:v>66773</c:v>
                </c:pt>
                <c:pt idx="863">
                  <c:v>66760</c:v>
                </c:pt>
                <c:pt idx="864">
                  <c:v>66748</c:v>
                </c:pt>
                <c:pt idx="865">
                  <c:v>66736</c:v>
                </c:pt>
                <c:pt idx="866">
                  <c:v>66712</c:v>
                </c:pt>
                <c:pt idx="867">
                  <c:v>66697</c:v>
                </c:pt>
                <c:pt idx="868">
                  <c:v>66680</c:v>
                </c:pt>
                <c:pt idx="869">
                  <c:v>66670</c:v>
                </c:pt>
                <c:pt idx="870">
                  <c:v>66662</c:v>
                </c:pt>
                <c:pt idx="871">
                  <c:v>66642</c:v>
                </c:pt>
                <c:pt idx="872">
                  <c:v>66640</c:v>
                </c:pt>
                <c:pt idx="873">
                  <c:v>66640</c:v>
                </c:pt>
                <c:pt idx="874">
                  <c:v>66616</c:v>
                </c:pt>
                <c:pt idx="875">
                  <c:v>66599</c:v>
                </c:pt>
                <c:pt idx="876">
                  <c:v>66579</c:v>
                </c:pt>
                <c:pt idx="877">
                  <c:v>66569</c:v>
                </c:pt>
                <c:pt idx="878">
                  <c:v>66553</c:v>
                </c:pt>
                <c:pt idx="879">
                  <c:v>66543</c:v>
                </c:pt>
                <c:pt idx="880">
                  <c:v>66527</c:v>
                </c:pt>
                <c:pt idx="881">
                  <c:v>66514</c:v>
                </c:pt>
                <c:pt idx="882">
                  <c:v>66498</c:v>
                </c:pt>
                <c:pt idx="883">
                  <c:v>66474</c:v>
                </c:pt>
                <c:pt idx="884">
                  <c:v>66443</c:v>
                </c:pt>
                <c:pt idx="885">
                  <c:v>66408</c:v>
                </c:pt>
                <c:pt idx="886">
                  <c:v>66392</c:v>
                </c:pt>
                <c:pt idx="887">
                  <c:v>66383</c:v>
                </c:pt>
                <c:pt idx="888">
                  <c:v>66366</c:v>
                </c:pt>
                <c:pt idx="889">
                  <c:v>66323</c:v>
                </c:pt>
                <c:pt idx="890">
                  <c:v>66310</c:v>
                </c:pt>
                <c:pt idx="891">
                  <c:v>66294</c:v>
                </c:pt>
                <c:pt idx="892">
                  <c:v>66266</c:v>
                </c:pt>
                <c:pt idx="893">
                  <c:v>66231</c:v>
                </c:pt>
                <c:pt idx="894">
                  <c:v>66211</c:v>
                </c:pt>
                <c:pt idx="895">
                  <c:v>66191</c:v>
                </c:pt>
                <c:pt idx="896">
                  <c:v>66177</c:v>
                </c:pt>
                <c:pt idx="897">
                  <c:v>66177</c:v>
                </c:pt>
                <c:pt idx="898">
                  <c:v>66167</c:v>
                </c:pt>
                <c:pt idx="899">
                  <c:v>66149</c:v>
                </c:pt>
                <c:pt idx="900">
                  <c:v>66139</c:v>
                </c:pt>
                <c:pt idx="901">
                  <c:v>66132</c:v>
                </c:pt>
                <c:pt idx="902">
                  <c:v>66108</c:v>
                </c:pt>
                <c:pt idx="903">
                  <c:v>66091</c:v>
                </c:pt>
                <c:pt idx="904">
                  <c:v>66072</c:v>
                </c:pt>
                <c:pt idx="905">
                  <c:v>66059</c:v>
                </c:pt>
                <c:pt idx="906">
                  <c:v>66028</c:v>
                </c:pt>
                <c:pt idx="907">
                  <c:v>66025</c:v>
                </c:pt>
                <c:pt idx="908">
                  <c:v>66009</c:v>
                </c:pt>
                <c:pt idx="909">
                  <c:v>65986</c:v>
                </c:pt>
                <c:pt idx="910">
                  <c:v>65968</c:v>
                </c:pt>
                <c:pt idx="911">
                  <c:v>65946</c:v>
                </c:pt>
                <c:pt idx="912">
                  <c:v>65931</c:v>
                </c:pt>
                <c:pt idx="913">
                  <c:v>65923</c:v>
                </c:pt>
                <c:pt idx="914">
                  <c:v>65867</c:v>
                </c:pt>
                <c:pt idx="915">
                  <c:v>65811</c:v>
                </c:pt>
                <c:pt idx="916">
                  <c:v>65773</c:v>
                </c:pt>
                <c:pt idx="917">
                  <c:v>65761</c:v>
                </c:pt>
                <c:pt idx="918">
                  <c:v>65739</c:v>
                </c:pt>
                <c:pt idx="919">
                  <c:v>65721</c:v>
                </c:pt>
                <c:pt idx="920">
                  <c:v>65718</c:v>
                </c:pt>
                <c:pt idx="921">
                  <c:v>65713</c:v>
                </c:pt>
                <c:pt idx="922">
                  <c:v>65687</c:v>
                </c:pt>
                <c:pt idx="923">
                  <c:v>65676</c:v>
                </c:pt>
                <c:pt idx="924">
                  <c:v>65665</c:v>
                </c:pt>
                <c:pt idx="925">
                  <c:v>65641</c:v>
                </c:pt>
                <c:pt idx="926">
                  <c:v>65632</c:v>
                </c:pt>
                <c:pt idx="927">
                  <c:v>65618</c:v>
                </c:pt>
                <c:pt idx="928">
                  <c:v>65598</c:v>
                </c:pt>
                <c:pt idx="929">
                  <c:v>65581</c:v>
                </c:pt>
                <c:pt idx="930">
                  <c:v>65567</c:v>
                </c:pt>
                <c:pt idx="931">
                  <c:v>65538</c:v>
                </c:pt>
                <c:pt idx="932">
                  <c:v>65488</c:v>
                </c:pt>
                <c:pt idx="933">
                  <c:v>65477</c:v>
                </c:pt>
                <c:pt idx="934">
                  <c:v>65458</c:v>
                </c:pt>
                <c:pt idx="935">
                  <c:v>65453</c:v>
                </c:pt>
                <c:pt idx="936">
                  <c:v>65448</c:v>
                </c:pt>
                <c:pt idx="937">
                  <c:v>65440</c:v>
                </c:pt>
                <c:pt idx="938">
                  <c:v>65421</c:v>
                </c:pt>
                <c:pt idx="939">
                  <c:v>65398</c:v>
                </c:pt>
                <c:pt idx="940">
                  <c:v>65397</c:v>
                </c:pt>
                <c:pt idx="941">
                  <c:v>65384</c:v>
                </c:pt>
                <c:pt idx="942">
                  <c:v>65372</c:v>
                </c:pt>
                <c:pt idx="943">
                  <c:v>65364</c:v>
                </c:pt>
                <c:pt idx="944">
                  <c:v>65393</c:v>
                </c:pt>
                <c:pt idx="945">
                  <c:v>65384</c:v>
                </c:pt>
                <c:pt idx="946">
                  <c:v>65365</c:v>
                </c:pt>
                <c:pt idx="947">
                  <c:v>65353</c:v>
                </c:pt>
                <c:pt idx="948">
                  <c:v>65339</c:v>
                </c:pt>
                <c:pt idx="949">
                  <c:v>65321</c:v>
                </c:pt>
                <c:pt idx="950">
                  <c:v>65302</c:v>
                </c:pt>
                <c:pt idx="951">
                  <c:v>65282</c:v>
                </c:pt>
                <c:pt idx="952">
                  <c:v>65262</c:v>
                </c:pt>
                <c:pt idx="953">
                  <c:v>65234</c:v>
                </c:pt>
                <c:pt idx="954">
                  <c:v>65220</c:v>
                </c:pt>
                <c:pt idx="955">
                  <c:v>65200</c:v>
                </c:pt>
                <c:pt idx="956">
                  <c:v>65183</c:v>
                </c:pt>
                <c:pt idx="957">
                  <c:v>65156</c:v>
                </c:pt>
                <c:pt idx="958">
                  <c:v>65177</c:v>
                </c:pt>
                <c:pt idx="959">
                  <c:v>65157</c:v>
                </c:pt>
                <c:pt idx="960">
                  <c:v>65140</c:v>
                </c:pt>
                <c:pt idx="961">
                  <c:v>65131</c:v>
                </c:pt>
                <c:pt idx="962">
                  <c:v>65108</c:v>
                </c:pt>
                <c:pt idx="963">
                  <c:v>65093</c:v>
                </c:pt>
                <c:pt idx="964">
                  <c:v>65084</c:v>
                </c:pt>
                <c:pt idx="965">
                  <c:v>65082</c:v>
                </c:pt>
                <c:pt idx="966">
                  <c:v>65074</c:v>
                </c:pt>
                <c:pt idx="967">
                  <c:v>65068</c:v>
                </c:pt>
                <c:pt idx="968">
                  <c:v>65054</c:v>
                </c:pt>
                <c:pt idx="969">
                  <c:v>65048</c:v>
                </c:pt>
                <c:pt idx="970">
                  <c:v>65187</c:v>
                </c:pt>
                <c:pt idx="971">
                  <c:v>65183</c:v>
                </c:pt>
                <c:pt idx="972">
                  <c:v>65168</c:v>
                </c:pt>
                <c:pt idx="973">
                  <c:v>65131</c:v>
                </c:pt>
                <c:pt idx="974">
                  <c:v>65106</c:v>
                </c:pt>
                <c:pt idx="975">
                  <c:v>65106</c:v>
                </c:pt>
                <c:pt idx="976">
                  <c:v>65093</c:v>
                </c:pt>
                <c:pt idx="977">
                  <c:v>65072</c:v>
                </c:pt>
                <c:pt idx="978">
                  <c:v>65058</c:v>
                </c:pt>
                <c:pt idx="979">
                  <c:v>65043</c:v>
                </c:pt>
                <c:pt idx="980">
                  <c:v>65024</c:v>
                </c:pt>
                <c:pt idx="981">
                  <c:v>65010</c:v>
                </c:pt>
                <c:pt idx="982">
                  <c:v>65002</c:v>
                </c:pt>
                <c:pt idx="983">
                  <c:v>64969</c:v>
                </c:pt>
                <c:pt idx="984">
                  <c:v>64953</c:v>
                </c:pt>
                <c:pt idx="985">
                  <c:v>64940</c:v>
                </c:pt>
                <c:pt idx="986">
                  <c:v>64927</c:v>
                </c:pt>
                <c:pt idx="987">
                  <c:v>64915</c:v>
                </c:pt>
                <c:pt idx="988">
                  <c:v>64903</c:v>
                </c:pt>
                <c:pt idx="989">
                  <c:v>64875</c:v>
                </c:pt>
                <c:pt idx="990">
                  <c:v>64859</c:v>
                </c:pt>
                <c:pt idx="991">
                  <c:v>64845</c:v>
                </c:pt>
                <c:pt idx="992">
                  <c:v>64831</c:v>
                </c:pt>
                <c:pt idx="993">
                  <c:v>64798</c:v>
                </c:pt>
                <c:pt idx="994">
                  <c:v>64775</c:v>
                </c:pt>
                <c:pt idx="995">
                  <c:v>64759</c:v>
                </c:pt>
                <c:pt idx="996">
                  <c:v>64804</c:v>
                </c:pt>
                <c:pt idx="997">
                  <c:v>64806</c:v>
                </c:pt>
                <c:pt idx="998">
                  <c:v>64786</c:v>
                </c:pt>
                <c:pt idx="999">
                  <c:v>64773</c:v>
                </c:pt>
                <c:pt idx="1000">
                  <c:v>64768</c:v>
                </c:pt>
                <c:pt idx="1001">
                  <c:v>64754</c:v>
                </c:pt>
                <c:pt idx="1002">
                  <c:v>64744</c:v>
                </c:pt>
                <c:pt idx="1003">
                  <c:v>64724</c:v>
                </c:pt>
                <c:pt idx="1004">
                  <c:v>64715</c:v>
                </c:pt>
                <c:pt idx="1005">
                  <c:v>64678</c:v>
                </c:pt>
                <c:pt idx="1006">
                  <c:v>64652</c:v>
                </c:pt>
                <c:pt idx="1007">
                  <c:v>64649</c:v>
                </c:pt>
                <c:pt idx="1008">
                  <c:v>64640</c:v>
                </c:pt>
                <c:pt idx="1009">
                  <c:v>64627</c:v>
                </c:pt>
                <c:pt idx="1010">
                  <c:v>64460</c:v>
                </c:pt>
                <c:pt idx="1011">
                  <c:v>64439</c:v>
                </c:pt>
                <c:pt idx="1012">
                  <c:v>64422</c:v>
                </c:pt>
                <c:pt idx="1013">
                  <c:v>64414</c:v>
                </c:pt>
                <c:pt idx="1014">
                  <c:v>64409</c:v>
                </c:pt>
                <c:pt idx="1015">
                  <c:v>64397</c:v>
                </c:pt>
                <c:pt idx="1016">
                  <c:v>64381</c:v>
                </c:pt>
                <c:pt idx="1017">
                  <c:v>64364</c:v>
                </c:pt>
                <c:pt idx="1018">
                  <c:v>64360</c:v>
                </c:pt>
                <c:pt idx="1019">
                  <c:v>64355</c:v>
                </c:pt>
                <c:pt idx="1020">
                  <c:v>64347</c:v>
                </c:pt>
                <c:pt idx="1021">
                  <c:v>64365</c:v>
                </c:pt>
                <c:pt idx="1022">
                  <c:v>64348</c:v>
                </c:pt>
                <c:pt idx="1023">
                  <c:v>64332</c:v>
                </c:pt>
                <c:pt idx="1024">
                  <c:v>64350</c:v>
                </c:pt>
                <c:pt idx="1025">
                  <c:v>64451</c:v>
                </c:pt>
                <c:pt idx="1026">
                  <c:v>64450</c:v>
                </c:pt>
                <c:pt idx="1027">
                  <c:v>64447</c:v>
                </c:pt>
                <c:pt idx="1028">
                  <c:v>64429</c:v>
                </c:pt>
                <c:pt idx="1029">
                  <c:v>64406</c:v>
                </c:pt>
                <c:pt idx="1030">
                  <c:v>64390</c:v>
                </c:pt>
                <c:pt idx="1031">
                  <c:v>64382</c:v>
                </c:pt>
                <c:pt idx="1032">
                  <c:v>64363</c:v>
                </c:pt>
                <c:pt idx="1033">
                  <c:v>64340</c:v>
                </c:pt>
                <c:pt idx="1034">
                  <c:v>64334</c:v>
                </c:pt>
                <c:pt idx="1035">
                  <c:v>64325</c:v>
                </c:pt>
                <c:pt idx="1036">
                  <c:v>64316</c:v>
                </c:pt>
                <c:pt idx="1037">
                  <c:v>64298</c:v>
                </c:pt>
                <c:pt idx="1038">
                  <c:v>64283</c:v>
                </c:pt>
                <c:pt idx="1039">
                  <c:v>64301</c:v>
                </c:pt>
                <c:pt idx="1040">
                  <c:v>64293</c:v>
                </c:pt>
                <c:pt idx="1041">
                  <c:v>64269</c:v>
                </c:pt>
                <c:pt idx="1042">
                  <c:v>64246</c:v>
                </c:pt>
                <c:pt idx="1043">
                  <c:v>64237</c:v>
                </c:pt>
                <c:pt idx="1044">
                  <c:v>64236</c:v>
                </c:pt>
                <c:pt idx="1045">
                  <c:v>64235</c:v>
                </c:pt>
                <c:pt idx="1046">
                  <c:v>64217</c:v>
                </c:pt>
                <c:pt idx="1047">
                  <c:v>64205</c:v>
                </c:pt>
                <c:pt idx="1048">
                  <c:v>64200</c:v>
                </c:pt>
                <c:pt idx="1049">
                  <c:v>64187</c:v>
                </c:pt>
                <c:pt idx="1050">
                  <c:v>64180</c:v>
                </c:pt>
                <c:pt idx="1051">
                  <c:v>64167</c:v>
                </c:pt>
                <c:pt idx="1052">
                  <c:v>64159</c:v>
                </c:pt>
                <c:pt idx="1053">
                  <c:v>64147</c:v>
                </c:pt>
                <c:pt idx="1054">
                  <c:v>64138</c:v>
                </c:pt>
                <c:pt idx="1055">
                  <c:v>64126</c:v>
                </c:pt>
                <c:pt idx="1056">
                  <c:v>64118</c:v>
                </c:pt>
                <c:pt idx="1057">
                  <c:v>64092</c:v>
                </c:pt>
                <c:pt idx="1058">
                  <c:v>64045</c:v>
                </c:pt>
                <c:pt idx="1059">
                  <c:v>64025</c:v>
                </c:pt>
                <c:pt idx="1060">
                  <c:v>64011</c:v>
                </c:pt>
                <c:pt idx="1061">
                  <c:v>64004</c:v>
                </c:pt>
                <c:pt idx="1062">
                  <c:v>63997</c:v>
                </c:pt>
                <c:pt idx="1063">
                  <c:v>63978</c:v>
                </c:pt>
                <c:pt idx="1064">
                  <c:v>63964</c:v>
                </c:pt>
                <c:pt idx="1065">
                  <c:v>63948</c:v>
                </c:pt>
                <c:pt idx="1066">
                  <c:v>63948</c:v>
                </c:pt>
                <c:pt idx="1067">
                  <c:v>63936</c:v>
                </c:pt>
                <c:pt idx="1068">
                  <c:v>63908</c:v>
                </c:pt>
                <c:pt idx="1069">
                  <c:v>63903</c:v>
                </c:pt>
                <c:pt idx="1070">
                  <c:v>63891</c:v>
                </c:pt>
                <c:pt idx="1071">
                  <c:v>63881</c:v>
                </c:pt>
                <c:pt idx="1072">
                  <c:v>63849</c:v>
                </c:pt>
                <c:pt idx="1073">
                  <c:v>63829</c:v>
                </c:pt>
                <c:pt idx="1074">
                  <c:v>63816</c:v>
                </c:pt>
                <c:pt idx="1075">
                  <c:v>63801</c:v>
                </c:pt>
                <c:pt idx="1076">
                  <c:v>63800</c:v>
                </c:pt>
                <c:pt idx="1077">
                  <c:v>63786</c:v>
                </c:pt>
                <c:pt idx="1078">
                  <c:v>63773</c:v>
                </c:pt>
                <c:pt idx="1079">
                  <c:v>63763</c:v>
                </c:pt>
                <c:pt idx="1080">
                  <c:v>63752</c:v>
                </c:pt>
                <c:pt idx="1081">
                  <c:v>63737</c:v>
                </c:pt>
                <c:pt idx="1082">
                  <c:v>63734</c:v>
                </c:pt>
                <c:pt idx="1083">
                  <c:v>63739</c:v>
                </c:pt>
                <c:pt idx="1084">
                  <c:v>63743</c:v>
                </c:pt>
                <c:pt idx="1085">
                  <c:v>63732</c:v>
                </c:pt>
                <c:pt idx="1086">
                  <c:v>63717</c:v>
                </c:pt>
                <c:pt idx="1087">
                  <c:v>63701</c:v>
                </c:pt>
                <c:pt idx="1088">
                  <c:v>63704</c:v>
                </c:pt>
                <c:pt idx="1089">
                  <c:v>63683</c:v>
                </c:pt>
                <c:pt idx="1090">
                  <c:v>63647</c:v>
                </c:pt>
                <c:pt idx="1091">
                  <c:v>63636</c:v>
                </c:pt>
                <c:pt idx="1092">
                  <c:v>63618</c:v>
                </c:pt>
                <c:pt idx="1093">
                  <c:v>63570</c:v>
                </c:pt>
                <c:pt idx="1094">
                  <c:v>63561</c:v>
                </c:pt>
                <c:pt idx="1095">
                  <c:v>63538</c:v>
                </c:pt>
                <c:pt idx="1096">
                  <c:v>63486</c:v>
                </c:pt>
                <c:pt idx="1097">
                  <c:v>63456</c:v>
                </c:pt>
                <c:pt idx="1098">
                  <c:v>63429</c:v>
                </c:pt>
                <c:pt idx="1099">
                  <c:v>63397</c:v>
                </c:pt>
                <c:pt idx="1100">
                  <c:v>63372</c:v>
                </c:pt>
                <c:pt idx="1101">
                  <c:v>63356</c:v>
                </c:pt>
                <c:pt idx="1102">
                  <c:v>63341</c:v>
                </c:pt>
                <c:pt idx="1103">
                  <c:v>63328</c:v>
                </c:pt>
                <c:pt idx="1104">
                  <c:v>63313</c:v>
                </c:pt>
                <c:pt idx="1105">
                  <c:v>63292</c:v>
                </c:pt>
                <c:pt idx="1106">
                  <c:v>63287</c:v>
                </c:pt>
                <c:pt idx="1107">
                  <c:v>63282</c:v>
                </c:pt>
                <c:pt idx="1108">
                  <c:v>63267</c:v>
                </c:pt>
                <c:pt idx="1109">
                  <c:v>63260</c:v>
                </c:pt>
                <c:pt idx="1110">
                  <c:v>63257</c:v>
                </c:pt>
                <c:pt idx="1111">
                  <c:v>63242</c:v>
                </c:pt>
                <c:pt idx="1112">
                  <c:v>63228</c:v>
                </c:pt>
                <c:pt idx="1113">
                  <c:v>63202</c:v>
                </c:pt>
                <c:pt idx="1114">
                  <c:v>63196</c:v>
                </c:pt>
                <c:pt idx="1115">
                  <c:v>63182</c:v>
                </c:pt>
                <c:pt idx="1116">
                  <c:v>63170</c:v>
                </c:pt>
                <c:pt idx="1117">
                  <c:v>63167</c:v>
                </c:pt>
                <c:pt idx="1118">
                  <c:v>63154</c:v>
                </c:pt>
                <c:pt idx="1119">
                  <c:v>63141</c:v>
                </c:pt>
                <c:pt idx="1120">
                  <c:v>63148</c:v>
                </c:pt>
                <c:pt idx="1121">
                  <c:v>63138</c:v>
                </c:pt>
                <c:pt idx="1122">
                  <c:v>63134</c:v>
                </c:pt>
                <c:pt idx="1123">
                  <c:v>63118</c:v>
                </c:pt>
                <c:pt idx="1124">
                  <c:v>63105</c:v>
                </c:pt>
                <c:pt idx="1125">
                  <c:v>63103</c:v>
                </c:pt>
                <c:pt idx="1126">
                  <c:v>63085</c:v>
                </c:pt>
                <c:pt idx="1127">
                  <c:v>63073</c:v>
                </c:pt>
                <c:pt idx="1128">
                  <c:v>63058</c:v>
                </c:pt>
                <c:pt idx="1129">
                  <c:v>63048</c:v>
                </c:pt>
                <c:pt idx="1130">
                  <c:v>63040</c:v>
                </c:pt>
                <c:pt idx="1131">
                  <c:v>63048</c:v>
                </c:pt>
                <c:pt idx="1132">
                  <c:v>63035</c:v>
                </c:pt>
                <c:pt idx="1133">
                  <c:v>63034</c:v>
                </c:pt>
                <c:pt idx="1134">
                  <c:v>63018</c:v>
                </c:pt>
                <c:pt idx="1135">
                  <c:v>63001</c:v>
                </c:pt>
                <c:pt idx="1136">
                  <c:v>63002</c:v>
                </c:pt>
                <c:pt idx="1137">
                  <c:v>62994</c:v>
                </c:pt>
                <c:pt idx="1138">
                  <c:v>62972</c:v>
                </c:pt>
                <c:pt idx="1139">
                  <c:v>62970</c:v>
                </c:pt>
                <c:pt idx="1140">
                  <c:v>62965</c:v>
                </c:pt>
                <c:pt idx="1141">
                  <c:v>62942</c:v>
                </c:pt>
                <c:pt idx="1142">
                  <c:v>62924</c:v>
                </c:pt>
                <c:pt idx="1143">
                  <c:v>62913</c:v>
                </c:pt>
                <c:pt idx="1144">
                  <c:v>62890</c:v>
                </c:pt>
                <c:pt idx="1145">
                  <c:v>62868</c:v>
                </c:pt>
                <c:pt idx="1146">
                  <c:v>62840</c:v>
                </c:pt>
                <c:pt idx="1147">
                  <c:v>62819</c:v>
                </c:pt>
                <c:pt idx="1148">
                  <c:v>62811</c:v>
                </c:pt>
                <c:pt idx="1149">
                  <c:v>62797</c:v>
                </c:pt>
                <c:pt idx="1150">
                  <c:v>62794</c:v>
                </c:pt>
                <c:pt idx="1151">
                  <c:v>62774</c:v>
                </c:pt>
                <c:pt idx="1152">
                  <c:v>62777</c:v>
                </c:pt>
                <c:pt idx="1153">
                  <c:v>62766</c:v>
                </c:pt>
                <c:pt idx="1154">
                  <c:v>62744</c:v>
                </c:pt>
                <c:pt idx="1155">
                  <c:v>62725</c:v>
                </c:pt>
                <c:pt idx="1156">
                  <c:v>62721</c:v>
                </c:pt>
                <c:pt idx="1157">
                  <c:v>62704</c:v>
                </c:pt>
                <c:pt idx="1158">
                  <c:v>62689</c:v>
                </c:pt>
                <c:pt idx="1159">
                  <c:v>62697</c:v>
                </c:pt>
                <c:pt idx="1160">
                  <c:v>62688</c:v>
                </c:pt>
                <c:pt idx="1161">
                  <c:v>62690</c:v>
                </c:pt>
                <c:pt idx="1162">
                  <c:v>62686</c:v>
                </c:pt>
                <c:pt idx="1163">
                  <c:v>62675</c:v>
                </c:pt>
                <c:pt idx="1164">
                  <c:v>62675</c:v>
                </c:pt>
                <c:pt idx="1165">
                  <c:v>62698</c:v>
                </c:pt>
                <c:pt idx="1166">
                  <c:v>62705</c:v>
                </c:pt>
                <c:pt idx="1167">
                  <c:v>62702</c:v>
                </c:pt>
                <c:pt idx="1168">
                  <c:v>62695</c:v>
                </c:pt>
                <c:pt idx="1169">
                  <c:v>62666</c:v>
                </c:pt>
                <c:pt idx="1170">
                  <c:v>62655</c:v>
                </c:pt>
                <c:pt idx="1171">
                  <c:v>62645</c:v>
                </c:pt>
                <c:pt idx="1172">
                  <c:v>62639</c:v>
                </c:pt>
                <c:pt idx="1173">
                  <c:v>62626</c:v>
                </c:pt>
                <c:pt idx="1174">
                  <c:v>62623</c:v>
                </c:pt>
                <c:pt idx="1175">
                  <c:v>62616</c:v>
                </c:pt>
                <c:pt idx="1176">
                  <c:v>62611</c:v>
                </c:pt>
                <c:pt idx="1177">
                  <c:v>62610</c:v>
                </c:pt>
                <c:pt idx="1178">
                  <c:v>62605</c:v>
                </c:pt>
                <c:pt idx="1179">
                  <c:v>62596</c:v>
                </c:pt>
                <c:pt idx="1180">
                  <c:v>62590</c:v>
                </c:pt>
                <c:pt idx="1181">
                  <c:v>62583</c:v>
                </c:pt>
                <c:pt idx="1182">
                  <c:v>62574</c:v>
                </c:pt>
                <c:pt idx="1183">
                  <c:v>62564</c:v>
                </c:pt>
                <c:pt idx="1184">
                  <c:v>62552</c:v>
                </c:pt>
                <c:pt idx="1185">
                  <c:v>62534</c:v>
                </c:pt>
                <c:pt idx="1186">
                  <c:v>62527</c:v>
                </c:pt>
                <c:pt idx="1187">
                  <c:v>62522</c:v>
                </c:pt>
                <c:pt idx="1188">
                  <c:v>62509</c:v>
                </c:pt>
                <c:pt idx="1189">
                  <c:v>62493</c:v>
                </c:pt>
                <c:pt idx="1190">
                  <c:v>62482</c:v>
                </c:pt>
                <c:pt idx="1191">
                  <c:v>62476</c:v>
                </c:pt>
                <c:pt idx="1192">
                  <c:v>62470</c:v>
                </c:pt>
                <c:pt idx="1193">
                  <c:v>62458</c:v>
                </c:pt>
                <c:pt idx="1194">
                  <c:v>62449</c:v>
                </c:pt>
                <c:pt idx="1195">
                  <c:v>62444</c:v>
                </c:pt>
                <c:pt idx="1196">
                  <c:v>62429</c:v>
                </c:pt>
                <c:pt idx="1197">
                  <c:v>62423</c:v>
                </c:pt>
                <c:pt idx="1198">
                  <c:v>62400</c:v>
                </c:pt>
                <c:pt idx="1199">
                  <c:v>62394</c:v>
                </c:pt>
                <c:pt idx="1200">
                  <c:v>62390</c:v>
                </c:pt>
                <c:pt idx="1201">
                  <c:v>62385</c:v>
                </c:pt>
                <c:pt idx="1202">
                  <c:v>62376</c:v>
                </c:pt>
                <c:pt idx="1203">
                  <c:v>62364</c:v>
                </c:pt>
                <c:pt idx="1204">
                  <c:v>62348</c:v>
                </c:pt>
                <c:pt idx="1205">
                  <c:v>62339</c:v>
                </c:pt>
                <c:pt idx="1206">
                  <c:v>62321</c:v>
                </c:pt>
                <c:pt idx="1207">
                  <c:v>62310</c:v>
                </c:pt>
                <c:pt idx="1208">
                  <c:v>62307</c:v>
                </c:pt>
                <c:pt idx="1209">
                  <c:v>62292</c:v>
                </c:pt>
                <c:pt idx="1210">
                  <c:v>62283</c:v>
                </c:pt>
                <c:pt idx="1211">
                  <c:v>62272</c:v>
                </c:pt>
                <c:pt idx="1212">
                  <c:v>62258</c:v>
                </c:pt>
                <c:pt idx="1213">
                  <c:v>62235</c:v>
                </c:pt>
                <c:pt idx="1214">
                  <c:v>62229</c:v>
                </c:pt>
                <c:pt idx="1215">
                  <c:v>62225</c:v>
                </c:pt>
                <c:pt idx="1216">
                  <c:v>62214</c:v>
                </c:pt>
                <c:pt idx="1217">
                  <c:v>62202</c:v>
                </c:pt>
                <c:pt idx="1218">
                  <c:v>62185</c:v>
                </c:pt>
                <c:pt idx="1219">
                  <c:v>62175</c:v>
                </c:pt>
                <c:pt idx="1220">
                  <c:v>62171</c:v>
                </c:pt>
                <c:pt idx="1221">
                  <c:v>62166</c:v>
                </c:pt>
                <c:pt idx="1222">
                  <c:v>62161</c:v>
                </c:pt>
                <c:pt idx="1223">
                  <c:v>62149</c:v>
                </c:pt>
                <c:pt idx="1224">
                  <c:v>62136</c:v>
                </c:pt>
                <c:pt idx="1225">
                  <c:v>62119</c:v>
                </c:pt>
                <c:pt idx="1226">
                  <c:v>62093</c:v>
                </c:pt>
                <c:pt idx="1227">
                  <c:v>62076</c:v>
                </c:pt>
                <c:pt idx="1228">
                  <c:v>62070</c:v>
                </c:pt>
                <c:pt idx="1229">
                  <c:v>62062</c:v>
                </c:pt>
                <c:pt idx="1230">
                  <c:v>62054</c:v>
                </c:pt>
                <c:pt idx="1231">
                  <c:v>62041</c:v>
                </c:pt>
                <c:pt idx="1232">
                  <c:v>62043</c:v>
                </c:pt>
                <c:pt idx="1233">
                  <c:v>62028</c:v>
                </c:pt>
                <c:pt idx="1234">
                  <c:v>62018</c:v>
                </c:pt>
                <c:pt idx="1235">
                  <c:v>62002</c:v>
                </c:pt>
                <c:pt idx="1236">
                  <c:v>61984</c:v>
                </c:pt>
                <c:pt idx="1237">
                  <c:v>61975</c:v>
                </c:pt>
                <c:pt idx="1238">
                  <c:v>61972</c:v>
                </c:pt>
                <c:pt idx="1239">
                  <c:v>61975</c:v>
                </c:pt>
                <c:pt idx="1240">
                  <c:v>61965</c:v>
                </c:pt>
                <c:pt idx="1241">
                  <c:v>61946</c:v>
                </c:pt>
                <c:pt idx="1242">
                  <c:v>61928</c:v>
                </c:pt>
                <c:pt idx="1243">
                  <c:v>61983</c:v>
                </c:pt>
                <c:pt idx="1244">
                  <c:v>61999</c:v>
                </c:pt>
                <c:pt idx="1245">
                  <c:v>61976</c:v>
                </c:pt>
                <c:pt idx="1246">
                  <c:v>61963</c:v>
                </c:pt>
                <c:pt idx="1247">
                  <c:v>61960</c:v>
                </c:pt>
                <c:pt idx="1248">
                  <c:v>61949</c:v>
                </c:pt>
                <c:pt idx="1249">
                  <c:v>61938</c:v>
                </c:pt>
                <c:pt idx="1250">
                  <c:v>61924</c:v>
                </c:pt>
                <c:pt idx="1251">
                  <c:v>61907</c:v>
                </c:pt>
                <c:pt idx="1252">
                  <c:v>61898</c:v>
                </c:pt>
                <c:pt idx="1253">
                  <c:v>61884</c:v>
                </c:pt>
                <c:pt idx="1254">
                  <c:v>61868</c:v>
                </c:pt>
                <c:pt idx="1255">
                  <c:v>61852</c:v>
                </c:pt>
                <c:pt idx="1256">
                  <c:v>61828</c:v>
                </c:pt>
                <c:pt idx="1257">
                  <c:v>61814</c:v>
                </c:pt>
                <c:pt idx="1258">
                  <c:v>61839</c:v>
                </c:pt>
                <c:pt idx="1259">
                  <c:v>61826</c:v>
                </c:pt>
                <c:pt idx="1260">
                  <c:v>61816</c:v>
                </c:pt>
                <c:pt idx="1261">
                  <c:v>61808</c:v>
                </c:pt>
                <c:pt idx="1262">
                  <c:v>61780</c:v>
                </c:pt>
                <c:pt idx="1263">
                  <c:v>61774</c:v>
                </c:pt>
                <c:pt idx="1264">
                  <c:v>61767</c:v>
                </c:pt>
                <c:pt idx="1265">
                  <c:v>61758</c:v>
                </c:pt>
                <c:pt idx="1266">
                  <c:v>61748</c:v>
                </c:pt>
                <c:pt idx="1267">
                  <c:v>61745</c:v>
                </c:pt>
                <c:pt idx="1268">
                  <c:v>61741</c:v>
                </c:pt>
                <c:pt idx="1269">
                  <c:v>61729</c:v>
                </c:pt>
                <c:pt idx="1270">
                  <c:v>61731</c:v>
                </c:pt>
                <c:pt idx="1271">
                  <c:v>61716</c:v>
                </c:pt>
                <c:pt idx="1272">
                  <c:v>61697</c:v>
                </c:pt>
                <c:pt idx="1273">
                  <c:v>61682</c:v>
                </c:pt>
                <c:pt idx="1274">
                  <c:v>61665</c:v>
                </c:pt>
                <c:pt idx="1275">
                  <c:v>61666</c:v>
                </c:pt>
                <c:pt idx="1276">
                  <c:v>61669</c:v>
                </c:pt>
                <c:pt idx="1277">
                  <c:v>61667</c:v>
                </c:pt>
                <c:pt idx="1278">
                  <c:v>61661</c:v>
                </c:pt>
                <c:pt idx="1279">
                  <c:v>61663</c:v>
                </c:pt>
                <c:pt idx="1280">
                  <c:v>61647</c:v>
                </c:pt>
                <c:pt idx="1281">
                  <c:v>61643</c:v>
                </c:pt>
                <c:pt idx="1282">
                  <c:v>61641</c:v>
                </c:pt>
                <c:pt idx="1283">
                  <c:v>61627</c:v>
                </c:pt>
                <c:pt idx="1284">
                  <c:v>61615</c:v>
                </c:pt>
                <c:pt idx="1285">
                  <c:v>61612</c:v>
                </c:pt>
                <c:pt idx="1286">
                  <c:v>61596</c:v>
                </c:pt>
                <c:pt idx="1287">
                  <c:v>61592</c:v>
                </c:pt>
                <c:pt idx="1288">
                  <c:v>61582</c:v>
                </c:pt>
                <c:pt idx="1289">
                  <c:v>61578</c:v>
                </c:pt>
                <c:pt idx="1290">
                  <c:v>61565</c:v>
                </c:pt>
                <c:pt idx="1291">
                  <c:v>61547</c:v>
                </c:pt>
                <c:pt idx="1292">
                  <c:v>61540</c:v>
                </c:pt>
                <c:pt idx="1293">
                  <c:v>61535</c:v>
                </c:pt>
                <c:pt idx="1294">
                  <c:v>61527</c:v>
                </c:pt>
                <c:pt idx="1295">
                  <c:v>61514</c:v>
                </c:pt>
                <c:pt idx="1296">
                  <c:v>61500</c:v>
                </c:pt>
                <c:pt idx="1297">
                  <c:v>61499</c:v>
                </c:pt>
                <c:pt idx="1298">
                  <c:v>61489</c:v>
                </c:pt>
                <c:pt idx="1299">
                  <c:v>61483</c:v>
                </c:pt>
                <c:pt idx="1300">
                  <c:v>61467</c:v>
                </c:pt>
                <c:pt idx="1301">
                  <c:v>61453</c:v>
                </c:pt>
                <c:pt idx="1302">
                  <c:v>61442</c:v>
                </c:pt>
                <c:pt idx="1303">
                  <c:v>61419</c:v>
                </c:pt>
                <c:pt idx="1304">
                  <c:v>61413</c:v>
                </c:pt>
                <c:pt idx="1305">
                  <c:v>61405</c:v>
                </c:pt>
                <c:pt idx="1306">
                  <c:v>61402</c:v>
                </c:pt>
                <c:pt idx="1307">
                  <c:v>61382</c:v>
                </c:pt>
                <c:pt idx="1308">
                  <c:v>61488</c:v>
                </c:pt>
                <c:pt idx="1309">
                  <c:v>61493</c:v>
                </c:pt>
                <c:pt idx="1310">
                  <c:v>61474</c:v>
                </c:pt>
                <c:pt idx="1311">
                  <c:v>61468</c:v>
                </c:pt>
                <c:pt idx="1312">
                  <c:v>61465</c:v>
                </c:pt>
                <c:pt idx="1313">
                  <c:v>61461</c:v>
                </c:pt>
                <c:pt idx="1314">
                  <c:v>61448</c:v>
                </c:pt>
                <c:pt idx="1315">
                  <c:v>61441</c:v>
                </c:pt>
                <c:pt idx="1316">
                  <c:v>61423</c:v>
                </c:pt>
                <c:pt idx="1317">
                  <c:v>61423</c:v>
                </c:pt>
                <c:pt idx="1318">
                  <c:v>61409</c:v>
                </c:pt>
                <c:pt idx="1319">
                  <c:v>61398</c:v>
                </c:pt>
                <c:pt idx="1320">
                  <c:v>61387</c:v>
                </c:pt>
                <c:pt idx="1321">
                  <c:v>61375</c:v>
                </c:pt>
                <c:pt idx="1322">
                  <c:v>61368</c:v>
                </c:pt>
                <c:pt idx="1323">
                  <c:v>61352</c:v>
                </c:pt>
                <c:pt idx="1324">
                  <c:v>61344</c:v>
                </c:pt>
                <c:pt idx="1325">
                  <c:v>61321</c:v>
                </c:pt>
                <c:pt idx="1326">
                  <c:v>61310</c:v>
                </c:pt>
                <c:pt idx="1327">
                  <c:v>61301</c:v>
                </c:pt>
                <c:pt idx="1328">
                  <c:v>61300</c:v>
                </c:pt>
                <c:pt idx="1329">
                  <c:v>61283</c:v>
                </c:pt>
                <c:pt idx="1330">
                  <c:v>61269</c:v>
                </c:pt>
                <c:pt idx="1331">
                  <c:v>61253</c:v>
                </c:pt>
                <c:pt idx="1332">
                  <c:v>61228</c:v>
                </c:pt>
                <c:pt idx="1333">
                  <c:v>61225</c:v>
                </c:pt>
                <c:pt idx="1334">
                  <c:v>61217</c:v>
                </c:pt>
                <c:pt idx="1335">
                  <c:v>61212</c:v>
                </c:pt>
                <c:pt idx="1336">
                  <c:v>61204</c:v>
                </c:pt>
                <c:pt idx="1337">
                  <c:v>61186</c:v>
                </c:pt>
                <c:pt idx="1338">
                  <c:v>61177</c:v>
                </c:pt>
                <c:pt idx="1339">
                  <c:v>61209</c:v>
                </c:pt>
                <c:pt idx="1340">
                  <c:v>61213</c:v>
                </c:pt>
                <c:pt idx="1341">
                  <c:v>61213</c:v>
                </c:pt>
                <c:pt idx="1342">
                  <c:v>61199</c:v>
                </c:pt>
                <c:pt idx="1343">
                  <c:v>61206</c:v>
                </c:pt>
                <c:pt idx="1344">
                  <c:v>61196</c:v>
                </c:pt>
                <c:pt idx="1345">
                  <c:v>61181</c:v>
                </c:pt>
                <c:pt idx="1346">
                  <c:v>61171</c:v>
                </c:pt>
                <c:pt idx="1347">
                  <c:v>61150</c:v>
                </c:pt>
                <c:pt idx="1348">
                  <c:v>61143</c:v>
                </c:pt>
                <c:pt idx="1349">
                  <c:v>61128</c:v>
                </c:pt>
                <c:pt idx="1350">
                  <c:v>61146</c:v>
                </c:pt>
                <c:pt idx="1351">
                  <c:v>61185</c:v>
                </c:pt>
                <c:pt idx="1352">
                  <c:v>61192</c:v>
                </c:pt>
                <c:pt idx="1353">
                  <c:v>61185</c:v>
                </c:pt>
                <c:pt idx="1354">
                  <c:v>61174</c:v>
                </c:pt>
                <c:pt idx="1355">
                  <c:v>61182</c:v>
                </c:pt>
                <c:pt idx="1356">
                  <c:v>61162</c:v>
                </c:pt>
                <c:pt idx="1357">
                  <c:v>61150</c:v>
                </c:pt>
                <c:pt idx="1358">
                  <c:v>61154</c:v>
                </c:pt>
                <c:pt idx="1359">
                  <c:v>61152</c:v>
                </c:pt>
                <c:pt idx="1360">
                  <c:v>61146</c:v>
                </c:pt>
                <c:pt idx="1361">
                  <c:v>61139</c:v>
                </c:pt>
                <c:pt idx="1362">
                  <c:v>61120</c:v>
                </c:pt>
                <c:pt idx="1363">
                  <c:v>61121</c:v>
                </c:pt>
                <c:pt idx="1364">
                  <c:v>61110</c:v>
                </c:pt>
                <c:pt idx="1365">
                  <c:v>61102</c:v>
                </c:pt>
                <c:pt idx="1366">
                  <c:v>61095</c:v>
                </c:pt>
                <c:pt idx="1367">
                  <c:v>61070</c:v>
                </c:pt>
                <c:pt idx="1368">
                  <c:v>61059</c:v>
                </c:pt>
                <c:pt idx="1369">
                  <c:v>61076</c:v>
                </c:pt>
                <c:pt idx="1370">
                  <c:v>61054</c:v>
                </c:pt>
                <c:pt idx="1371">
                  <c:v>61037</c:v>
                </c:pt>
                <c:pt idx="1372">
                  <c:v>61029</c:v>
                </c:pt>
                <c:pt idx="1373">
                  <c:v>61026</c:v>
                </c:pt>
                <c:pt idx="1374">
                  <c:v>61021</c:v>
                </c:pt>
                <c:pt idx="1375">
                  <c:v>61011</c:v>
                </c:pt>
                <c:pt idx="1376">
                  <c:v>60998</c:v>
                </c:pt>
                <c:pt idx="1377">
                  <c:v>60992</c:v>
                </c:pt>
                <c:pt idx="1378">
                  <c:v>60992</c:v>
                </c:pt>
                <c:pt idx="1379">
                  <c:v>60968</c:v>
                </c:pt>
                <c:pt idx="1380">
                  <c:v>60969</c:v>
                </c:pt>
                <c:pt idx="1381">
                  <c:v>60964</c:v>
                </c:pt>
                <c:pt idx="1382">
                  <c:v>60957</c:v>
                </c:pt>
                <c:pt idx="1383">
                  <c:v>60949</c:v>
                </c:pt>
                <c:pt idx="1384">
                  <c:v>60936</c:v>
                </c:pt>
                <c:pt idx="1385">
                  <c:v>60933</c:v>
                </c:pt>
                <c:pt idx="1386">
                  <c:v>60918</c:v>
                </c:pt>
                <c:pt idx="1387">
                  <c:v>60900</c:v>
                </c:pt>
                <c:pt idx="1388">
                  <c:v>60894</c:v>
                </c:pt>
                <c:pt idx="1389">
                  <c:v>60889</c:v>
                </c:pt>
                <c:pt idx="1390">
                  <c:v>60882</c:v>
                </c:pt>
                <c:pt idx="1391">
                  <c:v>60872</c:v>
                </c:pt>
                <c:pt idx="1392">
                  <c:v>60839</c:v>
                </c:pt>
                <c:pt idx="1393">
                  <c:v>60823</c:v>
                </c:pt>
                <c:pt idx="1394">
                  <c:v>60800</c:v>
                </c:pt>
                <c:pt idx="1395">
                  <c:v>60801</c:v>
                </c:pt>
                <c:pt idx="1396">
                  <c:v>60794</c:v>
                </c:pt>
                <c:pt idx="1397">
                  <c:v>60777</c:v>
                </c:pt>
                <c:pt idx="1398">
                  <c:v>60767</c:v>
                </c:pt>
                <c:pt idx="1399">
                  <c:v>60561</c:v>
                </c:pt>
                <c:pt idx="1400">
                  <c:v>60747</c:v>
                </c:pt>
                <c:pt idx="1401">
                  <c:v>60735</c:v>
                </c:pt>
                <c:pt idx="1402">
                  <c:v>60730</c:v>
                </c:pt>
                <c:pt idx="1403">
                  <c:v>60717</c:v>
                </c:pt>
                <c:pt idx="1404">
                  <c:v>60712</c:v>
                </c:pt>
                <c:pt idx="1405">
                  <c:v>60701</c:v>
                </c:pt>
                <c:pt idx="1406">
                  <c:v>60691</c:v>
                </c:pt>
                <c:pt idx="1407">
                  <c:v>60682</c:v>
                </c:pt>
                <c:pt idx="1408">
                  <c:v>60672</c:v>
                </c:pt>
                <c:pt idx="1409">
                  <c:v>60660</c:v>
                </c:pt>
                <c:pt idx="1410">
                  <c:v>60624</c:v>
                </c:pt>
                <c:pt idx="1411">
                  <c:v>60614</c:v>
                </c:pt>
                <c:pt idx="1412">
                  <c:v>60601</c:v>
                </c:pt>
                <c:pt idx="1413">
                  <c:v>60584</c:v>
                </c:pt>
                <c:pt idx="1414">
                  <c:v>60565</c:v>
                </c:pt>
                <c:pt idx="1415">
                  <c:v>60548</c:v>
                </c:pt>
                <c:pt idx="1416">
                  <c:v>60558</c:v>
                </c:pt>
                <c:pt idx="1417">
                  <c:v>60549</c:v>
                </c:pt>
                <c:pt idx="1418">
                  <c:v>60543</c:v>
                </c:pt>
                <c:pt idx="1419">
                  <c:v>60539</c:v>
                </c:pt>
                <c:pt idx="1420">
                  <c:v>60521</c:v>
                </c:pt>
                <c:pt idx="1421">
                  <c:v>60511</c:v>
                </c:pt>
                <c:pt idx="1422">
                  <c:v>60503</c:v>
                </c:pt>
                <c:pt idx="1423">
                  <c:v>60499</c:v>
                </c:pt>
                <c:pt idx="1424">
                  <c:v>60499</c:v>
                </c:pt>
                <c:pt idx="1425">
                  <c:v>60491</c:v>
                </c:pt>
                <c:pt idx="1426">
                  <c:v>60467</c:v>
                </c:pt>
                <c:pt idx="1427">
                  <c:v>60464</c:v>
                </c:pt>
                <c:pt idx="1428">
                  <c:v>60459</c:v>
                </c:pt>
                <c:pt idx="1429">
                  <c:v>60451</c:v>
                </c:pt>
                <c:pt idx="1430">
                  <c:v>60449</c:v>
                </c:pt>
                <c:pt idx="1431">
                  <c:v>60465</c:v>
                </c:pt>
                <c:pt idx="1432">
                  <c:v>60467</c:v>
                </c:pt>
                <c:pt idx="1433">
                  <c:v>60466</c:v>
                </c:pt>
                <c:pt idx="1434">
                  <c:v>60459</c:v>
                </c:pt>
                <c:pt idx="1435">
                  <c:v>60452</c:v>
                </c:pt>
                <c:pt idx="1436">
                  <c:v>60455</c:v>
                </c:pt>
                <c:pt idx="1437">
                  <c:v>60459</c:v>
                </c:pt>
                <c:pt idx="1438">
                  <c:v>60457</c:v>
                </c:pt>
                <c:pt idx="1439">
                  <c:v>60454</c:v>
                </c:pt>
                <c:pt idx="1440">
                  <c:v>60453</c:v>
                </c:pt>
                <c:pt idx="1441">
                  <c:v>60444</c:v>
                </c:pt>
                <c:pt idx="1442">
                  <c:v>60443</c:v>
                </c:pt>
                <c:pt idx="1443">
                  <c:v>60430</c:v>
                </c:pt>
                <c:pt idx="1444">
                  <c:v>60418</c:v>
                </c:pt>
                <c:pt idx="1445">
                  <c:v>60404</c:v>
                </c:pt>
                <c:pt idx="1446">
                  <c:v>60403</c:v>
                </c:pt>
                <c:pt idx="1447">
                  <c:v>60391</c:v>
                </c:pt>
                <c:pt idx="1448">
                  <c:v>60380</c:v>
                </c:pt>
                <c:pt idx="1449">
                  <c:v>60368</c:v>
                </c:pt>
                <c:pt idx="1450">
                  <c:v>60362</c:v>
                </c:pt>
                <c:pt idx="1451">
                  <c:v>60353</c:v>
                </c:pt>
                <c:pt idx="1452">
                  <c:v>60355</c:v>
                </c:pt>
                <c:pt idx="1453">
                  <c:v>60342</c:v>
                </c:pt>
                <c:pt idx="1454">
                  <c:v>60334</c:v>
                </c:pt>
                <c:pt idx="1455">
                  <c:v>60326</c:v>
                </c:pt>
                <c:pt idx="1456">
                  <c:v>60314</c:v>
                </c:pt>
                <c:pt idx="1457">
                  <c:v>60278</c:v>
                </c:pt>
                <c:pt idx="1458">
                  <c:v>60254</c:v>
                </c:pt>
                <c:pt idx="1459">
                  <c:v>60246</c:v>
                </c:pt>
                <c:pt idx="1460">
                  <c:v>60229</c:v>
                </c:pt>
                <c:pt idx="1461">
                  <c:v>60216</c:v>
                </c:pt>
                <c:pt idx="1462">
                  <c:v>60185</c:v>
                </c:pt>
                <c:pt idx="1463">
                  <c:v>60157</c:v>
                </c:pt>
                <c:pt idx="1464">
                  <c:v>60155</c:v>
                </c:pt>
                <c:pt idx="1465">
                  <c:v>60139</c:v>
                </c:pt>
                <c:pt idx="1466">
                  <c:v>60127</c:v>
                </c:pt>
                <c:pt idx="1467">
                  <c:v>60098</c:v>
                </c:pt>
                <c:pt idx="1468">
                  <c:v>60076</c:v>
                </c:pt>
                <c:pt idx="1469">
                  <c:v>60057</c:v>
                </c:pt>
                <c:pt idx="1470">
                  <c:v>60039</c:v>
                </c:pt>
                <c:pt idx="1471">
                  <c:v>60024</c:v>
                </c:pt>
                <c:pt idx="1472">
                  <c:v>60016</c:v>
                </c:pt>
                <c:pt idx="1473">
                  <c:v>60001</c:v>
                </c:pt>
                <c:pt idx="1474">
                  <c:v>59998</c:v>
                </c:pt>
                <c:pt idx="1475">
                  <c:v>59993</c:v>
                </c:pt>
                <c:pt idx="1476">
                  <c:v>59977</c:v>
                </c:pt>
                <c:pt idx="1477">
                  <c:v>59966</c:v>
                </c:pt>
                <c:pt idx="1478">
                  <c:v>59951</c:v>
                </c:pt>
                <c:pt idx="1479">
                  <c:v>59941</c:v>
                </c:pt>
                <c:pt idx="1480">
                  <c:v>59935</c:v>
                </c:pt>
                <c:pt idx="1481">
                  <c:v>59925</c:v>
                </c:pt>
                <c:pt idx="1482">
                  <c:v>59914</c:v>
                </c:pt>
                <c:pt idx="1483">
                  <c:v>59904</c:v>
                </c:pt>
                <c:pt idx="1484">
                  <c:v>59902</c:v>
                </c:pt>
                <c:pt idx="1485">
                  <c:v>59894</c:v>
                </c:pt>
                <c:pt idx="1486">
                  <c:v>59883</c:v>
                </c:pt>
                <c:pt idx="1487">
                  <c:v>59883</c:v>
                </c:pt>
                <c:pt idx="1488">
                  <c:v>59870</c:v>
                </c:pt>
                <c:pt idx="1489">
                  <c:v>59866</c:v>
                </c:pt>
                <c:pt idx="1490">
                  <c:v>59855</c:v>
                </c:pt>
                <c:pt idx="1491">
                  <c:v>59843</c:v>
                </c:pt>
                <c:pt idx="1492">
                  <c:v>59833</c:v>
                </c:pt>
                <c:pt idx="1493">
                  <c:v>59823</c:v>
                </c:pt>
                <c:pt idx="1494">
                  <c:v>59811</c:v>
                </c:pt>
                <c:pt idx="1495">
                  <c:v>59784</c:v>
                </c:pt>
                <c:pt idx="1496">
                  <c:v>59775</c:v>
                </c:pt>
                <c:pt idx="1497">
                  <c:v>59762</c:v>
                </c:pt>
                <c:pt idx="1498">
                  <c:v>59759</c:v>
                </c:pt>
                <c:pt idx="1499">
                  <c:v>59747</c:v>
                </c:pt>
                <c:pt idx="1500">
                  <c:v>59741</c:v>
                </c:pt>
                <c:pt idx="1501">
                  <c:v>59740</c:v>
                </c:pt>
                <c:pt idx="1502">
                  <c:v>59733</c:v>
                </c:pt>
                <c:pt idx="1503">
                  <c:v>59728</c:v>
                </c:pt>
                <c:pt idx="1504">
                  <c:v>59715</c:v>
                </c:pt>
                <c:pt idx="1505">
                  <c:v>59707</c:v>
                </c:pt>
                <c:pt idx="1506">
                  <c:v>59690</c:v>
                </c:pt>
                <c:pt idx="1507">
                  <c:v>59694</c:v>
                </c:pt>
                <c:pt idx="1508">
                  <c:v>59684</c:v>
                </c:pt>
                <c:pt idx="1509">
                  <c:v>59681</c:v>
                </c:pt>
                <c:pt idx="1510">
                  <c:v>59670</c:v>
                </c:pt>
                <c:pt idx="1511">
                  <c:v>59661</c:v>
                </c:pt>
                <c:pt idx="1512">
                  <c:v>59651</c:v>
                </c:pt>
                <c:pt idx="1513">
                  <c:v>59626</c:v>
                </c:pt>
                <c:pt idx="1514">
                  <c:v>59618</c:v>
                </c:pt>
                <c:pt idx="1515">
                  <c:v>59614</c:v>
                </c:pt>
                <c:pt idx="1516">
                  <c:v>59607</c:v>
                </c:pt>
                <c:pt idx="1517">
                  <c:v>59604</c:v>
                </c:pt>
                <c:pt idx="1518">
                  <c:v>59588</c:v>
                </c:pt>
                <c:pt idx="1519">
                  <c:v>59586</c:v>
                </c:pt>
                <c:pt idx="1520">
                  <c:v>59579</c:v>
                </c:pt>
                <c:pt idx="1521">
                  <c:v>59578</c:v>
                </c:pt>
                <c:pt idx="1522">
                  <c:v>59569</c:v>
                </c:pt>
                <c:pt idx="1523">
                  <c:v>59561</c:v>
                </c:pt>
                <c:pt idx="1524">
                  <c:v>59607</c:v>
                </c:pt>
                <c:pt idx="1525">
                  <c:v>59591</c:v>
                </c:pt>
                <c:pt idx="1526">
                  <c:v>59576</c:v>
                </c:pt>
                <c:pt idx="1527">
                  <c:v>59561</c:v>
                </c:pt>
                <c:pt idx="1528">
                  <c:v>59560</c:v>
                </c:pt>
                <c:pt idx="1529">
                  <c:v>59561</c:v>
                </c:pt>
                <c:pt idx="1530">
                  <c:v>59553</c:v>
                </c:pt>
                <c:pt idx="1531">
                  <c:v>59549</c:v>
                </c:pt>
                <c:pt idx="1532">
                  <c:v>59532</c:v>
                </c:pt>
                <c:pt idx="1533">
                  <c:v>59514</c:v>
                </c:pt>
                <c:pt idx="1534">
                  <c:v>59512</c:v>
                </c:pt>
                <c:pt idx="1535">
                  <c:v>59499</c:v>
                </c:pt>
                <c:pt idx="1536">
                  <c:v>59423</c:v>
                </c:pt>
                <c:pt idx="1537">
                  <c:v>59344</c:v>
                </c:pt>
                <c:pt idx="1538">
                  <c:v>59321</c:v>
                </c:pt>
                <c:pt idx="1539">
                  <c:v>59289</c:v>
                </c:pt>
                <c:pt idx="1540">
                  <c:v>59273</c:v>
                </c:pt>
                <c:pt idx="1541">
                  <c:v>59268</c:v>
                </c:pt>
                <c:pt idx="1542">
                  <c:v>59261</c:v>
                </c:pt>
                <c:pt idx="1543">
                  <c:v>59252</c:v>
                </c:pt>
                <c:pt idx="1544">
                  <c:v>59244</c:v>
                </c:pt>
                <c:pt idx="1545">
                  <c:v>59246</c:v>
                </c:pt>
                <c:pt idx="1546">
                  <c:v>59233</c:v>
                </c:pt>
                <c:pt idx="1547">
                  <c:v>59226</c:v>
                </c:pt>
                <c:pt idx="1548">
                  <c:v>59220</c:v>
                </c:pt>
                <c:pt idx="1549">
                  <c:v>59218</c:v>
                </c:pt>
                <c:pt idx="1550">
                  <c:v>59206</c:v>
                </c:pt>
                <c:pt idx="1551">
                  <c:v>59203</c:v>
                </c:pt>
                <c:pt idx="1552">
                  <c:v>59195</c:v>
                </c:pt>
                <c:pt idx="1553">
                  <c:v>59171</c:v>
                </c:pt>
                <c:pt idx="1554">
                  <c:v>59163</c:v>
                </c:pt>
              </c:numCache>
            </c:numRef>
          </c:val>
          <c:smooth val="0"/>
          <c:extLst>
            <c:ext xmlns:c16="http://schemas.microsoft.com/office/drawing/2014/chart" uri="{C3380CC4-5D6E-409C-BE32-E72D297353CC}">
              <c16:uniqueId val="{00000006-1B72-4DFF-8107-A1A7670798FB}"/>
            </c:ext>
          </c:extLst>
        </c:ser>
        <c:ser>
          <c:idx val="7"/>
          <c:order val="7"/>
          <c:tx>
            <c:strRef>
              <c:f>Sheet1!$I$1</c:f>
              <c:strCache>
                <c:ptCount val="1"/>
                <c:pt idx="0">
                  <c:v>seechaey</c:v>
                </c:pt>
              </c:strCache>
            </c:strRef>
          </c:tx>
          <c:spPr>
            <a:ln w="28575" cap="rnd">
              <a:solidFill>
                <a:schemeClr val="accent2">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Sheet1!$I$2:$I$1556</c:f>
              <c:numCache>
                <c:formatCode>General</c:formatCode>
                <c:ptCount val="1555"/>
                <c:pt idx="836">
                  <c:v>249088</c:v>
                </c:pt>
                <c:pt idx="837">
                  <c:v>249010</c:v>
                </c:pt>
                <c:pt idx="838">
                  <c:v>248933</c:v>
                </c:pt>
                <c:pt idx="839">
                  <c:v>248849</c:v>
                </c:pt>
                <c:pt idx="840">
                  <c:v>248765</c:v>
                </c:pt>
                <c:pt idx="841">
                  <c:v>248671</c:v>
                </c:pt>
                <c:pt idx="842">
                  <c:v>248574</c:v>
                </c:pt>
                <c:pt idx="843">
                  <c:v>248479</c:v>
                </c:pt>
                <c:pt idx="844">
                  <c:v>248430</c:v>
                </c:pt>
                <c:pt idx="845">
                  <c:v>248353</c:v>
                </c:pt>
                <c:pt idx="846">
                  <c:v>248265</c:v>
                </c:pt>
                <c:pt idx="847">
                  <c:v>248170</c:v>
                </c:pt>
                <c:pt idx="848">
                  <c:v>248111</c:v>
                </c:pt>
                <c:pt idx="849">
                  <c:v>248067</c:v>
                </c:pt>
                <c:pt idx="850">
                  <c:v>247981</c:v>
                </c:pt>
                <c:pt idx="851">
                  <c:v>247907</c:v>
                </c:pt>
                <c:pt idx="852">
                  <c:v>247822</c:v>
                </c:pt>
                <c:pt idx="853">
                  <c:v>247729</c:v>
                </c:pt>
                <c:pt idx="854">
                  <c:v>247629</c:v>
                </c:pt>
                <c:pt idx="855">
                  <c:v>247573</c:v>
                </c:pt>
                <c:pt idx="856">
                  <c:v>247486</c:v>
                </c:pt>
                <c:pt idx="857">
                  <c:v>247395</c:v>
                </c:pt>
                <c:pt idx="858">
                  <c:v>247344</c:v>
                </c:pt>
                <c:pt idx="859">
                  <c:v>247295</c:v>
                </c:pt>
                <c:pt idx="860">
                  <c:v>247230</c:v>
                </c:pt>
                <c:pt idx="861">
                  <c:v>247130</c:v>
                </c:pt>
                <c:pt idx="862">
                  <c:v>247041</c:v>
                </c:pt>
                <c:pt idx="863">
                  <c:v>246962</c:v>
                </c:pt>
                <c:pt idx="864">
                  <c:v>246884</c:v>
                </c:pt>
                <c:pt idx="865">
                  <c:v>246815</c:v>
                </c:pt>
                <c:pt idx="866">
                  <c:v>246743</c:v>
                </c:pt>
                <c:pt idx="867">
                  <c:v>246681</c:v>
                </c:pt>
                <c:pt idx="868">
                  <c:v>246600</c:v>
                </c:pt>
                <c:pt idx="869">
                  <c:v>246535</c:v>
                </c:pt>
                <c:pt idx="870">
                  <c:v>246453</c:v>
                </c:pt>
                <c:pt idx="871">
                  <c:v>246385</c:v>
                </c:pt>
                <c:pt idx="872">
                  <c:v>246330</c:v>
                </c:pt>
                <c:pt idx="873">
                  <c:v>246255</c:v>
                </c:pt>
                <c:pt idx="874">
                  <c:v>246142</c:v>
                </c:pt>
                <c:pt idx="875">
                  <c:v>246057</c:v>
                </c:pt>
                <c:pt idx="876">
                  <c:v>245970</c:v>
                </c:pt>
                <c:pt idx="877">
                  <c:v>245903</c:v>
                </c:pt>
                <c:pt idx="878">
                  <c:v>245846</c:v>
                </c:pt>
                <c:pt idx="879">
                  <c:v>245809</c:v>
                </c:pt>
                <c:pt idx="880">
                  <c:v>245772</c:v>
                </c:pt>
                <c:pt idx="881">
                  <c:v>245722</c:v>
                </c:pt>
                <c:pt idx="882">
                  <c:v>245640</c:v>
                </c:pt>
                <c:pt idx="883">
                  <c:v>245581</c:v>
                </c:pt>
                <c:pt idx="884">
                  <c:v>245519</c:v>
                </c:pt>
                <c:pt idx="885">
                  <c:v>245435</c:v>
                </c:pt>
                <c:pt idx="886">
                  <c:v>245371</c:v>
                </c:pt>
                <c:pt idx="887">
                  <c:v>245299</c:v>
                </c:pt>
                <c:pt idx="888">
                  <c:v>245225</c:v>
                </c:pt>
                <c:pt idx="889">
                  <c:v>245165</c:v>
                </c:pt>
                <c:pt idx="890">
                  <c:v>245117</c:v>
                </c:pt>
                <c:pt idx="891">
                  <c:v>245072</c:v>
                </c:pt>
                <c:pt idx="892">
                  <c:v>245003</c:v>
                </c:pt>
                <c:pt idx="893">
                  <c:v>244936</c:v>
                </c:pt>
                <c:pt idx="894">
                  <c:v>244866</c:v>
                </c:pt>
                <c:pt idx="895">
                  <c:v>244798</c:v>
                </c:pt>
                <c:pt idx="896">
                  <c:v>244754</c:v>
                </c:pt>
                <c:pt idx="897">
                  <c:v>244695</c:v>
                </c:pt>
                <c:pt idx="898">
                  <c:v>244652</c:v>
                </c:pt>
                <c:pt idx="899">
                  <c:v>244595</c:v>
                </c:pt>
                <c:pt idx="900">
                  <c:v>244545</c:v>
                </c:pt>
                <c:pt idx="901">
                  <c:v>244486</c:v>
                </c:pt>
                <c:pt idx="902">
                  <c:v>244418</c:v>
                </c:pt>
                <c:pt idx="903">
                  <c:v>244325</c:v>
                </c:pt>
                <c:pt idx="904">
                  <c:v>244264</c:v>
                </c:pt>
                <c:pt idx="905">
                  <c:v>244213</c:v>
                </c:pt>
                <c:pt idx="906">
                  <c:v>243757</c:v>
                </c:pt>
                <c:pt idx="907">
                  <c:v>243709</c:v>
                </c:pt>
                <c:pt idx="908">
                  <c:v>243666</c:v>
                </c:pt>
                <c:pt idx="909">
                  <c:v>243634</c:v>
                </c:pt>
                <c:pt idx="910">
                  <c:v>243362</c:v>
                </c:pt>
                <c:pt idx="911">
                  <c:v>243226</c:v>
                </c:pt>
                <c:pt idx="912">
                  <c:v>243097</c:v>
                </c:pt>
                <c:pt idx="913">
                  <c:v>243045</c:v>
                </c:pt>
                <c:pt idx="914">
                  <c:v>242990</c:v>
                </c:pt>
                <c:pt idx="915">
                  <c:v>242922</c:v>
                </c:pt>
                <c:pt idx="916">
                  <c:v>242883</c:v>
                </c:pt>
                <c:pt idx="917">
                  <c:v>242817</c:v>
                </c:pt>
                <c:pt idx="918">
                  <c:v>242734</c:v>
                </c:pt>
                <c:pt idx="919">
                  <c:v>242686</c:v>
                </c:pt>
                <c:pt idx="920">
                  <c:v>242635</c:v>
                </c:pt>
                <c:pt idx="921">
                  <c:v>242581</c:v>
                </c:pt>
                <c:pt idx="922">
                  <c:v>242531</c:v>
                </c:pt>
                <c:pt idx="923">
                  <c:v>242468</c:v>
                </c:pt>
                <c:pt idx="924">
                  <c:v>242406</c:v>
                </c:pt>
                <c:pt idx="925">
                  <c:v>242331</c:v>
                </c:pt>
                <c:pt idx="926">
                  <c:v>242289</c:v>
                </c:pt>
                <c:pt idx="927">
                  <c:v>242224</c:v>
                </c:pt>
                <c:pt idx="928">
                  <c:v>242168</c:v>
                </c:pt>
                <c:pt idx="929">
                  <c:v>242146</c:v>
                </c:pt>
                <c:pt idx="930">
                  <c:v>242073</c:v>
                </c:pt>
                <c:pt idx="931">
                  <c:v>242010</c:v>
                </c:pt>
                <c:pt idx="932">
                  <c:v>241944</c:v>
                </c:pt>
                <c:pt idx="933">
                  <c:v>241714</c:v>
                </c:pt>
                <c:pt idx="934">
                  <c:v>241668</c:v>
                </c:pt>
                <c:pt idx="935">
                  <c:v>241641</c:v>
                </c:pt>
                <c:pt idx="936">
                  <c:v>241570</c:v>
                </c:pt>
                <c:pt idx="937">
                  <c:v>241481</c:v>
                </c:pt>
                <c:pt idx="938">
                  <c:v>241092</c:v>
                </c:pt>
                <c:pt idx="939">
                  <c:v>241029</c:v>
                </c:pt>
                <c:pt idx="940">
                  <c:v>240982</c:v>
                </c:pt>
                <c:pt idx="941">
                  <c:v>240933</c:v>
                </c:pt>
                <c:pt idx="942">
                  <c:v>240878</c:v>
                </c:pt>
                <c:pt idx="943">
                  <c:v>240833</c:v>
                </c:pt>
                <c:pt idx="944">
                  <c:v>240783</c:v>
                </c:pt>
                <c:pt idx="945">
                  <c:v>240725</c:v>
                </c:pt>
                <c:pt idx="946">
                  <c:v>240725</c:v>
                </c:pt>
                <c:pt idx="947">
                  <c:v>240681</c:v>
                </c:pt>
                <c:pt idx="948">
                  <c:v>240630</c:v>
                </c:pt>
                <c:pt idx="949">
                  <c:v>240573</c:v>
                </c:pt>
                <c:pt idx="950">
                  <c:v>240504</c:v>
                </c:pt>
                <c:pt idx="951">
                  <c:v>240431</c:v>
                </c:pt>
                <c:pt idx="952">
                  <c:v>240289</c:v>
                </c:pt>
                <c:pt idx="953">
                  <c:v>240180</c:v>
                </c:pt>
                <c:pt idx="954">
                  <c:v>240136</c:v>
                </c:pt>
                <c:pt idx="955">
                  <c:v>240068</c:v>
                </c:pt>
                <c:pt idx="956">
                  <c:v>240015</c:v>
                </c:pt>
                <c:pt idx="957">
                  <c:v>239942</c:v>
                </c:pt>
                <c:pt idx="958">
                  <c:v>239820</c:v>
                </c:pt>
                <c:pt idx="959">
                  <c:v>239721</c:v>
                </c:pt>
                <c:pt idx="960">
                  <c:v>239672</c:v>
                </c:pt>
                <c:pt idx="961">
                  <c:v>239598</c:v>
                </c:pt>
                <c:pt idx="962">
                  <c:v>239512</c:v>
                </c:pt>
                <c:pt idx="963">
                  <c:v>239472</c:v>
                </c:pt>
                <c:pt idx="964">
                  <c:v>239296</c:v>
                </c:pt>
                <c:pt idx="965">
                  <c:v>239241</c:v>
                </c:pt>
                <c:pt idx="966">
                  <c:v>239123</c:v>
                </c:pt>
                <c:pt idx="967">
                  <c:v>239078</c:v>
                </c:pt>
                <c:pt idx="968">
                  <c:v>239041</c:v>
                </c:pt>
                <c:pt idx="969">
                  <c:v>239024</c:v>
                </c:pt>
                <c:pt idx="970">
                  <c:v>239091</c:v>
                </c:pt>
                <c:pt idx="971">
                  <c:v>239093</c:v>
                </c:pt>
                <c:pt idx="972">
                  <c:v>238973</c:v>
                </c:pt>
                <c:pt idx="973">
                  <c:v>238937</c:v>
                </c:pt>
                <c:pt idx="974">
                  <c:v>238921</c:v>
                </c:pt>
                <c:pt idx="975">
                  <c:v>238974</c:v>
                </c:pt>
                <c:pt idx="976">
                  <c:v>238975</c:v>
                </c:pt>
                <c:pt idx="977">
                  <c:v>238959</c:v>
                </c:pt>
                <c:pt idx="978">
                  <c:v>238931</c:v>
                </c:pt>
                <c:pt idx="979">
                  <c:v>238893</c:v>
                </c:pt>
                <c:pt idx="980">
                  <c:v>238853</c:v>
                </c:pt>
                <c:pt idx="981">
                  <c:v>238805</c:v>
                </c:pt>
                <c:pt idx="982">
                  <c:v>238747</c:v>
                </c:pt>
                <c:pt idx="983">
                  <c:v>238721</c:v>
                </c:pt>
                <c:pt idx="984">
                  <c:v>238695</c:v>
                </c:pt>
                <c:pt idx="985">
                  <c:v>238660</c:v>
                </c:pt>
                <c:pt idx="986">
                  <c:v>238586</c:v>
                </c:pt>
                <c:pt idx="987">
                  <c:v>238551</c:v>
                </c:pt>
                <c:pt idx="988">
                  <c:v>238540</c:v>
                </c:pt>
                <c:pt idx="989">
                  <c:v>238503</c:v>
                </c:pt>
                <c:pt idx="990">
                  <c:v>238469</c:v>
                </c:pt>
                <c:pt idx="991">
                  <c:v>238431</c:v>
                </c:pt>
                <c:pt idx="992">
                  <c:v>238417</c:v>
                </c:pt>
                <c:pt idx="993">
                  <c:v>238359</c:v>
                </c:pt>
                <c:pt idx="994">
                  <c:v>238311</c:v>
                </c:pt>
                <c:pt idx="995">
                  <c:v>238258</c:v>
                </c:pt>
                <c:pt idx="996">
                  <c:v>238204</c:v>
                </c:pt>
                <c:pt idx="997">
                  <c:v>238156</c:v>
                </c:pt>
                <c:pt idx="998">
                  <c:v>238113</c:v>
                </c:pt>
                <c:pt idx="999">
                  <c:v>238070</c:v>
                </c:pt>
                <c:pt idx="1000">
                  <c:v>238040</c:v>
                </c:pt>
                <c:pt idx="1001">
                  <c:v>237932</c:v>
                </c:pt>
                <c:pt idx="1002">
                  <c:v>237891</c:v>
                </c:pt>
                <c:pt idx="1003">
                  <c:v>237832</c:v>
                </c:pt>
                <c:pt idx="1004">
                  <c:v>237909</c:v>
                </c:pt>
                <c:pt idx="1005">
                  <c:v>237846</c:v>
                </c:pt>
                <c:pt idx="1006">
                  <c:v>237791</c:v>
                </c:pt>
                <c:pt idx="1007">
                  <c:v>237739</c:v>
                </c:pt>
                <c:pt idx="1008">
                  <c:v>237675</c:v>
                </c:pt>
                <c:pt idx="1009">
                  <c:v>237626</c:v>
                </c:pt>
                <c:pt idx="1010">
                  <c:v>237565</c:v>
                </c:pt>
                <c:pt idx="1011">
                  <c:v>237486</c:v>
                </c:pt>
                <c:pt idx="1012">
                  <c:v>237439</c:v>
                </c:pt>
                <c:pt idx="1013">
                  <c:v>237436</c:v>
                </c:pt>
                <c:pt idx="1014">
                  <c:v>237373</c:v>
                </c:pt>
                <c:pt idx="1015">
                  <c:v>237340</c:v>
                </c:pt>
                <c:pt idx="1016">
                  <c:v>237274</c:v>
                </c:pt>
                <c:pt idx="1017">
                  <c:v>237216</c:v>
                </c:pt>
                <c:pt idx="1018">
                  <c:v>237198</c:v>
                </c:pt>
                <c:pt idx="1019">
                  <c:v>237161</c:v>
                </c:pt>
                <c:pt idx="1020">
                  <c:v>237138</c:v>
                </c:pt>
                <c:pt idx="1021">
                  <c:v>237081</c:v>
                </c:pt>
                <c:pt idx="1022">
                  <c:v>237044</c:v>
                </c:pt>
                <c:pt idx="1023">
                  <c:v>237014</c:v>
                </c:pt>
                <c:pt idx="1024">
                  <c:v>236981</c:v>
                </c:pt>
                <c:pt idx="1025">
                  <c:v>236955</c:v>
                </c:pt>
                <c:pt idx="1026">
                  <c:v>236931</c:v>
                </c:pt>
                <c:pt idx="1027">
                  <c:v>236903</c:v>
                </c:pt>
                <c:pt idx="1028">
                  <c:v>236842</c:v>
                </c:pt>
                <c:pt idx="1029">
                  <c:v>236789</c:v>
                </c:pt>
                <c:pt idx="1030">
                  <c:v>236741</c:v>
                </c:pt>
                <c:pt idx="1031">
                  <c:v>236713</c:v>
                </c:pt>
                <c:pt idx="1032">
                  <c:v>236683</c:v>
                </c:pt>
                <c:pt idx="1033">
                  <c:v>236670</c:v>
                </c:pt>
                <c:pt idx="1034">
                  <c:v>236652</c:v>
                </c:pt>
                <c:pt idx="1035">
                  <c:v>236635</c:v>
                </c:pt>
                <c:pt idx="1036">
                  <c:v>236581</c:v>
                </c:pt>
                <c:pt idx="1037">
                  <c:v>236518</c:v>
                </c:pt>
                <c:pt idx="1038">
                  <c:v>236465</c:v>
                </c:pt>
                <c:pt idx="1039">
                  <c:v>236431</c:v>
                </c:pt>
                <c:pt idx="1040">
                  <c:v>236373</c:v>
                </c:pt>
                <c:pt idx="1041">
                  <c:v>236300</c:v>
                </c:pt>
                <c:pt idx="1042">
                  <c:v>236279</c:v>
                </c:pt>
                <c:pt idx="1043">
                  <c:v>236228</c:v>
                </c:pt>
                <c:pt idx="1044">
                  <c:v>236201</c:v>
                </c:pt>
                <c:pt idx="1045">
                  <c:v>236174</c:v>
                </c:pt>
                <c:pt idx="1046">
                  <c:v>236142</c:v>
                </c:pt>
                <c:pt idx="1047">
                  <c:v>236110</c:v>
                </c:pt>
                <c:pt idx="1048">
                  <c:v>236171</c:v>
                </c:pt>
                <c:pt idx="1049">
                  <c:v>236182</c:v>
                </c:pt>
                <c:pt idx="1050">
                  <c:v>236121</c:v>
                </c:pt>
                <c:pt idx="1051">
                  <c:v>236079</c:v>
                </c:pt>
                <c:pt idx="1052">
                  <c:v>236001</c:v>
                </c:pt>
                <c:pt idx="1053">
                  <c:v>235956</c:v>
                </c:pt>
                <c:pt idx="1054">
                  <c:v>235922</c:v>
                </c:pt>
                <c:pt idx="1055">
                  <c:v>235882</c:v>
                </c:pt>
                <c:pt idx="1056">
                  <c:v>235867</c:v>
                </c:pt>
                <c:pt idx="1057">
                  <c:v>235794</c:v>
                </c:pt>
                <c:pt idx="1058">
                  <c:v>235726</c:v>
                </c:pt>
                <c:pt idx="1059">
                  <c:v>235700</c:v>
                </c:pt>
                <c:pt idx="1060">
                  <c:v>235659</c:v>
                </c:pt>
                <c:pt idx="1061">
                  <c:v>235612</c:v>
                </c:pt>
                <c:pt idx="1062">
                  <c:v>235562</c:v>
                </c:pt>
                <c:pt idx="1063">
                  <c:v>235514</c:v>
                </c:pt>
                <c:pt idx="1064">
                  <c:v>235473</c:v>
                </c:pt>
                <c:pt idx="1065">
                  <c:v>235447</c:v>
                </c:pt>
                <c:pt idx="1066">
                  <c:v>235405</c:v>
                </c:pt>
                <c:pt idx="1067">
                  <c:v>235341</c:v>
                </c:pt>
                <c:pt idx="1068">
                  <c:v>235290</c:v>
                </c:pt>
                <c:pt idx="1069">
                  <c:v>235252</c:v>
                </c:pt>
                <c:pt idx="1070">
                  <c:v>235182</c:v>
                </c:pt>
                <c:pt idx="1071">
                  <c:v>235119</c:v>
                </c:pt>
                <c:pt idx="1072">
                  <c:v>235080</c:v>
                </c:pt>
                <c:pt idx="1073">
                  <c:v>235056</c:v>
                </c:pt>
                <c:pt idx="1074">
                  <c:v>235037</c:v>
                </c:pt>
                <c:pt idx="1075">
                  <c:v>235091</c:v>
                </c:pt>
                <c:pt idx="1076">
                  <c:v>235091</c:v>
                </c:pt>
                <c:pt idx="1077">
                  <c:v>235059</c:v>
                </c:pt>
                <c:pt idx="1078">
                  <c:v>235216</c:v>
                </c:pt>
                <c:pt idx="1079">
                  <c:v>235217</c:v>
                </c:pt>
                <c:pt idx="1080">
                  <c:v>235164</c:v>
                </c:pt>
                <c:pt idx="1081">
                  <c:v>235168</c:v>
                </c:pt>
                <c:pt idx="1082">
                  <c:v>235285</c:v>
                </c:pt>
                <c:pt idx="1083">
                  <c:v>235310</c:v>
                </c:pt>
                <c:pt idx="1084">
                  <c:v>235294</c:v>
                </c:pt>
                <c:pt idx="1085">
                  <c:v>235279</c:v>
                </c:pt>
                <c:pt idx="1086">
                  <c:v>235241</c:v>
                </c:pt>
                <c:pt idx="1087">
                  <c:v>235222</c:v>
                </c:pt>
                <c:pt idx="1088">
                  <c:v>235191</c:v>
                </c:pt>
                <c:pt idx="1089">
                  <c:v>235159</c:v>
                </c:pt>
                <c:pt idx="1090">
                  <c:v>235113</c:v>
                </c:pt>
                <c:pt idx="1091">
                  <c:v>235098</c:v>
                </c:pt>
                <c:pt idx="1092">
                  <c:v>235062</c:v>
                </c:pt>
                <c:pt idx="1093">
                  <c:v>235030</c:v>
                </c:pt>
                <c:pt idx="1094">
                  <c:v>234977</c:v>
                </c:pt>
                <c:pt idx="1095">
                  <c:v>234937</c:v>
                </c:pt>
                <c:pt idx="1096">
                  <c:v>234687</c:v>
                </c:pt>
                <c:pt idx="1097">
                  <c:v>234553</c:v>
                </c:pt>
                <c:pt idx="1098">
                  <c:v>234484</c:v>
                </c:pt>
                <c:pt idx="1099">
                  <c:v>234444</c:v>
                </c:pt>
                <c:pt idx="1100">
                  <c:v>234414</c:v>
                </c:pt>
                <c:pt idx="1101">
                  <c:v>234444</c:v>
                </c:pt>
                <c:pt idx="1102">
                  <c:v>234549</c:v>
                </c:pt>
                <c:pt idx="1103">
                  <c:v>234683</c:v>
                </c:pt>
                <c:pt idx="1104">
                  <c:v>234805</c:v>
                </c:pt>
                <c:pt idx="1105">
                  <c:v>234793</c:v>
                </c:pt>
                <c:pt idx="1106">
                  <c:v>234805</c:v>
                </c:pt>
                <c:pt idx="1107">
                  <c:v>234831</c:v>
                </c:pt>
                <c:pt idx="1108">
                  <c:v>234814</c:v>
                </c:pt>
                <c:pt idx="1109">
                  <c:v>234845</c:v>
                </c:pt>
                <c:pt idx="1110">
                  <c:v>234812</c:v>
                </c:pt>
                <c:pt idx="1111">
                  <c:v>234719</c:v>
                </c:pt>
                <c:pt idx="1112">
                  <c:v>234705</c:v>
                </c:pt>
                <c:pt idx="1113">
                  <c:v>234686</c:v>
                </c:pt>
                <c:pt idx="1114">
                  <c:v>234631</c:v>
                </c:pt>
                <c:pt idx="1115">
                  <c:v>234594</c:v>
                </c:pt>
                <c:pt idx="1116">
                  <c:v>234568</c:v>
                </c:pt>
                <c:pt idx="1117">
                  <c:v>234642</c:v>
                </c:pt>
                <c:pt idx="1118">
                  <c:v>234646</c:v>
                </c:pt>
                <c:pt idx="1119">
                  <c:v>234643</c:v>
                </c:pt>
                <c:pt idx="1120">
                  <c:v>234610</c:v>
                </c:pt>
                <c:pt idx="1121">
                  <c:v>234606</c:v>
                </c:pt>
                <c:pt idx="1122">
                  <c:v>234393</c:v>
                </c:pt>
                <c:pt idx="1123">
                  <c:v>234382</c:v>
                </c:pt>
                <c:pt idx="1124">
                  <c:v>234400</c:v>
                </c:pt>
                <c:pt idx="1125">
                  <c:v>234411</c:v>
                </c:pt>
                <c:pt idx="1126">
                  <c:v>234426</c:v>
                </c:pt>
                <c:pt idx="1127">
                  <c:v>234491</c:v>
                </c:pt>
                <c:pt idx="1128">
                  <c:v>234474</c:v>
                </c:pt>
                <c:pt idx="1129">
                  <c:v>234455</c:v>
                </c:pt>
                <c:pt idx="1130">
                  <c:v>234420</c:v>
                </c:pt>
                <c:pt idx="1131">
                  <c:v>234421</c:v>
                </c:pt>
                <c:pt idx="1132">
                  <c:v>234403</c:v>
                </c:pt>
                <c:pt idx="1133">
                  <c:v>234398</c:v>
                </c:pt>
                <c:pt idx="1134">
                  <c:v>234385</c:v>
                </c:pt>
                <c:pt idx="1135">
                  <c:v>234369</c:v>
                </c:pt>
                <c:pt idx="1136">
                  <c:v>234385</c:v>
                </c:pt>
                <c:pt idx="1137">
                  <c:v>234521</c:v>
                </c:pt>
                <c:pt idx="1138">
                  <c:v>234515</c:v>
                </c:pt>
                <c:pt idx="1139">
                  <c:v>234518</c:v>
                </c:pt>
                <c:pt idx="1140">
                  <c:v>234518</c:v>
                </c:pt>
                <c:pt idx="1141">
                  <c:v>234509</c:v>
                </c:pt>
                <c:pt idx="1142">
                  <c:v>234487</c:v>
                </c:pt>
                <c:pt idx="1143">
                  <c:v>234482</c:v>
                </c:pt>
                <c:pt idx="1144">
                  <c:v>234450</c:v>
                </c:pt>
                <c:pt idx="1145">
                  <c:v>234464</c:v>
                </c:pt>
                <c:pt idx="1146">
                  <c:v>234436</c:v>
                </c:pt>
                <c:pt idx="1147">
                  <c:v>234424</c:v>
                </c:pt>
                <c:pt idx="1148">
                  <c:v>234383</c:v>
                </c:pt>
                <c:pt idx="1149">
                  <c:v>234375</c:v>
                </c:pt>
                <c:pt idx="1150">
                  <c:v>234367</c:v>
                </c:pt>
                <c:pt idx="1151">
                  <c:v>234365</c:v>
                </c:pt>
                <c:pt idx="1152">
                  <c:v>234359</c:v>
                </c:pt>
                <c:pt idx="1153">
                  <c:v>234323</c:v>
                </c:pt>
                <c:pt idx="1154">
                  <c:v>234295</c:v>
                </c:pt>
                <c:pt idx="1155">
                  <c:v>234287</c:v>
                </c:pt>
                <c:pt idx="1156">
                  <c:v>234289</c:v>
                </c:pt>
                <c:pt idx="1157">
                  <c:v>234315</c:v>
                </c:pt>
                <c:pt idx="1158">
                  <c:v>234295</c:v>
                </c:pt>
                <c:pt idx="1159">
                  <c:v>234282</c:v>
                </c:pt>
                <c:pt idx="1160">
                  <c:v>234247</c:v>
                </c:pt>
                <c:pt idx="1161">
                  <c:v>234220</c:v>
                </c:pt>
                <c:pt idx="1162">
                  <c:v>234180</c:v>
                </c:pt>
                <c:pt idx="1163">
                  <c:v>234244</c:v>
                </c:pt>
                <c:pt idx="1164">
                  <c:v>234255</c:v>
                </c:pt>
                <c:pt idx="1165">
                  <c:v>234243</c:v>
                </c:pt>
                <c:pt idx="1166">
                  <c:v>234229</c:v>
                </c:pt>
                <c:pt idx="1167">
                  <c:v>234204</c:v>
                </c:pt>
                <c:pt idx="1168">
                  <c:v>234182</c:v>
                </c:pt>
                <c:pt idx="1169">
                  <c:v>234151</c:v>
                </c:pt>
                <c:pt idx="1170">
                  <c:v>234124</c:v>
                </c:pt>
                <c:pt idx="1171">
                  <c:v>234138</c:v>
                </c:pt>
                <c:pt idx="1172">
                  <c:v>234133</c:v>
                </c:pt>
                <c:pt idx="1173">
                  <c:v>234104</c:v>
                </c:pt>
                <c:pt idx="1174">
                  <c:v>234087</c:v>
                </c:pt>
                <c:pt idx="1175">
                  <c:v>234055</c:v>
                </c:pt>
                <c:pt idx="1176">
                  <c:v>234033</c:v>
                </c:pt>
                <c:pt idx="1177">
                  <c:v>234006</c:v>
                </c:pt>
                <c:pt idx="1178">
                  <c:v>233992</c:v>
                </c:pt>
                <c:pt idx="1179">
                  <c:v>233970</c:v>
                </c:pt>
                <c:pt idx="1180">
                  <c:v>233956</c:v>
                </c:pt>
                <c:pt idx="1181">
                  <c:v>233921</c:v>
                </c:pt>
                <c:pt idx="1182">
                  <c:v>233898</c:v>
                </c:pt>
                <c:pt idx="1183">
                  <c:v>233994</c:v>
                </c:pt>
                <c:pt idx="1184">
                  <c:v>234110</c:v>
                </c:pt>
                <c:pt idx="1185">
                  <c:v>234044</c:v>
                </c:pt>
                <c:pt idx="1186">
                  <c:v>233981</c:v>
                </c:pt>
                <c:pt idx="1187">
                  <c:v>233917</c:v>
                </c:pt>
                <c:pt idx="1188">
                  <c:v>233885</c:v>
                </c:pt>
                <c:pt idx="1189">
                  <c:v>233826</c:v>
                </c:pt>
                <c:pt idx="1190">
                  <c:v>233796</c:v>
                </c:pt>
                <c:pt idx="1191">
                  <c:v>233766</c:v>
                </c:pt>
                <c:pt idx="1192">
                  <c:v>233721</c:v>
                </c:pt>
                <c:pt idx="1193">
                  <c:v>233669</c:v>
                </c:pt>
                <c:pt idx="1194">
                  <c:v>233614</c:v>
                </c:pt>
                <c:pt idx="1195">
                  <c:v>233591</c:v>
                </c:pt>
                <c:pt idx="1196">
                  <c:v>233593</c:v>
                </c:pt>
                <c:pt idx="1197">
                  <c:v>233552</c:v>
                </c:pt>
                <c:pt idx="1198">
                  <c:v>233517</c:v>
                </c:pt>
                <c:pt idx="1199">
                  <c:v>233483</c:v>
                </c:pt>
                <c:pt idx="1200">
                  <c:v>233461</c:v>
                </c:pt>
                <c:pt idx="1201">
                  <c:v>233416</c:v>
                </c:pt>
                <c:pt idx="1202">
                  <c:v>233371</c:v>
                </c:pt>
                <c:pt idx="1203">
                  <c:v>233332</c:v>
                </c:pt>
                <c:pt idx="1204">
                  <c:v>233268</c:v>
                </c:pt>
                <c:pt idx="1205">
                  <c:v>233252</c:v>
                </c:pt>
                <c:pt idx="1206">
                  <c:v>233221</c:v>
                </c:pt>
                <c:pt idx="1207">
                  <c:v>233201</c:v>
                </c:pt>
                <c:pt idx="1208">
                  <c:v>233128</c:v>
                </c:pt>
                <c:pt idx="1209">
                  <c:v>233086</c:v>
                </c:pt>
                <c:pt idx="1210">
                  <c:v>233045</c:v>
                </c:pt>
                <c:pt idx="1211">
                  <c:v>232993</c:v>
                </c:pt>
                <c:pt idx="1212">
                  <c:v>232929</c:v>
                </c:pt>
                <c:pt idx="1213">
                  <c:v>232900</c:v>
                </c:pt>
                <c:pt idx="1214">
                  <c:v>232894</c:v>
                </c:pt>
                <c:pt idx="1215">
                  <c:v>232842</c:v>
                </c:pt>
                <c:pt idx="1216">
                  <c:v>232814</c:v>
                </c:pt>
                <c:pt idx="1217">
                  <c:v>232777</c:v>
                </c:pt>
                <c:pt idx="1218">
                  <c:v>232740</c:v>
                </c:pt>
                <c:pt idx="1219">
                  <c:v>232711</c:v>
                </c:pt>
                <c:pt idx="1220">
                  <c:v>232695</c:v>
                </c:pt>
                <c:pt idx="1221">
                  <c:v>232676</c:v>
                </c:pt>
                <c:pt idx="1222">
                  <c:v>232650</c:v>
                </c:pt>
                <c:pt idx="1223">
                  <c:v>232615</c:v>
                </c:pt>
                <c:pt idx="1224">
                  <c:v>232596</c:v>
                </c:pt>
                <c:pt idx="1225">
                  <c:v>232508</c:v>
                </c:pt>
                <c:pt idx="1226">
                  <c:v>232494</c:v>
                </c:pt>
                <c:pt idx="1227">
                  <c:v>232457</c:v>
                </c:pt>
                <c:pt idx="1228">
                  <c:v>232424</c:v>
                </c:pt>
                <c:pt idx="1229">
                  <c:v>232384</c:v>
                </c:pt>
                <c:pt idx="1230">
                  <c:v>232348</c:v>
                </c:pt>
                <c:pt idx="1231">
                  <c:v>232312</c:v>
                </c:pt>
                <c:pt idx="1232">
                  <c:v>232251</c:v>
                </c:pt>
                <c:pt idx="1233">
                  <c:v>232214</c:v>
                </c:pt>
                <c:pt idx="1234">
                  <c:v>232152</c:v>
                </c:pt>
                <c:pt idx="1235">
                  <c:v>232059</c:v>
                </c:pt>
                <c:pt idx="1236">
                  <c:v>232031</c:v>
                </c:pt>
                <c:pt idx="1237">
                  <c:v>231995</c:v>
                </c:pt>
                <c:pt idx="1238">
                  <c:v>231946</c:v>
                </c:pt>
                <c:pt idx="1239">
                  <c:v>231942</c:v>
                </c:pt>
                <c:pt idx="1240">
                  <c:v>231922</c:v>
                </c:pt>
                <c:pt idx="1241">
                  <c:v>231869</c:v>
                </c:pt>
                <c:pt idx="1242">
                  <c:v>231821</c:v>
                </c:pt>
                <c:pt idx="1243">
                  <c:v>231766</c:v>
                </c:pt>
                <c:pt idx="1244">
                  <c:v>231710</c:v>
                </c:pt>
                <c:pt idx="1245">
                  <c:v>231691</c:v>
                </c:pt>
                <c:pt idx="1246">
                  <c:v>231662</c:v>
                </c:pt>
                <c:pt idx="1247">
                  <c:v>231592</c:v>
                </c:pt>
                <c:pt idx="1248">
                  <c:v>231471</c:v>
                </c:pt>
                <c:pt idx="1249">
                  <c:v>231325</c:v>
                </c:pt>
                <c:pt idx="1250">
                  <c:v>231164</c:v>
                </c:pt>
                <c:pt idx="1251">
                  <c:v>231107</c:v>
                </c:pt>
                <c:pt idx="1252">
                  <c:v>231022</c:v>
                </c:pt>
                <c:pt idx="1253">
                  <c:v>230940</c:v>
                </c:pt>
                <c:pt idx="1254">
                  <c:v>230891</c:v>
                </c:pt>
                <c:pt idx="1255">
                  <c:v>230867</c:v>
                </c:pt>
                <c:pt idx="1256">
                  <c:v>230825</c:v>
                </c:pt>
                <c:pt idx="1257">
                  <c:v>230797</c:v>
                </c:pt>
                <c:pt idx="1258">
                  <c:v>230740</c:v>
                </c:pt>
                <c:pt idx="1259">
                  <c:v>230713</c:v>
                </c:pt>
                <c:pt idx="1260">
                  <c:v>230681</c:v>
                </c:pt>
                <c:pt idx="1261">
                  <c:v>230636</c:v>
                </c:pt>
                <c:pt idx="1262">
                  <c:v>230564</c:v>
                </c:pt>
                <c:pt idx="1263">
                  <c:v>230444</c:v>
                </c:pt>
                <c:pt idx="1264">
                  <c:v>230398</c:v>
                </c:pt>
                <c:pt idx="1265">
                  <c:v>230359</c:v>
                </c:pt>
                <c:pt idx="1266">
                  <c:v>230314</c:v>
                </c:pt>
                <c:pt idx="1267">
                  <c:v>230284</c:v>
                </c:pt>
                <c:pt idx="1268">
                  <c:v>230236</c:v>
                </c:pt>
                <c:pt idx="1269">
                  <c:v>230208</c:v>
                </c:pt>
                <c:pt idx="1270">
                  <c:v>230166</c:v>
                </c:pt>
                <c:pt idx="1271">
                  <c:v>230122</c:v>
                </c:pt>
                <c:pt idx="1272">
                  <c:v>230089</c:v>
                </c:pt>
                <c:pt idx="1273">
                  <c:v>229993</c:v>
                </c:pt>
                <c:pt idx="1274">
                  <c:v>229964</c:v>
                </c:pt>
                <c:pt idx="1275">
                  <c:v>229935</c:v>
                </c:pt>
                <c:pt idx="1276">
                  <c:v>229904</c:v>
                </c:pt>
                <c:pt idx="1277">
                  <c:v>229891</c:v>
                </c:pt>
                <c:pt idx="1278">
                  <c:v>229864</c:v>
                </c:pt>
                <c:pt idx="1279">
                  <c:v>229842</c:v>
                </c:pt>
                <c:pt idx="1280">
                  <c:v>229813</c:v>
                </c:pt>
                <c:pt idx="1281">
                  <c:v>229777</c:v>
                </c:pt>
                <c:pt idx="1282">
                  <c:v>229720</c:v>
                </c:pt>
                <c:pt idx="1283">
                  <c:v>229712</c:v>
                </c:pt>
                <c:pt idx="1284">
                  <c:v>229681</c:v>
                </c:pt>
                <c:pt idx="1285">
                  <c:v>229638</c:v>
                </c:pt>
                <c:pt idx="1286">
                  <c:v>229623</c:v>
                </c:pt>
                <c:pt idx="1287">
                  <c:v>229571</c:v>
                </c:pt>
                <c:pt idx="1288">
                  <c:v>229519</c:v>
                </c:pt>
                <c:pt idx="1289">
                  <c:v>229468</c:v>
                </c:pt>
                <c:pt idx="1290">
                  <c:v>229420</c:v>
                </c:pt>
                <c:pt idx="1293">
                  <c:v>229276</c:v>
                </c:pt>
                <c:pt idx="1294">
                  <c:v>229251</c:v>
                </c:pt>
                <c:pt idx="1295">
                  <c:v>229219</c:v>
                </c:pt>
                <c:pt idx="1296">
                  <c:v>229168</c:v>
                </c:pt>
                <c:pt idx="1297">
                  <c:v>229156</c:v>
                </c:pt>
                <c:pt idx="1298">
                  <c:v>229126</c:v>
                </c:pt>
                <c:pt idx="1299">
                  <c:v>229096</c:v>
                </c:pt>
                <c:pt idx="1300">
                  <c:v>229039</c:v>
                </c:pt>
                <c:pt idx="1301">
                  <c:v>228962</c:v>
                </c:pt>
                <c:pt idx="1302">
                  <c:v>228878</c:v>
                </c:pt>
                <c:pt idx="1303">
                  <c:v>228871</c:v>
                </c:pt>
                <c:pt idx="1304">
                  <c:v>228823</c:v>
                </c:pt>
                <c:pt idx="1305">
                  <c:v>228797</c:v>
                </c:pt>
                <c:pt idx="1306">
                  <c:v>228756</c:v>
                </c:pt>
                <c:pt idx="1307">
                  <c:v>228719</c:v>
                </c:pt>
                <c:pt idx="1308">
                  <c:v>228687</c:v>
                </c:pt>
                <c:pt idx="1309">
                  <c:v>228663</c:v>
                </c:pt>
                <c:pt idx="1310">
                  <c:v>228632</c:v>
                </c:pt>
                <c:pt idx="1311">
                  <c:v>228591</c:v>
                </c:pt>
                <c:pt idx="1312">
                  <c:v>228579</c:v>
                </c:pt>
                <c:pt idx="1313">
                  <c:v>228562</c:v>
                </c:pt>
                <c:pt idx="1314">
                  <c:v>228552</c:v>
                </c:pt>
                <c:pt idx="1315">
                  <c:v>228547</c:v>
                </c:pt>
                <c:pt idx="1316">
                  <c:v>228514</c:v>
                </c:pt>
                <c:pt idx="1317">
                  <c:v>228465</c:v>
                </c:pt>
                <c:pt idx="1318">
                  <c:v>228416</c:v>
                </c:pt>
                <c:pt idx="1319">
                  <c:v>228390</c:v>
                </c:pt>
                <c:pt idx="1320">
                  <c:v>228344</c:v>
                </c:pt>
                <c:pt idx="1321">
                  <c:v>228303</c:v>
                </c:pt>
                <c:pt idx="1322">
                  <c:v>228259</c:v>
                </c:pt>
                <c:pt idx="1323">
                  <c:v>228219</c:v>
                </c:pt>
                <c:pt idx="1324">
                  <c:v>228153</c:v>
                </c:pt>
                <c:pt idx="1325">
                  <c:v>228166</c:v>
                </c:pt>
                <c:pt idx="1326">
                  <c:v>228134</c:v>
                </c:pt>
                <c:pt idx="1327">
                  <c:v>228084</c:v>
                </c:pt>
                <c:pt idx="1328">
                  <c:v>228034</c:v>
                </c:pt>
                <c:pt idx="1329">
                  <c:v>227992</c:v>
                </c:pt>
                <c:pt idx="1330">
                  <c:v>227957</c:v>
                </c:pt>
                <c:pt idx="1331">
                  <c:v>227923</c:v>
                </c:pt>
                <c:pt idx="1332">
                  <c:v>227890</c:v>
                </c:pt>
                <c:pt idx="1333">
                  <c:v>227839</c:v>
                </c:pt>
                <c:pt idx="1334">
                  <c:v>227785</c:v>
                </c:pt>
                <c:pt idx="1335">
                  <c:v>227746</c:v>
                </c:pt>
                <c:pt idx="1336">
                  <c:v>227675</c:v>
                </c:pt>
                <c:pt idx="1337">
                  <c:v>227633</c:v>
                </c:pt>
                <c:pt idx="1338">
                  <c:v>227553</c:v>
                </c:pt>
                <c:pt idx="1339">
                  <c:v>227522</c:v>
                </c:pt>
                <c:pt idx="1340">
                  <c:v>227485</c:v>
                </c:pt>
                <c:pt idx="1341">
                  <c:v>227456</c:v>
                </c:pt>
                <c:pt idx="1342">
                  <c:v>227432</c:v>
                </c:pt>
                <c:pt idx="1343">
                  <c:v>227451</c:v>
                </c:pt>
                <c:pt idx="1344">
                  <c:v>227447</c:v>
                </c:pt>
                <c:pt idx="1345">
                  <c:v>227421</c:v>
                </c:pt>
                <c:pt idx="1346">
                  <c:v>227375</c:v>
                </c:pt>
                <c:pt idx="1347">
                  <c:v>227331</c:v>
                </c:pt>
                <c:pt idx="1348">
                  <c:v>227297</c:v>
                </c:pt>
                <c:pt idx="1349">
                  <c:v>227264</c:v>
                </c:pt>
                <c:pt idx="1350">
                  <c:v>227109</c:v>
                </c:pt>
                <c:pt idx="1351">
                  <c:v>227117</c:v>
                </c:pt>
                <c:pt idx="1352">
                  <c:v>227158</c:v>
                </c:pt>
                <c:pt idx="1353">
                  <c:v>227161</c:v>
                </c:pt>
                <c:pt idx="1354">
                  <c:v>227119</c:v>
                </c:pt>
                <c:pt idx="1355">
                  <c:v>227145</c:v>
                </c:pt>
                <c:pt idx="1356">
                  <c:v>227114</c:v>
                </c:pt>
                <c:pt idx="1357">
                  <c:v>227105</c:v>
                </c:pt>
                <c:pt idx="1358">
                  <c:v>227062</c:v>
                </c:pt>
                <c:pt idx="1359">
                  <c:v>227027</c:v>
                </c:pt>
                <c:pt idx="1360">
                  <c:v>227029</c:v>
                </c:pt>
                <c:pt idx="1361">
                  <c:v>227007</c:v>
                </c:pt>
                <c:pt idx="1362">
                  <c:v>226986</c:v>
                </c:pt>
                <c:pt idx="1363">
                  <c:v>226969</c:v>
                </c:pt>
                <c:pt idx="1364">
                  <c:v>226916</c:v>
                </c:pt>
                <c:pt idx="1365">
                  <c:v>226865</c:v>
                </c:pt>
                <c:pt idx="1366">
                  <c:v>226820</c:v>
                </c:pt>
                <c:pt idx="1367">
                  <c:v>226751</c:v>
                </c:pt>
                <c:pt idx="1368">
                  <c:v>226733</c:v>
                </c:pt>
                <c:pt idx="1369">
                  <c:v>226761</c:v>
                </c:pt>
                <c:pt idx="1370">
                  <c:v>226723</c:v>
                </c:pt>
                <c:pt idx="1371">
                  <c:v>226699</c:v>
                </c:pt>
                <c:pt idx="1372">
                  <c:v>226689</c:v>
                </c:pt>
                <c:pt idx="1373">
                  <c:v>226687</c:v>
                </c:pt>
                <c:pt idx="1374">
                  <c:v>226673</c:v>
                </c:pt>
                <c:pt idx="1375">
                  <c:v>226663</c:v>
                </c:pt>
                <c:pt idx="1376">
                  <c:v>226641</c:v>
                </c:pt>
                <c:pt idx="1377">
                  <c:v>226627</c:v>
                </c:pt>
                <c:pt idx="1378">
                  <c:v>226991</c:v>
                </c:pt>
                <c:pt idx="1379">
                  <c:v>227014</c:v>
                </c:pt>
                <c:pt idx="1380">
                  <c:v>227026</c:v>
                </c:pt>
                <c:pt idx="1381">
                  <c:v>227008</c:v>
                </c:pt>
                <c:pt idx="1382">
                  <c:v>227065</c:v>
                </c:pt>
                <c:pt idx="1383">
                  <c:v>227116</c:v>
                </c:pt>
                <c:pt idx="1384">
                  <c:v>227104</c:v>
                </c:pt>
                <c:pt idx="1385">
                  <c:v>227092</c:v>
                </c:pt>
                <c:pt idx="1386">
                  <c:v>227110</c:v>
                </c:pt>
                <c:pt idx="1387">
                  <c:v>227113</c:v>
                </c:pt>
                <c:pt idx="1388">
                  <c:v>227121</c:v>
                </c:pt>
                <c:pt idx="1389">
                  <c:v>227125</c:v>
                </c:pt>
                <c:pt idx="1390">
                  <c:v>227110</c:v>
                </c:pt>
                <c:pt idx="1391">
                  <c:v>227092</c:v>
                </c:pt>
                <c:pt idx="1392">
                  <c:v>227076</c:v>
                </c:pt>
                <c:pt idx="1393">
                  <c:v>227055</c:v>
                </c:pt>
                <c:pt idx="1394">
                  <c:v>227012</c:v>
                </c:pt>
                <c:pt idx="1395">
                  <c:v>227003</c:v>
                </c:pt>
                <c:pt idx="1396">
                  <c:v>227027</c:v>
                </c:pt>
                <c:pt idx="1397">
                  <c:v>227025</c:v>
                </c:pt>
                <c:pt idx="1398">
                  <c:v>227011</c:v>
                </c:pt>
                <c:pt idx="1399">
                  <c:v>226294</c:v>
                </c:pt>
                <c:pt idx="1400">
                  <c:v>226972</c:v>
                </c:pt>
                <c:pt idx="1401">
                  <c:v>226947</c:v>
                </c:pt>
                <c:pt idx="1402">
                  <c:v>226922</c:v>
                </c:pt>
                <c:pt idx="1403">
                  <c:v>226908</c:v>
                </c:pt>
                <c:pt idx="1404">
                  <c:v>226902</c:v>
                </c:pt>
                <c:pt idx="1405">
                  <c:v>226885</c:v>
                </c:pt>
                <c:pt idx="1406">
                  <c:v>226872</c:v>
                </c:pt>
                <c:pt idx="1407">
                  <c:v>226872</c:v>
                </c:pt>
                <c:pt idx="1408">
                  <c:v>226830</c:v>
                </c:pt>
                <c:pt idx="1409">
                  <c:v>226821</c:v>
                </c:pt>
                <c:pt idx="1410">
                  <c:v>226850</c:v>
                </c:pt>
                <c:pt idx="1411">
                  <c:v>226877</c:v>
                </c:pt>
                <c:pt idx="1412">
                  <c:v>226886</c:v>
                </c:pt>
                <c:pt idx="1413">
                  <c:v>226888</c:v>
                </c:pt>
                <c:pt idx="1414">
                  <c:v>226865</c:v>
                </c:pt>
                <c:pt idx="1415">
                  <c:v>226850</c:v>
                </c:pt>
                <c:pt idx="1416">
                  <c:v>226972</c:v>
                </c:pt>
                <c:pt idx="1417">
                  <c:v>226977</c:v>
                </c:pt>
                <c:pt idx="1418">
                  <c:v>226980</c:v>
                </c:pt>
                <c:pt idx="1419">
                  <c:v>226941</c:v>
                </c:pt>
                <c:pt idx="1420">
                  <c:v>226914</c:v>
                </c:pt>
                <c:pt idx="1421">
                  <c:v>226908</c:v>
                </c:pt>
                <c:pt idx="1422">
                  <c:v>226902</c:v>
                </c:pt>
                <c:pt idx="1423">
                  <c:v>226896</c:v>
                </c:pt>
                <c:pt idx="1424">
                  <c:v>226886</c:v>
                </c:pt>
                <c:pt idx="1425">
                  <c:v>226875</c:v>
                </c:pt>
                <c:pt idx="1426">
                  <c:v>226837</c:v>
                </c:pt>
                <c:pt idx="1427">
                  <c:v>226796</c:v>
                </c:pt>
                <c:pt idx="1428">
                  <c:v>226777</c:v>
                </c:pt>
                <c:pt idx="1429">
                  <c:v>226781</c:v>
                </c:pt>
                <c:pt idx="1430">
                  <c:v>226764</c:v>
                </c:pt>
                <c:pt idx="1431">
                  <c:v>226744</c:v>
                </c:pt>
                <c:pt idx="1432">
                  <c:v>226727</c:v>
                </c:pt>
                <c:pt idx="1433">
                  <c:v>226732</c:v>
                </c:pt>
                <c:pt idx="1434">
                  <c:v>226700</c:v>
                </c:pt>
                <c:pt idx="1435">
                  <c:v>226680</c:v>
                </c:pt>
                <c:pt idx="1436">
                  <c:v>226681</c:v>
                </c:pt>
                <c:pt idx="1437">
                  <c:v>226675</c:v>
                </c:pt>
                <c:pt idx="1438">
                  <c:v>226672</c:v>
                </c:pt>
                <c:pt idx="1439">
                  <c:v>226669</c:v>
                </c:pt>
                <c:pt idx="1440">
                  <c:v>226661</c:v>
                </c:pt>
                <c:pt idx="1441">
                  <c:v>226608</c:v>
                </c:pt>
                <c:pt idx="1442">
                  <c:v>226587</c:v>
                </c:pt>
                <c:pt idx="1443">
                  <c:v>226583</c:v>
                </c:pt>
                <c:pt idx="1444">
                  <c:v>226573</c:v>
                </c:pt>
                <c:pt idx="1445">
                  <c:v>226568</c:v>
                </c:pt>
                <c:pt idx="1446">
                  <c:v>226558</c:v>
                </c:pt>
                <c:pt idx="1447">
                  <c:v>226528</c:v>
                </c:pt>
                <c:pt idx="1448">
                  <c:v>226383</c:v>
                </c:pt>
                <c:pt idx="1449">
                  <c:v>226312</c:v>
                </c:pt>
                <c:pt idx="1450">
                  <c:v>226251</c:v>
                </c:pt>
                <c:pt idx="1451">
                  <c:v>226218</c:v>
                </c:pt>
                <c:pt idx="1452">
                  <c:v>226237</c:v>
                </c:pt>
                <c:pt idx="1453">
                  <c:v>226226</c:v>
                </c:pt>
                <c:pt idx="1454">
                  <c:v>226207</c:v>
                </c:pt>
                <c:pt idx="1455">
                  <c:v>226190</c:v>
                </c:pt>
                <c:pt idx="1456">
                  <c:v>226151</c:v>
                </c:pt>
                <c:pt idx="1457">
                  <c:v>226118</c:v>
                </c:pt>
                <c:pt idx="1458">
                  <c:v>226091</c:v>
                </c:pt>
                <c:pt idx="1459">
                  <c:v>226052</c:v>
                </c:pt>
                <c:pt idx="1460">
                  <c:v>226005</c:v>
                </c:pt>
                <c:pt idx="1461">
                  <c:v>225933</c:v>
                </c:pt>
                <c:pt idx="1462">
                  <c:v>225819</c:v>
                </c:pt>
                <c:pt idx="1463">
                  <c:v>225755</c:v>
                </c:pt>
                <c:pt idx="1464">
                  <c:v>225703</c:v>
                </c:pt>
                <c:pt idx="1465">
                  <c:v>225679</c:v>
                </c:pt>
                <c:pt idx="1466">
                  <c:v>225716</c:v>
                </c:pt>
                <c:pt idx="1467">
                  <c:v>225695</c:v>
                </c:pt>
                <c:pt idx="1468">
                  <c:v>225700</c:v>
                </c:pt>
                <c:pt idx="1469">
                  <c:v>225748</c:v>
                </c:pt>
                <c:pt idx="1470">
                  <c:v>225717</c:v>
                </c:pt>
                <c:pt idx="1471">
                  <c:v>225693</c:v>
                </c:pt>
                <c:pt idx="1472">
                  <c:v>225672</c:v>
                </c:pt>
                <c:pt idx="1473">
                  <c:v>225664</c:v>
                </c:pt>
                <c:pt idx="1474">
                  <c:v>225636</c:v>
                </c:pt>
                <c:pt idx="1475">
                  <c:v>225620</c:v>
                </c:pt>
                <c:pt idx="1476">
                  <c:v>225582</c:v>
                </c:pt>
                <c:pt idx="1477">
                  <c:v>225562</c:v>
                </c:pt>
                <c:pt idx="1478">
                  <c:v>225547</c:v>
                </c:pt>
                <c:pt idx="1479">
                  <c:v>225538</c:v>
                </c:pt>
                <c:pt idx="1480">
                  <c:v>225534</c:v>
                </c:pt>
                <c:pt idx="1481">
                  <c:v>225517</c:v>
                </c:pt>
                <c:pt idx="1482">
                  <c:v>225504</c:v>
                </c:pt>
                <c:pt idx="1483">
                  <c:v>225447</c:v>
                </c:pt>
                <c:pt idx="1484">
                  <c:v>225411</c:v>
                </c:pt>
                <c:pt idx="1485">
                  <c:v>225385</c:v>
                </c:pt>
                <c:pt idx="1486">
                  <c:v>225366</c:v>
                </c:pt>
                <c:pt idx="1487">
                  <c:v>225355</c:v>
                </c:pt>
                <c:pt idx="1488">
                  <c:v>225324</c:v>
                </c:pt>
                <c:pt idx="1489">
                  <c:v>225308</c:v>
                </c:pt>
                <c:pt idx="1490">
                  <c:v>225299</c:v>
                </c:pt>
                <c:pt idx="1491">
                  <c:v>225266</c:v>
                </c:pt>
                <c:pt idx="1492">
                  <c:v>225245</c:v>
                </c:pt>
                <c:pt idx="1493">
                  <c:v>225245</c:v>
                </c:pt>
                <c:pt idx="1494">
                  <c:v>225205</c:v>
                </c:pt>
                <c:pt idx="1495">
                  <c:v>225175</c:v>
                </c:pt>
                <c:pt idx="1496">
                  <c:v>225172</c:v>
                </c:pt>
                <c:pt idx="1497">
                  <c:v>225140</c:v>
                </c:pt>
                <c:pt idx="1498">
                  <c:v>225119</c:v>
                </c:pt>
                <c:pt idx="1499">
                  <c:v>225119</c:v>
                </c:pt>
                <c:pt idx="1500">
                  <c:v>225101</c:v>
                </c:pt>
                <c:pt idx="1501">
                  <c:v>225086</c:v>
                </c:pt>
                <c:pt idx="1502">
                  <c:v>225084</c:v>
                </c:pt>
                <c:pt idx="1503">
                  <c:v>225054</c:v>
                </c:pt>
                <c:pt idx="1504">
                  <c:v>225043</c:v>
                </c:pt>
                <c:pt idx="1505">
                  <c:v>225033</c:v>
                </c:pt>
                <c:pt idx="1506">
                  <c:v>225009</c:v>
                </c:pt>
                <c:pt idx="1507">
                  <c:v>224995</c:v>
                </c:pt>
                <c:pt idx="1508">
                  <c:v>224964</c:v>
                </c:pt>
                <c:pt idx="1509">
                  <c:v>224933</c:v>
                </c:pt>
                <c:pt idx="1510">
                  <c:v>224907</c:v>
                </c:pt>
                <c:pt idx="1511">
                  <c:v>224869</c:v>
                </c:pt>
                <c:pt idx="1512">
                  <c:v>224835</c:v>
                </c:pt>
                <c:pt idx="1513">
                  <c:v>224809</c:v>
                </c:pt>
                <c:pt idx="1514">
                  <c:v>224758</c:v>
                </c:pt>
                <c:pt idx="1515">
                  <c:v>224763</c:v>
                </c:pt>
                <c:pt idx="1516">
                  <c:v>224726</c:v>
                </c:pt>
                <c:pt idx="1517">
                  <c:v>224708</c:v>
                </c:pt>
                <c:pt idx="1518">
                  <c:v>224668</c:v>
                </c:pt>
                <c:pt idx="1519">
                  <c:v>224654</c:v>
                </c:pt>
                <c:pt idx="1520">
                  <c:v>224614</c:v>
                </c:pt>
                <c:pt idx="1521">
                  <c:v>224595</c:v>
                </c:pt>
                <c:pt idx="1522">
                  <c:v>224589</c:v>
                </c:pt>
                <c:pt idx="1523">
                  <c:v>224573</c:v>
                </c:pt>
                <c:pt idx="1524">
                  <c:v>224551</c:v>
                </c:pt>
                <c:pt idx="1525">
                  <c:v>224522</c:v>
                </c:pt>
                <c:pt idx="1526">
                  <c:v>224483</c:v>
                </c:pt>
                <c:pt idx="1527">
                  <c:v>224449</c:v>
                </c:pt>
                <c:pt idx="1528">
                  <c:v>224433</c:v>
                </c:pt>
                <c:pt idx="1529">
                  <c:v>224415</c:v>
                </c:pt>
                <c:pt idx="1530">
                  <c:v>224394</c:v>
                </c:pt>
                <c:pt idx="1531">
                  <c:v>224369</c:v>
                </c:pt>
                <c:pt idx="1532">
                  <c:v>224349</c:v>
                </c:pt>
                <c:pt idx="1533">
                  <c:v>224318</c:v>
                </c:pt>
                <c:pt idx="1534">
                  <c:v>224256</c:v>
                </c:pt>
                <c:pt idx="1535">
                  <c:v>224224</c:v>
                </c:pt>
                <c:pt idx="1536">
                  <c:v>224190</c:v>
                </c:pt>
                <c:pt idx="1537">
                  <c:v>224176</c:v>
                </c:pt>
                <c:pt idx="1538">
                  <c:v>224144</c:v>
                </c:pt>
                <c:pt idx="1539">
                  <c:v>224112</c:v>
                </c:pt>
                <c:pt idx="1540">
                  <c:v>224072</c:v>
                </c:pt>
                <c:pt idx="1541">
                  <c:v>224045</c:v>
                </c:pt>
                <c:pt idx="1542">
                  <c:v>224025</c:v>
                </c:pt>
                <c:pt idx="1543">
                  <c:v>223974</c:v>
                </c:pt>
                <c:pt idx="1544">
                  <c:v>223952</c:v>
                </c:pt>
                <c:pt idx="1545">
                  <c:v>223938</c:v>
                </c:pt>
                <c:pt idx="1546">
                  <c:v>223911</c:v>
                </c:pt>
                <c:pt idx="1547">
                  <c:v>223894</c:v>
                </c:pt>
                <c:pt idx="1548">
                  <c:v>223863</c:v>
                </c:pt>
                <c:pt idx="1549">
                  <c:v>223848</c:v>
                </c:pt>
                <c:pt idx="1550">
                  <c:v>223809</c:v>
                </c:pt>
                <c:pt idx="1551">
                  <c:v>223802</c:v>
                </c:pt>
                <c:pt idx="1552">
                  <c:v>223769</c:v>
                </c:pt>
                <c:pt idx="1553">
                  <c:v>223734</c:v>
                </c:pt>
                <c:pt idx="1554">
                  <c:v>223714</c:v>
                </c:pt>
              </c:numCache>
            </c:numRef>
          </c:val>
          <c:smooth val="0"/>
          <c:extLst>
            <c:ext xmlns:c16="http://schemas.microsoft.com/office/drawing/2014/chart" uri="{C3380CC4-5D6E-409C-BE32-E72D297353CC}">
              <c16:uniqueId val="{00000007-1B72-4DFF-8107-A1A7670798FB}"/>
            </c:ext>
          </c:extLst>
        </c:ser>
        <c:ser>
          <c:idx val="8"/>
          <c:order val="8"/>
          <c:tx>
            <c:strRef>
              <c:f>Sheet1!$J$1</c:f>
              <c:strCache>
                <c:ptCount val="1"/>
                <c:pt idx="0">
                  <c:v>alex_delany</c:v>
                </c:pt>
              </c:strCache>
            </c:strRef>
          </c:tx>
          <c:spPr>
            <a:ln w="28575" cap="rnd">
              <a:solidFill>
                <a:schemeClr val="accent3">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Sheet1!$J$2:$J$1556</c:f>
              <c:numCache>
                <c:formatCode>General</c:formatCode>
                <c:ptCount val="1555"/>
                <c:pt idx="836">
                  <c:v>327964</c:v>
                </c:pt>
                <c:pt idx="837">
                  <c:v>327954</c:v>
                </c:pt>
                <c:pt idx="838">
                  <c:v>327911</c:v>
                </c:pt>
                <c:pt idx="839">
                  <c:v>327816</c:v>
                </c:pt>
                <c:pt idx="840">
                  <c:v>327765</c:v>
                </c:pt>
                <c:pt idx="841">
                  <c:v>327720</c:v>
                </c:pt>
                <c:pt idx="842">
                  <c:v>327665</c:v>
                </c:pt>
                <c:pt idx="843">
                  <c:v>327585</c:v>
                </c:pt>
                <c:pt idx="844">
                  <c:v>327575</c:v>
                </c:pt>
                <c:pt idx="845">
                  <c:v>327508</c:v>
                </c:pt>
                <c:pt idx="846">
                  <c:v>327412</c:v>
                </c:pt>
                <c:pt idx="847">
                  <c:v>327326</c:v>
                </c:pt>
                <c:pt idx="848">
                  <c:v>326995</c:v>
                </c:pt>
                <c:pt idx="849">
                  <c:v>326881</c:v>
                </c:pt>
                <c:pt idx="850">
                  <c:v>326809</c:v>
                </c:pt>
                <c:pt idx="851">
                  <c:v>326725</c:v>
                </c:pt>
                <c:pt idx="852">
                  <c:v>326651</c:v>
                </c:pt>
                <c:pt idx="853">
                  <c:v>326511</c:v>
                </c:pt>
                <c:pt idx="854">
                  <c:v>326405</c:v>
                </c:pt>
                <c:pt idx="855">
                  <c:v>326363</c:v>
                </c:pt>
                <c:pt idx="856">
                  <c:v>326345</c:v>
                </c:pt>
                <c:pt idx="857">
                  <c:v>326347</c:v>
                </c:pt>
                <c:pt idx="858">
                  <c:v>326283</c:v>
                </c:pt>
                <c:pt idx="859">
                  <c:v>326191</c:v>
                </c:pt>
                <c:pt idx="860">
                  <c:v>326170</c:v>
                </c:pt>
                <c:pt idx="861">
                  <c:v>326057</c:v>
                </c:pt>
                <c:pt idx="862">
                  <c:v>325931</c:v>
                </c:pt>
                <c:pt idx="863">
                  <c:v>325822</c:v>
                </c:pt>
                <c:pt idx="864">
                  <c:v>325240</c:v>
                </c:pt>
                <c:pt idx="865">
                  <c:v>325155</c:v>
                </c:pt>
                <c:pt idx="866">
                  <c:v>325099</c:v>
                </c:pt>
                <c:pt idx="867">
                  <c:v>325044</c:v>
                </c:pt>
                <c:pt idx="868">
                  <c:v>324957</c:v>
                </c:pt>
                <c:pt idx="869">
                  <c:v>324865</c:v>
                </c:pt>
                <c:pt idx="870">
                  <c:v>324697</c:v>
                </c:pt>
                <c:pt idx="871">
                  <c:v>324543</c:v>
                </c:pt>
                <c:pt idx="872">
                  <c:v>324451</c:v>
                </c:pt>
                <c:pt idx="873">
                  <c:v>324419</c:v>
                </c:pt>
                <c:pt idx="874">
                  <c:v>324257</c:v>
                </c:pt>
                <c:pt idx="875">
                  <c:v>324166</c:v>
                </c:pt>
                <c:pt idx="876">
                  <c:v>324067</c:v>
                </c:pt>
                <c:pt idx="877">
                  <c:v>324017</c:v>
                </c:pt>
                <c:pt idx="878">
                  <c:v>323945</c:v>
                </c:pt>
                <c:pt idx="879">
                  <c:v>323895</c:v>
                </c:pt>
                <c:pt idx="880">
                  <c:v>323769</c:v>
                </c:pt>
                <c:pt idx="881">
                  <c:v>323694</c:v>
                </c:pt>
                <c:pt idx="882">
                  <c:v>323596</c:v>
                </c:pt>
                <c:pt idx="883">
                  <c:v>323539</c:v>
                </c:pt>
                <c:pt idx="884">
                  <c:v>323451</c:v>
                </c:pt>
                <c:pt idx="885">
                  <c:v>323374</c:v>
                </c:pt>
                <c:pt idx="886">
                  <c:v>323340</c:v>
                </c:pt>
                <c:pt idx="887">
                  <c:v>323249</c:v>
                </c:pt>
                <c:pt idx="888">
                  <c:v>323162</c:v>
                </c:pt>
                <c:pt idx="889">
                  <c:v>323142</c:v>
                </c:pt>
                <c:pt idx="890">
                  <c:v>323137</c:v>
                </c:pt>
                <c:pt idx="891">
                  <c:v>323116</c:v>
                </c:pt>
                <c:pt idx="892">
                  <c:v>323067</c:v>
                </c:pt>
                <c:pt idx="893">
                  <c:v>322289</c:v>
                </c:pt>
                <c:pt idx="894">
                  <c:v>322074</c:v>
                </c:pt>
                <c:pt idx="895">
                  <c:v>322021</c:v>
                </c:pt>
                <c:pt idx="896">
                  <c:v>321981</c:v>
                </c:pt>
                <c:pt idx="897">
                  <c:v>321948</c:v>
                </c:pt>
                <c:pt idx="898">
                  <c:v>321904</c:v>
                </c:pt>
                <c:pt idx="899">
                  <c:v>321856</c:v>
                </c:pt>
                <c:pt idx="900">
                  <c:v>321797</c:v>
                </c:pt>
                <c:pt idx="901">
                  <c:v>321653</c:v>
                </c:pt>
                <c:pt idx="902">
                  <c:v>321490</c:v>
                </c:pt>
                <c:pt idx="903">
                  <c:v>321328</c:v>
                </c:pt>
                <c:pt idx="904">
                  <c:v>321201</c:v>
                </c:pt>
                <c:pt idx="905">
                  <c:v>321132</c:v>
                </c:pt>
                <c:pt idx="906">
                  <c:v>321072</c:v>
                </c:pt>
                <c:pt idx="907">
                  <c:v>321009</c:v>
                </c:pt>
                <c:pt idx="908">
                  <c:v>320964</c:v>
                </c:pt>
                <c:pt idx="909">
                  <c:v>320873</c:v>
                </c:pt>
                <c:pt idx="910">
                  <c:v>320838</c:v>
                </c:pt>
                <c:pt idx="911">
                  <c:v>320831</c:v>
                </c:pt>
                <c:pt idx="912">
                  <c:v>320785</c:v>
                </c:pt>
                <c:pt idx="913">
                  <c:v>320752</c:v>
                </c:pt>
                <c:pt idx="914">
                  <c:v>320676</c:v>
                </c:pt>
                <c:pt idx="915">
                  <c:v>320579</c:v>
                </c:pt>
                <c:pt idx="916">
                  <c:v>320470</c:v>
                </c:pt>
                <c:pt idx="917">
                  <c:v>320221</c:v>
                </c:pt>
                <c:pt idx="918">
                  <c:v>320297</c:v>
                </c:pt>
                <c:pt idx="919">
                  <c:v>320345</c:v>
                </c:pt>
                <c:pt idx="920">
                  <c:v>320156</c:v>
                </c:pt>
                <c:pt idx="921">
                  <c:v>320129</c:v>
                </c:pt>
                <c:pt idx="922">
                  <c:v>320117</c:v>
                </c:pt>
                <c:pt idx="923">
                  <c:v>320103</c:v>
                </c:pt>
                <c:pt idx="924">
                  <c:v>319547</c:v>
                </c:pt>
                <c:pt idx="925">
                  <c:v>319305</c:v>
                </c:pt>
                <c:pt idx="926">
                  <c:v>319164</c:v>
                </c:pt>
                <c:pt idx="927">
                  <c:v>319126</c:v>
                </c:pt>
                <c:pt idx="928">
                  <c:v>319097</c:v>
                </c:pt>
                <c:pt idx="929">
                  <c:v>319087</c:v>
                </c:pt>
                <c:pt idx="930">
                  <c:v>319046</c:v>
                </c:pt>
                <c:pt idx="931">
                  <c:v>319015</c:v>
                </c:pt>
                <c:pt idx="932">
                  <c:v>318890</c:v>
                </c:pt>
                <c:pt idx="933">
                  <c:v>318832</c:v>
                </c:pt>
                <c:pt idx="934">
                  <c:v>318561</c:v>
                </c:pt>
                <c:pt idx="935">
                  <c:v>318467</c:v>
                </c:pt>
                <c:pt idx="936">
                  <c:v>318404</c:v>
                </c:pt>
                <c:pt idx="937">
                  <c:v>318399</c:v>
                </c:pt>
                <c:pt idx="938">
                  <c:v>318311</c:v>
                </c:pt>
                <c:pt idx="939">
                  <c:v>318145</c:v>
                </c:pt>
                <c:pt idx="940">
                  <c:v>317937</c:v>
                </c:pt>
                <c:pt idx="941">
                  <c:v>317934</c:v>
                </c:pt>
                <c:pt idx="942">
                  <c:v>317679</c:v>
                </c:pt>
                <c:pt idx="943">
                  <c:v>317256</c:v>
                </c:pt>
                <c:pt idx="944">
                  <c:v>316988</c:v>
                </c:pt>
                <c:pt idx="945">
                  <c:v>316900</c:v>
                </c:pt>
                <c:pt idx="946">
                  <c:v>316764</c:v>
                </c:pt>
                <c:pt idx="947">
                  <c:v>316683</c:v>
                </c:pt>
                <c:pt idx="948">
                  <c:v>316649</c:v>
                </c:pt>
                <c:pt idx="949">
                  <c:v>316605</c:v>
                </c:pt>
                <c:pt idx="950">
                  <c:v>316533</c:v>
                </c:pt>
                <c:pt idx="951">
                  <c:v>316449</c:v>
                </c:pt>
                <c:pt idx="952">
                  <c:v>316386</c:v>
                </c:pt>
                <c:pt idx="953">
                  <c:v>316306</c:v>
                </c:pt>
                <c:pt idx="954">
                  <c:v>316270</c:v>
                </c:pt>
                <c:pt idx="955">
                  <c:v>316165</c:v>
                </c:pt>
                <c:pt idx="956">
                  <c:v>316037</c:v>
                </c:pt>
                <c:pt idx="957">
                  <c:v>315553</c:v>
                </c:pt>
                <c:pt idx="958">
                  <c:v>315398</c:v>
                </c:pt>
                <c:pt idx="959">
                  <c:v>315329</c:v>
                </c:pt>
                <c:pt idx="960">
                  <c:v>315234</c:v>
                </c:pt>
                <c:pt idx="961">
                  <c:v>315205</c:v>
                </c:pt>
                <c:pt idx="962">
                  <c:v>315197</c:v>
                </c:pt>
                <c:pt idx="963">
                  <c:v>315156</c:v>
                </c:pt>
                <c:pt idx="964">
                  <c:v>315119</c:v>
                </c:pt>
                <c:pt idx="965">
                  <c:v>314934</c:v>
                </c:pt>
                <c:pt idx="966">
                  <c:v>314764</c:v>
                </c:pt>
                <c:pt idx="967">
                  <c:v>314672</c:v>
                </c:pt>
                <c:pt idx="968">
                  <c:v>314585</c:v>
                </c:pt>
                <c:pt idx="969">
                  <c:v>314548</c:v>
                </c:pt>
                <c:pt idx="970">
                  <c:v>314569</c:v>
                </c:pt>
                <c:pt idx="971">
                  <c:v>314543</c:v>
                </c:pt>
                <c:pt idx="972">
                  <c:v>314466</c:v>
                </c:pt>
                <c:pt idx="973">
                  <c:v>314359</c:v>
                </c:pt>
                <c:pt idx="974">
                  <c:v>314265</c:v>
                </c:pt>
                <c:pt idx="975">
                  <c:v>314105</c:v>
                </c:pt>
                <c:pt idx="976">
                  <c:v>314050</c:v>
                </c:pt>
                <c:pt idx="977">
                  <c:v>313869</c:v>
                </c:pt>
                <c:pt idx="978">
                  <c:v>313798</c:v>
                </c:pt>
                <c:pt idx="979">
                  <c:v>313473</c:v>
                </c:pt>
                <c:pt idx="980">
                  <c:v>313283</c:v>
                </c:pt>
                <c:pt idx="981">
                  <c:v>313219</c:v>
                </c:pt>
                <c:pt idx="982">
                  <c:v>313177</c:v>
                </c:pt>
                <c:pt idx="983">
                  <c:v>313183</c:v>
                </c:pt>
                <c:pt idx="984">
                  <c:v>313183</c:v>
                </c:pt>
                <c:pt idx="985">
                  <c:v>313152</c:v>
                </c:pt>
                <c:pt idx="986">
                  <c:v>313049</c:v>
                </c:pt>
                <c:pt idx="987">
                  <c:v>313045</c:v>
                </c:pt>
                <c:pt idx="988">
                  <c:v>312923</c:v>
                </c:pt>
                <c:pt idx="989">
                  <c:v>312903</c:v>
                </c:pt>
                <c:pt idx="990">
                  <c:v>312917</c:v>
                </c:pt>
                <c:pt idx="991">
                  <c:v>312864</c:v>
                </c:pt>
                <c:pt idx="992">
                  <c:v>312829</c:v>
                </c:pt>
                <c:pt idx="993">
                  <c:v>312488</c:v>
                </c:pt>
                <c:pt idx="994">
                  <c:v>312424</c:v>
                </c:pt>
                <c:pt idx="995">
                  <c:v>312324</c:v>
                </c:pt>
                <c:pt idx="996">
                  <c:v>312239</c:v>
                </c:pt>
                <c:pt idx="997">
                  <c:v>312145</c:v>
                </c:pt>
                <c:pt idx="998">
                  <c:v>312166</c:v>
                </c:pt>
                <c:pt idx="999">
                  <c:v>312167</c:v>
                </c:pt>
                <c:pt idx="1000">
                  <c:v>312118</c:v>
                </c:pt>
                <c:pt idx="1001">
                  <c:v>312099</c:v>
                </c:pt>
                <c:pt idx="1002">
                  <c:v>312047</c:v>
                </c:pt>
                <c:pt idx="1003">
                  <c:v>311991</c:v>
                </c:pt>
                <c:pt idx="1004">
                  <c:v>311968</c:v>
                </c:pt>
                <c:pt idx="1005">
                  <c:v>311951</c:v>
                </c:pt>
                <c:pt idx="1006">
                  <c:v>311841</c:v>
                </c:pt>
                <c:pt idx="1007">
                  <c:v>311698</c:v>
                </c:pt>
                <c:pt idx="1008">
                  <c:v>311558</c:v>
                </c:pt>
                <c:pt idx="1009">
                  <c:v>311496</c:v>
                </c:pt>
                <c:pt idx="1010">
                  <c:v>311383</c:v>
                </c:pt>
                <c:pt idx="1011">
                  <c:v>311343</c:v>
                </c:pt>
                <c:pt idx="1012">
                  <c:v>311301</c:v>
                </c:pt>
                <c:pt idx="1013">
                  <c:v>311333</c:v>
                </c:pt>
                <c:pt idx="1014">
                  <c:v>311221</c:v>
                </c:pt>
                <c:pt idx="1015">
                  <c:v>311059</c:v>
                </c:pt>
                <c:pt idx="1016">
                  <c:v>310979</c:v>
                </c:pt>
                <c:pt idx="1017">
                  <c:v>310931</c:v>
                </c:pt>
                <c:pt idx="1018">
                  <c:v>310937</c:v>
                </c:pt>
                <c:pt idx="1019">
                  <c:v>310904</c:v>
                </c:pt>
                <c:pt idx="1020">
                  <c:v>310851</c:v>
                </c:pt>
                <c:pt idx="1021">
                  <c:v>310813</c:v>
                </c:pt>
                <c:pt idx="1022">
                  <c:v>310783</c:v>
                </c:pt>
                <c:pt idx="1023">
                  <c:v>310687</c:v>
                </c:pt>
                <c:pt idx="1024">
                  <c:v>310656</c:v>
                </c:pt>
                <c:pt idx="1025">
                  <c:v>310648</c:v>
                </c:pt>
                <c:pt idx="1026">
                  <c:v>310594</c:v>
                </c:pt>
                <c:pt idx="1027">
                  <c:v>310464</c:v>
                </c:pt>
                <c:pt idx="1028">
                  <c:v>310425</c:v>
                </c:pt>
                <c:pt idx="1029">
                  <c:v>310362</c:v>
                </c:pt>
                <c:pt idx="1030">
                  <c:v>310261</c:v>
                </c:pt>
                <c:pt idx="1031">
                  <c:v>310251</c:v>
                </c:pt>
                <c:pt idx="1032">
                  <c:v>310230</c:v>
                </c:pt>
                <c:pt idx="1033">
                  <c:v>310202</c:v>
                </c:pt>
                <c:pt idx="1034">
                  <c:v>310192</c:v>
                </c:pt>
                <c:pt idx="1035">
                  <c:v>310205</c:v>
                </c:pt>
                <c:pt idx="1036">
                  <c:v>310120</c:v>
                </c:pt>
                <c:pt idx="1037">
                  <c:v>309960</c:v>
                </c:pt>
                <c:pt idx="1038">
                  <c:v>309889</c:v>
                </c:pt>
                <c:pt idx="1039">
                  <c:v>309890</c:v>
                </c:pt>
                <c:pt idx="1040">
                  <c:v>309845</c:v>
                </c:pt>
                <c:pt idx="1041">
                  <c:v>309808</c:v>
                </c:pt>
                <c:pt idx="1042">
                  <c:v>309814</c:v>
                </c:pt>
                <c:pt idx="1043">
                  <c:v>309703</c:v>
                </c:pt>
                <c:pt idx="1044">
                  <c:v>309588</c:v>
                </c:pt>
                <c:pt idx="1045">
                  <c:v>309548</c:v>
                </c:pt>
                <c:pt idx="1046">
                  <c:v>309555</c:v>
                </c:pt>
                <c:pt idx="1047">
                  <c:v>309541</c:v>
                </c:pt>
                <c:pt idx="1048">
                  <c:v>309320</c:v>
                </c:pt>
                <c:pt idx="1049">
                  <c:v>309234</c:v>
                </c:pt>
                <c:pt idx="1050">
                  <c:v>309203</c:v>
                </c:pt>
                <c:pt idx="1051">
                  <c:v>309125</c:v>
                </c:pt>
                <c:pt idx="1052">
                  <c:v>309084</c:v>
                </c:pt>
                <c:pt idx="1053">
                  <c:v>308992</c:v>
                </c:pt>
                <c:pt idx="1054">
                  <c:v>308906</c:v>
                </c:pt>
                <c:pt idx="1055">
                  <c:v>308689</c:v>
                </c:pt>
                <c:pt idx="1056">
                  <c:v>308599</c:v>
                </c:pt>
                <c:pt idx="1057">
                  <c:v>308537</c:v>
                </c:pt>
                <c:pt idx="1058">
                  <c:v>308431</c:v>
                </c:pt>
                <c:pt idx="1059">
                  <c:v>308324</c:v>
                </c:pt>
                <c:pt idx="1060">
                  <c:v>308275</c:v>
                </c:pt>
                <c:pt idx="1061">
                  <c:v>308222</c:v>
                </c:pt>
                <c:pt idx="1062">
                  <c:v>308202</c:v>
                </c:pt>
                <c:pt idx="1063">
                  <c:v>308183</c:v>
                </c:pt>
                <c:pt idx="1064">
                  <c:v>308117</c:v>
                </c:pt>
                <c:pt idx="1065">
                  <c:v>308021</c:v>
                </c:pt>
                <c:pt idx="1066">
                  <c:v>308004</c:v>
                </c:pt>
                <c:pt idx="1067">
                  <c:v>307961</c:v>
                </c:pt>
                <c:pt idx="1068">
                  <c:v>307939</c:v>
                </c:pt>
                <c:pt idx="1069">
                  <c:v>307931</c:v>
                </c:pt>
                <c:pt idx="1070">
                  <c:v>307878</c:v>
                </c:pt>
                <c:pt idx="1071">
                  <c:v>307812</c:v>
                </c:pt>
                <c:pt idx="1072">
                  <c:v>307794</c:v>
                </c:pt>
                <c:pt idx="1073">
                  <c:v>307766</c:v>
                </c:pt>
                <c:pt idx="1074">
                  <c:v>307646</c:v>
                </c:pt>
                <c:pt idx="1075">
                  <c:v>307594</c:v>
                </c:pt>
                <c:pt idx="1076">
                  <c:v>307578</c:v>
                </c:pt>
                <c:pt idx="1077">
                  <c:v>307540</c:v>
                </c:pt>
                <c:pt idx="1078">
                  <c:v>307523</c:v>
                </c:pt>
                <c:pt idx="1079">
                  <c:v>307313</c:v>
                </c:pt>
                <c:pt idx="1080">
                  <c:v>307269</c:v>
                </c:pt>
                <c:pt idx="1081">
                  <c:v>307192</c:v>
                </c:pt>
                <c:pt idx="1082">
                  <c:v>307154</c:v>
                </c:pt>
                <c:pt idx="1083">
                  <c:v>307124</c:v>
                </c:pt>
                <c:pt idx="1084">
                  <c:v>307095</c:v>
                </c:pt>
                <c:pt idx="1085">
                  <c:v>307056</c:v>
                </c:pt>
                <c:pt idx="1086">
                  <c:v>307023</c:v>
                </c:pt>
                <c:pt idx="1087">
                  <c:v>306935</c:v>
                </c:pt>
                <c:pt idx="1088">
                  <c:v>306908</c:v>
                </c:pt>
                <c:pt idx="1089">
                  <c:v>306879</c:v>
                </c:pt>
                <c:pt idx="1090">
                  <c:v>306685</c:v>
                </c:pt>
                <c:pt idx="1091">
                  <c:v>306563</c:v>
                </c:pt>
                <c:pt idx="1092">
                  <c:v>306510</c:v>
                </c:pt>
                <c:pt idx="1093">
                  <c:v>306272</c:v>
                </c:pt>
                <c:pt idx="1094">
                  <c:v>306210</c:v>
                </c:pt>
                <c:pt idx="1095">
                  <c:v>306110</c:v>
                </c:pt>
                <c:pt idx="1096">
                  <c:v>305534</c:v>
                </c:pt>
                <c:pt idx="1097">
                  <c:v>305266</c:v>
                </c:pt>
                <c:pt idx="1098">
                  <c:v>305128</c:v>
                </c:pt>
                <c:pt idx="1099">
                  <c:v>305085</c:v>
                </c:pt>
                <c:pt idx="1100">
                  <c:v>305026</c:v>
                </c:pt>
                <c:pt idx="1101">
                  <c:v>304970</c:v>
                </c:pt>
                <c:pt idx="1102">
                  <c:v>304920</c:v>
                </c:pt>
                <c:pt idx="1103">
                  <c:v>304903</c:v>
                </c:pt>
                <c:pt idx="1104">
                  <c:v>304675</c:v>
                </c:pt>
                <c:pt idx="1105">
                  <c:v>304623</c:v>
                </c:pt>
                <c:pt idx="1106">
                  <c:v>304579</c:v>
                </c:pt>
                <c:pt idx="1107">
                  <c:v>304514</c:v>
                </c:pt>
                <c:pt idx="1108">
                  <c:v>304459</c:v>
                </c:pt>
                <c:pt idx="1109">
                  <c:v>304405</c:v>
                </c:pt>
                <c:pt idx="1110">
                  <c:v>304361</c:v>
                </c:pt>
                <c:pt idx="1111">
                  <c:v>304333</c:v>
                </c:pt>
                <c:pt idx="1112">
                  <c:v>304306</c:v>
                </c:pt>
                <c:pt idx="1113">
                  <c:v>304266</c:v>
                </c:pt>
                <c:pt idx="1114">
                  <c:v>304063</c:v>
                </c:pt>
                <c:pt idx="1115">
                  <c:v>304015</c:v>
                </c:pt>
                <c:pt idx="1116">
                  <c:v>304025</c:v>
                </c:pt>
                <c:pt idx="1117">
                  <c:v>303997</c:v>
                </c:pt>
                <c:pt idx="1118">
                  <c:v>303954</c:v>
                </c:pt>
                <c:pt idx="1119">
                  <c:v>303687</c:v>
                </c:pt>
                <c:pt idx="1120">
                  <c:v>303615</c:v>
                </c:pt>
                <c:pt idx="1121">
                  <c:v>303558</c:v>
                </c:pt>
                <c:pt idx="1122">
                  <c:v>303395</c:v>
                </c:pt>
                <c:pt idx="1123">
                  <c:v>303244</c:v>
                </c:pt>
                <c:pt idx="1124">
                  <c:v>303205</c:v>
                </c:pt>
                <c:pt idx="1125">
                  <c:v>303197</c:v>
                </c:pt>
                <c:pt idx="1126">
                  <c:v>303149</c:v>
                </c:pt>
                <c:pt idx="1127">
                  <c:v>303141</c:v>
                </c:pt>
                <c:pt idx="1128">
                  <c:v>303060</c:v>
                </c:pt>
                <c:pt idx="1129">
                  <c:v>303022</c:v>
                </c:pt>
                <c:pt idx="1130">
                  <c:v>302996</c:v>
                </c:pt>
                <c:pt idx="1131">
                  <c:v>302959</c:v>
                </c:pt>
                <c:pt idx="1132">
                  <c:v>302949</c:v>
                </c:pt>
                <c:pt idx="1133">
                  <c:v>302693</c:v>
                </c:pt>
                <c:pt idx="1134">
                  <c:v>302633</c:v>
                </c:pt>
                <c:pt idx="1135">
                  <c:v>302566</c:v>
                </c:pt>
                <c:pt idx="1136">
                  <c:v>302323</c:v>
                </c:pt>
                <c:pt idx="1137">
                  <c:v>302263</c:v>
                </c:pt>
                <c:pt idx="1138">
                  <c:v>302213</c:v>
                </c:pt>
                <c:pt idx="1139">
                  <c:v>302191</c:v>
                </c:pt>
                <c:pt idx="1140">
                  <c:v>302193</c:v>
                </c:pt>
                <c:pt idx="1141">
                  <c:v>301987</c:v>
                </c:pt>
                <c:pt idx="1142">
                  <c:v>301855</c:v>
                </c:pt>
                <c:pt idx="1143">
                  <c:v>301833</c:v>
                </c:pt>
                <c:pt idx="1144">
                  <c:v>301647</c:v>
                </c:pt>
                <c:pt idx="1145">
                  <c:v>301500</c:v>
                </c:pt>
                <c:pt idx="1146">
                  <c:v>301312</c:v>
                </c:pt>
                <c:pt idx="1147">
                  <c:v>301189</c:v>
                </c:pt>
                <c:pt idx="1148">
                  <c:v>301146</c:v>
                </c:pt>
                <c:pt idx="1149">
                  <c:v>300956</c:v>
                </c:pt>
                <c:pt idx="1150">
                  <c:v>300915</c:v>
                </c:pt>
                <c:pt idx="1151">
                  <c:v>300888</c:v>
                </c:pt>
                <c:pt idx="1152">
                  <c:v>300849</c:v>
                </c:pt>
                <c:pt idx="1153">
                  <c:v>300807</c:v>
                </c:pt>
                <c:pt idx="1154">
                  <c:v>300758</c:v>
                </c:pt>
                <c:pt idx="1155">
                  <c:v>300727</c:v>
                </c:pt>
                <c:pt idx="1156">
                  <c:v>300707</c:v>
                </c:pt>
                <c:pt idx="1157">
                  <c:v>300658</c:v>
                </c:pt>
                <c:pt idx="1158">
                  <c:v>300621</c:v>
                </c:pt>
                <c:pt idx="1159">
                  <c:v>300630</c:v>
                </c:pt>
                <c:pt idx="1160">
                  <c:v>300501</c:v>
                </c:pt>
                <c:pt idx="1161">
                  <c:v>300304</c:v>
                </c:pt>
                <c:pt idx="1162">
                  <c:v>300237</c:v>
                </c:pt>
                <c:pt idx="1163">
                  <c:v>300194</c:v>
                </c:pt>
                <c:pt idx="1164">
                  <c:v>300173</c:v>
                </c:pt>
                <c:pt idx="1165">
                  <c:v>300133</c:v>
                </c:pt>
                <c:pt idx="1166">
                  <c:v>300119</c:v>
                </c:pt>
                <c:pt idx="1167">
                  <c:v>300110</c:v>
                </c:pt>
                <c:pt idx="1168">
                  <c:v>300093</c:v>
                </c:pt>
                <c:pt idx="1169">
                  <c:v>300070</c:v>
                </c:pt>
                <c:pt idx="1170">
                  <c:v>300021</c:v>
                </c:pt>
                <c:pt idx="1171">
                  <c:v>300010</c:v>
                </c:pt>
                <c:pt idx="1172">
                  <c:v>299982</c:v>
                </c:pt>
                <c:pt idx="1173">
                  <c:v>299950</c:v>
                </c:pt>
                <c:pt idx="1174">
                  <c:v>299894</c:v>
                </c:pt>
                <c:pt idx="1175">
                  <c:v>299867</c:v>
                </c:pt>
                <c:pt idx="1176">
                  <c:v>299804</c:v>
                </c:pt>
                <c:pt idx="1177">
                  <c:v>299745</c:v>
                </c:pt>
                <c:pt idx="1178">
                  <c:v>299711</c:v>
                </c:pt>
                <c:pt idx="1179">
                  <c:v>299668</c:v>
                </c:pt>
                <c:pt idx="1180">
                  <c:v>299652</c:v>
                </c:pt>
                <c:pt idx="1181">
                  <c:v>299603</c:v>
                </c:pt>
                <c:pt idx="1182">
                  <c:v>299574</c:v>
                </c:pt>
                <c:pt idx="1183">
                  <c:v>299470</c:v>
                </c:pt>
                <c:pt idx="1184">
                  <c:v>299410</c:v>
                </c:pt>
                <c:pt idx="1185">
                  <c:v>299356</c:v>
                </c:pt>
                <c:pt idx="1186">
                  <c:v>299328</c:v>
                </c:pt>
                <c:pt idx="1187">
                  <c:v>299290</c:v>
                </c:pt>
                <c:pt idx="1188">
                  <c:v>299236</c:v>
                </c:pt>
                <c:pt idx="1189">
                  <c:v>299166</c:v>
                </c:pt>
                <c:pt idx="1190">
                  <c:v>299161</c:v>
                </c:pt>
                <c:pt idx="1191">
                  <c:v>299139</c:v>
                </c:pt>
                <c:pt idx="1192">
                  <c:v>299134</c:v>
                </c:pt>
                <c:pt idx="1193">
                  <c:v>299007</c:v>
                </c:pt>
                <c:pt idx="1194">
                  <c:v>298989</c:v>
                </c:pt>
                <c:pt idx="1195">
                  <c:v>298972</c:v>
                </c:pt>
                <c:pt idx="1196">
                  <c:v>298930</c:v>
                </c:pt>
                <c:pt idx="1197">
                  <c:v>298660</c:v>
                </c:pt>
                <c:pt idx="1198">
                  <c:v>298528</c:v>
                </c:pt>
                <c:pt idx="1199">
                  <c:v>298513</c:v>
                </c:pt>
                <c:pt idx="1200">
                  <c:v>298538</c:v>
                </c:pt>
                <c:pt idx="1201">
                  <c:v>298559</c:v>
                </c:pt>
                <c:pt idx="1202">
                  <c:v>298577</c:v>
                </c:pt>
                <c:pt idx="1203">
                  <c:v>298535</c:v>
                </c:pt>
                <c:pt idx="1204">
                  <c:v>298448</c:v>
                </c:pt>
                <c:pt idx="1205">
                  <c:v>298390</c:v>
                </c:pt>
                <c:pt idx="1206">
                  <c:v>298380</c:v>
                </c:pt>
                <c:pt idx="1207">
                  <c:v>298363</c:v>
                </c:pt>
                <c:pt idx="1208">
                  <c:v>298339</c:v>
                </c:pt>
                <c:pt idx="1209">
                  <c:v>298327</c:v>
                </c:pt>
                <c:pt idx="1210">
                  <c:v>298100</c:v>
                </c:pt>
                <c:pt idx="1211">
                  <c:v>298035</c:v>
                </c:pt>
                <c:pt idx="1212">
                  <c:v>297993</c:v>
                </c:pt>
                <c:pt idx="1213">
                  <c:v>297961</c:v>
                </c:pt>
                <c:pt idx="1214">
                  <c:v>297967</c:v>
                </c:pt>
                <c:pt idx="1215">
                  <c:v>297937</c:v>
                </c:pt>
                <c:pt idx="1216">
                  <c:v>297928</c:v>
                </c:pt>
                <c:pt idx="1217">
                  <c:v>297905</c:v>
                </c:pt>
                <c:pt idx="1218">
                  <c:v>297835</c:v>
                </c:pt>
                <c:pt idx="1219">
                  <c:v>297720</c:v>
                </c:pt>
                <c:pt idx="1220">
                  <c:v>297653</c:v>
                </c:pt>
                <c:pt idx="1221">
                  <c:v>297608</c:v>
                </c:pt>
                <c:pt idx="1222">
                  <c:v>297597</c:v>
                </c:pt>
                <c:pt idx="1223">
                  <c:v>297571</c:v>
                </c:pt>
                <c:pt idx="1224">
                  <c:v>297485</c:v>
                </c:pt>
                <c:pt idx="1225">
                  <c:v>297431</c:v>
                </c:pt>
                <c:pt idx="1226">
                  <c:v>297390</c:v>
                </c:pt>
                <c:pt idx="1227">
                  <c:v>297350</c:v>
                </c:pt>
                <c:pt idx="1228">
                  <c:v>297325</c:v>
                </c:pt>
                <c:pt idx="1229">
                  <c:v>297292</c:v>
                </c:pt>
                <c:pt idx="1230">
                  <c:v>297254</c:v>
                </c:pt>
                <c:pt idx="1231">
                  <c:v>297037</c:v>
                </c:pt>
                <c:pt idx="1232">
                  <c:v>296999</c:v>
                </c:pt>
                <c:pt idx="1233">
                  <c:v>296966</c:v>
                </c:pt>
                <c:pt idx="1234">
                  <c:v>296903</c:v>
                </c:pt>
                <c:pt idx="1235">
                  <c:v>296821</c:v>
                </c:pt>
                <c:pt idx="1236">
                  <c:v>296728</c:v>
                </c:pt>
                <c:pt idx="1237">
                  <c:v>296679</c:v>
                </c:pt>
                <c:pt idx="1238">
                  <c:v>296619</c:v>
                </c:pt>
                <c:pt idx="1239">
                  <c:v>296641</c:v>
                </c:pt>
                <c:pt idx="1240">
                  <c:v>296627</c:v>
                </c:pt>
                <c:pt idx="1241">
                  <c:v>296545</c:v>
                </c:pt>
                <c:pt idx="1242">
                  <c:v>296466</c:v>
                </c:pt>
                <c:pt idx="1243">
                  <c:v>296364</c:v>
                </c:pt>
                <c:pt idx="1244">
                  <c:v>296312</c:v>
                </c:pt>
                <c:pt idx="1245">
                  <c:v>296318</c:v>
                </c:pt>
                <c:pt idx="1246">
                  <c:v>296293</c:v>
                </c:pt>
                <c:pt idx="1247">
                  <c:v>296115</c:v>
                </c:pt>
                <c:pt idx="1248">
                  <c:v>296044</c:v>
                </c:pt>
                <c:pt idx="1249">
                  <c:v>295986</c:v>
                </c:pt>
                <c:pt idx="1250">
                  <c:v>295965</c:v>
                </c:pt>
                <c:pt idx="1251">
                  <c:v>295989</c:v>
                </c:pt>
                <c:pt idx="1252">
                  <c:v>295949</c:v>
                </c:pt>
                <c:pt idx="1253">
                  <c:v>295939</c:v>
                </c:pt>
                <c:pt idx="1254">
                  <c:v>295927</c:v>
                </c:pt>
                <c:pt idx="1255">
                  <c:v>295876</c:v>
                </c:pt>
                <c:pt idx="1256">
                  <c:v>295781</c:v>
                </c:pt>
                <c:pt idx="1257">
                  <c:v>295735</c:v>
                </c:pt>
                <c:pt idx="1258">
                  <c:v>295753</c:v>
                </c:pt>
                <c:pt idx="1259">
                  <c:v>295728</c:v>
                </c:pt>
                <c:pt idx="1260">
                  <c:v>295651</c:v>
                </c:pt>
                <c:pt idx="1261">
                  <c:v>295606</c:v>
                </c:pt>
                <c:pt idx="1262">
                  <c:v>295591</c:v>
                </c:pt>
                <c:pt idx="1263">
                  <c:v>295560</c:v>
                </c:pt>
                <c:pt idx="1264">
                  <c:v>295544</c:v>
                </c:pt>
                <c:pt idx="1265">
                  <c:v>295551</c:v>
                </c:pt>
                <c:pt idx="1266">
                  <c:v>295487</c:v>
                </c:pt>
                <c:pt idx="1267">
                  <c:v>295471</c:v>
                </c:pt>
                <c:pt idx="1268">
                  <c:v>295437</c:v>
                </c:pt>
                <c:pt idx="1269">
                  <c:v>295397</c:v>
                </c:pt>
                <c:pt idx="1270">
                  <c:v>295349</c:v>
                </c:pt>
                <c:pt idx="1271">
                  <c:v>295298</c:v>
                </c:pt>
                <c:pt idx="1272">
                  <c:v>295222</c:v>
                </c:pt>
                <c:pt idx="1273">
                  <c:v>295101</c:v>
                </c:pt>
                <c:pt idx="1274">
                  <c:v>295208</c:v>
                </c:pt>
                <c:pt idx="1275">
                  <c:v>295214</c:v>
                </c:pt>
                <c:pt idx="1276">
                  <c:v>295165</c:v>
                </c:pt>
                <c:pt idx="1277">
                  <c:v>295135</c:v>
                </c:pt>
                <c:pt idx="1278">
                  <c:v>295090</c:v>
                </c:pt>
                <c:pt idx="1279">
                  <c:v>295079</c:v>
                </c:pt>
                <c:pt idx="1280">
                  <c:v>295011</c:v>
                </c:pt>
                <c:pt idx="1281">
                  <c:v>294854</c:v>
                </c:pt>
                <c:pt idx="1282">
                  <c:v>294665</c:v>
                </c:pt>
                <c:pt idx="1283">
                  <c:v>294613</c:v>
                </c:pt>
                <c:pt idx="1284">
                  <c:v>294526</c:v>
                </c:pt>
                <c:pt idx="1285">
                  <c:v>294499</c:v>
                </c:pt>
                <c:pt idx="1286">
                  <c:v>294462</c:v>
                </c:pt>
                <c:pt idx="1287">
                  <c:v>294335</c:v>
                </c:pt>
                <c:pt idx="1288">
                  <c:v>294206</c:v>
                </c:pt>
                <c:pt idx="1289">
                  <c:v>294179</c:v>
                </c:pt>
                <c:pt idx="1290">
                  <c:v>294130</c:v>
                </c:pt>
                <c:pt idx="1291">
                  <c:v>294055</c:v>
                </c:pt>
                <c:pt idx="1292">
                  <c:v>293986</c:v>
                </c:pt>
                <c:pt idx="1293">
                  <c:v>293975</c:v>
                </c:pt>
                <c:pt idx="1295">
                  <c:v>294016</c:v>
                </c:pt>
                <c:pt idx="1296">
                  <c:v>294034</c:v>
                </c:pt>
                <c:pt idx="1297">
                  <c:v>294025</c:v>
                </c:pt>
                <c:pt idx="1298">
                  <c:v>293946</c:v>
                </c:pt>
                <c:pt idx="1299">
                  <c:v>293853</c:v>
                </c:pt>
                <c:pt idx="1300">
                  <c:v>293793</c:v>
                </c:pt>
                <c:pt idx="1301">
                  <c:v>293716</c:v>
                </c:pt>
                <c:pt idx="1302">
                  <c:v>293636</c:v>
                </c:pt>
                <c:pt idx="1303">
                  <c:v>293625</c:v>
                </c:pt>
                <c:pt idx="1304">
                  <c:v>293559</c:v>
                </c:pt>
                <c:pt idx="1305">
                  <c:v>293542</c:v>
                </c:pt>
                <c:pt idx="1306">
                  <c:v>293511</c:v>
                </c:pt>
                <c:pt idx="1307">
                  <c:v>293332</c:v>
                </c:pt>
                <c:pt idx="1308">
                  <c:v>293258</c:v>
                </c:pt>
                <c:pt idx="1309">
                  <c:v>293207</c:v>
                </c:pt>
                <c:pt idx="1310">
                  <c:v>293125</c:v>
                </c:pt>
                <c:pt idx="1311">
                  <c:v>293096</c:v>
                </c:pt>
                <c:pt idx="1312">
                  <c:v>293082</c:v>
                </c:pt>
                <c:pt idx="1313">
                  <c:v>293080</c:v>
                </c:pt>
                <c:pt idx="1314">
                  <c:v>293058</c:v>
                </c:pt>
                <c:pt idx="1315">
                  <c:v>293050</c:v>
                </c:pt>
                <c:pt idx="1316">
                  <c:v>292977</c:v>
                </c:pt>
                <c:pt idx="1317">
                  <c:v>292914</c:v>
                </c:pt>
                <c:pt idx="1318">
                  <c:v>292857</c:v>
                </c:pt>
                <c:pt idx="1319">
                  <c:v>292831</c:v>
                </c:pt>
                <c:pt idx="1320">
                  <c:v>292807</c:v>
                </c:pt>
                <c:pt idx="1321">
                  <c:v>292768</c:v>
                </c:pt>
                <c:pt idx="1322">
                  <c:v>292714</c:v>
                </c:pt>
                <c:pt idx="1323">
                  <c:v>292683</c:v>
                </c:pt>
                <c:pt idx="1324">
                  <c:v>292656</c:v>
                </c:pt>
                <c:pt idx="1325">
                  <c:v>292624</c:v>
                </c:pt>
                <c:pt idx="1326">
                  <c:v>292593</c:v>
                </c:pt>
                <c:pt idx="1327">
                  <c:v>292672</c:v>
                </c:pt>
                <c:pt idx="1328">
                  <c:v>292670</c:v>
                </c:pt>
                <c:pt idx="1329">
                  <c:v>292555</c:v>
                </c:pt>
                <c:pt idx="1330">
                  <c:v>292524</c:v>
                </c:pt>
                <c:pt idx="1331">
                  <c:v>292477</c:v>
                </c:pt>
                <c:pt idx="1332">
                  <c:v>292452</c:v>
                </c:pt>
                <c:pt idx="1333">
                  <c:v>292437</c:v>
                </c:pt>
                <c:pt idx="1334">
                  <c:v>292407</c:v>
                </c:pt>
                <c:pt idx="1335">
                  <c:v>292371</c:v>
                </c:pt>
                <c:pt idx="1336">
                  <c:v>292336</c:v>
                </c:pt>
                <c:pt idx="1337">
                  <c:v>292183</c:v>
                </c:pt>
                <c:pt idx="1338">
                  <c:v>292121</c:v>
                </c:pt>
                <c:pt idx="1339">
                  <c:v>291963</c:v>
                </c:pt>
                <c:pt idx="1340">
                  <c:v>291853</c:v>
                </c:pt>
                <c:pt idx="1341">
                  <c:v>291719</c:v>
                </c:pt>
                <c:pt idx="1342">
                  <c:v>291539</c:v>
                </c:pt>
                <c:pt idx="1343">
                  <c:v>291444</c:v>
                </c:pt>
                <c:pt idx="1344">
                  <c:v>291359</c:v>
                </c:pt>
                <c:pt idx="1345">
                  <c:v>291344</c:v>
                </c:pt>
                <c:pt idx="1346">
                  <c:v>291299</c:v>
                </c:pt>
                <c:pt idx="1347">
                  <c:v>291222</c:v>
                </c:pt>
                <c:pt idx="1348">
                  <c:v>291185</c:v>
                </c:pt>
                <c:pt idx="1349">
                  <c:v>291162</c:v>
                </c:pt>
                <c:pt idx="1350">
                  <c:v>291121</c:v>
                </c:pt>
                <c:pt idx="1351">
                  <c:v>291013</c:v>
                </c:pt>
                <c:pt idx="1352">
                  <c:v>290929</c:v>
                </c:pt>
                <c:pt idx="1353">
                  <c:v>290895</c:v>
                </c:pt>
                <c:pt idx="1354">
                  <c:v>290910</c:v>
                </c:pt>
                <c:pt idx="1355">
                  <c:v>290770</c:v>
                </c:pt>
                <c:pt idx="1356">
                  <c:v>290660</c:v>
                </c:pt>
                <c:pt idx="1357">
                  <c:v>290614</c:v>
                </c:pt>
                <c:pt idx="1358">
                  <c:v>290654</c:v>
                </c:pt>
                <c:pt idx="1359">
                  <c:v>290626</c:v>
                </c:pt>
                <c:pt idx="1360">
                  <c:v>290467</c:v>
                </c:pt>
                <c:pt idx="1361">
                  <c:v>290415</c:v>
                </c:pt>
                <c:pt idx="1362">
                  <c:v>290386</c:v>
                </c:pt>
                <c:pt idx="1363">
                  <c:v>290172</c:v>
                </c:pt>
                <c:pt idx="1364">
                  <c:v>290068</c:v>
                </c:pt>
                <c:pt idx="1365">
                  <c:v>290030</c:v>
                </c:pt>
                <c:pt idx="1366">
                  <c:v>289988</c:v>
                </c:pt>
                <c:pt idx="1367">
                  <c:v>289850</c:v>
                </c:pt>
                <c:pt idx="1368">
                  <c:v>289894</c:v>
                </c:pt>
                <c:pt idx="1369">
                  <c:v>289876</c:v>
                </c:pt>
                <c:pt idx="1370">
                  <c:v>289827</c:v>
                </c:pt>
                <c:pt idx="1371">
                  <c:v>289687</c:v>
                </c:pt>
                <c:pt idx="1372">
                  <c:v>289599</c:v>
                </c:pt>
                <c:pt idx="1373">
                  <c:v>289559</c:v>
                </c:pt>
                <c:pt idx="1374">
                  <c:v>289545</c:v>
                </c:pt>
                <c:pt idx="1375">
                  <c:v>289492</c:v>
                </c:pt>
                <c:pt idx="1376">
                  <c:v>289447</c:v>
                </c:pt>
                <c:pt idx="1377">
                  <c:v>289354</c:v>
                </c:pt>
                <c:pt idx="1378">
                  <c:v>289228</c:v>
                </c:pt>
                <c:pt idx="1379">
                  <c:v>289153</c:v>
                </c:pt>
                <c:pt idx="1380">
                  <c:v>289107</c:v>
                </c:pt>
                <c:pt idx="1381">
                  <c:v>289091</c:v>
                </c:pt>
                <c:pt idx="1382">
                  <c:v>289078</c:v>
                </c:pt>
                <c:pt idx="1383">
                  <c:v>289082</c:v>
                </c:pt>
                <c:pt idx="1384">
                  <c:v>289059</c:v>
                </c:pt>
                <c:pt idx="1385">
                  <c:v>288832</c:v>
                </c:pt>
                <c:pt idx="1386">
                  <c:v>288777</c:v>
                </c:pt>
                <c:pt idx="1387">
                  <c:v>288744</c:v>
                </c:pt>
                <c:pt idx="1388">
                  <c:v>288672</c:v>
                </c:pt>
                <c:pt idx="1389">
                  <c:v>288627</c:v>
                </c:pt>
                <c:pt idx="1390">
                  <c:v>288602</c:v>
                </c:pt>
                <c:pt idx="1391">
                  <c:v>288580</c:v>
                </c:pt>
                <c:pt idx="1392">
                  <c:v>288506</c:v>
                </c:pt>
                <c:pt idx="1393">
                  <c:v>288486</c:v>
                </c:pt>
                <c:pt idx="1394">
                  <c:v>288464</c:v>
                </c:pt>
                <c:pt idx="1395">
                  <c:v>288458</c:v>
                </c:pt>
                <c:pt idx="1396">
                  <c:v>288451</c:v>
                </c:pt>
                <c:pt idx="1397">
                  <c:v>288442</c:v>
                </c:pt>
                <c:pt idx="1398">
                  <c:v>288393</c:v>
                </c:pt>
                <c:pt idx="1399">
                  <c:v>287457</c:v>
                </c:pt>
                <c:pt idx="1400">
                  <c:v>288226</c:v>
                </c:pt>
                <c:pt idx="1401">
                  <c:v>288134</c:v>
                </c:pt>
                <c:pt idx="1402">
                  <c:v>288028</c:v>
                </c:pt>
                <c:pt idx="1403">
                  <c:v>288048</c:v>
                </c:pt>
                <c:pt idx="1404">
                  <c:v>288035</c:v>
                </c:pt>
                <c:pt idx="1405">
                  <c:v>287996</c:v>
                </c:pt>
                <c:pt idx="1406">
                  <c:v>287889</c:v>
                </c:pt>
                <c:pt idx="1407">
                  <c:v>287806</c:v>
                </c:pt>
                <c:pt idx="1408">
                  <c:v>287732</c:v>
                </c:pt>
                <c:pt idx="1409">
                  <c:v>287490</c:v>
                </c:pt>
                <c:pt idx="1410">
                  <c:v>287467</c:v>
                </c:pt>
                <c:pt idx="1411">
                  <c:v>287478</c:v>
                </c:pt>
                <c:pt idx="1412">
                  <c:v>287476</c:v>
                </c:pt>
                <c:pt idx="1413">
                  <c:v>287383</c:v>
                </c:pt>
                <c:pt idx="1414">
                  <c:v>287342</c:v>
                </c:pt>
                <c:pt idx="1415">
                  <c:v>287308</c:v>
                </c:pt>
                <c:pt idx="1416">
                  <c:v>287265</c:v>
                </c:pt>
                <c:pt idx="1417">
                  <c:v>287248</c:v>
                </c:pt>
                <c:pt idx="1418">
                  <c:v>287234</c:v>
                </c:pt>
                <c:pt idx="1419">
                  <c:v>287200</c:v>
                </c:pt>
                <c:pt idx="1420">
                  <c:v>287090</c:v>
                </c:pt>
                <c:pt idx="1421">
                  <c:v>286820</c:v>
                </c:pt>
                <c:pt idx="1422">
                  <c:v>286750</c:v>
                </c:pt>
                <c:pt idx="1423">
                  <c:v>286719</c:v>
                </c:pt>
                <c:pt idx="1424">
                  <c:v>286690</c:v>
                </c:pt>
                <c:pt idx="1425">
                  <c:v>286663</c:v>
                </c:pt>
                <c:pt idx="1426">
                  <c:v>286629</c:v>
                </c:pt>
                <c:pt idx="1427">
                  <c:v>286555</c:v>
                </c:pt>
                <c:pt idx="1428">
                  <c:v>286355</c:v>
                </c:pt>
                <c:pt idx="1429">
                  <c:v>286293</c:v>
                </c:pt>
                <c:pt idx="1430">
                  <c:v>286178</c:v>
                </c:pt>
                <c:pt idx="1431">
                  <c:v>286153</c:v>
                </c:pt>
                <c:pt idx="1432">
                  <c:v>286126</c:v>
                </c:pt>
                <c:pt idx="1433">
                  <c:v>286066</c:v>
                </c:pt>
                <c:pt idx="1434">
                  <c:v>285825</c:v>
                </c:pt>
                <c:pt idx="1435">
                  <c:v>285733</c:v>
                </c:pt>
                <c:pt idx="1436">
                  <c:v>285716</c:v>
                </c:pt>
                <c:pt idx="1437">
                  <c:v>285636</c:v>
                </c:pt>
                <c:pt idx="1438">
                  <c:v>285581</c:v>
                </c:pt>
                <c:pt idx="1439">
                  <c:v>285560</c:v>
                </c:pt>
                <c:pt idx="1440">
                  <c:v>285522</c:v>
                </c:pt>
                <c:pt idx="1441">
                  <c:v>285492</c:v>
                </c:pt>
                <c:pt idx="1442">
                  <c:v>285466</c:v>
                </c:pt>
                <c:pt idx="1443">
                  <c:v>285403</c:v>
                </c:pt>
                <c:pt idx="1444">
                  <c:v>285389</c:v>
                </c:pt>
                <c:pt idx="1445">
                  <c:v>285387</c:v>
                </c:pt>
                <c:pt idx="1446">
                  <c:v>285381</c:v>
                </c:pt>
                <c:pt idx="1447">
                  <c:v>285364</c:v>
                </c:pt>
                <c:pt idx="1448">
                  <c:v>285335</c:v>
                </c:pt>
                <c:pt idx="1449">
                  <c:v>285303</c:v>
                </c:pt>
                <c:pt idx="1450">
                  <c:v>285273</c:v>
                </c:pt>
                <c:pt idx="1451">
                  <c:v>285254</c:v>
                </c:pt>
                <c:pt idx="1452">
                  <c:v>285235</c:v>
                </c:pt>
                <c:pt idx="1453">
                  <c:v>285220</c:v>
                </c:pt>
                <c:pt idx="1454">
                  <c:v>285202</c:v>
                </c:pt>
                <c:pt idx="1455">
                  <c:v>285168</c:v>
                </c:pt>
                <c:pt idx="1456">
                  <c:v>285103</c:v>
                </c:pt>
                <c:pt idx="1457">
                  <c:v>285033</c:v>
                </c:pt>
                <c:pt idx="1458">
                  <c:v>284989</c:v>
                </c:pt>
                <c:pt idx="1459">
                  <c:v>284847</c:v>
                </c:pt>
                <c:pt idx="1460">
                  <c:v>284727</c:v>
                </c:pt>
                <c:pt idx="1461">
                  <c:v>284484</c:v>
                </c:pt>
                <c:pt idx="1462">
                  <c:v>284325</c:v>
                </c:pt>
                <c:pt idx="1463">
                  <c:v>284151</c:v>
                </c:pt>
                <c:pt idx="1464">
                  <c:v>284066</c:v>
                </c:pt>
                <c:pt idx="1465">
                  <c:v>284018</c:v>
                </c:pt>
                <c:pt idx="1466">
                  <c:v>283969</c:v>
                </c:pt>
                <c:pt idx="1467">
                  <c:v>283928</c:v>
                </c:pt>
                <c:pt idx="1468">
                  <c:v>283932</c:v>
                </c:pt>
                <c:pt idx="1469">
                  <c:v>283712</c:v>
                </c:pt>
                <c:pt idx="1470">
                  <c:v>283651</c:v>
                </c:pt>
                <c:pt idx="1471">
                  <c:v>283591</c:v>
                </c:pt>
                <c:pt idx="1472">
                  <c:v>283586</c:v>
                </c:pt>
                <c:pt idx="1473">
                  <c:v>283569</c:v>
                </c:pt>
                <c:pt idx="1474">
                  <c:v>283553</c:v>
                </c:pt>
                <c:pt idx="1475">
                  <c:v>283544</c:v>
                </c:pt>
                <c:pt idx="1476">
                  <c:v>283578</c:v>
                </c:pt>
                <c:pt idx="1477">
                  <c:v>283514</c:v>
                </c:pt>
                <c:pt idx="1478">
                  <c:v>283367</c:v>
                </c:pt>
                <c:pt idx="1479">
                  <c:v>283318</c:v>
                </c:pt>
                <c:pt idx="1480">
                  <c:v>283266</c:v>
                </c:pt>
                <c:pt idx="1481">
                  <c:v>283250</c:v>
                </c:pt>
                <c:pt idx="1482">
                  <c:v>283273</c:v>
                </c:pt>
                <c:pt idx="1483">
                  <c:v>283232</c:v>
                </c:pt>
                <c:pt idx="1484">
                  <c:v>283200</c:v>
                </c:pt>
                <c:pt idx="1485">
                  <c:v>283173</c:v>
                </c:pt>
                <c:pt idx="1486">
                  <c:v>283112</c:v>
                </c:pt>
                <c:pt idx="1487">
                  <c:v>283103</c:v>
                </c:pt>
                <c:pt idx="1488">
                  <c:v>283051</c:v>
                </c:pt>
                <c:pt idx="1489">
                  <c:v>282964</c:v>
                </c:pt>
                <c:pt idx="1490">
                  <c:v>282882</c:v>
                </c:pt>
                <c:pt idx="1491">
                  <c:v>282864</c:v>
                </c:pt>
                <c:pt idx="1492">
                  <c:v>282889</c:v>
                </c:pt>
                <c:pt idx="1493">
                  <c:v>282842</c:v>
                </c:pt>
                <c:pt idx="1494">
                  <c:v>282827</c:v>
                </c:pt>
                <c:pt idx="1495">
                  <c:v>282825</c:v>
                </c:pt>
                <c:pt idx="1496">
                  <c:v>282804</c:v>
                </c:pt>
                <c:pt idx="1497">
                  <c:v>282752</c:v>
                </c:pt>
                <c:pt idx="1498">
                  <c:v>282735</c:v>
                </c:pt>
                <c:pt idx="1499">
                  <c:v>282705</c:v>
                </c:pt>
                <c:pt idx="1500">
                  <c:v>282707</c:v>
                </c:pt>
                <c:pt idx="1501">
                  <c:v>282746</c:v>
                </c:pt>
                <c:pt idx="1502">
                  <c:v>282685</c:v>
                </c:pt>
                <c:pt idx="1503">
                  <c:v>282660</c:v>
                </c:pt>
                <c:pt idx="1504">
                  <c:v>282628</c:v>
                </c:pt>
                <c:pt idx="1505">
                  <c:v>282551</c:v>
                </c:pt>
                <c:pt idx="1506">
                  <c:v>282449</c:v>
                </c:pt>
                <c:pt idx="1507">
                  <c:v>282348</c:v>
                </c:pt>
                <c:pt idx="1508">
                  <c:v>282427</c:v>
                </c:pt>
                <c:pt idx="1509">
                  <c:v>282599</c:v>
                </c:pt>
                <c:pt idx="1510">
                  <c:v>282719</c:v>
                </c:pt>
                <c:pt idx="1511">
                  <c:v>282808</c:v>
                </c:pt>
                <c:pt idx="1512">
                  <c:v>282761</c:v>
                </c:pt>
                <c:pt idx="1513">
                  <c:v>282769</c:v>
                </c:pt>
                <c:pt idx="1514">
                  <c:v>282751</c:v>
                </c:pt>
                <c:pt idx="1515">
                  <c:v>282779</c:v>
                </c:pt>
                <c:pt idx="1516">
                  <c:v>282787</c:v>
                </c:pt>
                <c:pt idx="1517">
                  <c:v>282860</c:v>
                </c:pt>
                <c:pt idx="1518">
                  <c:v>282852</c:v>
                </c:pt>
                <c:pt idx="1519">
                  <c:v>282916</c:v>
                </c:pt>
                <c:pt idx="1520">
                  <c:v>282908</c:v>
                </c:pt>
                <c:pt idx="1521">
                  <c:v>282924</c:v>
                </c:pt>
                <c:pt idx="1522">
                  <c:v>282960</c:v>
                </c:pt>
                <c:pt idx="1523">
                  <c:v>282917</c:v>
                </c:pt>
                <c:pt idx="1524">
                  <c:v>282910</c:v>
                </c:pt>
                <c:pt idx="1525">
                  <c:v>282871</c:v>
                </c:pt>
                <c:pt idx="1526">
                  <c:v>282865</c:v>
                </c:pt>
                <c:pt idx="1527">
                  <c:v>282862</c:v>
                </c:pt>
                <c:pt idx="1528">
                  <c:v>282841</c:v>
                </c:pt>
                <c:pt idx="1529">
                  <c:v>282826</c:v>
                </c:pt>
                <c:pt idx="1530">
                  <c:v>282814</c:v>
                </c:pt>
                <c:pt idx="1531">
                  <c:v>282807</c:v>
                </c:pt>
                <c:pt idx="1532">
                  <c:v>282767</c:v>
                </c:pt>
                <c:pt idx="1533">
                  <c:v>282758</c:v>
                </c:pt>
                <c:pt idx="1534">
                  <c:v>282739</c:v>
                </c:pt>
                <c:pt idx="1535">
                  <c:v>282713</c:v>
                </c:pt>
                <c:pt idx="1536">
                  <c:v>282698</c:v>
                </c:pt>
                <c:pt idx="1537">
                  <c:v>282694</c:v>
                </c:pt>
                <c:pt idx="1538">
                  <c:v>282706</c:v>
                </c:pt>
                <c:pt idx="1539">
                  <c:v>282690</c:v>
                </c:pt>
                <c:pt idx="1540">
                  <c:v>282590</c:v>
                </c:pt>
                <c:pt idx="1541">
                  <c:v>282546</c:v>
                </c:pt>
                <c:pt idx="1542">
                  <c:v>282529</c:v>
                </c:pt>
                <c:pt idx="1543">
                  <c:v>282487</c:v>
                </c:pt>
                <c:pt idx="1544">
                  <c:v>282436</c:v>
                </c:pt>
                <c:pt idx="1545">
                  <c:v>282415</c:v>
                </c:pt>
                <c:pt idx="1546">
                  <c:v>282355</c:v>
                </c:pt>
                <c:pt idx="1547">
                  <c:v>282208</c:v>
                </c:pt>
                <c:pt idx="1548">
                  <c:v>282103</c:v>
                </c:pt>
                <c:pt idx="1549">
                  <c:v>282076</c:v>
                </c:pt>
                <c:pt idx="1550">
                  <c:v>282067</c:v>
                </c:pt>
                <c:pt idx="1551">
                  <c:v>282061</c:v>
                </c:pt>
                <c:pt idx="1552">
                  <c:v>282035</c:v>
                </c:pt>
                <c:pt idx="1553">
                  <c:v>282012</c:v>
                </c:pt>
                <c:pt idx="1554">
                  <c:v>281903</c:v>
                </c:pt>
              </c:numCache>
            </c:numRef>
          </c:val>
          <c:smooth val="0"/>
          <c:extLst>
            <c:ext xmlns:c16="http://schemas.microsoft.com/office/drawing/2014/chart" uri="{C3380CC4-5D6E-409C-BE32-E72D297353CC}">
              <c16:uniqueId val="{00000008-1B72-4DFF-8107-A1A7670798FB}"/>
            </c:ext>
          </c:extLst>
        </c:ser>
        <c:ser>
          <c:idx val="9"/>
          <c:order val="9"/>
          <c:tx>
            <c:strRef>
              <c:f>Sheet1!$K$1</c:f>
              <c:strCache>
                <c:ptCount val="1"/>
                <c:pt idx="0">
                  <c:v>brad_leone</c:v>
                </c:pt>
              </c:strCache>
            </c:strRef>
          </c:tx>
          <c:spPr>
            <a:ln w="28575" cap="rnd">
              <a:solidFill>
                <a:schemeClr val="accent4">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Sheet1!$K$2:$K$1556</c:f>
              <c:numCache>
                <c:formatCode>General</c:formatCode>
                <c:ptCount val="1555"/>
                <c:pt idx="836">
                  <c:v>874515</c:v>
                </c:pt>
                <c:pt idx="837">
                  <c:v>874436</c:v>
                </c:pt>
                <c:pt idx="838">
                  <c:v>874360</c:v>
                </c:pt>
                <c:pt idx="839">
                  <c:v>874170</c:v>
                </c:pt>
                <c:pt idx="840">
                  <c:v>874044</c:v>
                </c:pt>
                <c:pt idx="841">
                  <c:v>874020</c:v>
                </c:pt>
                <c:pt idx="842">
                  <c:v>873833</c:v>
                </c:pt>
                <c:pt idx="843">
                  <c:v>873663</c:v>
                </c:pt>
                <c:pt idx="844">
                  <c:v>873801</c:v>
                </c:pt>
                <c:pt idx="845">
                  <c:v>873872</c:v>
                </c:pt>
                <c:pt idx="846">
                  <c:v>873898</c:v>
                </c:pt>
                <c:pt idx="847">
                  <c:v>873915</c:v>
                </c:pt>
                <c:pt idx="848">
                  <c:v>873741</c:v>
                </c:pt>
                <c:pt idx="849">
                  <c:v>873694</c:v>
                </c:pt>
                <c:pt idx="850">
                  <c:v>873401</c:v>
                </c:pt>
                <c:pt idx="851">
                  <c:v>873282</c:v>
                </c:pt>
                <c:pt idx="852">
                  <c:v>872996</c:v>
                </c:pt>
                <c:pt idx="853">
                  <c:v>872839</c:v>
                </c:pt>
                <c:pt idx="854">
                  <c:v>872585</c:v>
                </c:pt>
                <c:pt idx="855">
                  <c:v>872574</c:v>
                </c:pt>
                <c:pt idx="856">
                  <c:v>872553</c:v>
                </c:pt>
                <c:pt idx="857">
                  <c:v>872797</c:v>
                </c:pt>
                <c:pt idx="858">
                  <c:v>873459</c:v>
                </c:pt>
                <c:pt idx="859">
                  <c:v>873817</c:v>
                </c:pt>
                <c:pt idx="860">
                  <c:v>873708</c:v>
                </c:pt>
                <c:pt idx="861">
                  <c:v>873559</c:v>
                </c:pt>
                <c:pt idx="862">
                  <c:v>873785</c:v>
                </c:pt>
                <c:pt idx="863">
                  <c:v>873754</c:v>
                </c:pt>
                <c:pt idx="864">
                  <c:v>873561</c:v>
                </c:pt>
                <c:pt idx="865">
                  <c:v>873511</c:v>
                </c:pt>
                <c:pt idx="866">
                  <c:v>873660</c:v>
                </c:pt>
                <c:pt idx="867">
                  <c:v>873849</c:v>
                </c:pt>
                <c:pt idx="868">
                  <c:v>872392</c:v>
                </c:pt>
                <c:pt idx="869">
                  <c:v>871922</c:v>
                </c:pt>
                <c:pt idx="870">
                  <c:v>871742</c:v>
                </c:pt>
                <c:pt idx="871">
                  <c:v>871483</c:v>
                </c:pt>
                <c:pt idx="872">
                  <c:v>871371</c:v>
                </c:pt>
                <c:pt idx="873">
                  <c:v>871150</c:v>
                </c:pt>
                <c:pt idx="874">
                  <c:v>871135</c:v>
                </c:pt>
                <c:pt idx="875">
                  <c:v>871064</c:v>
                </c:pt>
                <c:pt idx="876">
                  <c:v>870957</c:v>
                </c:pt>
                <c:pt idx="877">
                  <c:v>870881</c:v>
                </c:pt>
                <c:pt idx="878">
                  <c:v>870836</c:v>
                </c:pt>
                <c:pt idx="879">
                  <c:v>870788</c:v>
                </c:pt>
                <c:pt idx="880">
                  <c:v>870670</c:v>
                </c:pt>
                <c:pt idx="881">
                  <c:v>870578</c:v>
                </c:pt>
                <c:pt idx="882">
                  <c:v>870668</c:v>
                </c:pt>
                <c:pt idx="883">
                  <c:v>870554</c:v>
                </c:pt>
                <c:pt idx="884">
                  <c:v>870511</c:v>
                </c:pt>
                <c:pt idx="885">
                  <c:v>870424</c:v>
                </c:pt>
                <c:pt idx="886">
                  <c:v>870465</c:v>
                </c:pt>
                <c:pt idx="887">
                  <c:v>870423</c:v>
                </c:pt>
                <c:pt idx="888">
                  <c:v>870390</c:v>
                </c:pt>
                <c:pt idx="889">
                  <c:v>870579</c:v>
                </c:pt>
                <c:pt idx="890">
                  <c:v>870887</c:v>
                </c:pt>
                <c:pt idx="891">
                  <c:v>870953</c:v>
                </c:pt>
                <c:pt idx="892">
                  <c:v>870851</c:v>
                </c:pt>
                <c:pt idx="893">
                  <c:v>870833</c:v>
                </c:pt>
                <c:pt idx="894">
                  <c:v>870591</c:v>
                </c:pt>
                <c:pt idx="895">
                  <c:v>870520</c:v>
                </c:pt>
                <c:pt idx="896">
                  <c:v>870389</c:v>
                </c:pt>
                <c:pt idx="897">
                  <c:v>870284</c:v>
                </c:pt>
                <c:pt idx="898">
                  <c:v>870173</c:v>
                </c:pt>
                <c:pt idx="899">
                  <c:v>870108</c:v>
                </c:pt>
                <c:pt idx="900">
                  <c:v>870158</c:v>
                </c:pt>
                <c:pt idx="901">
                  <c:v>870600</c:v>
                </c:pt>
                <c:pt idx="902">
                  <c:v>870826</c:v>
                </c:pt>
                <c:pt idx="903">
                  <c:v>870806</c:v>
                </c:pt>
                <c:pt idx="904">
                  <c:v>870588</c:v>
                </c:pt>
                <c:pt idx="905">
                  <c:v>871083</c:v>
                </c:pt>
                <c:pt idx="906">
                  <c:v>871077</c:v>
                </c:pt>
                <c:pt idx="907">
                  <c:v>871085</c:v>
                </c:pt>
                <c:pt idx="908">
                  <c:v>871275</c:v>
                </c:pt>
                <c:pt idx="909">
                  <c:v>871834</c:v>
                </c:pt>
                <c:pt idx="910">
                  <c:v>872204</c:v>
                </c:pt>
                <c:pt idx="911">
                  <c:v>872272</c:v>
                </c:pt>
                <c:pt idx="912">
                  <c:v>874547</c:v>
                </c:pt>
                <c:pt idx="913">
                  <c:v>874917</c:v>
                </c:pt>
                <c:pt idx="914">
                  <c:v>874890</c:v>
                </c:pt>
                <c:pt idx="915">
                  <c:v>874787</c:v>
                </c:pt>
                <c:pt idx="916">
                  <c:v>874763</c:v>
                </c:pt>
                <c:pt idx="917">
                  <c:v>874854</c:v>
                </c:pt>
                <c:pt idx="918">
                  <c:v>874867</c:v>
                </c:pt>
                <c:pt idx="919">
                  <c:v>874752</c:v>
                </c:pt>
                <c:pt idx="920">
                  <c:v>874740</c:v>
                </c:pt>
                <c:pt idx="921">
                  <c:v>874847</c:v>
                </c:pt>
                <c:pt idx="922">
                  <c:v>874698</c:v>
                </c:pt>
                <c:pt idx="923">
                  <c:v>874658</c:v>
                </c:pt>
                <c:pt idx="924">
                  <c:v>874817</c:v>
                </c:pt>
                <c:pt idx="925">
                  <c:v>874712</c:v>
                </c:pt>
                <c:pt idx="926">
                  <c:v>874601</c:v>
                </c:pt>
                <c:pt idx="927">
                  <c:v>874154</c:v>
                </c:pt>
                <c:pt idx="928">
                  <c:v>873426</c:v>
                </c:pt>
                <c:pt idx="929">
                  <c:v>873325</c:v>
                </c:pt>
                <c:pt idx="930">
                  <c:v>873259</c:v>
                </c:pt>
                <c:pt idx="931">
                  <c:v>873221</c:v>
                </c:pt>
                <c:pt idx="932">
                  <c:v>873151</c:v>
                </c:pt>
                <c:pt idx="933">
                  <c:v>873108</c:v>
                </c:pt>
                <c:pt idx="934">
                  <c:v>872977</c:v>
                </c:pt>
                <c:pt idx="935">
                  <c:v>872832</c:v>
                </c:pt>
                <c:pt idx="936">
                  <c:v>872774</c:v>
                </c:pt>
                <c:pt idx="937">
                  <c:v>872738</c:v>
                </c:pt>
                <c:pt idx="938">
                  <c:v>872610</c:v>
                </c:pt>
                <c:pt idx="939">
                  <c:v>872438</c:v>
                </c:pt>
                <c:pt idx="940">
                  <c:v>872595</c:v>
                </c:pt>
                <c:pt idx="941">
                  <c:v>872655</c:v>
                </c:pt>
                <c:pt idx="942">
                  <c:v>872599</c:v>
                </c:pt>
                <c:pt idx="943">
                  <c:v>872573</c:v>
                </c:pt>
                <c:pt idx="944">
                  <c:v>872296</c:v>
                </c:pt>
                <c:pt idx="945">
                  <c:v>872065</c:v>
                </c:pt>
                <c:pt idx="946">
                  <c:v>871569</c:v>
                </c:pt>
                <c:pt idx="947">
                  <c:v>871366</c:v>
                </c:pt>
                <c:pt idx="948">
                  <c:v>871186</c:v>
                </c:pt>
                <c:pt idx="949">
                  <c:v>871079</c:v>
                </c:pt>
                <c:pt idx="950">
                  <c:v>871036</c:v>
                </c:pt>
                <c:pt idx="951">
                  <c:v>871026</c:v>
                </c:pt>
                <c:pt idx="952">
                  <c:v>870978</c:v>
                </c:pt>
                <c:pt idx="953">
                  <c:v>870989</c:v>
                </c:pt>
                <c:pt idx="954">
                  <c:v>871023</c:v>
                </c:pt>
                <c:pt idx="955">
                  <c:v>870884</c:v>
                </c:pt>
                <c:pt idx="956">
                  <c:v>870789</c:v>
                </c:pt>
                <c:pt idx="957">
                  <c:v>870686</c:v>
                </c:pt>
                <c:pt idx="958">
                  <c:v>870564</c:v>
                </c:pt>
                <c:pt idx="959">
                  <c:v>870426</c:v>
                </c:pt>
                <c:pt idx="960">
                  <c:v>870306</c:v>
                </c:pt>
                <c:pt idx="961">
                  <c:v>870244</c:v>
                </c:pt>
                <c:pt idx="962">
                  <c:v>870208</c:v>
                </c:pt>
                <c:pt idx="963">
                  <c:v>870383</c:v>
                </c:pt>
                <c:pt idx="964">
                  <c:v>870369</c:v>
                </c:pt>
                <c:pt idx="965">
                  <c:v>870145</c:v>
                </c:pt>
                <c:pt idx="966">
                  <c:v>870104</c:v>
                </c:pt>
                <c:pt idx="967">
                  <c:v>869950</c:v>
                </c:pt>
                <c:pt idx="968">
                  <c:v>869926</c:v>
                </c:pt>
                <c:pt idx="969">
                  <c:v>869913</c:v>
                </c:pt>
                <c:pt idx="970">
                  <c:v>869886</c:v>
                </c:pt>
                <c:pt idx="971">
                  <c:v>869715</c:v>
                </c:pt>
                <c:pt idx="972">
                  <c:v>869642</c:v>
                </c:pt>
                <c:pt idx="973">
                  <c:v>869595</c:v>
                </c:pt>
                <c:pt idx="974">
                  <c:v>869524</c:v>
                </c:pt>
                <c:pt idx="975">
                  <c:v>869434</c:v>
                </c:pt>
                <c:pt idx="976">
                  <c:v>869090</c:v>
                </c:pt>
                <c:pt idx="977">
                  <c:v>868968</c:v>
                </c:pt>
                <c:pt idx="978">
                  <c:v>868809</c:v>
                </c:pt>
                <c:pt idx="979">
                  <c:v>868627</c:v>
                </c:pt>
                <c:pt idx="980">
                  <c:v>868458</c:v>
                </c:pt>
                <c:pt idx="981">
                  <c:v>868332</c:v>
                </c:pt>
                <c:pt idx="982">
                  <c:v>868232</c:v>
                </c:pt>
                <c:pt idx="983">
                  <c:v>868155</c:v>
                </c:pt>
                <c:pt idx="984">
                  <c:v>868130</c:v>
                </c:pt>
                <c:pt idx="985">
                  <c:v>868019</c:v>
                </c:pt>
                <c:pt idx="986">
                  <c:v>867924</c:v>
                </c:pt>
                <c:pt idx="987">
                  <c:v>867854</c:v>
                </c:pt>
                <c:pt idx="988">
                  <c:v>867682</c:v>
                </c:pt>
                <c:pt idx="989">
                  <c:v>867812</c:v>
                </c:pt>
                <c:pt idx="990">
                  <c:v>867915</c:v>
                </c:pt>
                <c:pt idx="991">
                  <c:v>867888</c:v>
                </c:pt>
                <c:pt idx="992">
                  <c:v>867851</c:v>
                </c:pt>
                <c:pt idx="993">
                  <c:v>867826</c:v>
                </c:pt>
                <c:pt idx="994">
                  <c:v>867548</c:v>
                </c:pt>
                <c:pt idx="995">
                  <c:v>867433</c:v>
                </c:pt>
                <c:pt idx="996">
                  <c:v>867363</c:v>
                </c:pt>
                <c:pt idx="997">
                  <c:v>867281</c:v>
                </c:pt>
                <c:pt idx="998">
                  <c:v>867210</c:v>
                </c:pt>
                <c:pt idx="999">
                  <c:v>867137</c:v>
                </c:pt>
                <c:pt idx="1000">
                  <c:v>867078</c:v>
                </c:pt>
                <c:pt idx="1001">
                  <c:v>866993</c:v>
                </c:pt>
                <c:pt idx="1002">
                  <c:v>867021</c:v>
                </c:pt>
                <c:pt idx="1003">
                  <c:v>866815</c:v>
                </c:pt>
                <c:pt idx="1004">
                  <c:v>866755</c:v>
                </c:pt>
                <c:pt idx="1005">
                  <c:v>866806</c:v>
                </c:pt>
                <c:pt idx="1006">
                  <c:v>866693</c:v>
                </c:pt>
                <c:pt idx="1007">
                  <c:v>866664</c:v>
                </c:pt>
                <c:pt idx="1008">
                  <c:v>866530</c:v>
                </c:pt>
                <c:pt idx="1009">
                  <c:v>866573</c:v>
                </c:pt>
                <c:pt idx="1010">
                  <c:v>866421</c:v>
                </c:pt>
                <c:pt idx="1011">
                  <c:v>866309</c:v>
                </c:pt>
                <c:pt idx="1012">
                  <c:v>866205</c:v>
                </c:pt>
                <c:pt idx="1013">
                  <c:v>866284</c:v>
                </c:pt>
                <c:pt idx="1014">
                  <c:v>866240</c:v>
                </c:pt>
                <c:pt idx="1015">
                  <c:v>866184</c:v>
                </c:pt>
                <c:pt idx="1016">
                  <c:v>866591</c:v>
                </c:pt>
                <c:pt idx="1017">
                  <c:v>866590</c:v>
                </c:pt>
                <c:pt idx="1018">
                  <c:v>866587</c:v>
                </c:pt>
                <c:pt idx="1019">
                  <c:v>866486</c:v>
                </c:pt>
                <c:pt idx="1020">
                  <c:v>866005</c:v>
                </c:pt>
                <c:pt idx="1021">
                  <c:v>865765</c:v>
                </c:pt>
                <c:pt idx="1022">
                  <c:v>865676</c:v>
                </c:pt>
                <c:pt idx="1023">
                  <c:v>865288</c:v>
                </c:pt>
                <c:pt idx="1024">
                  <c:v>865058</c:v>
                </c:pt>
                <c:pt idx="1025">
                  <c:v>865101</c:v>
                </c:pt>
                <c:pt idx="1026">
                  <c:v>864966</c:v>
                </c:pt>
                <c:pt idx="1027">
                  <c:v>864933</c:v>
                </c:pt>
                <c:pt idx="1028">
                  <c:v>864980</c:v>
                </c:pt>
                <c:pt idx="1029">
                  <c:v>864962</c:v>
                </c:pt>
                <c:pt idx="1030">
                  <c:v>864852</c:v>
                </c:pt>
                <c:pt idx="1031">
                  <c:v>864910</c:v>
                </c:pt>
                <c:pt idx="1032">
                  <c:v>864799</c:v>
                </c:pt>
                <c:pt idx="1033">
                  <c:v>864842</c:v>
                </c:pt>
                <c:pt idx="1034">
                  <c:v>864852</c:v>
                </c:pt>
                <c:pt idx="1035">
                  <c:v>864825</c:v>
                </c:pt>
                <c:pt idx="1036">
                  <c:v>864725</c:v>
                </c:pt>
                <c:pt idx="1037">
                  <c:v>864576</c:v>
                </c:pt>
                <c:pt idx="1038">
                  <c:v>864476</c:v>
                </c:pt>
                <c:pt idx="1039">
                  <c:v>864392</c:v>
                </c:pt>
                <c:pt idx="1040">
                  <c:v>864260</c:v>
                </c:pt>
                <c:pt idx="1041">
                  <c:v>863826</c:v>
                </c:pt>
                <c:pt idx="1042">
                  <c:v>863241</c:v>
                </c:pt>
                <c:pt idx="1043">
                  <c:v>862970</c:v>
                </c:pt>
                <c:pt idx="1044">
                  <c:v>862867</c:v>
                </c:pt>
                <c:pt idx="1045">
                  <c:v>862891</c:v>
                </c:pt>
                <c:pt idx="1046">
                  <c:v>862896</c:v>
                </c:pt>
                <c:pt idx="1047">
                  <c:v>862851</c:v>
                </c:pt>
                <c:pt idx="1048">
                  <c:v>862841</c:v>
                </c:pt>
                <c:pt idx="1049">
                  <c:v>862809</c:v>
                </c:pt>
                <c:pt idx="1050">
                  <c:v>862917</c:v>
                </c:pt>
                <c:pt idx="1051">
                  <c:v>862910</c:v>
                </c:pt>
                <c:pt idx="1052">
                  <c:v>862259</c:v>
                </c:pt>
                <c:pt idx="1053">
                  <c:v>862179</c:v>
                </c:pt>
                <c:pt idx="1054">
                  <c:v>861978</c:v>
                </c:pt>
                <c:pt idx="1055">
                  <c:v>861945</c:v>
                </c:pt>
                <c:pt idx="1056">
                  <c:v>861879</c:v>
                </c:pt>
                <c:pt idx="1057">
                  <c:v>861744</c:v>
                </c:pt>
                <c:pt idx="1058">
                  <c:v>861748</c:v>
                </c:pt>
                <c:pt idx="1059">
                  <c:v>861667</c:v>
                </c:pt>
                <c:pt idx="1060">
                  <c:v>861532</c:v>
                </c:pt>
                <c:pt idx="1061">
                  <c:v>861454</c:v>
                </c:pt>
                <c:pt idx="1062">
                  <c:v>861281</c:v>
                </c:pt>
                <c:pt idx="1063">
                  <c:v>861260</c:v>
                </c:pt>
                <c:pt idx="1064">
                  <c:v>860944</c:v>
                </c:pt>
                <c:pt idx="1065">
                  <c:v>860923</c:v>
                </c:pt>
                <c:pt idx="1066">
                  <c:v>860890</c:v>
                </c:pt>
                <c:pt idx="1067">
                  <c:v>860876</c:v>
                </c:pt>
                <c:pt idx="1068">
                  <c:v>860828</c:v>
                </c:pt>
                <c:pt idx="1069">
                  <c:v>861083</c:v>
                </c:pt>
                <c:pt idx="1070">
                  <c:v>861001</c:v>
                </c:pt>
                <c:pt idx="1071">
                  <c:v>860850</c:v>
                </c:pt>
                <c:pt idx="1072">
                  <c:v>861323</c:v>
                </c:pt>
                <c:pt idx="1073">
                  <c:v>861326</c:v>
                </c:pt>
                <c:pt idx="1074">
                  <c:v>861380</c:v>
                </c:pt>
                <c:pt idx="1075">
                  <c:v>861444</c:v>
                </c:pt>
                <c:pt idx="1076">
                  <c:v>861554</c:v>
                </c:pt>
                <c:pt idx="1077">
                  <c:v>861649</c:v>
                </c:pt>
                <c:pt idx="1078">
                  <c:v>861723</c:v>
                </c:pt>
                <c:pt idx="1079">
                  <c:v>861681</c:v>
                </c:pt>
                <c:pt idx="1080">
                  <c:v>861579</c:v>
                </c:pt>
                <c:pt idx="1081">
                  <c:v>861560</c:v>
                </c:pt>
                <c:pt idx="1082">
                  <c:v>861556</c:v>
                </c:pt>
                <c:pt idx="1083">
                  <c:v>861574</c:v>
                </c:pt>
                <c:pt idx="1084">
                  <c:v>861541</c:v>
                </c:pt>
                <c:pt idx="1085">
                  <c:v>861417</c:v>
                </c:pt>
                <c:pt idx="1086">
                  <c:v>861362</c:v>
                </c:pt>
                <c:pt idx="1087">
                  <c:v>861352</c:v>
                </c:pt>
                <c:pt idx="1088">
                  <c:v>861319</c:v>
                </c:pt>
                <c:pt idx="1089">
                  <c:v>861315</c:v>
                </c:pt>
                <c:pt idx="1090">
                  <c:v>861256</c:v>
                </c:pt>
                <c:pt idx="1091">
                  <c:v>861296</c:v>
                </c:pt>
                <c:pt idx="1092">
                  <c:v>861180</c:v>
                </c:pt>
                <c:pt idx="1093">
                  <c:v>860989</c:v>
                </c:pt>
                <c:pt idx="1094">
                  <c:v>860919</c:v>
                </c:pt>
                <c:pt idx="1095">
                  <c:v>860716</c:v>
                </c:pt>
                <c:pt idx="1096">
                  <c:v>860628</c:v>
                </c:pt>
                <c:pt idx="1097">
                  <c:v>860455</c:v>
                </c:pt>
                <c:pt idx="1098">
                  <c:v>860288</c:v>
                </c:pt>
                <c:pt idx="1099">
                  <c:v>859985</c:v>
                </c:pt>
                <c:pt idx="1100">
                  <c:v>859627</c:v>
                </c:pt>
                <c:pt idx="1101">
                  <c:v>859026</c:v>
                </c:pt>
                <c:pt idx="1102">
                  <c:v>858866</c:v>
                </c:pt>
                <c:pt idx="1103">
                  <c:v>858809</c:v>
                </c:pt>
                <c:pt idx="1104">
                  <c:v>858790</c:v>
                </c:pt>
                <c:pt idx="1105">
                  <c:v>858649</c:v>
                </c:pt>
                <c:pt idx="1106">
                  <c:v>858653</c:v>
                </c:pt>
                <c:pt idx="1107">
                  <c:v>858527</c:v>
                </c:pt>
                <c:pt idx="1108">
                  <c:v>858469</c:v>
                </c:pt>
                <c:pt idx="1109">
                  <c:v>858396</c:v>
                </c:pt>
                <c:pt idx="1110">
                  <c:v>858346</c:v>
                </c:pt>
                <c:pt idx="1111">
                  <c:v>858189</c:v>
                </c:pt>
                <c:pt idx="1112">
                  <c:v>857971</c:v>
                </c:pt>
                <c:pt idx="1113">
                  <c:v>857869</c:v>
                </c:pt>
                <c:pt idx="1114">
                  <c:v>857741</c:v>
                </c:pt>
                <c:pt idx="1115">
                  <c:v>857676</c:v>
                </c:pt>
                <c:pt idx="1116">
                  <c:v>857553</c:v>
                </c:pt>
                <c:pt idx="1117">
                  <c:v>857428</c:v>
                </c:pt>
                <c:pt idx="1118">
                  <c:v>857349</c:v>
                </c:pt>
                <c:pt idx="1119">
                  <c:v>857499</c:v>
                </c:pt>
                <c:pt idx="1120">
                  <c:v>857517</c:v>
                </c:pt>
                <c:pt idx="1121">
                  <c:v>856978</c:v>
                </c:pt>
                <c:pt idx="1122">
                  <c:v>856873</c:v>
                </c:pt>
                <c:pt idx="1123">
                  <c:v>856859</c:v>
                </c:pt>
                <c:pt idx="1124">
                  <c:v>856776</c:v>
                </c:pt>
                <c:pt idx="1125">
                  <c:v>856702</c:v>
                </c:pt>
                <c:pt idx="1126">
                  <c:v>856692</c:v>
                </c:pt>
                <c:pt idx="1127">
                  <c:v>856646</c:v>
                </c:pt>
                <c:pt idx="1128">
                  <c:v>856647</c:v>
                </c:pt>
                <c:pt idx="1129">
                  <c:v>856611</c:v>
                </c:pt>
                <c:pt idx="1130">
                  <c:v>856646</c:v>
                </c:pt>
                <c:pt idx="1131">
                  <c:v>856642</c:v>
                </c:pt>
                <c:pt idx="1132">
                  <c:v>856502</c:v>
                </c:pt>
                <c:pt idx="1133">
                  <c:v>856447</c:v>
                </c:pt>
                <c:pt idx="1134">
                  <c:v>856406</c:v>
                </c:pt>
                <c:pt idx="1135">
                  <c:v>856376</c:v>
                </c:pt>
                <c:pt idx="1136">
                  <c:v>856424</c:v>
                </c:pt>
                <c:pt idx="1137">
                  <c:v>856384</c:v>
                </c:pt>
                <c:pt idx="1138">
                  <c:v>856381</c:v>
                </c:pt>
                <c:pt idx="1139">
                  <c:v>856338</c:v>
                </c:pt>
                <c:pt idx="1140">
                  <c:v>856253</c:v>
                </c:pt>
                <c:pt idx="1141">
                  <c:v>856188</c:v>
                </c:pt>
                <c:pt idx="1142">
                  <c:v>856344</c:v>
                </c:pt>
                <c:pt idx="1143">
                  <c:v>856835</c:v>
                </c:pt>
                <c:pt idx="1144">
                  <c:v>856668</c:v>
                </c:pt>
                <c:pt idx="1145">
                  <c:v>856613</c:v>
                </c:pt>
                <c:pt idx="1146">
                  <c:v>856609</c:v>
                </c:pt>
                <c:pt idx="1147">
                  <c:v>856597</c:v>
                </c:pt>
                <c:pt idx="1148">
                  <c:v>856542</c:v>
                </c:pt>
                <c:pt idx="1149">
                  <c:v>856478</c:v>
                </c:pt>
                <c:pt idx="1150">
                  <c:v>856419</c:v>
                </c:pt>
                <c:pt idx="1151">
                  <c:v>856350</c:v>
                </c:pt>
                <c:pt idx="1152">
                  <c:v>856319</c:v>
                </c:pt>
                <c:pt idx="1153">
                  <c:v>856255</c:v>
                </c:pt>
                <c:pt idx="1154">
                  <c:v>856192</c:v>
                </c:pt>
                <c:pt idx="1155">
                  <c:v>856163</c:v>
                </c:pt>
                <c:pt idx="1156">
                  <c:v>856111</c:v>
                </c:pt>
                <c:pt idx="1157">
                  <c:v>856022</c:v>
                </c:pt>
                <c:pt idx="1158">
                  <c:v>856003</c:v>
                </c:pt>
                <c:pt idx="1159">
                  <c:v>855967</c:v>
                </c:pt>
                <c:pt idx="1160">
                  <c:v>855925</c:v>
                </c:pt>
                <c:pt idx="1161">
                  <c:v>855894</c:v>
                </c:pt>
                <c:pt idx="1162">
                  <c:v>855845</c:v>
                </c:pt>
                <c:pt idx="1163">
                  <c:v>855772</c:v>
                </c:pt>
                <c:pt idx="1164">
                  <c:v>855687</c:v>
                </c:pt>
                <c:pt idx="1165">
                  <c:v>855598</c:v>
                </c:pt>
                <c:pt idx="1166">
                  <c:v>855553</c:v>
                </c:pt>
                <c:pt idx="1167">
                  <c:v>855467</c:v>
                </c:pt>
                <c:pt idx="1168">
                  <c:v>855385</c:v>
                </c:pt>
                <c:pt idx="1169">
                  <c:v>855363</c:v>
                </c:pt>
                <c:pt idx="1170">
                  <c:v>855362</c:v>
                </c:pt>
                <c:pt idx="1171">
                  <c:v>855293</c:v>
                </c:pt>
                <c:pt idx="1172">
                  <c:v>855223</c:v>
                </c:pt>
                <c:pt idx="1173">
                  <c:v>855046</c:v>
                </c:pt>
                <c:pt idx="1174">
                  <c:v>854932</c:v>
                </c:pt>
                <c:pt idx="1175">
                  <c:v>854860</c:v>
                </c:pt>
                <c:pt idx="1176">
                  <c:v>854701</c:v>
                </c:pt>
                <c:pt idx="1177">
                  <c:v>854583</c:v>
                </c:pt>
                <c:pt idx="1178">
                  <c:v>854516</c:v>
                </c:pt>
                <c:pt idx="1179">
                  <c:v>854459</c:v>
                </c:pt>
                <c:pt idx="1180">
                  <c:v>854447</c:v>
                </c:pt>
                <c:pt idx="1181">
                  <c:v>854434</c:v>
                </c:pt>
                <c:pt idx="1182">
                  <c:v>854457</c:v>
                </c:pt>
                <c:pt idx="1183">
                  <c:v>854383</c:v>
                </c:pt>
                <c:pt idx="1184">
                  <c:v>854349</c:v>
                </c:pt>
                <c:pt idx="1185">
                  <c:v>854315</c:v>
                </c:pt>
                <c:pt idx="1186">
                  <c:v>854284</c:v>
                </c:pt>
                <c:pt idx="1187">
                  <c:v>854229</c:v>
                </c:pt>
                <c:pt idx="1188">
                  <c:v>854159</c:v>
                </c:pt>
                <c:pt idx="1189">
                  <c:v>854148</c:v>
                </c:pt>
                <c:pt idx="1190">
                  <c:v>854016</c:v>
                </c:pt>
                <c:pt idx="1191">
                  <c:v>853972</c:v>
                </c:pt>
                <c:pt idx="1192">
                  <c:v>853904</c:v>
                </c:pt>
                <c:pt idx="1193">
                  <c:v>853900</c:v>
                </c:pt>
                <c:pt idx="1194">
                  <c:v>853869</c:v>
                </c:pt>
                <c:pt idx="1195">
                  <c:v>853885</c:v>
                </c:pt>
                <c:pt idx="1196">
                  <c:v>853683</c:v>
                </c:pt>
                <c:pt idx="1197">
                  <c:v>853358</c:v>
                </c:pt>
                <c:pt idx="1198">
                  <c:v>852860</c:v>
                </c:pt>
                <c:pt idx="1199">
                  <c:v>852602</c:v>
                </c:pt>
                <c:pt idx="1200">
                  <c:v>852442</c:v>
                </c:pt>
                <c:pt idx="1201">
                  <c:v>852327</c:v>
                </c:pt>
                <c:pt idx="1202">
                  <c:v>852410</c:v>
                </c:pt>
                <c:pt idx="1203">
                  <c:v>852308</c:v>
                </c:pt>
                <c:pt idx="1204">
                  <c:v>852086</c:v>
                </c:pt>
                <c:pt idx="1205">
                  <c:v>852130</c:v>
                </c:pt>
                <c:pt idx="1206">
                  <c:v>852104</c:v>
                </c:pt>
                <c:pt idx="1207">
                  <c:v>852119</c:v>
                </c:pt>
                <c:pt idx="1208">
                  <c:v>852036</c:v>
                </c:pt>
                <c:pt idx="1209">
                  <c:v>851969</c:v>
                </c:pt>
                <c:pt idx="1210">
                  <c:v>851960</c:v>
                </c:pt>
                <c:pt idx="1211">
                  <c:v>851842</c:v>
                </c:pt>
                <c:pt idx="1212">
                  <c:v>851733</c:v>
                </c:pt>
                <c:pt idx="1213">
                  <c:v>851573</c:v>
                </c:pt>
                <c:pt idx="1214">
                  <c:v>850963</c:v>
                </c:pt>
                <c:pt idx="1215">
                  <c:v>850659</c:v>
                </c:pt>
                <c:pt idx="1216">
                  <c:v>850487</c:v>
                </c:pt>
                <c:pt idx="1217">
                  <c:v>850384</c:v>
                </c:pt>
                <c:pt idx="1218">
                  <c:v>850248</c:v>
                </c:pt>
                <c:pt idx="1219">
                  <c:v>850042</c:v>
                </c:pt>
                <c:pt idx="1220">
                  <c:v>849919</c:v>
                </c:pt>
                <c:pt idx="1221">
                  <c:v>849827</c:v>
                </c:pt>
                <c:pt idx="1222">
                  <c:v>849757</c:v>
                </c:pt>
                <c:pt idx="1223">
                  <c:v>849650</c:v>
                </c:pt>
                <c:pt idx="1224">
                  <c:v>849591</c:v>
                </c:pt>
                <c:pt idx="1225">
                  <c:v>849439</c:v>
                </c:pt>
                <c:pt idx="1226">
                  <c:v>849278</c:v>
                </c:pt>
                <c:pt idx="1227">
                  <c:v>849053</c:v>
                </c:pt>
                <c:pt idx="1228">
                  <c:v>848825</c:v>
                </c:pt>
                <c:pt idx="1229">
                  <c:v>848648</c:v>
                </c:pt>
                <c:pt idx="1230">
                  <c:v>848625</c:v>
                </c:pt>
                <c:pt idx="1231">
                  <c:v>848542</c:v>
                </c:pt>
                <c:pt idx="1232">
                  <c:v>848411</c:v>
                </c:pt>
                <c:pt idx="1233">
                  <c:v>848260</c:v>
                </c:pt>
                <c:pt idx="1234">
                  <c:v>848103</c:v>
                </c:pt>
                <c:pt idx="1235">
                  <c:v>847944</c:v>
                </c:pt>
                <c:pt idx="1236">
                  <c:v>847789</c:v>
                </c:pt>
                <c:pt idx="1237">
                  <c:v>847675</c:v>
                </c:pt>
                <c:pt idx="1238">
                  <c:v>847504</c:v>
                </c:pt>
                <c:pt idx="1239">
                  <c:v>847520</c:v>
                </c:pt>
                <c:pt idx="1240">
                  <c:v>847580</c:v>
                </c:pt>
                <c:pt idx="1241">
                  <c:v>847488</c:v>
                </c:pt>
                <c:pt idx="1242">
                  <c:v>847241</c:v>
                </c:pt>
                <c:pt idx="1243">
                  <c:v>847008</c:v>
                </c:pt>
                <c:pt idx="1244">
                  <c:v>846686</c:v>
                </c:pt>
                <c:pt idx="1245">
                  <c:v>846966</c:v>
                </c:pt>
                <c:pt idx="1246">
                  <c:v>846588</c:v>
                </c:pt>
                <c:pt idx="1247">
                  <c:v>846374</c:v>
                </c:pt>
                <c:pt idx="1248">
                  <c:v>846172</c:v>
                </c:pt>
                <c:pt idx="1249">
                  <c:v>846036</c:v>
                </c:pt>
                <c:pt idx="1250">
                  <c:v>845931</c:v>
                </c:pt>
                <c:pt idx="1251">
                  <c:v>845839</c:v>
                </c:pt>
                <c:pt idx="1252">
                  <c:v>845734</c:v>
                </c:pt>
                <c:pt idx="1253">
                  <c:v>845601</c:v>
                </c:pt>
                <c:pt idx="1254">
                  <c:v>845519</c:v>
                </c:pt>
                <c:pt idx="1255">
                  <c:v>845428</c:v>
                </c:pt>
                <c:pt idx="1256">
                  <c:v>845317</c:v>
                </c:pt>
                <c:pt idx="1257">
                  <c:v>845132</c:v>
                </c:pt>
                <c:pt idx="1258">
                  <c:v>845095</c:v>
                </c:pt>
                <c:pt idx="1259">
                  <c:v>844965</c:v>
                </c:pt>
                <c:pt idx="1260">
                  <c:v>844797</c:v>
                </c:pt>
                <c:pt idx="1261">
                  <c:v>844689</c:v>
                </c:pt>
                <c:pt idx="1262">
                  <c:v>844594</c:v>
                </c:pt>
                <c:pt idx="1263">
                  <c:v>844553</c:v>
                </c:pt>
                <c:pt idx="1264">
                  <c:v>844501</c:v>
                </c:pt>
                <c:pt idx="1265">
                  <c:v>844425</c:v>
                </c:pt>
                <c:pt idx="1266">
                  <c:v>844267</c:v>
                </c:pt>
                <c:pt idx="1267">
                  <c:v>844139</c:v>
                </c:pt>
                <c:pt idx="1268">
                  <c:v>844007</c:v>
                </c:pt>
                <c:pt idx="1269">
                  <c:v>843850</c:v>
                </c:pt>
                <c:pt idx="1270">
                  <c:v>843726</c:v>
                </c:pt>
                <c:pt idx="1271">
                  <c:v>843498</c:v>
                </c:pt>
                <c:pt idx="1272">
                  <c:v>843170</c:v>
                </c:pt>
                <c:pt idx="1273">
                  <c:v>842834</c:v>
                </c:pt>
                <c:pt idx="1274">
                  <c:v>842668</c:v>
                </c:pt>
                <c:pt idx="1275">
                  <c:v>842563</c:v>
                </c:pt>
                <c:pt idx="1276">
                  <c:v>842454</c:v>
                </c:pt>
                <c:pt idx="1277">
                  <c:v>842435</c:v>
                </c:pt>
                <c:pt idx="1278">
                  <c:v>842317</c:v>
                </c:pt>
                <c:pt idx="1279">
                  <c:v>842169</c:v>
                </c:pt>
                <c:pt idx="1280">
                  <c:v>842057</c:v>
                </c:pt>
                <c:pt idx="1281">
                  <c:v>841932</c:v>
                </c:pt>
                <c:pt idx="1282">
                  <c:v>841794</c:v>
                </c:pt>
                <c:pt idx="1283">
                  <c:v>841619</c:v>
                </c:pt>
                <c:pt idx="1284">
                  <c:v>841503</c:v>
                </c:pt>
                <c:pt idx="1285">
                  <c:v>841433</c:v>
                </c:pt>
                <c:pt idx="1287">
                  <c:v>841187</c:v>
                </c:pt>
                <c:pt idx="1290">
                  <c:v>840839</c:v>
                </c:pt>
                <c:pt idx="1291">
                  <c:v>840688</c:v>
                </c:pt>
                <c:pt idx="1292">
                  <c:v>840597</c:v>
                </c:pt>
                <c:pt idx="1293">
                  <c:v>840562</c:v>
                </c:pt>
                <c:pt idx="1295">
                  <c:v>840148</c:v>
                </c:pt>
                <c:pt idx="1296">
                  <c:v>840030</c:v>
                </c:pt>
                <c:pt idx="1297">
                  <c:v>839968</c:v>
                </c:pt>
                <c:pt idx="1298">
                  <c:v>839876</c:v>
                </c:pt>
                <c:pt idx="1299">
                  <c:v>839820</c:v>
                </c:pt>
                <c:pt idx="1300">
                  <c:v>839666</c:v>
                </c:pt>
                <c:pt idx="1301">
                  <c:v>839454</c:v>
                </c:pt>
                <c:pt idx="1302">
                  <c:v>839236</c:v>
                </c:pt>
                <c:pt idx="1303">
                  <c:v>839085</c:v>
                </c:pt>
                <c:pt idx="1304">
                  <c:v>838912</c:v>
                </c:pt>
                <c:pt idx="1305">
                  <c:v>838694</c:v>
                </c:pt>
                <c:pt idx="1306">
                  <c:v>838617</c:v>
                </c:pt>
                <c:pt idx="1307">
                  <c:v>838454</c:v>
                </c:pt>
                <c:pt idx="1308">
                  <c:v>838332</c:v>
                </c:pt>
                <c:pt idx="1309">
                  <c:v>838236</c:v>
                </c:pt>
                <c:pt idx="1310">
                  <c:v>838108</c:v>
                </c:pt>
                <c:pt idx="1311">
                  <c:v>838014</c:v>
                </c:pt>
                <c:pt idx="1312">
                  <c:v>837965</c:v>
                </c:pt>
                <c:pt idx="1313">
                  <c:v>837833</c:v>
                </c:pt>
                <c:pt idx="1314">
                  <c:v>837732</c:v>
                </c:pt>
                <c:pt idx="1315">
                  <c:v>837604</c:v>
                </c:pt>
                <c:pt idx="1316">
                  <c:v>837451</c:v>
                </c:pt>
                <c:pt idx="1317">
                  <c:v>837318</c:v>
                </c:pt>
                <c:pt idx="1318">
                  <c:v>837091</c:v>
                </c:pt>
                <c:pt idx="1319">
                  <c:v>836964</c:v>
                </c:pt>
                <c:pt idx="1320">
                  <c:v>836869</c:v>
                </c:pt>
                <c:pt idx="1321">
                  <c:v>836781</c:v>
                </c:pt>
                <c:pt idx="1322">
                  <c:v>836598</c:v>
                </c:pt>
                <c:pt idx="1323">
                  <c:v>836505</c:v>
                </c:pt>
                <c:pt idx="1324">
                  <c:v>836217</c:v>
                </c:pt>
                <c:pt idx="1325">
                  <c:v>835919</c:v>
                </c:pt>
                <c:pt idx="1326">
                  <c:v>835758</c:v>
                </c:pt>
                <c:pt idx="1327">
                  <c:v>835612</c:v>
                </c:pt>
                <c:pt idx="1328">
                  <c:v>835495</c:v>
                </c:pt>
                <c:pt idx="1329">
                  <c:v>835370</c:v>
                </c:pt>
                <c:pt idx="1330">
                  <c:v>835210</c:v>
                </c:pt>
                <c:pt idx="1331">
                  <c:v>835172</c:v>
                </c:pt>
                <c:pt idx="1332">
                  <c:v>835100</c:v>
                </c:pt>
                <c:pt idx="1333">
                  <c:v>834951</c:v>
                </c:pt>
                <c:pt idx="1334">
                  <c:v>834870</c:v>
                </c:pt>
                <c:pt idx="1335">
                  <c:v>834746</c:v>
                </c:pt>
                <c:pt idx="1336">
                  <c:v>834550</c:v>
                </c:pt>
                <c:pt idx="1337">
                  <c:v>834399</c:v>
                </c:pt>
                <c:pt idx="1338">
                  <c:v>834301</c:v>
                </c:pt>
                <c:pt idx="1339">
                  <c:v>834160</c:v>
                </c:pt>
                <c:pt idx="1340">
                  <c:v>834063</c:v>
                </c:pt>
                <c:pt idx="1341">
                  <c:v>833380</c:v>
                </c:pt>
                <c:pt idx="1342">
                  <c:v>832977</c:v>
                </c:pt>
                <c:pt idx="1343">
                  <c:v>832720</c:v>
                </c:pt>
                <c:pt idx="1344">
                  <c:v>832419</c:v>
                </c:pt>
                <c:pt idx="1345">
                  <c:v>832167</c:v>
                </c:pt>
                <c:pt idx="1346">
                  <c:v>831988</c:v>
                </c:pt>
                <c:pt idx="1347">
                  <c:v>831868</c:v>
                </c:pt>
                <c:pt idx="1348">
                  <c:v>831747</c:v>
                </c:pt>
                <c:pt idx="1349">
                  <c:v>831681</c:v>
                </c:pt>
                <c:pt idx="1350">
                  <c:v>831584</c:v>
                </c:pt>
                <c:pt idx="1351">
                  <c:v>831462</c:v>
                </c:pt>
                <c:pt idx="1352">
                  <c:v>831287</c:v>
                </c:pt>
                <c:pt idx="1353">
                  <c:v>831188</c:v>
                </c:pt>
                <c:pt idx="1354">
                  <c:v>831102</c:v>
                </c:pt>
                <c:pt idx="1355">
                  <c:v>831112</c:v>
                </c:pt>
                <c:pt idx="1356">
                  <c:v>830898</c:v>
                </c:pt>
                <c:pt idx="1357">
                  <c:v>830619</c:v>
                </c:pt>
                <c:pt idx="1358">
                  <c:v>830526</c:v>
                </c:pt>
                <c:pt idx="1359">
                  <c:v>830416</c:v>
                </c:pt>
                <c:pt idx="1360">
                  <c:v>830311</c:v>
                </c:pt>
                <c:pt idx="1361">
                  <c:v>830184</c:v>
                </c:pt>
                <c:pt idx="1362">
                  <c:v>830077</c:v>
                </c:pt>
                <c:pt idx="1363">
                  <c:v>829960</c:v>
                </c:pt>
                <c:pt idx="1364">
                  <c:v>829777</c:v>
                </c:pt>
                <c:pt idx="1365">
                  <c:v>829646</c:v>
                </c:pt>
                <c:pt idx="1366">
                  <c:v>829549</c:v>
                </c:pt>
                <c:pt idx="1367">
                  <c:v>829335</c:v>
                </c:pt>
                <c:pt idx="1368">
                  <c:v>829292</c:v>
                </c:pt>
                <c:pt idx="1369">
                  <c:v>829297</c:v>
                </c:pt>
                <c:pt idx="1370">
                  <c:v>829297</c:v>
                </c:pt>
                <c:pt idx="1371">
                  <c:v>828942</c:v>
                </c:pt>
                <c:pt idx="1372">
                  <c:v>828758</c:v>
                </c:pt>
                <c:pt idx="1373">
                  <c:v>828691</c:v>
                </c:pt>
                <c:pt idx="1374">
                  <c:v>828603</c:v>
                </c:pt>
                <c:pt idx="1375">
                  <c:v>828574</c:v>
                </c:pt>
                <c:pt idx="1376">
                  <c:v>828501</c:v>
                </c:pt>
                <c:pt idx="1377">
                  <c:v>828383</c:v>
                </c:pt>
                <c:pt idx="1378">
                  <c:v>828221</c:v>
                </c:pt>
                <c:pt idx="1379">
                  <c:v>828105</c:v>
                </c:pt>
                <c:pt idx="1380">
                  <c:v>827970</c:v>
                </c:pt>
                <c:pt idx="1381">
                  <c:v>827890</c:v>
                </c:pt>
                <c:pt idx="1382">
                  <c:v>827769</c:v>
                </c:pt>
                <c:pt idx="1383">
                  <c:v>827699</c:v>
                </c:pt>
                <c:pt idx="1384">
                  <c:v>827461</c:v>
                </c:pt>
                <c:pt idx="1385">
                  <c:v>827249</c:v>
                </c:pt>
                <c:pt idx="1386">
                  <c:v>827182</c:v>
                </c:pt>
                <c:pt idx="1387">
                  <c:v>827122</c:v>
                </c:pt>
                <c:pt idx="1388">
                  <c:v>827048</c:v>
                </c:pt>
                <c:pt idx="1389">
                  <c:v>827006</c:v>
                </c:pt>
                <c:pt idx="1390">
                  <c:v>826981</c:v>
                </c:pt>
                <c:pt idx="1391">
                  <c:v>826930</c:v>
                </c:pt>
                <c:pt idx="1392">
                  <c:v>826825</c:v>
                </c:pt>
                <c:pt idx="1393">
                  <c:v>826534</c:v>
                </c:pt>
                <c:pt idx="1394">
                  <c:v>826410</c:v>
                </c:pt>
                <c:pt idx="1395">
                  <c:v>826193</c:v>
                </c:pt>
                <c:pt idx="1396">
                  <c:v>825966</c:v>
                </c:pt>
                <c:pt idx="1397">
                  <c:v>825883</c:v>
                </c:pt>
                <c:pt idx="1398">
                  <c:v>825787</c:v>
                </c:pt>
                <c:pt idx="1399">
                  <c:v>823274</c:v>
                </c:pt>
                <c:pt idx="1400">
                  <c:v>825572</c:v>
                </c:pt>
                <c:pt idx="1401">
                  <c:v>825465</c:v>
                </c:pt>
                <c:pt idx="1402">
                  <c:v>825405</c:v>
                </c:pt>
                <c:pt idx="1403">
                  <c:v>825329</c:v>
                </c:pt>
                <c:pt idx="1404">
                  <c:v>825299</c:v>
                </c:pt>
                <c:pt idx="1405">
                  <c:v>825217</c:v>
                </c:pt>
                <c:pt idx="1406">
                  <c:v>824954</c:v>
                </c:pt>
                <c:pt idx="1407">
                  <c:v>824783</c:v>
                </c:pt>
                <c:pt idx="1408">
                  <c:v>824674</c:v>
                </c:pt>
                <c:pt idx="1409">
                  <c:v>824642</c:v>
                </c:pt>
                <c:pt idx="1410">
                  <c:v>824563</c:v>
                </c:pt>
                <c:pt idx="1411">
                  <c:v>824522</c:v>
                </c:pt>
                <c:pt idx="1412">
                  <c:v>824410</c:v>
                </c:pt>
                <c:pt idx="1413">
                  <c:v>824263</c:v>
                </c:pt>
                <c:pt idx="1414">
                  <c:v>823695</c:v>
                </c:pt>
                <c:pt idx="1415">
                  <c:v>823768</c:v>
                </c:pt>
                <c:pt idx="1416">
                  <c:v>824095</c:v>
                </c:pt>
                <c:pt idx="1417">
                  <c:v>824451</c:v>
                </c:pt>
                <c:pt idx="1418">
                  <c:v>824705</c:v>
                </c:pt>
                <c:pt idx="1419">
                  <c:v>824884</c:v>
                </c:pt>
                <c:pt idx="1420">
                  <c:v>825004</c:v>
                </c:pt>
                <c:pt idx="1421">
                  <c:v>825024</c:v>
                </c:pt>
                <c:pt idx="1422">
                  <c:v>825060</c:v>
                </c:pt>
                <c:pt idx="1423">
                  <c:v>825124</c:v>
                </c:pt>
                <c:pt idx="1424">
                  <c:v>825161</c:v>
                </c:pt>
                <c:pt idx="1425">
                  <c:v>825102</c:v>
                </c:pt>
                <c:pt idx="1426">
                  <c:v>825005</c:v>
                </c:pt>
                <c:pt idx="1427">
                  <c:v>824889</c:v>
                </c:pt>
                <c:pt idx="1428">
                  <c:v>824814</c:v>
                </c:pt>
                <c:pt idx="1429">
                  <c:v>824806</c:v>
                </c:pt>
                <c:pt idx="1430">
                  <c:v>824781</c:v>
                </c:pt>
                <c:pt idx="1431">
                  <c:v>824719</c:v>
                </c:pt>
                <c:pt idx="1432">
                  <c:v>824647</c:v>
                </c:pt>
                <c:pt idx="1433">
                  <c:v>824611</c:v>
                </c:pt>
                <c:pt idx="1434">
                  <c:v>824548</c:v>
                </c:pt>
                <c:pt idx="1435">
                  <c:v>824489</c:v>
                </c:pt>
                <c:pt idx="1436">
                  <c:v>824445</c:v>
                </c:pt>
                <c:pt idx="1437">
                  <c:v>824388</c:v>
                </c:pt>
                <c:pt idx="1438">
                  <c:v>824358</c:v>
                </c:pt>
                <c:pt idx="1439">
                  <c:v>824346</c:v>
                </c:pt>
                <c:pt idx="1440">
                  <c:v>824139</c:v>
                </c:pt>
                <c:pt idx="1441">
                  <c:v>823987</c:v>
                </c:pt>
                <c:pt idx="1442">
                  <c:v>823945</c:v>
                </c:pt>
                <c:pt idx="1443">
                  <c:v>823898</c:v>
                </c:pt>
                <c:pt idx="1444">
                  <c:v>823905</c:v>
                </c:pt>
                <c:pt idx="1445">
                  <c:v>823892</c:v>
                </c:pt>
                <c:pt idx="1446">
                  <c:v>823850</c:v>
                </c:pt>
                <c:pt idx="1447">
                  <c:v>823802</c:v>
                </c:pt>
                <c:pt idx="1448">
                  <c:v>823701</c:v>
                </c:pt>
                <c:pt idx="1449">
                  <c:v>823616</c:v>
                </c:pt>
                <c:pt idx="1450">
                  <c:v>823566</c:v>
                </c:pt>
                <c:pt idx="1451">
                  <c:v>823467</c:v>
                </c:pt>
                <c:pt idx="1452">
                  <c:v>823416</c:v>
                </c:pt>
                <c:pt idx="1453">
                  <c:v>823428</c:v>
                </c:pt>
                <c:pt idx="1454">
                  <c:v>823347</c:v>
                </c:pt>
                <c:pt idx="1455">
                  <c:v>823137</c:v>
                </c:pt>
                <c:pt idx="1456">
                  <c:v>822974</c:v>
                </c:pt>
                <c:pt idx="1457">
                  <c:v>822841</c:v>
                </c:pt>
                <c:pt idx="1458">
                  <c:v>822706</c:v>
                </c:pt>
                <c:pt idx="1459">
                  <c:v>822620</c:v>
                </c:pt>
                <c:pt idx="1460">
                  <c:v>822486</c:v>
                </c:pt>
                <c:pt idx="1461">
                  <c:v>822280</c:v>
                </c:pt>
                <c:pt idx="1462">
                  <c:v>821889</c:v>
                </c:pt>
                <c:pt idx="1463">
                  <c:v>821668</c:v>
                </c:pt>
                <c:pt idx="1464">
                  <c:v>821516</c:v>
                </c:pt>
                <c:pt idx="1465">
                  <c:v>821414</c:v>
                </c:pt>
                <c:pt idx="1466">
                  <c:v>821318</c:v>
                </c:pt>
                <c:pt idx="1467">
                  <c:v>821055</c:v>
                </c:pt>
                <c:pt idx="1468">
                  <c:v>820742</c:v>
                </c:pt>
                <c:pt idx="1469">
                  <c:v>820431</c:v>
                </c:pt>
                <c:pt idx="1470">
                  <c:v>820266</c:v>
                </c:pt>
                <c:pt idx="1471">
                  <c:v>820191</c:v>
                </c:pt>
                <c:pt idx="1472">
                  <c:v>820139</c:v>
                </c:pt>
                <c:pt idx="1473">
                  <c:v>820129</c:v>
                </c:pt>
                <c:pt idx="1474">
                  <c:v>820103</c:v>
                </c:pt>
                <c:pt idx="1475">
                  <c:v>820096</c:v>
                </c:pt>
                <c:pt idx="1476">
                  <c:v>820000</c:v>
                </c:pt>
                <c:pt idx="1477">
                  <c:v>819935</c:v>
                </c:pt>
                <c:pt idx="1478">
                  <c:v>819920</c:v>
                </c:pt>
                <c:pt idx="1479">
                  <c:v>819879</c:v>
                </c:pt>
                <c:pt idx="1480">
                  <c:v>819889</c:v>
                </c:pt>
                <c:pt idx="1481">
                  <c:v>819881</c:v>
                </c:pt>
                <c:pt idx="1482">
                  <c:v>819847</c:v>
                </c:pt>
                <c:pt idx="1483">
                  <c:v>819705</c:v>
                </c:pt>
                <c:pt idx="1484">
                  <c:v>819615</c:v>
                </c:pt>
                <c:pt idx="1485">
                  <c:v>819546</c:v>
                </c:pt>
                <c:pt idx="1486">
                  <c:v>819575</c:v>
                </c:pt>
                <c:pt idx="1487">
                  <c:v>819571</c:v>
                </c:pt>
                <c:pt idx="1488">
                  <c:v>819506</c:v>
                </c:pt>
                <c:pt idx="1489">
                  <c:v>819538</c:v>
                </c:pt>
                <c:pt idx="1490">
                  <c:v>819473</c:v>
                </c:pt>
                <c:pt idx="1491">
                  <c:v>819417</c:v>
                </c:pt>
                <c:pt idx="1492">
                  <c:v>819372</c:v>
                </c:pt>
                <c:pt idx="1493">
                  <c:v>819298</c:v>
                </c:pt>
                <c:pt idx="1494">
                  <c:v>819239</c:v>
                </c:pt>
                <c:pt idx="1495">
                  <c:v>819187</c:v>
                </c:pt>
                <c:pt idx="1496">
                  <c:v>819084</c:v>
                </c:pt>
                <c:pt idx="1497">
                  <c:v>818995</c:v>
                </c:pt>
                <c:pt idx="1498">
                  <c:v>818878</c:v>
                </c:pt>
                <c:pt idx="1499">
                  <c:v>818676</c:v>
                </c:pt>
                <c:pt idx="1500">
                  <c:v>818725</c:v>
                </c:pt>
                <c:pt idx="1501">
                  <c:v>819109</c:v>
                </c:pt>
                <c:pt idx="1502">
                  <c:v>819182</c:v>
                </c:pt>
                <c:pt idx="1503">
                  <c:v>819195</c:v>
                </c:pt>
                <c:pt idx="1504">
                  <c:v>819201</c:v>
                </c:pt>
                <c:pt idx="1505">
                  <c:v>819023</c:v>
                </c:pt>
                <c:pt idx="1506">
                  <c:v>818876</c:v>
                </c:pt>
                <c:pt idx="1507">
                  <c:v>818773</c:v>
                </c:pt>
                <c:pt idx="1508">
                  <c:v>818741</c:v>
                </c:pt>
                <c:pt idx="1509">
                  <c:v>818680</c:v>
                </c:pt>
                <c:pt idx="1510">
                  <c:v>818644</c:v>
                </c:pt>
                <c:pt idx="1511">
                  <c:v>818624</c:v>
                </c:pt>
                <c:pt idx="1512">
                  <c:v>818380</c:v>
                </c:pt>
                <c:pt idx="1513">
                  <c:v>818251</c:v>
                </c:pt>
                <c:pt idx="1514">
                  <c:v>818184</c:v>
                </c:pt>
                <c:pt idx="1515">
                  <c:v>818153</c:v>
                </c:pt>
                <c:pt idx="1516">
                  <c:v>818067</c:v>
                </c:pt>
                <c:pt idx="1517">
                  <c:v>818113</c:v>
                </c:pt>
                <c:pt idx="1518">
                  <c:v>817941</c:v>
                </c:pt>
                <c:pt idx="1519">
                  <c:v>817928</c:v>
                </c:pt>
                <c:pt idx="1520">
                  <c:v>817840</c:v>
                </c:pt>
                <c:pt idx="1521">
                  <c:v>817820</c:v>
                </c:pt>
                <c:pt idx="1522">
                  <c:v>817737</c:v>
                </c:pt>
                <c:pt idx="1523">
                  <c:v>817667</c:v>
                </c:pt>
                <c:pt idx="1524">
                  <c:v>817601</c:v>
                </c:pt>
                <c:pt idx="1525">
                  <c:v>817484</c:v>
                </c:pt>
                <c:pt idx="1526">
                  <c:v>817389</c:v>
                </c:pt>
                <c:pt idx="1527">
                  <c:v>817316</c:v>
                </c:pt>
                <c:pt idx="1528">
                  <c:v>817259</c:v>
                </c:pt>
                <c:pt idx="1529">
                  <c:v>817178</c:v>
                </c:pt>
                <c:pt idx="1530">
                  <c:v>817158</c:v>
                </c:pt>
                <c:pt idx="1531">
                  <c:v>817081</c:v>
                </c:pt>
                <c:pt idx="1532">
                  <c:v>816864</c:v>
                </c:pt>
                <c:pt idx="1533">
                  <c:v>816744</c:v>
                </c:pt>
                <c:pt idx="1534">
                  <c:v>816675</c:v>
                </c:pt>
                <c:pt idx="1535">
                  <c:v>816618</c:v>
                </c:pt>
                <c:pt idx="1536">
                  <c:v>816558</c:v>
                </c:pt>
                <c:pt idx="1537">
                  <c:v>816502</c:v>
                </c:pt>
                <c:pt idx="1538">
                  <c:v>816351</c:v>
                </c:pt>
                <c:pt idx="1539">
                  <c:v>816160</c:v>
                </c:pt>
                <c:pt idx="1540">
                  <c:v>816021</c:v>
                </c:pt>
                <c:pt idx="1541">
                  <c:v>815963</c:v>
                </c:pt>
                <c:pt idx="1542">
                  <c:v>815911</c:v>
                </c:pt>
                <c:pt idx="1543">
                  <c:v>815806</c:v>
                </c:pt>
                <c:pt idx="1544">
                  <c:v>815668</c:v>
                </c:pt>
                <c:pt idx="1545">
                  <c:v>815566</c:v>
                </c:pt>
                <c:pt idx="1546">
                  <c:v>815442</c:v>
                </c:pt>
                <c:pt idx="1547">
                  <c:v>815376</c:v>
                </c:pt>
                <c:pt idx="1548">
                  <c:v>815274</c:v>
                </c:pt>
                <c:pt idx="1549">
                  <c:v>815170</c:v>
                </c:pt>
                <c:pt idx="1550">
                  <c:v>814708</c:v>
                </c:pt>
                <c:pt idx="1551">
                  <c:v>814224</c:v>
                </c:pt>
                <c:pt idx="1552">
                  <c:v>814065</c:v>
                </c:pt>
                <c:pt idx="1553">
                  <c:v>813924</c:v>
                </c:pt>
                <c:pt idx="1554">
                  <c:v>813833</c:v>
                </c:pt>
              </c:numCache>
            </c:numRef>
          </c:val>
          <c:smooth val="0"/>
          <c:extLst>
            <c:ext xmlns:c16="http://schemas.microsoft.com/office/drawing/2014/chart" uri="{C3380CC4-5D6E-409C-BE32-E72D297353CC}">
              <c16:uniqueId val="{00000009-1B72-4DFF-8107-A1A7670798FB}"/>
            </c:ext>
          </c:extLst>
        </c:ser>
        <c:ser>
          <c:idx val="10"/>
          <c:order val="10"/>
          <c:tx>
            <c:strRef>
              <c:f>Sheet1!$L$1</c:f>
              <c:strCache>
                <c:ptCount val="1"/>
                <c:pt idx="0">
                  <c:v>andybaraghani</c:v>
                </c:pt>
              </c:strCache>
            </c:strRef>
          </c:tx>
          <c:spPr>
            <a:ln w="28575" cap="rnd">
              <a:solidFill>
                <a:schemeClr val="accent5">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Sheet1!$L$2:$L$1556</c:f>
              <c:numCache>
                <c:formatCode>General</c:formatCode>
                <c:ptCount val="1555"/>
                <c:pt idx="836">
                  <c:v>343141</c:v>
                </c:pt>
                <c:pt idx="837">
                  <c:v>343127</c:v>
                </c:pt>
                <c:pt idx="838">
                  <c:v>343111</c:v>
                </c:pt>
                <c:pt idx="839">
                  <c:v>343064</c:v>
                </c:pt>
                <c:pt idx="840">
                  <c:v>343017</c:v>
                </c:pt>
                <c:pt idx="841">
                  <c:v>343012</c:v>
                </c:pt>
                <c:pt idx="842">
                  <c:v>342998</c:v>
                </c:pt>
                <c:pt idx="843">
                  <c:v>342881</c:v>
                </c:pt>
                <c:pt idx="844">
                  <c:v>342913</c:v>
                </c:pt>
                <c:pt idx="845">
                  <c:v>342921</c:v>
                </c:pt>
                <c:pt idx="846">
                  <c:v>342917</c:v>
                </c:pt>
                <c:pt idx="847">
                  <c:v>342887</c:v>
                </c:pt>
                <c:pt idx="848">
                  <c:v>342842</c:v>
                </c:pt>
                <c:pt idx="849">
                  <c:v>342810</c:v>
                </c:pt>
                <c:pt idx="850">
                  <c:v>342833</c:v>
                </c:pt>
                <c:pt idx="851">
                  <c:v>342795</c:v>
                </c:pt>
                <c:pt idx="852">
                  <c:v>342710</c:v>
                </c:pt>
                <c:pt idx="853">
                  <c:v>342617</c:v>
                </c:pt>
                <c:pt idx="854">
                  <c:v>342523</c:v>
                </c:pt>
                <c:pt idx="855">
                  <c:v>342474</c:v>
                </c:pt>
                <c:pt idx="856">
                  <c:v>342370</c:v>
                </c:pt>
                <c:pt idx="857">
                  <c:v>342277</c:v>
                </c:pt>
                <c:pt idx="858">
                  <c:v>342289</c:v>
                </c:pt>
                <c:pt idx="859">
                  <c:v>342235</c:v>
                </c:pt>
                <c:pt idx="860">
                  <c:v>342234</c:v>
                </c:pt>
                <c:pt idx="861">
                  <c:v>342163</c:v>
                </c:pt>
                <c:pt idx="862">
                  <c:v>341987</c:v>
                </c:pt>
                <c:pt idx="863">
                  <c:v>341935</c:v>
                </c:pt>
                <c:pt idx="864">
                  <c:v>341896</c:v>
                </c:pt>
                <c:pt idx="865">
                  <c:v>341937</c:v>
                </c:pt>
                <c:pt idx="866">
                  <c:v>341917</c:v>
                </c:pt>
                <c:pt idx="867">
                  <c:v>341857</c:v>
                </c:pt>
                <c:pt idx="868">
                  <c:v>341798</c:v>
                </c:pt>
                <c:pt idx="869">
                  <c:v>341633</c:v>
                </c:pt>
                <c:pt idx="870">
                  <c:v>341600</c:v>
                </c:pt>
                <c:pt idx="871">
                  <c:v>341530</c:v>
                </c:pt>
                <c:pt idx="872">
                  <c:v>341471</c:v>
                </c:pt>
                <c:pt idx="873">
                  <c:v>341491</c:v>
                </c:pt>
                <c:pt idx="874">
                  <c:v>341381</c:v>
                </c:pt>
                <c:pt idx="875">
                  <c:v>341372</c:v>
                </c:pt>
                <c:pt idx="876">
                  <c:v>341421</c:v>
                </c:pt>
                <c:pt idx="877">
                  <c:v>341199</c:v>
                </c:pt>
                <c:pt idx="878">
                  <c:v>341157</c:v>
                </c:pt>
                <c:pt idx="879">
                  <c:v>341151</c:v>
                </c:pt>
                <c:pt idx="880">
                  <c:v>341144</c:v>
                </c:pt>
                <c:pt idx="881">
                  <c:v>341096</c:v>
                </c:pt>
                <c:pt idx="882">
                  <c:v>341056</c:v>
                </c:pt>
                <c:pt idx="883">
                  <c:v>341021</c:v>
                </c:pt>
                <c:pt idx="884">
                  <c:v>340946</c:v>
                </c:pt>
                <c:pt idx="885">
                  <c:v>340880</c:v>
                </c:pt>
                <c:pt idx="886">
                  <c:v>340805</c:v>
                </c:pt>
                <c:pt idx="887">
                  <c:v>340540</c:v>
                </c:pt>
                <c:pt idx="888">
                  <c:v>340447</c:v>
                </c:pt>
                <c:pt idx="889">
                  <c:v>340395</c:v>
                </c:pt>
                <c:pt idx="890">
                  <c:v>340502</c:v>
                </c:pt>
                <c:pt idx="891">
                  <c:v>340488</c:v>
                </c:pt>
                <c:pt idx="892">
                  <c:v>340435</c:v>
                </c:pt>
                <c:pt idx="893">
                  <c:v>340400</c:v>
                </c:pt>
                <c:pt idx="894">
                  <c:v>340308</c:v>
                </c:pt>
                <c:pt idx="895">
                  <c:v>340269</c:v>
                </c:pt>
                <c:pt idx="896">
                  <c:v>340205</c:v>
                </c:pt>
                <c:pt idx="897">
                  <c:v>340157</c:v>
                </c:pt>
                <c:pt idx="898">
                  <c:v>340099</c:v>
                </c:pt>
                <c:pt idx="899">
                  <c:v>340105</c:v>
                </c:pt>
                <c:pt idx="900">
                  <c:v>340073</c:v>
                </c:pt>
                <c:pt idx="901">
                  <c:v>340067</c:v>
                </c:pt>
                <c:pt idx="902">
                  <c:v>340017</c:v>
                </c:pt>
                <c:pt idx="903">
                  <c:v>340021</c:v>
                </c:pt>
                <c:pt idx="904">
                  <c:v>339973</c:v>
                </c:pt>
                <c:pt idx="905">
                  <c:v>339945</c:v>
                </c:pt>
                <c:pt idx="906">
                  <c:v>339938</c:v>
                </c:pt>
                <c:pt idx="907">
                  <c:v>339963</c:v>
                </c:pt>
                <c:pt idx="908">
                  <c:v>339930</c:v>
                </c:pt>
                <c:pt idx="909">
                  <c:v>339921</c:v>
                </c:pt>
                <c:pt idx="910">
                  <c:v>339875</c:v>
                </c:pt>
                <c:pt idx="911">
                  <c:v>339836</c:v>
                </c:pt>
                <c:pt idx="912">
                  <c:v>339827</c:v>
                </c:pt>
                <c:pt idx="913">
                  <c:v>339813</c:v>
                </c:pt>
                <c:pt idx="914">
                  <c:v>339788</c:v>
                </c:pt>
                <c:pt idx="915">
                  <c:v>339746</c:v>
                </c:pt>
                <c:pt idx="916">
                  <c:v>339711</c:v>
                </c:pt>
                <c:pt idx="917">
                  <c:v>339684</c:v>
                </c:pt>
                <c:pt idx="918">
                  <c:v>339645</c:v>
                </c:pt>
                <c:pt idx="919">
                  <c:v>339616</c:v>
                </c:pt>
                <c:pt idx="920">
                  <c:v>339597</c:v>
                </c:pt>
                <c:pt idx="921">
                  <c:v>339569</c:v>
                </c:pt>
                <c:pt idx="922">
                  <c:v>339519</c:v>
                </c:pt>
                <c:pt idx="923">
                  <c:v>339487</c:v>
                </c:pt>
                <c:pt idx="924">
                  <c:v>339440</c:v>
                </c:pt>
                <c:pt idx="925">
                  <c:v>339392</c:v>
                </c:pt>
                <c:pt idx="926">
                  <c:v>339363</c:v>
                </c:pt>
                <c:pt idx="927">
                  <c:v>339315</c:v>
                </c:pt>
                <c:pt idx="928">
                  <c:v>339245</c:v>
                </c:pt>
                <c:pt idx="929">
                  <c:v>339190</c:v>
                </c:pt>
                <c:pt idx="930">
                  <c:v>339063</c:v>
                </c:pt>
                <c:pt idx="931">
                  <c:v>338998</c:v>
                </c:pt>
                <c:pt idx="932">
                  <c:v>338944</c:v>
                </c:pt>
                <c:pt idx="933">
                  <c:v>338892</c:v>
                </c:pt>
                <c:pt idx="934">
                  <c:v>338862</c:v>
                </c:pt>
                <c:pt idx="935">
                  <c:v>338817</c:v>
                </c:pt>
                <c:pt idx="936">
                  <c:v>338809</c:v>
                </c:pt>
                <c:pt idx="937">
                  <c:v>338685</c:v>
                </c:pt>
                <c:pt idx="938">
                  <c:v>338422</c:v>
                </c:pt>
                <c:pt idx="939">
                  <c:v>338415</c:v>
                </c:pt>
                <c:pt idx="940">
                  <c:v>338260</c:v>
                </c:pt>
                <c:pt idx="941">
                  <c:v>338058</c:v>
                </c:pt>
                <c:pt idx="942">
                  <c:v>337979</c:v>
                </c:pt>
                <c:pt idx="943">
                  <c:v>337969</c:v>
                </c:pt>
                <c:pt idx="944">
                  <c:v>337931</c:v>
                </c:pt>
                <c:pt idx="945">
                  <c:v>337865</c:v>
                </c:pt>
                <c:pt idx="946">
                  <c:v>337789</c:v>
                </c:pt>
                <c:pt idx="947">
                  <c:v>337725</c:v>
                </c:pt>
                <c:pt idx="948">
                  <c:v>337691</c:v>
                </c:pt>
                <c:pt idx="949">
                  <c:v>337636</c:v>
                </c:pt>
                <c:pt idx="950">
                  <c:v>337603</c:v>
                </c:pt>
                <c:pt idx="951">
                  <c:v>337526</c:v>
                </c:pt>
                <c:pt idx="952">
                  <c:v>337384</c:v>
                </c:pt>
                <c:pt idx="953">
                  <c:v>337222</c:v>
                </c:pt>
                <c:pt idx="954">
                  <c:v>337158</c:v>
                </c:pt>
                <c:pt idx="955">
                  <c:v>337063</c:v>
                </c:pt>
                <c:pt idx="956">
                  <c:v>337004</c:v>
                </c:pt>
                <c:pt idx="957">
                  <c:v>336934</c:v>
                </c:pt>
                <c:pt idx="958">
                  <c:v>336902</c:v>
                </c:pt>
                <c:pt idx="959">
                  <c:v>336805</c:v>
                </c:pt>
                <c:pt idx="960">
                  <c:v>336759</c:v>
                </c:pt>
                <c:pt idx="961">
                  <c:v>336732</c:v>
                </c:pt>
                <c:pt idx="962">
                  <c:v>336642</c:v>
                </c:pt>
                <c:pt idx="963">
                  <c:v>336552</c:v>
                </c:pt>
                <c:pt idx="964">
                  <c:v>336493</c:v>
                </c:pt>
                <c:pt idx="965">
                  <c:v>336440</c:v>
                </c:pt>
                <c:pt idx="966">
                  <c:v>336476</c:v>
                </c:pt>
                <c:pt idx="967">
                  <c:v>336446</c:v>
                </c:pt>
                <c:pt idx="968">
                  <c:v>336389</c:v>
                </c:pt>
                <c:pt idx="969">
                  <c:v>336346</c:v>
                </c:pt>
                <c:pt idx="970">
                  <c:v>336883</c:v>
                </c:pt>
                <c:pt idx="971">
                  <c:v>337004</c:v>
                </c:pt>
                <c:pt idx="972">
                  <c:v>337038</c:v>
                </c:pt>
                <c:pt idx="973">
                  <c:v>336585</c:v>
                </c:pt>
                <c:pt idx="974">
                  <c:v>336543</c:v>
                </c:pt>
                <c:pt idx="975">
                  <c:v>336474</c:v>
                </c:pt>
                <c:pt idx="976">
                  <c:v>336483</c:v>
                </c:pt>
                <c:pt idx="977">
                  <c:v>336435</c:v>
                </c:pt>
                <c:pt idx="978">
                  <c:v>336420</c:v>
                </c:pt>
                <c:pt idx="979">
                  <c:v>336360</c:v>
                </c:pt>
                <c:pt idx="980">
                  <c:v>336355</c:v>
                </c:pt>
                <c:pt idx="981">
                  <c:v>336273</c:v>
                </c:pt>
                <c:pt idx="982">
                  <c:v>336190</c:v>
                </c:pt>
                <c:pt idx="983">
                  <c:v>336152</c:v>
                </c:pt>
                <c:pt idx="984">
                  <c:v>336178</c:v>
                </c:pt>
                <c:pt idx="985">
                  <c:v>336163</c:v>
                </c:pt>
                <c:pt idx="986">
                  <c:v>336141</c:v>
                </c:pt>
                <c:pt idx="987">
                  <c:v>336118</c:v>
                </c:pt>
                <c:pt idx="988">
                  <c:v>336107</c:v>
                </c:pt>
                <c:pt idx="989">
                  <c:v>336165</c:v>
                </c:pt>
                <c:pt idx="990">
                  <c:v>336134</c:v>
                </c:pt>
                <c:pt idx="991">
                  <c:v>336095</c:v>
                </c:pt>
                <c:pt idx="992">
                  <c:v>336070</c:v>
                </c:pt>
                <c:pt idx="993">
                  <c:v>336022</c:v>
                </c:pt>
                <c:pt idx="994">
                  <c:v>336009</c:v>
                </c:pt>
                <c:pt idx="995">
                  <c:v>335950</c:v>
                </c:pt>
                <c:pt idx="996">
                  <c:v>335917</c:v>
                </c:pt>
                <c:pt idx="997">
                  <c:v>335882</c:v>
                </c:pt>
                <c:pt idx="998">
                  <c:v>335858</c:v>
                </c:pt>
                <c:pt idx="999">
                  <c:v>335801</c:v>
                </c:pt>
                <c:pt idx="1000">
                  <c:v>335745</c:v>
                </c:pt>
                <c:pt idx="1001">
                  <c:v>335696</c:v>
                </c:pt>
                <c:pt idx="1002">
                  <c:v>335665</c:v>
                </c:pt>
                <c:pt idx="1003">
                  <c:v>335496</c:v>
                </c:pt>
                <c:pt idx="1004">
                  <c:v>335495</c:v>
                </c:pt>
                <c:pt idx="1005">
                  <c:v>335481</c:v>
                </c:pt>
                <c:pt idx="1006">
                  <c:v>335442</c:v>
                </c:pt>
                <c:pt idx="1007">
                  <c:v>335393</c:v>
                </c:pt>
                <c:pt idx="1008">
                  <c:v>335357</c:v>
                </c:pt>
                <c:pt idx="1009">
                  <c:v>335343</c:v>
                </c:pt>
                <c:pt idx="1010">
                  <c:v>335282</c:v>
                </c:pt>
                <c:pt idx="1011">
                  <c:v>335220</c:v>
                </c:pt>
                <c:pt idx="1012">
                  <c:v>335189</c:v>
                </c:pt>
                <c:pt idx="1013">
                  <c:v>335187</c:v>
                </c:pt>
                <c:pt idx="1014">
                  <c:v>335130</c:v>
                </c:pt>
                <c:pt idx="1015">
                  <c:v>335053</c:v>
                </c:pt>
                <c:pt idx="1016">
                  <c:v>335019</c:v>
                </c:pt>
                <c:pt idx="1017">
                  <c:v>335042</c:v>
                </c:pt>
                <c:pt idx="1018">
                  <c:v>335038</c:v>
                </c:pt>
                <c:pt idx="1019">
                  <c:v>335022</c:v>
                </c:pt>
                <c:pt idx="1020">
                  <c:v>335028</c:v>
                </c:pt>
                <c:pt idx="1021">
                  <c:v>334999</c:v>
                </c:pt>
                <c:pt idx="1022">
                  <c:v>334988</c:v>
                </c:pt>
                <c:pt idx="1023">
                  <c:v>335546</c:v>
                </c:pt>
                <c:pt idx="1024">
                  <c:v>335720</c:v>
                </c:pt>
                <c:pt idx="1025">
                  <c:v>335701</c:v>
                </c:pt>
                <c:pt idx="1026">
                  <c:v>335627</c:v>
                </c:pt>
                <c:pt idx="1027">
                  <c:v>335635</c:v>
                </c:pt>
                <c:pt idx="1028">
                  <c:v>335623</c:v>
                </c:pt>
                <c:pt idx="1029">
                  <c:v>335608</c:v>
                </c:pt>
                <c:pt idx="1030">
                  <c:v>335562</c:v>
                </c:pt>
                <c:pt idx="1031">
                  <c:v>335935</c:v>
                </c:pt>
                <c:pt idx="1032">
                  <c:v>335922</c:v>
                </c:pt>
                <c:pt idx="1033">
                  <c:v>335971</c:v>
                </c:pt>
                <c:pt idx="1034">
                  <c:v>335968</c:v>
                </c:pt>
                <c:pt idx="1035">
                  <c:v>335987</c:v>
                </c:pt>
                <c:pt idx="1036">
                  <c:v>335924</c:v>
                </c:pt>
                <c:pt idx="1037">
                  <c:v>335840</c:v>
                </c:pt>
                <c:pt idx="1038">
                  <c:v>335791</c:v>
                </c:pt>
                <c:pt idx="1039">
                  <c:v>335786</c:v>
                </c:pt>
                <c:pt idx="1040">
                  <c:v>335728</c:v>
                </c:pt>
                <c:pt idx="1041">
                  <c:v>335705</c:v>
                </c:pt>
                <c:pt idx="1042">
                  <c:v>335672</c:v>
                </c:pt>
                <c:pt idx="1043">
                  <c:v>335630</c:v>
                </c:pt>
                <c:pt idx="1044">
                  <c:v>335559</c:v>
                </c:pt>
                <c:pt idx="1045">
                  <c:v>335533</c:v>
                </c:pt>
                <c:pt idx="1046">
                  <c:v>335504</c:v>
                </c:pt>
                <c:pt idx="1047">
                  <c:v>335487</c:v>
                </c:pt>
                <c:pt idx="1048">
                  <c:v>335240</c:v>
                </c:pt>
                <c:pt idx="1049">
                  <c:v>335153</c:v>
                </c:pt>
                <c:pt idx="1050">
                  <c:v>335085</c:v>
                </c:pt>
                <c:pt idx="1051">
                  <c:v>335081</c:v>
                </c:pt>
                <c:pt idx="1052">
                  <c:v>335057</c:v>
                </c:pt>
                <c:pt idx="1053">
                  <c:v>335049</c:v>
                </c:pt>
                <c:pt idx="1054">
                  <c:v>334956</c:v>
                </c:pt>
                <c:pt idx="1055">
                  <c:v>334948</c:v>
                </c:pt>
                <c:pt idx="1056">
                  <c:v>334928</c:v>
                </c:pt>
                <c:pt idx="1057">
                  <c:v>334862</c:v>
                </c:pt>
                <c:pt idx="1058">
                  <c:v>334753</c:v>
                </c:pt>
                <c:pt idx="1059">
                  <c:v>334680</c:v>
                </c:pt>
                <c:pt idx="1060">
                  <c:v>334669</c:v>
                </c:pt>
                <c:pt idx="1061">
                  <c:v>334572</c:v>
                </c:pt>
                <c:pt idx="1062">
                  <c:v>334444</c:v>
                </c:pt>
                <c:pt idx="1063">
                  <c:v>334383</c:v>
                </c:pt>
                <c:pt idx="1064">
                  <c:v>334320</c:v>
                </c:pt>
                <c:pt idx="1065">
                  <c:v>334299</c:v>
                </c:pt>
                <c:pt idx="1066">
                  <c:v>334268</c:v>
                </c:pt>
                <c:pt idx="1067">
                  <c:v>334220</c:v>
                </c:pt>
                <c:pt idx="1068">
                  <c:v>334181</c:v>
                </c:pt>
                <c:pt idx="1069">
                  <c:v>334162</c:v>
                </c:pt>
                <c:pt idx="1070">
                  <c:v>334155</c:v>
                </c:pt>
                <c:pt idx="1071">
                  <c:v>334119</c:v>
                </c:pt>
                <c:pt idx="1072">
                  <c:v>334082</c:v>
                </c:pt>
                <c:pt idx="1073">
                  <c:v>334030</c:v>
                </c:pt>
                <c:pt idx="1074">
                  <c:v>334032</c:v>
                </c:pt>
                <c:pt idx="1075">
                  <c:v>333927</c:v>
                </c:pt>
                <c:pt idx="1076">
                  <c:v>333884</c:v>
                </c:pt>
                <c:pt idx="1077">
                  <c:v>333803</c:v>
                </c:pt>
                <c:pt idx="1078">
                  <c:v>333777</c:v>
                </c:pt>
                <c:pt idx="1079">
                  <c:v>333728</c:v>
                </c:pt>
                <c:pt idx="1080">
                  <c:v>333679</c:v>
                </c:pt>
                <c:pt idx="1081">
                  <c:v>333687</c:v>
                </c:pt>
                <c:pt idx="1082">
                  <c:v>333695</c:v>
                </c:pt>
                <c:pt idx="1083">
                  <c:v>333677</c:v>
                </c:pt>
                <c:pt idx="1084">
                  <c:v>333653</c:v>
                </c:pt>
                <c:pt idx="1085">
                  <c:v>333625</c:v>
                </c:pt>
                <c:pt idx="1086">
                  <c:v>333593</c:v>
                </c:pt>
                <c:pt idx="1087">
                  <c:v>333559</c:v>
                </c:pt>
                <c:pt idx="1088">
                  <c:v>333551</c:v>
                </c:pt>
                <c:pt idx="1089">
                  <c:v>333547</c:v>
                </c:pt>
                <c:pt idx="1090">
                  <c:v>333478</c:v>
                </c:pt>
                <c:pt idx="1091">
                  <c:v>333407</c:v>
                </c:pt>
                <c:pt idx="1092">
                  <c:v>333289</c:v>
                </c:pt>
                <c:pt idx="1093">
                  <c:v>333206</c:v>
                </c:pt>
                <c:pt idx="1094">
                  <c:v>333155</c:v>
                </c:pt>
                <c:pt idx="1095">
                  <c:v>333119</c:v>
                </c:pt>
                <c:pt idx="1096">
                  <c:v>332748</c:v>
                </c:pt>
                <c:pt idx="1097">
                  <c:v>332560</c:v>
                </c:pt>
                <c:pt idx="1098">
                  <c:v>332390</c:v>
                </c:pt>
                <c:pt idx="1099">
                  <c:v>332239</c:v>
                </c:pt>
                <c:pt idx="1100">
                  <c:v>332148</c:v>
                </c:pt>
                <c:pt idx="1101">
                  <c:v>332098</c:v>
                </c:pt>
                <c:pt idx="1102">
                  <c:v>332047</c:v>
                </c:pt>
                <c:pt idx="1103">
                  <c:v>332027</c:v>
                </c:pt>
                <c:pt idx="1104">
                  <c:v>332036</c:v>
                </c:pt>
                <c:pt idx="1105">
                  <c:v>332006</c:v>
                </c:pt>
                <c:pt idx="1106">
                  <c:v>332004</c:v>
                </c:pt>
                <c:pt idx="1107">
                  <c:v>331962</c:v>
                </c:pt>
                <c:pt idx="1108">
                  <c:v>331955</c:v>
                </c:pt>
                <c:pt idx="1109">
                  <c:v>331897</c:v>
                </c:pt>
                <c:pt idx="1110">
                  <c:v>331866</c:v>
                </c:pt>
                <c:pt idx="1111">
                  <c:v>331911</c:v>
                </c:pt>
                <c:pt idx="1112">
                  <c:v>331865</c:v>
                </c:pt>
                <c:pt idx="1113">
                  <c:v>331849</c:v>
                </c:pt>
                <c:pt idx="1114">
                  <c:v>331781</c:v>
                </c:pt>
                <c:pt idx="1115">
                  <c:v>331747</c:v>
                </c:pt>
                <c:pt idx="1116">
                  <c:v>331716</c:v>
                </c:pt>
                <c:pt idx="1117">
                  <c:v>331715</c:v>
                </c:pt>
                <c:pt idx="1118">
                  <c:v>331679</c:v>
                </c:pt>
                <c:pt idx="1119">
                  <c:v>331637</c:v>
                </c:pt>
                <c:pt idx="1120">
                  <c:v>331556</c:v>
                </c:pt>
                <c:pt idx="1121">
                  <c:v>331483</c:v>
                </c:pt>
                <c:pt idx="1122">
                  <c:v>331386</c:v>
                </c:pt>
                <c:pt idx="1123">
                  <c:v>331301</c:v>
                </c:pt>
                <c:pt idx="1124">
                  <c:v>331237</c:v>
                </c:pt>
                <c:pt idx="1125">
                  <c:v>331177</c:v>
                </c:pt>
                <c:pt idx="1126">
                  <c:v>331116</c:v>
                </c:pt>
                <c:pt idx="1127">
                  <c:v>331089</c:v>
                </c:pt>
                <c:pt idx="1128">
                  <c:v>331053</c:v>
                </c:pt>
                <c:pt idx="1129">
                  <c:v>331046</c:v>
                </c:pt>
                <c:pt idx="1130">
                  <c:v>331035</c:v>
                </c:pt>
                <c:pt idx="1131">
                  <c:v>331008</c:v>
                </c:pt>
                <c:pt idx="1132">
                  <c:v>331000</c:v>
                </c:pt>
                <c:pt idx="1133">
                  <c:v>330963</c:v>
                </c:pt>
                <c:pt idx="1134">
                  <c:v>330907</c:v>
                </c:pt>
                <c:pt idx="1135">
                  <c:v>330820</c:v>
                </c:pt>
                <c:pt idx="1136">
                  <c:v>330791</c:v>
                </c:pt>
                <c:pt idx="1137">
                  <c:v>330743</c:v>
                </c:pt>
                <c:pt idx="1138">
                  <c:v>330675</c:v>
                </c:pt>
                <c:pt idx="1139">
                  <c:v>330641</c:v>
                </c:pt>
                <c:pt idx="1140">
                  <c:v>330615</c:v>
                </c:pt>
                <c:pt idx="1141">
                  <c:v>330578</c:v>
                </c:pt>
                <c:pt idx="1142">
                  <c:v>330536</c:v>
                </c:pt>
                <c:pt idx="1143">
                  <c:v>330493</c:v>
                </c:pt>
                <c:pt idx="1144">
                  <c:v>330417</c:v>
                </c:pt>
                <c:pt idx="1145">
                  <c:v>330435</c:v>
                </c:pt>
                <c:pt idx="1146">
                  <c:v>330398</c:v>
                </c:pt>
                <c:pt idx="1147">
                  <c:v>330329</c:v>
                </c:pt>
                <c:pt idx="1148">
                  <c:v>330294</c:v>
                </c:pt>
                <c:pt idx="1149">
                  <c:v>330260</c:v>
                </c:pt>
                <c:pt idx="1150">
                  <c:v>330274</c:v>
                </c:pt>
                <c:pt idx="1151">
                  <c:v>330266</c:v>
                </c:pt>
                <c:pt idx="1152">
                  <c:v>330272</c:v>
                </c:pt>
                <c:pt idx="1153">
                  <c:v>330247</c:v>
                </c:pt>
                <c:pt idx="1154">
                  <c:v>330209</c:v>
                </c:pt>
                <c:pt idx="1155">
                  <c:v>330168</c:v>
                </c:pt>
                <c:pt idx="1156">
                  <c:v>330109</c:v>
                </c:pt>
                <c:pt idx="1157">
                  <c:v>330052</c:v>
                </c:pt>
                <c:pt idx="1158">
                  <c:v>330061</c:v>
                </c:pt>
                <c:pt idx="1159">
                  <c:v>330055</c:v>
                </c:pt>
                <c:pt idx="1160">
                  <c:v>330019</c:v>
                </c:pt>
                <c:pt idx="1161">
                  <c:v>329983</c:v>
                </c:pt>
                <c:pt idx="1162">
                  <c:v>329919</c:v>
                </c:pt>
                <c:pt idx="1163">
                  <c:v>329874</c:v>
                </c:pt>
                <c:pt idx="1164">
                  <c:v>329856</c:v>
                </c:pt>
                <c:pt idx="1165">
                  <c:v>329792</c:v>
                </c:pt>
                <c:pt idx="1166">
                  <c:v>329761</c:v>
                </c:pt>
                <c:pt idx="1167">
                  <c:v>329660</c:v>
                </c:pt>
                <c:pt idx="1168">
                  <c:v>329617</c:v>
                </c:pt>
                <c:pt idx="1169">
                  <c:v>329575</c:v>
                </c:pt>
                <c:pt idx="1170">
                  <c:v>329536</c:v>
                </c:pt>
                <c:pt idx="1171">
                  <c:v>329513</c:v>
                </c:pt>
                <c:pt idx="1172">
                  <c:v>329534</c:v>
                </c:pt>
                <c:pt idx="1173">
                  <c:v>329342</c:v>
                </c:pt>
                <c:pt idx="1174">
                  <c:v>329250</c:v>
                </c:pt>
                <c:pt idx="1175">
                  <c:v>329177</c:v>
                </c:pt>
                <c:pt idx="1176">
                  <c:v>329184</c:v>
                </c:pt>
                <c:pt idx="1177">
                  <c:v>329175</c:v>
                </c:pt>
                <c:pt idx="1178">
                  <c:v>329217</c:v>
                </c:pt>
                <c:pt idx="1179">
                  <c:v>329208</c:v>
                </c:pt>
                <c:pt idx="1180">
                  <c:v>329205</c:v>
                </c:pt>
                <c:pt idx="1181">
                  <c:v>329176</c:v>
                </c:pt>
                <c:pt idx="1182">
                  <c:v>329190</c:v>
                </c:pt>
                <c:pt idx="1183">
                  <c:v>329168</c:v>
                </c:pt>
                <c:pt idx="1184">
                  <c:v>329137</c:v>
                </c:pt>
                <c:pt idx="1185">
                  <c:v>329140</c:v>
                </c:pt>
                <c:pt idx="1186">
                  <c:v>329097</c:v>
                </c:pt>
                <c:pt idx="1187">
                  <c:v>329072</c:v>
                </c:pt>
                <c:pt idx="1188">
                  <c:v>329023</c:v>
                </c:pt>
                <c:pt idx="1189">
                  <c:v>328996</c:v>
                </c:pt>
                <c:pt idx="1190">
                  <c:v>328974</c:v>
                </c:pt>
                <c:pt idx="1191">
                  <c:v>328963</c:v>
                </c:pt>
                <c:pt idx="1192">
                  <c:v>329005</c:v>
                </c:pt>
                <c:pt idx="1193">
                  <c:v>329007</c:v>
                </c:pt>
                <c:pt idx="1194">
                  <c:v>328988</c:v>
                </c:pt>
                <c:pt idx="1195">
                  <c:v>328983</c:v>
                </c:pt>
                <c:pt idx="1196">
                  <c:v>328793</c:v>
                </c:pt>
                <c:pt idx="1197">
                  <c:v>328704</c:v>
                </c:pt>
                <c:pt idx="1198">
                  <c:v>328653</c:v>
                </c:pt>
                <c:pt idx="1199">
                  <c:v>328668</c:v>
                </c:pt>
                <c:pt idx="1200">
                  <c:v>328670</c:v>
                </c:pt>
                <c:pt idx="1201">
                  <c:v>328630</c:v>
                </c:pt>
                <c:pt idx="1202">
                  <c:v>328599</c:v>
                </c:pt>
                <c:pt idx="1203">
                  <c:v>328550</c:v>
                </c:pt>
                <c:pt idx="1204">
                  <c:v>328486</c:v>
                </c:pt>
                <c:pt idx="1205">
                  <c:v>328494</c:v>
                </c:pt>
                <c:pt idx="1206">
                  <c:v>328456</c:v>
                </c:pt>
                <c:pt idx="1207">
                  <c:v>328505</c:v>
                </c:pt>
                <c:pt idx="1208">
                  <c:v>328542</c:v>
                </c:pt>
                <c:pt idx="1209">
                  <c:v>328580</c:v>
                </c:pt>
                <c:pt idx="1210">
                  <c:v>328574</c:v>
                </c:pt>
                <c:pt idx="1211">
                  <c:v>328835</c:v>
                </c:pt>
                <c:pt idx="1212">
                  <c:v>328714</c:v>
                </c:pt>
                <c:pt idx="1213">
                  <c:v>328677</c:v>
                </c:pt>
                <c:pt idx="1214">
                  <c:v>329183</c:v>
                </c:pt>
                <c:pt idx="1215">
                  <c:v>329534</c:v>
                </c:pt>
                <c:pt idx="1216">
                  <c:v>329703</c:v>
                </c:pt>
                <c:pt idx="1217">
                  <c:v>329711</c:v>
                </c:pt>
                <c:pt idx="1218">
                  <c:v>329674</c:v>
                </c:pt>
                <c:pt idx="1219">
                  <c:v>329612</c:v>
                </c:pt>
                <c:pt idx="1220">
                  <c:v>329605</c:v>
                </c:pt>
                <c:pt idx="1221">
                  <c:v>329507</c:v>
                </c:pt>
                <c:pt idx="1222">
                  <c:v>329493</c:v>
                </c:pt>
                <c:pt idx="1223">
                  <c:v>329462</c:v>
                </c:pt>
                <c:pt idx="1224">
                  <c:v>329438</c:v>
                </c:pt>
                <c:pt idx="1225">
                  <c:v>329412</c:v>
                </c:pt>
                <c:pt idx="1226">
                  <c:v>329348</c:v>
                </c:pt>
                <c:pt idx="1227">
                  <c:v>329344</c:v>
                </c:pt>
                <c:pt idx="1228">
                  <c:v>329550</c:v>
                </c:pt>
                <c:pt idx="1229">
                  <c:v>329533</c:v>
                </c:pt>
                <c:pt idx="1230">
                  <c:v>329579</c:v>
                </c:pt>
                <c:pt idx="1231">
                  <c:v>329677</c:v>
                </c:pt>
                <c:pt idx="1232">
                  <c:v>329498</c:v>
                </c:pt>
                <c:pt idx="1233">
                  <c:v>329412</c:v>
                </c:pt>
                <c:pt idx="1234">
                  <c:v>329548</c:v>
                </c:pt>
                <c:pt idx="1235">
                  <c:v>329833</c:v>
                </c:pt>
                <c:pt idx="1236">
                  <c:v>329857</c:v>
                </c:pt>
                <c:pt idx="1237">
                  <c:v>329862</c:v>
                </c:pt>
                <c:pt idx="1238">
                  <c:v>329852</c:v>
                </c:pt>
                <c:pt idx="1239">
                  <c:v>329906</c:v>
                </c:pt>
                <c:pt idx="1240">
                  <c:v>330221</c:v>
                </c:pt>
                <c:pt idx="1241">
                  <c:v>330422</c:v>
                </c:pt>
                <c:pt idx="1242">
                  <c:v>330652</c:v>
                </c:pt>
                <c:pt idx="1243">
                  <c:v>330846</c:v>
                </c:pt>
                <c:pt idx="1244">
                  <c:v>330922</c:v>
                </c:pt>
                <c:pt idx="1245">
                  <c:v>330967</c:v>
                </c:pt>
                <c:pt idx="1246">
                  <c:v>331007</c:v>
                </c:pt>
                <c:pt idx="1247">
                  <c:v>331027</c:v>
                </c:pt>
                <c:pt idx="1248">
                  <c:v>331122</c:v>
                </c:pt>
                <c:pt idx="1249">
                  <c:v>331185</c:v>
                </c:pt>
                <c:pt idx="1250">
                  <c:v>331312</c:v>
                </c:pt>
                <c:pt idx="1251">
                  <c:v>331375</c:v>
                </c:pt>
                <c:pt idx="1252">
                  <c:v>331301</c:v>
                </c:pt>
                <c:pt idx="1253">
                  <c:v>331322</c:v>
                </c:pt>
                <c:pt idx="1254">
                  <c:v>331411</c:v>
                </c:pt>
                <c:pt idx="1255">
                  <c:v>331543</c:v>
                </c:pt>
                <c:pt idx="1256">
                  <c:v>331630</c:v>
                </c:pt>
                <c:pt idx="1257">
                  <c:v>331761</c:v>
                </c:pt>
                <c:pt idx="1258">
                  <c:v>332162</c:v>
                </c:pt>
                <c:pt idx="1259">
                  <c:v>332168</c:v>
                </c:pt>
                <c:pt idx="1260">
                  <c:v>332206</c:v>
                </c:pt>
                <c:pt idx="1261">
                  <c:v>332330</c:v>
                </c:pt>
                <c:pt idx="1262">
                  <c:v>332373</c:v>
                </c:pt>
                <c:pt idx="1263">
                  <c:v>332421</c:v>
                </c:pt>
                <c:pt idx="1264">
                  <c:v>332476</c:v>
                </c:pt>
                <c:pt idx="1265">
                  <c:v>332910</c:v>
                </c:pt>
                <c:pt idx="1266">
                  <c:v>333307</c:v>
                </c:pt>
                <c:pt idx="1267">
                  <c:v>333407</c:v>
                </c:pt>
                <c:pt idx="1268">
                  <c:v>333418</c:v>
                </c:pt>
                <c:pt idx="1269">
                  <c:v>333437</c:v>
                </c:pt>
                <c:pt idx="1270">
                  <c:v>333435</c:v>
                </c:pt>
                <c:pt idx="1271">
                  <c:v>333355</c:v>
                </c:pt>
                <c:pt idx="1272">
                  <c:v>333238</c:v>
                </c:pt>
                <c:pt idx="1273">
                  <c:v>333248</c:v>
                </c:pt>
                <c:pt idx="1274">
                  <c:v>333169</c:v>
                </c:pt>
                <c:pt idx="1275">
                  <c:v>333152</c:v>
                </c:pt>
                <c:pt idx="1276">
                  <c:v>333134</c:v>
                </c:pt>
                <c:pt idx="1277">
                  <c:v>333135</c:v>
                </c:pt>
                <c:pt idx="1278">
                  <c:v>333152</c:v>
                </c:pt>
                <c:pt idx="1279">
                  <c:v>333121</c:v>
                </c:pt>
                <c:pt idx="1280">
                  <c:v>333088</c:v>
                </c:pt>
                <c:pt idx="1281">
                  <c:v>333065</c:v>
                </c:pt>
                <c:pt idx="1282">
                  <c:v>333050</c:v>
                </c:pt>
                <c:pt idx="1283">
                  <c:v>333024</c:v>
                </c:pt>
                <c:pt idx="1284">
                  <c:v>332976</c:v>
                </c:pt>
                <c:pt idx="1285">
                  <c:v>333019</c:v>
                </c:pt>
                <c:pt idx="1286">
                  <c:v>333009</c:v>
                </c:pt>
                <c:pt idx="1287">
                  <c:v>332925</c:v>
                </c:pt>
                <c:pt idx="1290">
                  <c:v>332835</c:v>
                </c:pt>
                <c:pt idx="1291">
                  <c:v>332804</c:v>
                </c:pt>
                <c:pt idx="1292">
                  <c:v>332811</c:v>
                </c:pt>
                <c:pt idx="1294">
                  <c:v>332784</c:v>
                </c:pt>
                <c:pt idx="1295">
                  <c:v>332798</c:v>
                </c:pt>
                <c:pt idx="1296">
                  <c:v>332957</c:v>
                </c:pt>
                <c:pt idx="1297">
                  <c:v>332946</c:v>
                </c:pt>
                <c:pt idx="1298">
                  <c:v>332945</c:v>
                </c:pt>
                <c:pt idx="1299">
                  <c:v>332922</c:v>
                </c:pt>
                <c:pt idx="1300">
                  <c:v>332894</c:v>
                </c:pt>
                <c:pt idx="1301">
                  <c:v>332858</c:v>
                </c:pt>
                <c:pt idx="1302">
                  <c:v>332785</c:v>
                </c:pt>
                <c:pt idx="1303">
                  <c:v>332846</c:v>
                </c:pt>
                <c:pt idx="1304">
                  <c:v>332818</c:v>
                </c:pt>
                <c:pt idx="1305">
                  <c:v>332779</c:v>
                </c:pt>
                <c:pt idx="1306">
                  <c:v>332715</c:v>
                </c:pt>
                <c:pt idx="1307">
                  <c:v>332753</c:v>
                </c:pt>
                <c:pt idx="1308">
                  <c:v>332789</c:v>
                </c:pt>
                <c:pt idx="1309">
                  <c:v>332846</c:v>
                </c:pt>
                <c:pt idx="1310">
                  <c:v>332848</c:v>
                </c:pt>
                <c:pt idx="1311">
                  <c:v>332846</c:v>
                </c:pt>
                <c:pt idx="1312">
                  <c:v>332855</c:v>
                </c:pt>
                <c:pt idx="1313">
                  <c:v>332858</c:v>
                </c:pt>
                <c:pt idx="1314">
                  <c:v>332883</c:v>
                </c:pt>
                <c:pt idx="1315">
                  <c:v>332884</c:v>
                </c:pt>
                <c:pt idx="1316">
                  <c:v>332857</c:v>
                </c:pt>
                <c:pt idx="1317">
                  <c:v>332909</c:v>
                </c:pt>
                <c:pt idx="1318">
                  <c:v>332969</c:v>
                </c:pt>
                <c:pt idx="1319">
                  <c:v>333024</c:v>
                </c:pt>
                <c:pt idx="1320">
                  <c:v>333180</c:v>
                </c:pt>
                <c:pt idx="1321">
                  <c:v>333267</c:v>
                </c:pt>
                <c:pt idx="1322">
                  <c:v>333352</c:v>
                </c:pt>
                <c:pt idx="1323">
                  <c:v>333384</c:v>
                </c:pt>
                <c:pt idx="1324">
                  <c:v>333394</c:v>
                </c:pt>
                <c:pt idx="1325">
                  <c:v>333406</c:v>
                </c:pt>
                <c:pt idx="1326">
                  <c:v>333416</c:v>
                </c:pt>
                <c:pt idx="1327">
                  <c:v>333443</c:v>
                </c:pt>
                <c:pt idx="1328">
                  <c:v>333414</c:v>
                </c:pt>
                <c:pt idx="1329">
                  <c:v>333351</c:v>
                </c:pt>
                <c:pt idx="1330">
                  <c:v>333226</c:v>
                </c:pt>
                <c:pt idx="1331">
                  <c:v>333176</c:v>
                </c:pt>
                <c:pt idx="1332">
                  <c:v>333130</c:v>
                </c:pt>
                <c:pt idx="1333">
                  <c:v>333128</c:v>
                </c:pt>
                <c:pt idx="1334">
                  <c:v>333110</c:v>
                </c:pt>
                <c:pt idx="1335">
                  <c:v>333071</c:v>
                </c:pt>
                <c:pt idx="1336">
                  <c:v>333054</c:v>
                </c:pt>
                <c:pt idx="1337">
                  <c:v>333048</c:v>
                </c:pt>
                <c:pt idx="1338">
                  <c:v>333043</c:v>
                </c:pt>
                <c:pt idx="1339">
                  <c:v>333269</c:v>
                </c:pt>
                <c:pt idx="1340">
                  <c:v>333246</c:v>
                </c:pt>
                <c:pt idx="1341">
                  <c:v>333205</c:v>
                </c:pt>
                <c:pt idx="1342">
                  <c:v>333277</c:v>
                </c:pt>
                <c:pt idx="1343">
                  <c:v>333247</c:v>
                </c:pt>
                <c:pt idx="1344">
                  <c:v>333159</c:v>
                </c:pt>
                <c:pt idx="1345">
                  <c:v>333112</c:v>
                </c:pt>
                <c:pt idx="1346">
                  <c:v>333061</c:v>
                </c:pt>
                <c:pt idx="1347">
                  <c:v>333014</c:v>
                </c:pt>
                <c:pt idx="1348">
                  <c:v>332972</c:v>
                </c:pt>
                <c:pt idx="1349">
                  <c:v>332973</c:v>
                </c:pt>
                <c:pt idx="1350">
                  <c:v>332958</c:v>
                </c:pt>
                <c:pt idx="1351">
                  <c:v>332940</c:v>
                </c:pt>
                <c:pt idx="1352">
                  <c:v>332917</c:v>
                </c:pt>
                <c:pt idx="1353">
                  <c:v>332933</c:v>
                </c:pt>
                <c:pt idx="1354">
                  <c:v>332908</c:v>
                </c:pt>
                <c:pt idx="1355">
                  <c:v>332908</c:v>
                </c:pt>
                <c:pt idx="1356">
                  <c:v>333069</c:v>
                </c:pt>
                <c:pt idx="1357">
                  <c:v>333078</c:v>
                </c:pt>
                <c:pt idx="1358">
                  <c:v>333075</c:v>
                </c:pt>
                <c:pt idx="1359">
                  <c:v>333042</c:v>
                </c:pt>
                <c:pt idx="1360">
                  <c:v>333068</c:v>
                </c:pt>
                <c:pt idx="1361">
                  <c:v>333071</c:v>
                </c:pt>
                <c:pt idx="1362">
                  <c:v>333053</c:v>
                </c:pt>
                <c:pt idx="1363">
                  <c:v>333053</c:v>
                </c:pt>
                <c:pt idx="1364">
                  <c:v>333042</c:v>
                </c:pt>
                <c:pt idx="1365">
                  <c:v>333017</c:v>
                </c:pt>
                <c:pt idx="1366">
                  <c:v>332993</c:v>
                </c:pt>
                <c:pt idx="1367">
                  <c:v>332856</c:v>
                </c:pt>
                <c:pt idx="1368">
                  <c:v>332725</c:v>
                </c:pt>
                <c:pt idx="1369">
                  <c:v>332834</c:v>
                </c:pt>
                <c:pt idx="1370">
                  <c:v>332754</c:v>
                </c:pt>
                <c:pt idx="1371">
                  <c:v>332727</c:v>
                </c:pt>
                <c:pt idx="1372">
                  <c:v>332695</c:v>
                </c:pt>
                <c:pt idx="1373">
                  <c:v>332692</c:v>
                </c:pt>
                <c:pt idx="1374">
                  <c:v>332697</c:v>
                </c:pt>
                <c:pt idx="1375">
                  <c:v>332679</c:v>
                </c:pt>
                <c:pt idx="1376">
                  <c:v>332693</c:v>
                </c:pt>
                <c:pt idx="1377">
                  <c:v>332670</c:v>
                </c:pt>
                <c:pt idx="1378">
                  <c:v>332645</c:v>
                </c:pt>
                <c:pt idx="1379">
                  <c:v>332539</c:v>
                </c:pt>
                <c:pt idx="1380">
                  <c:v>332507</c:v>
                </c:pt>
                <c:pt idx="1381">
                  <c:v>332512</c:v>
                </c:pt>
                <c:pt idx="1382">
                  <c:v>332511</c:v>
                </c:pt>
                <c:pt idx="1383">
                  <c:v>332465</c:v>
                </c:pt>
                <c:pt idx="1384">
                  <c:v>332430</c:v>
                </c:pt>
                <c:pt idx="1385">
                  <c:v>332394</c:v>
                </c:pt>
                <c:pt idx="1386">
                  <c:v>332365</c:v>
                </c:pt>
                <c:pt idx="1387">
                  <c:v>332868</c:v>
                </c:pt>
                <c:pt idx="1388">
                  <c:v>332934</c:v>
                </c:pt>
                <c:pt idx="1389">
                  <c:v>332986</c:v>
                </c:pt>
                <c:pt idx="1390">
                  <c:v>333046</c:v>
                </c:pt>
                <c:pt idx="1391">
                  <c:v>333079</c:v>
                </c:pt>
                <c:pt idx="1392">
                  <c:v>333071</c:v>
                </c:pt>
                <c:pt idx="1393">
                  <c:v>333090</c:v>
                </c:pt>
                <c:pt idx="1394">
                  <c:v>333091</c:v>
                </c:pt>
                <c:pt idx="1395">
                  <c:v>333120</c:v>
                </c:pt>
                <c:pt idx="1396">
                  <c:v>333205</c:v>
                </c:pt>
                <c:pt idx="1397">
                  <c:v>333215</c:v>
                </c:pt>
                <c:pt idx="1398">
                  <c:v>333197</c:v>
                </c:pt>
                <c:pt idx="1399">
                  <c:v>332119</c:v>
                </c:pt>
                <c:pt idx="1400">
                  <c:v>333123</c:v>
                </c:pt>
                <c:pt idx="1401">
                  <c:v>333084</c:v>
                </c:pt>
                <c:pt idx="1402">
                  <c:v>333080</c:v>
                </c:pt>
                <c:pt idx="1403">
                  <c:v>333064</c:v>
                </c:pt>
                <c:pt idx="1404">
                  <c:v>333071</c:v>
                </c:pt>
                <c:pt idx="1405">
                  <c:v>333016</c:v>
                </c:pt>
                <c:pt idx="1406">
                  <c:v>333008</c:v>
                </c:pt>
                <c:pt idx="1407">
                  <c:v>332977</c:v>
                </c:pt>
                <c:pt idx="1408">
                  <c:v>332939</c:v>
                </c:pt>
                <c:pt idx="1409">
                  <c:v>332916</c:v>
                </c:pt>
                <c:pt idx="1410">
                  <c:v>332899</c:v>
                </c:pt>
                <c:pt idx="1411">
                  <c:v>332916</c:v>
                </c:pt>
                <c:pt idx="1412">
                  <c:v>332914</c:v>
                </c:pt>
                <c:pt idx="1413">
                  <c:v>332892</c:v>
                </c:pt>
                <c:pt idx="1414">
                  <c:v>332873</c:v>
                </c:pt>
                <c:pt idx="1415">
                  <c:v>332871</c:v>
                </c:pt>
                <c:pt idx="1416">
                  <c:v>332896</c:v>
                </c:pt>
                <c:pt idx="1417">
                  <c:v>332917</c:v>
                </c:pt>
                <c:pt idx="1418">
                  <c:v>332905</c:v>
                </c:pt>
                <c:pt idx="1419">
                  <c:v>332872</c:v>
                </c:pt>
                <c:pt idx="1420">
                  <c:v>332803</c:v>
                </c:pt>
                <c:pt idx="1421">
                  <c:v>332783</c:v>
                </c:pt>
                <c:pt idx="1422">
                  <c:v>332913</c:v>
                </c:pt>
                <c:pt idx="1423">
                  <c:v>332985</c:v>
                </c:pt>
                <c:pt idx="1424">
                  <c:v>332973</c:v>
                </c:pt>
                <c:pt idx="1425">
                  <c:v>332979</c:v>
                </c:pt>
                <c:pt idx="1426">
                  <c:v>332953</c:v>
                </c:pt>
                <c:pt idx="1427">
                  <c:v>332809</c:v>
                </c:pt>
                <c:pt idx="1428">
                  <c:v>332785</c:v>
                </c:pt>
                <c:pt idx="1429">
                  <c:v>332647</c:v>
                </c:pt>
                <c:pt idx="1430">
                  <c:v>332503</c:v>
                </c:pt>
                <c:pt idx="1431">
                  <c:v>332450</c:v>
                </c:pt>
                <c:pt idx="1432">
                  <c:v>332402</c:v>
                </c:pt>
                <c:pt idx="1433">
                  <c:v>332374</c:v>
                </c:pt>
                <c:pt idx="1434">
                  <c:v>332321</c:v>
                </c:pt>
                <c:pt idx="1435">
                  <c:v>332314</c:v>
                </c:pt>
                <c:pt idx="1436">
                  <c:v>332328</c:v>
                </c:pt>
                <c:pt idx="1437">
                  <c:v>332382</c:v>
                </c:pt>
                <c:pt idx="1438">
                  <c:v>332387</c:v>
                </c:pt>
                <c:pt idx="1439">
                  <c:v>332416</c:v>
                </c:pt>
                <c:pt idx="1440">
                  <c:v>332407</c:v>
                </c:pt>
                <c:pt idx="1441">
                  <c:v>332379</c:v>
                </c:pt>
                <c:pt idx="1442">
                  <c:v>332268</c:v>
                </c:pt>
                <c:pt idx="1443">
                  <c:v>332225</c:v>
                </c:pt>
                <c:pt idx="1444">
                  <c:v>332252</c:v>
                </c:pt>
                <c:pt idx="1445">
                  <c:v>332249</c:v>
                </c:pt>
                <c:pt idx="1446">
                  <c:v>332248</c:v>
                </c:pt>
                <c:pt idx="1447">
                  <c:v>332233</c:v>
                </c:pt>
                <c:pt idx="1448">
                  <c:v>332207</c:v>
                </c:pt>
                <c:pt idx="1449">
                  <c:v>332209</c:v>
                </c:pt>
                <c:pt idx="1450">
                  <c:v>332224</c:v>
                </c:pt>
                <c:pt idx="1451">
                  <c:v>332216</c:v>
                </c:pt>
                <c:pt idx="1452">
                  <c:v>332240</c:v>
                </c:pt>
                <c:pt idx="1453">
                  <c:v>332238</c:v>
                </c:pt>
                <c:pt idx="1454">
                  <c:v>332274</c:v>
                </c:pt>
                <c:pt idx="1455">
                  <c:v>332303</c:v>
                </c:pt>
                <c:pt idx="1456">
                  <c:v>332273</c:v>
                </c:pt>
                <c:pt idx="1457">
                  <c:v>332217</c:v>
                </c:pt>
                <c:pt idx="1458">
                  <c:v>332195</c:v>
                </c:pt>
                <c:pt idx="1459">
                  <c:v>332197</c:v>
                </c:pt>
                <c:pt idx="1460">
                  <c:v>332131</c:v>
                </c:pt>
                <c:pt idx="1461">
                  <c:v>331994</c:v>
                </c:pt>
                <c:pt idx="1462">
                  <c:v>331925</c:v>
                </c:pt>
                <c:pt idx="1463">
                  <c:v>331877</c:v>
                </c:pt>
                <c:pt idx="1464">
                  <c:v>331879</c:v>
                </c:pt>
                <c:pt idx="1465">
                  <c:v>331862</c:v>
                </c:pt>
                <c:pt idx="1466">
                  <c:v>331840</c:v>
                </c:pt>
                <c:pt idx="1467">
                  <c:v>331832</c:v>
                </c:pt>
                <c:pt idx="1468">
                  <c:v>331695</c:v>
                </c:pt>
                <c:pt idx="1469">
                  <c:v>331450</c:v>
                </c:pt>
                <c:pt idx="1470">
                  <c:v>331416</c:v>
                </c:pt>
                <c:pt idx="1471">
                  <c:v>331434</c:v>
                </c:pt>
                <c:pt idx="1472">
                  <c:v>331430</c:v>
                </c:pt>
                <c:pt idx="1473">
                  <c:v>331339</c:v>
                </c:pt>
                <c:pt idx="1474">
                  <c:v>331278</c:v>
                </c:pt>
                <c:pt idx="1475">
                  <c:v>331306</c:v>
                </c:pt>
                <c:pt idx="1476">
                  <c:v>331287</c:v>
                </c:pt>
                <c:pt idx="1477">
                  <c:v>331266</c:v>
                </c:pt>
                <c:pt idx="1478">
                  <c:v>331251</c:v>
                </c:pt>
                <c:pt idx="1479">
                  <c:v>331369</c:v>
                </c:pt>
                <c:pt idx="1480">
                  <c:v>331466</c:v>
                </c:pt>
                <c:pt idx="1481">
                  <c:v>331466</c:v>
                </c:pt>
                <c:pt idx="1482">
                  <c:v>331463</c:v>
                </c:pt>
                <c:pt idx="1483">
                  <c:v>331425</c:v>
                </c:pt>
                <c:pt idx="1484">
                  <c:v>331402</c:v>
                </c:pt>
                <c:pt idx="1485">
                  <c:v>331423</c:v>
                </c:pt>
                <c:pt idx="1486">
                  <c:v>331438</c:v>
                </c:pt>
                <c:pt idx="1487">
                  <c:v>331412</c:v>
                </c:pt>
                <c:pt idx="1488">
                  <c:v>331396</c:v>
                </c:pt>
                <c:pt idx="1489">
                  <c:v>331379</c:v>
                </c:pt>
                <c:pt idx="1490">
                  <c:v>331331</c:v>
                </c:pt>
                <c:pt idx="1491">
                  <c:v>331287</c:v>
                </c:pt>
                <c:pt idx="1492">
                  <c:v>331267</c:v>
                </c:pt>
                <c:pt idx="1493">
                  <c:v>331241</c:v>
                </c:pt>
                <c:pt idx="1494">
                  <c:v>331210</c:v>
                </c:pt>
                <c:pt idx="1495">
                  <c:v>331185</c:v>
                </c:pt>
                <c:pt idx="1496">
                  <c:v>331187</c:v>
                </c:pt>
                <c:pt idx="1497">
                  <c:v>331105</c:v>
                </c:pt>
                <c:pt idx="1498">
                  <c:v>331066</c:v>
                </c:pt>
                <c:pt idx="1499">
                  <c:v>331033</c:v>
                </c:pt>
                <c:pt idx="1500">
                  <c:v>330999</c:v>
                </c:pt>
                <c:pt idx="1501">
                  <c:v>330961</c:v>
                </c:pt>
                <c:pt idx="1502">
                  <c:v>330943</c:v>
                </c:pt>
                <c:pt idx="1503">
                  <c:v>330909</c:v>
                </c:pt>
                <c:pt idx="1504">
                  <c:v>330911</c:v>
                </c:pt>
                <c:pt idx="1505">
                  <c:v>330859</c:v>
                </c:pt>
                <c:pt idx="1506">
                  <c:v>330860</c:v>
                </c:pt>
                <c:pt idx="1507">
                  <c:v>330966</c:v>
                </c:pt>
                <c:pt idx="1508">
                  <c:v>330987</c:v>
                </c:pt>
                <c:pt idx="1509">
                  <c:v>330980</c:v>
                </c:pt>
                <c:pt idx="1510">
                  <c:v>330957</c:v>
                </c:pt>
                <c:pt idx="1511">
                  <c:v>330975</c:v>
                </c:pt>
                <c:pt idx="1512">
                  <c:v>330914</c:v>
                </c:pt>
                <c:pt idx="1513">
                  <c:v>330813</c:v>
                </c:pt>
                <c:pt idx="1514">
                  <c:v>330788</c:v>
                </c:pt>
                <c:pt idx="1515">
                  <c:v>330775</c:v>
                </c:pt>
                <c:pt idx="1516">
                  <c:v>330745</c:v>
                </c:pt>
                <c:pt idx="1517">
                  <c:v>330748</c:v>
                </c:pt>
                <c:pt idx="1518">
                  <c:v>330575</c:v>
                </c:pt>
                <c:pt idx="1519">
                  <c:v>330585</c:v>
                </c:pt>
                <c:pt idx="1520">
                  <c:v>330477</c:v>
                </c:pt>
                <c:pt idx="1521">
                  <c:v>330444</c:v>
                </c:pt>
                <c:pt idx="1522">
                  <c:v>330410</c:v>
                </c:pt>
                <c:pt idx="1523">
                  <c:v>330434</c:v>
                </c:pt>
                <c:pt idx="1524">
                  <c:v>330420</c:v>
                </c:pt>
                <c:pt idx="1525">
                  <c:v>330533</c:v>
                </c:pt>
                <c:pt idx="1526">
                  <c:v>330549</c:v>
                </c:pt>
                <c:pt idx="1527">
                  <c:v>330553</c:v>
                </c:pt>
                <c:pt idx="1528">
                  <c:v>330535</c:v>
                </c:pt>
                <c:pt idx="1529">
                  <c:v>330563</c:v>
                </c:pt>
                <c:pt idx="1530">
                  <c:v>330563</c:v>
                </c:pt>
                <c:pt idx="1531">
                  <c:v>330536</c:v>
                </c:pt>
                <c:pt idx="1532">
                  <c:v>330500</c:v>
                </c:pt>
                <c:pt idx="1533">
                  <c:v>330440</c:v>
                </c:pt>
                <c:pt idx="1534">
                  <c:v>330394</c:v>
                </c:pt>
                <c:pt idx="1535">
                  <c:v>330338</c:v>
                </c:pt>
                <c:pt idx="1536">
                  <c:v>330341</c:v>
                </c:pt>
                <c:pt idx="1537">
                  <c:v>330528</c:v>
                </c:pt>
                <c:pt idx="1538">
                  <c:v>330549</c:v>
                </c:pt>
                <c:pt idx="1539">
                  <c:v>330516</c:v>
                </c:pt>
                <c:pt idx="1540">
                  <c:v>330656</c:v>
                </c:pt>
                <c:pt idx="1541">
                  <c:v>330469</c:v>
                </c:pt>
                <c:pt idx="1542">
                  <c:v>330506</c:v>
                </c:pt>
                <c:pt idx="1543">
                  <c:v>330497</c:v>
                </c:pt>
                <c:pt idx="1544">
                  <c:v>330493</c:v>
                </c:pt>
                <c:pt idx="1545">
                  <c:v>330508</c:v>
                </c:pt>
                <c:pt idx="1546">
                  <c:v>330449</c:v>
                </c:pt>
                <c:pt idx="1547">
                  <c:v>330418</c:v>
                </c:pt>
                <c:pt idx="1548">
                  <c:v>330470</c:v>
                </c:pt>
                <c:pt idx="1549">
                  <c:v>330422</c:v>
                </c:pt>
                <c:pt idx="1550">
                  <c:v>330397</c:v>
                </c:pt>
                <c:pt idx="1551">
                  <c:v>330389</c:v>
                </c:pt>
                <c:pt idx="1552">
                  <c:v>330508</c:v>
                </c:pt>
                <c:pt idx="1553">
                  <c:v>330618</c:v>
                </c:pt>
                <c:pt idx="1554">
                  <c:v>330637</c:v>
                </c:pt>
              </c:numCache>
            </c:numRef>
          </c:val>
          <c:smooth val="0"/>
          <c:extLst>
            <c:ext xmlns:c16="http://schemas.microsoft.com/office/drawing/2014/chart" uri="{C3380CC4-5D6E-409C-BE32-E72D297353CC}">
              <c16:uniqueId val="{0000000A-1B72-4DFF-8107-A1A7670798FB}"/>
            </c:ext>
          </c:extLst>
        </c:ser>
        <c:dLbls>
          <c:showLegendKey val="0"/>
          <c:showVal val="0"/>
          <c:showCatName val="0"/>
          <c:showSerName val="0"/>
          <c:showPercent val="0"/>
          <c:showBubbleSize val="0"/>
        </c:dLbls>
        <c:smooth val="0"/>
        <c:axId val="521791136"/>
        <c:axId val="521787200"/>
      </c:lineChart>
      <c:dateAx>
        <c:axId val="52179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787200"/>
        <c:crosses val="autoZero"/>
        <c:auto val="1"/>
        <c:lblOffset val="100"/>
        <c:baseTimeUnit val="days"/>
      </c:dateAx>
      <c:valAx>
        <c:axId val="521787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79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csaffitz</c:v>
                </c:pt>
              </c:strCache>
            </c:strRef>
          </c:tx>
          <c:spPr>
            <a:ln w="28575" cap="rnd">
              <a:solidFill>
                <a:schemeClr val="accent1"/>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Sheet1!$B$2:$B$1556</c:f>
              <c:numCache>
                <c:formatCode>General</c:formatCode>
                <c:ptCount val="1555"/>
                <c:pt idx="787">
                  <c:v>3.3965290408474499E-2</c:v>
                </c:pt>
                <c:pt idx="788">
                  <c:v>-7.8596661842578203E-3</c:v>
                </c:pt>
                <c:pt idx="789">
                  <c:v>2.7248984451310299E-2</c:v>
                </c:pt>
                <c:pt idx="790">
                  <c:v>2.4098304317577899E-2</c:v>
                </c:pt>
                <c:pt idx="791">
                  <c:v>3.22629979029051E-2</c:v>
                </c:pt>
                <c:pt idx="792">
                  <c:v>1.8220620296933301E-2</c:v>
                </c:pt>
                <c:pt idx="793">
                  <c:v>2.1044123559367502E-2</c:v>
                </c:pt>
                <c:pt idx="794">
                  <c:v>2.5436050315229101E-2</c:v>
                </c:pt>
                <c:pt idx="795">
                  <c:v>2.1557588061700699E-2</c:v>
                </c:pt>
                <c:pt idx="796">
                  <c:v>2.2703827007300802E-2</c:v>
                </c:pt>
                <c:pt idx="797">
                  <c:v>1.9037597162352E-2</c:v>
                </c:pt>
                <c:pt idx="798">
                  <c:v>-7.3207590581320602E-4</c:v>
                </c:pt>
                <c:pt idx="799">
                  <c:v>2.0184526312046501E-2</c:v>
                </c:pt>
                <c:pt idx="800">
                  <c:v>6.5874017509941199E-3</c:v>
                </c:pt>
                <c:pt idx="801">
                  <c:v>9.9327292839861397E-3</c:v>
                </c:pt>
                <c:pt idx="802">
                  <c:v>1.72498690578122E-2</c:v>
                </c:pt>
                <c:pt idx="803">
                  <c:v>1.9023846705425101E-2</c:v>
                </c:pt>
                <c:pt idx="804">
                  <c:v>2.0692336311079002E-2</c:v>
                </c:pt>
                <c:pt idx="805">
                  <c:v>7.1049887469516503E-3</c:v>
                </c:pt>
                <c:pt idx="806">
                  <c:v>1.5462700414358601E-2</c:v>
                </c:pt>
                <c:pt idx="807">
                  <c:v>1.0655078398395501E-2</c:v>
                </c:pt>
                <c:pt idx="808">
                  <c:v>1.37874559219212E-2</c:v>
                </c:pt>
                <c:pt idx="809">
                  <c:v>1.3785555244568299E-2</c:v>
                </c:pt>
                <c:pt idx="810">
                  <c:v>1.7856098640848101E-2</c:v>
                </c:pt>
                <c:pt idx="811">
                  <c:v>1.085791066654E-2</c:v>
                </c:pt>
                <c:pt idx="812">
                  <c:v>1.7433405955126199E-2</c:v>
                </c:pt>
                <c:pt idx="813">
                  <c:v>1.38816697248089E-2</c:v>
                </c:pt>
                <c:pt idx="814">
                  <c:v>1.9306409414848801E-2</c:v>
                </c:pt>
                <c:pt idx="815">
                  <c:v>1.6276856813742701E-2</c:v>
                </c:pt>
                <c:pt idx="816">
                  <c:v>2.13859783094019E-2</c:v>
                </c:pt>
                <c:pt idx="817">
                  <c:v>1.5019133750601E-2</c:v>
                </c:pt>
                <c:pt idx="818">
                  <c:v>9.1769812111738101E-3</c:v>
                </c:pt>
                <c:pt idx="819">
                  <c:v>0</c:v>
                </c:pt>
                <c:pt idx="820">
                  <c:v>-5.0051667919696298E-3</c:v>
                </c:pt>
                <c:pt idx="821">
                  <c:v>5.6310944866371001E-3</c:v>
                </c:pt>
                <c:pt idx="822">
                  <c:v>1.28256596612149E-2</c:v>
                </c:pt>
                <c:pt idx="823">
                  <c:v>1.50134808546841E-2</c:v>
                </c:pt>
                <c:pt idx="824">
                  <c:v>1.4802737881040201E-2</c:v>
                </c:pt>
                <c:pt idx="825">
                  <c:v>1.07356080314856E-2</c:v>
                </c:pt>
                <c:pt idx="826">
                  <c:v>-1.04218015751511E-4</c:v>
                </c:pt>
                <c:pt idx="827">
                  <c:v>3.28287091751552E-2</c:v>
                </c:pt>
                <c:pt idx="828">
                  <c:v>1.2710438499709801E-2</c:v>
                </c:pt>
                <c:pt idx="829">
                  <c:v>1.0937921565727E-2</c:v>
                </c:pt>
                <c:pt idx="830">
                  <c:v>-1.73946012157472E-2</c:v>
                </c:pt>
                <c:pt idx="831">
                  <c:v>2.1460546452186199E-2</c:v>
                </c:pt>
                <c:pt idx="832">
                  <c:v>1.2498606926103E-2</c:v>
                </c:pt>
                <c:pt idx="833">
                  <c:v>2.39526695250186E-3</c:v>
                </c:pt>
                <c:pt idx="834">
                  <c:v>5.4152564436344697E-3</c:v>
                </c:pt>
                <c:pt idx="835">
                  <c:v>-1.66614252599703E-3</c:v>
                </c:pt>
                <c:pt idx="836">
                  <c:v>6.10234867529049E-2</c:v>
                </c:pt>
                <c:pt idx="837">
                  <c:v>2.28958695851268E-2</c:v>
                </c:pt>
                <c:pt idx="838">
                  <c:v>2.2682531953236499E-2</c:v>
                </c:pt>
                <c:pt idx="839">
                  <c:v>1.4771509710707301E-2</c:v>
                </c:pt>
                <c:pt idx="840">
                  <c:v>5.9285330936957904E-3</c:v>
                </c:pt>
                <c:pt idx="841">
                  <c:v>5.3041625195396E-3</c:v>
                </c:pt>
                <c:pt idx="842">
                  <c:v>-3.1199301135654601E-4</c:v>
                </c:pt>
                <c:pt idx="843">
                  <c:v>-1.3519739339425499E-2</c:v>
                </c:pt>
                <c:pt idx="844">
                  <c:v>1.2793483020551701E-2</c:v>
                </c:pt>
                <c:pt idx="845">
                  <c:v>1.38318340179918E-2</c:v>
                </c:pt>
                <c:pt idx="846">
                  <c:v>1.7053436527421199E-2</c:v>
                </c:pt>
                <c:pt idx="847">
                  <c:v>3.4308990930990101E-3</c:v>
                </c:pt>
                <c:pt idx="848">
                  <c:v>-5.1981536158356599E-3</c:v>
                </c:pt>
                <c:pt idx="849">
                  <c:v>-3.4309597330089499E-3</c:v>
                </c:pt>
                <c:pt idx="850">
                  <c:v>-6.2383226398086099E-3</c:v>
                </c:pt>
                <c:pt idx="851">
                  <c:v>9.2540892156587496E-3</c:v>
                </c:pt>
                <c:pt idx="852">
                  <c:v>1.03968909137412E-2</c:v>
                </c:pt>
                <c:pt idx="853">
                  <c:v>1.26828882887041E-2</c:v>
                </c:pt>
                <c:pt idx="854">
                  <c:v>2.0788983501862702E-3</c:v>
                </c:pt>
                <c:pt idx="855">
                  <c:v>3.9498247525123001E-3</c:v>
                </c:pt>
                <c:pt idx="856">
                  <c:v>9.0426626587922707E-3</c:v>
                </c:pt>
                <c:pt idx="857">
                  <c:v>3.2945573289350501E-2</c:v>
                </c:pt>
                <c:pt idx="858">
                  <c:v>0.112829996571464</c:v>
                </c:pt>
                <c:pt idx="859">
                  <c:v>0.10564593460329801</c:v>
                </c:pt>
                <c:pt idx="860">
                  <c:v>8.4282417630264506E-2</c:v>
                </c:pt>
                <c:pt idx="861">
                  <c:v>8.2243401106453395E-2</c:v>
                </c:pt>
                <c:pt idx="862">
                  <c:v>1.58348866356662E-2</c:v>
                </c:pt>
                <c:pt idx="863">
                  <c:v>1.81089309108068E-2</c:v>
                </c:pt>
                <c:pt idx="864">
                  <c:v>1.0346086954722399E-4</c:v>
                </c:pt>
                <c:pt idx="865">
                  <c:v>9.1252392530132898E-2</c:v>
                </c:pt>
                <c:pt idx="866">
                  <c:v>2.7288739673692799E-2</c:v>
                </c:pt>
                <c:pt idx="867">
                  <c:v>2.2631074221656399E-2</c:v>
                </c:pt>
                <c:pt idx="868">
                  <c:v>2.1076230867379898E-2</c:v>
                </c:pt>
                <c:pt idx="869">
                  <c:v>4.1317234761429102E-3</c:v>
                </c:pt>
                <c:pt idx="870">
                  <c:v>7.1269285313672699E-3</c:v>
                </c:pt>
                <c:pt idx="871">
                  <c:v>1.2806900853931101E-2</c:v>
                </c:pt>
                <c:pt idx="872">
                  <c:v>4.1410561448729399E-2</c:v>
                </c:pt>
                <c:pt idx="873">
                  <c:v>2.2503156119258499E-2</c:v>
                </c:pt>
                <c:pt idx="874">
                  <c:v>2.2704497864229199E-2</c:v>
                </c:pt>
                <c:pt idx="875">
                  <c:v>3.8588884956628801E-2</c:v>
                </c:pt>
                <c:pt idx="876">
                  <c:v>7.6322887067911899E-3</c:v>
                </c:pt>
                <c:pt idx="877">
                  <c:v>1.3303920324986901E-2</c:v>
                </c:pt>
                <c:pt idx="878">
                  <c:v>3.1347703780698101E-2</c:v>
                </c:pt>
                <c:pt idx="879">
                  <c:v>5.3604268549138599E-2</c:v>
                </c:pt>
                <c:pt idx="880">
                  <c:v>2.5345356236194001E-2</c:v>
                </c:pt>
                <c:pt idx="881">
                  <c:v>1.82316720194306E-2</c:v>
                </c:pt>
                <c:pt idx="882">
                  <c:v>2.0288049103257901E-2</c:v>
                </c:pt>
                <c:pt idx="883">
                  <c:v>2.4711391539643298E-3</c:v>
                </c:pt>
                <c:pt idx="884">
                  <c:v>6.4865799867385504E-3</c:v>
                </c:pt>
                <c:pt idx="885">
                  <c:v>5.4566101684445298E-3</c:v>
                </c:pt>
                <c:pt idx="886">
                  <c:v>1.3074559994729E-2</c:v>
                </c:pt>
                <c:pt idx="887">
                  <c:v>1.28669791112314E-2</c:v>
                </c:pt>
                <c:pt idx="888">
                  <c:v>9.1601104976924697E-3</c:v>
                </c:pt>
                <c:pt idx="889">
                  <c:v>6.0718766112342103E-3</c:v>
                </c:pt>
                <c:pt idx="890">
                  <c:v>1.33778988877821E-2</c:v>
                </c:pt>
                <c:pt idx="891">
                  <c:v>5.1240788490783902E-2</c:v>
                </c:pt>
                <c:pt idx="892">
                  <c:v>-2.0156728850860801E-2</c:v>
                </c:pt>
                <c:pt idx="893">
                  <c:v>8.5374785020119592E-3</c:v>
                </c:pt>
                <c:pt idx="894">
                  <c:v>1.7073499357686699E-2</c:v>
                </c:pt>
                <c:pt idx="895">
                  <c:v>2.5091702975937699E-2</c:v>
                </c:pt>
                <c:pt idx="896">
                  <c:v>2.0561810344029898E-3</c:v>
                </c:pt>
                <c:pt idx="897">
                  <c:v>2.8785942590549801E-3</c:v>
                </c:pt>
                <c:pt idx="898">
                  <c:v>2.8785113983911198E-3</c:v>
                </c:pt>
                <c:pt idx="899">
                  <c:v>5.7568570849948503E-3</c:v>
                </c:pt>
                <c:pt idx="900">
                  <c:v>-3.49503345466582E-3</c:v>
                </c:pt>
                <c:pt idx="901">
                  <c:v>1.13078563902238E-3</c:v>
                </c:pt>
                <c:pt idx="902">
                  <c:v>5.3454716659162502E-3</c:v>
                </c:pt>
                <c:pt idx="903">
                  <c:v>-6.6814824256453799E-3</c:v>
                </c:pt>
                <c:pt idx="904">
                  <c:v>-6.9903255949743696E-3</c:v>
                </c:pt>
                <c:pt idx="905">
                  <c:v>4.31785587613922E-3</c:v>
                </c:pt>
                <c:pt idx="906">
                  <c:v>1.7065074474657899E-2</c:v>
                </c:pt>
                <c:pt idx="907">
                  <c:v>7.1948879293420899E-3</c:v>
                </c:pt>
                <c:pt idx="908">
                  <c:v>9.1471279559869004E-3</c:v>
                </c:pt>
                <c:pt idx="909">
                  <c:v>1.1818241610076099E-2</c:v>
                </c:pt>
                <c:pt idx="910">
                  <c:v>5.7542897716471803E-3</c:v>
                </c:pt>
                <c:pt idx="911">
                  <c:v>-6.0622064582021096E-3</c:v>
                </c:pt>
                <c:pt idx="912">
                  <c:v>4.7267525976588199E-3</c:v>
                </c:pt>
                <c:pt idx="913">
                  <c:v>7.0897937794765897E-3</c:v>
                </c:pt>
                <c:pt idx="914">
                  <c:v>4.6234507587082701E-3</c:v>
                </c:pt>
                <c:pt idx="915">
                  <c:v>2.9794194036229702E-3</c:v>
                </c:pt>
                <c:pt idx="916">
                  <c:v>1.02735539202341E-3</c:v>
                </c:pt>
                <c:pt idx="917">
                  <c:v>-1.6437517400653199E-3</c:v>
                </c:pt>
                <c:pt idx="918">
                  <c:v>-3.4930298643779801E-3</c:v>
                </c:pt>
                <c:pt idx="919">
                  <c:v>-2.8767133139429202E-3</c:v>
                </c:pt>
                <c:pt idx="920">
                  <c:v>6.1645630095396604E-3</c:v>
                </c:pt>
                <c:pt idx="921">
                  <c:v>-8.2189106861249399E-4</c:v>
                </c:pt>
                <c:pt idx="922">
                  <c:v>-2.0547445592932501E-4</c:v>
                </c:pt>
                <c:pt idx="923">
                  <c:v>-2.6711734156602699E-3</c:v>
                </c:pt>
                <c:pt idx="924">
                  <c:v>-5.7534502722101201E-3</c:v>
                </c:pt>
                <c:pt idx="925">
                  <c:v>-5.7537813131567396E-3</c:v>
                </c:pt>
                <c:pt idx="926">
                  <c:v>4.7265923221645302E-3</c:v>
                </c:pt>
                <c:pt idx="927">
                  <c:v>1.4179106777921301E-2</c:v>
                </c:pt>
                <c:pt idx="928">
                  <c:v>-4.1093033600746297E-3</c:v>
                </c:pt>
                <c:pt idx="929">
                  <c:v>3.3594935486422797E-2</c:v>
                </c:pt>
                <c:pt idx="930">
                  <c:v>2.1567483629252901E-3</c:v>
                </c:pt>
                <c:pt idx="931">
                  <c:v>2.4648021123354099E-3</c:v>
                </c:pt>
                <c:pt idx="932">
                  <c:v>-4.5186924957868304E-3</c:v>
                </c:pt>
                <c:pt idx="933">
                  <c:v>-1.1297241727081201E-3</c:v>
                </c:pt>
                <c:pt idx="934">
                  <c:v>-2.9783973757238E-2</c:v>
                </c:pt>
                <c:pt idx="935">
                  <c:v>6.1640373622851301E-4</c:v>
                </c:pt>
                <c:pt idx="936">
                  <c:v>-8.2186658228836397E-3</c:v>
                </c:pt>
                <c:pt idx="937">
                  <c:v>-2.0034644523761101E-2</c:v>
                </c:pt>
                <c:pt idx="938">
                  <c:v>-2.5793351070115801E-2</c:v>
                </c:pt>
                <c:pt idx="939">
                  <c:v>-7.0924318612596996E-3</c:v>
                </c:pt>
                <c:pt idx="940">
                  <c:v>5.8593810232124002E-3</c:v>
                </c:pt>
                <c:pt idx="941">
                  <c:v>1.0176223408191999E-2</c:v>
                </c:pt>
                <c:pt idx="942">
                  <c:v>-5.8584415517675499E-3</c:v>
                </c:pt>
                <c:pt idx="943">
                  <c:v>-1.4287212020170701E-2</c:v>
                </c:pt>
                <c:pt idx="944">
                  <c:v>-1.13080423825428E-2</c:v>
                </c:pt>
                <c:pt idx="945">
                  <c:v>-5.9630966566562001E-3</c:v>
                </c:pt>
                <c:pt idx="946">
                  <c:v>-7.1972699726812204E-3</c:v>
                </c:pt>
                <c:pt idx="947">
                  <c:v>-2.2210317309343499E-2</c:v>
                </c:pt>
                <c:pt idx="948">
                  <c:v>-2.96203351828901E-2</c:v>
                </c:pt>
                <c:pt idx="949">
                  <c:v>-1.2036826516408699E-2</c:v>
                </c:pt>
                <c:pt idx="950">
                  <c:v>-9.0544294680522698E-3</c:v>
                </c:pt>
                <c:pt idx="951">
                  <c:v>-2.0374311080744001E-2</c:v>
                </c:pt>
                <c:pt idx="952">
                  <c:v>-7.4103502007999101E-3</c:v>
                </c:pt>
                <c:pt idx="953">
                  <c:v>-8.0284743222629601E-3</c:v>
                </c:pt>
                <c:pt idx="954">
                  <c:v>-1.0190804805942401E-2</c:v>
                </c:pt>
                <c:pt idx="955">
                  <c:v>-2.2133801403180099E-2</c:v>
                </c:pt>
                <c:pt idx="956">
                  <c:v>-1.32832209236472E-2</c:v>
                </c:pt>
                <c:pt idx="957">
                  <c:v>-2.6775939964223199E-3</c:v>
                </c:pt>
                <c:pt idx="958">
                  <c:v>-7.0031256597613799E-3</c:v>
                </c:pt>
                <c:pt idx="959">
                  <c:v>-1.3801243553840801E-2</c:v>
                </c:pt>
                <c:pt idx="960">
                  <c:v>-4.2233514250720802E-3</c:v>
                </c:pt>
                <c:pt idx="961">
                  <c:v>-9.5802017405063299E-3</c:v>
                </c:pt>
                <c:pt idx="962">
                  <c:v>-2.1531763472032901E-2</c:v>
                </c:pt>
                <c:pt idx="963">
                  <c:v>-3.4417023030552801E-2</c:v>
                </c:pt>
                <c:pt idx="964">
                  <c:v>-8.2464365086237096E-4</c:v>
                </c:pt>
                <c:pt idx="965">
                  <c:v>-4.1232522564497998E-4</c:v>
                </c:pt>
                <c:pt idx="966">
                  <c:v>-1.6493077030916301E-3</c:v>
                </c:pt>
                <c:pt idx="967">
                  <c:v>-4.6387544222792204E-3</c:v>
                </c:pt>
                <c:pt idx="968">
                  <c:v>-3.19573462207345E-3</c:v>
                </c:pt>
                <c:pt idx="969">
                  <c:v>-1.1855523436823501E-2</c:v>
                </c:pt>
                <c:pt idx="970">
                  <c:v>-1.95897090103382E-3</c:v>
                </c:pt>
                <c:pt idx="971">
                  <c:v>2.1652207803455701E-3</c:v>
                </c:pt>
                <c:pt idx="972">
                  <c:v>-2.3198291780896801E-2</c:v>
                </c:pt>
                <c:pt idx="973">
                  <c:v>-4.9501172559025001E-3</c:v>
                </c:pt>
                <c:pt idx="974">
                  <c:v>-7.8380736490151898E-3</c:v>
                </c:pt>
                <c:pt idx="975">
                  <c:v>-6.4978598318807699E-3</c:v>
                </c:pt>
                <c:pt idx="976">
                  <c:v>-8.6643761081891795E-3</c:v>
                </c:pt>
                <c:pt idx="977">
                  <c:v>1.03156272468726E-3</c:v>
                </c:pt>
                <c:pt idx="978">
                  <c:v>3.30096666745752E-3</c:v>
                </c:pt>
                <c:pt idx="979">
                  <c:v>6.1891082010841301E-4</c:v>
                </c:pt>
                <c:pt idx="980">
                  <c:v>-2.6819302883797102E-3</c:v>
                </c:pt>
                <c:pt idx="981">
                  <c:v>-1.01090852825128E-2</c:v>
                </c:pt>
                <c:pt idx="982">
                  <c:v>-2.68227337111212E-3</c:v>
                </c:pt>
                <c:pt idx="983">
                  <c:v>1.44433978712495E-2</c:v>
                </c:pt>
                <c:pt idx="984">
                  <c:v>5.6733725930716798E-3</c:v>
                </c:pt>
                <c:pt idx="985">
                  <c:v>-8.8705884294520004E-3</c:v>
                </c:pt>
                <c:pt idx="986">
                  <c:v>-2.8058303504193301E-2</c:v>
                </c:pt>
                <c:pt idx="987">
                  <c:v>-1.0318447940334599E-3</c:v>
                </c:pt>
                <c:pt idx="988">
                  <c:v>-1.60969448824098E-2</c:v>
                </c:pt>
                <c:pt idx="989">
                  <c:v>-1.9814814050354401E-2</c:v>
                </c:pt>
                <c:pt idx="990">
                  <c:v>-8.4642540101983899E-3</c:v>
                </c:pt>
                <c:pt idx="991">
                  <c:v>1.1252216893190699E-2</c:v>
                </c:pt>
                <c:pt idx="992">
                  <c:v>9.3929957153488803E-3</c:v>
                </c:pt>
                <c:pt idx="993">
                  <c:v>9.7017436303924696E-3</c:v>
                </c:pt>
                <c:pt idx="994">
                  <c:v>-2.9928007661570001E-3</c:v>
                </c:pt>
                <c:pt idx="995">
                  <c:v>-6.3985931351351897E-3</c:v>
                </c:pt>
                <c:pt idx="996">
                  <c:v>-5.6765345479053101E-3</c:v>
                </c:pt>
                <c:pt idx="997">
                  <c:v>-7.3283060465749996E-3</c:v>
                </c:pt>
                <c:pt idx="998">
                  <c:v>1.0322314262857699E-3</c:v>
                </c:pt>
                <c:pt idx="999">
                  <c:v>7.2255453996500796E-4</c:v>
                </c:pt>
                <c:pt idx="1000">
                  <c:v>1.03221331307443E-3</c:v>
                </c:pt>
                <c:pt idx="1001">
                  <c:v>-2.5805066463529202E-3</c:v>
                </c:pt>
                <c:pt idx="1002">
                  <c:v>-3.8192483925609299E-3</c:v>
                </c:pt>
                <c:pt idx="1003">
                  <c:v>-1.51743501868406E-2</c:v>
                </c:pt>
                <c:pt idx="1004">
                  <c:v>-9.70479860994246E-3</c:v>
                </c:pt>
                <c:pt idx="1005">
                  <c:v>-1.0325255885654E-4</c:v>
                </c:pt>
                <c:pt idx="1006">
                  <c:v>-1.23903198561071E-3</c:v>
                </c:pt>
                <c:pt idx="1007">
                  <c:v>5.9887287993837801E-3</c:v>
                </c:pt>
                <c:pt idx="1008">
                  <c:v>0</c:v>
                </c:pt>
                <c:pt idx="1009">
                  <c:v>-5.8851224105461401E-3</c:v>
                </c:pt>
                <c:pt idx="1010">
                  <c:v>-1.1874191393379601E-2</c:v>
                </c:pt>
                <c:pt idx="1011">
                  <c:v>2.3854469150285201E-2</c:v>
                </c:pt>
                <c:pt idx="1012">
                  <c:v>7.5366274934106098E-3</c:v>
                </c:pt>
                <c:pt idx="1013">
                  <c:v>9.9104344486701402E-3</c:v>
                </c:pt>
                <c:pt idx="1014">
                  <c:v>3.3031507929626399E-3</c:v>
                </c:pt>
                <c:pt idx="1015">
                  <c:v>-5.1610026383045503E-3</c:v>
                </c:pt>
                <c:pt idx="1016">
                  <c:v>-6.9161004754561004E-3</c:v>
                </c:pt>
                <c:pt idx="1017">
                  <c:v>-3.3034406366556001E-3</c:v>
                </c:pt>
                <c:pt idx="1018">
                  <c:v>8.3621103488858307E-3</c:v>
                </c:pt>
                <c:pt idx="1019">
                  <c:v>-1.0322729825256801E-3</c:v>
                </c:pt>
                <c:pt idx="1020">
                  <c:v>2.1058586225619999E-2</c:v>
                </c:pt>
                <c:pt idx="1021">
                  <c:v>1.98156729588309E-2</c:v>
                </c:pt>
                <c:pt idx="1022">
                  <c:v>4.0242611353369304E-3</c:v>
                </c:pt>
                <c:pt idx="1023">
                  <c:v>7.0163780837239603E-3</c:v>
                </c:pt>
                <c:pt idx="1024">
                  <c:v>8.0476337377441195E-3</c:v>
                </c:pt>
                <c:pt idx="1025">
                  <c:v>3.4973439787394499E-2</c:v>
                </c:pt>
                <c:pt idx="1026">
                  <c:v>1.0519302920859799E-2</c:v>
                </c:pt>
                <c:pt idx="1027">
                  <c:v>1.5467935999868E-2</c:v>
                </c:pt>
                <c:pt idx="1028">
                  <c:v>4.7118356775660897E-2</c:v>
                </c:pt>
                <c:pt idx="1029">
                  <c:v>2.1126288832437602E-2</c:v>
                </c:pt>
                <c:pt idx="1030">
                  <c:v>1.7721727662380501E-2</c:v>
                </c:pt>
                <c:pt idx="1031">
                  <c:v>1.5349241603243699E-2</c:v>
                </c:pt>
                <c:pt idx="1032">
                  <c:v>8.0339403078235096E-3</c:v>
                </c:pt>
                <c:pt idx="1033">
                  <c:v>2.19370745829639E-2</c:v>
                </c:pt>
                <c:pt idx="1034">
                  <c:v>1.7607591652148102E-2</c:v>
                </c:pt>
                <c:pt idx="1035">
                  <c:v>2.1310700751433799E-2</c:v>
                </c:pt>
                <c:pt idx="1036">
                  <c:v>6.6903401780659798E-3</c:v>
                </c:pt>
                <c:pt idx="1037">
                  <c:v>1.0086299614559299E-2</c:v>
                </c:pt>
                <c:pt idx="1038">
                  <c:v>1.10114817852596E-2</c:v>
                </c:pt>
                <c:pt idx="1039">
                  <c:v>-2.9017719330740301E-2</c:v>
                </c:pt>
                <c:pt idx="1040">
                  <c:v>1.29691273012481E-2</c:v>
                </c:pt>
                <c:pt idx="1041">
                  <c:v>2.2126990399973699E-2</c:v>
                </c:pt>
                <c:pt idx="1042">
                  <c:v>2.0475799970984001E-2</c:v>
                </c:pt>
                <c:pt idx="1043">
                  <c:v>1.2550433195690099E-2</c:v>
                </c:pt>
                <c:pt idx="1044">
                  <c:v>2.6229170952478901E-2</c:v>
                </c:pt>
                <c:pt idx="1045">
                  <c:v>1.68645335773892E-2</c:v>
                </c:pt>
                <c:pt idx="1046">
                  <c:v>1.5422277376855699E-3</c:v>
                </c:pt>
                <c:pt idx="1047">
                  <c:v>1.41882763711735E-2</c:v>
                </c:pt>
                <c:pt idx="1048">
                  <c:v>1.7064635906461099E-2</c:v>
                </c:pt>
                <c:pt idx="1049">
                  <c:v>1.36699358026925E-2</c:v>
                </c:pt>
                <c:pt idx="1050">
                  <c:v>1.29486954189365E-2</c:v>
                </c:pt>
                <c:pt idx="1051">
                  <c:v>1.6132396626787799E-2</c:v>
                </c:pt>
                <c:pt idx="1052">
                  <c:v>6.5752028552818398E-3</c:v>
                </c:pt>
                <c:pt idx="1053">
                  <c:v>1.73615034856557E-2</c:v>
                </c:pt>
                <c:pt idx="1054">
                  <c:v>2.3213128359355701E-2</c:v>
                </c:pt>
                <c:pt idx="1055">
                  <c:v>2.60830364762023E-2</c:v>
                </c:pt>
                <c:pt idx="1056">
                  <c:v>1.4475390296560701E-2</c:v>
                </c:pt>
                <c:pt idx="1057">
                  <c:v>6.9800289055314702E-3</c:v>
                </c:pt>
                <c:pt idx="1058">
                  <c:v>1.05719529168326E-2</c:v>
                </c:pt>
                <c:pt idx="1059">
                  <c:v>2.8633622030031398E-2</c:v>
                </c:pt>
                <c:pt idx="1060">
                  <c:v>3.2113828645535199E-2</c:v>
                </c:pt>
                <c:pt idx="1061">
                  <c:v>1.23080583935317E-2</c:v>
                </c:pt>
                <c:pt idx="1062">
                  <c:v>5.64049919443416E-3</c:v>
                </c:pt>
                <c:pt idx="1063">
                  <c:v>1.11778133735871E-2</c:v>
                </c:pt>
                <c:pt idx="1064">
                  <c:v>6.0496998220978104E-3</c:v>
                </c:pt>
                <c:pt idx="1065">
                  <c:v>3.38352571582075E-3</c:v>
                </c:pt>
                <c:pt idx="1066">
                  <c:v>1.0047706098445E-2</c:v>
                </c:pt>
                <c:pt idx="1067">
                  <c:v>-5.6384521936141997E-3</c:v>
                </c:pt>
                <c:pt idx="1068">
                  <c:v>-4.8185853863582798E-3</c:v>
                </c:pt>
                <c:pt idx="1069">
                  <c:v>1.4558980789322299E-2</c:v>
                </c:pt>
                <c:pt idx="1070">
                  <c:v>1.0251310886379599E-3</c:v>
                </c:pt>
                <c:pt idx="1071">
                  <c:v>-2.3065213045684499E-2</c:v>
                </c:pt>
                <c:pt idx="1072">
                  <c:v>4.3475140217580803E-2</c:v>
                </c:pt>
                <c:pt idx="1073">
                  <c:v>2.75701193201967E-2</c:v>
                </c:pt>
                <c:pt idx="1074">
                  <c:v>-5.4305337394962702E-3</c:v>
                </c:pt>
                <c:pt idx="1075">
                  <c:v>6.1481079197876903E-3</c:v>
                </c:pt>
                <c:pt idx="1076">
                  <c:v>9.0166705943830194E-3</c:v>
                </c:pt>
                <c:pt idx="1077">
                  <c:v>-1.02452928002229E-3</c:v>
                </c:pt>
                <c:pt idx="1078">
                  <c:v>-1.6392636427716701E-3</c:v>
                </c:pt>
                <c:pt idx="1079">
                  <c:v>-2.2540244582144801E-3</c:v>
                </c:pt>
                <c:pt idx="1080">
                  <c:v>-1.53686949928792E-3</c:v>
                </c:pt>
                <c:pt idx="1081">
                  <c:v>5.9426533947407496E-3</c:v>
                </c:pt>
                <c:pt idx="1082">
                  <c:v>1.36263092270604E-2</c:v>
                </c:pt>
                <c:pt idx="1083">
                  <c:v>8.8097964937010002E-3</c:v>
                </c:pt>
                <c:pt idx="1084">
                  <c:v>7.0677024435812997E-3</c:v>
                </c:pt>
                <c:pt idx="1085">
                  <c:v>1.3315020059589801E-3</c:v>
                </c:pt>
                <c:pt idx="1086">
                  <c:v>1.94601548208949E-3</c:v>
                </c:pt>
                <c:pt idx="1087">
                  <c:v>1.31097439195881E-2</c:v>
                </c:pt>
                <c:pt idx="1088">
                  <c:v>1.0650270711448299E-2</c:v>
                </c:pt>
                <c:pt idx="1089">
                  <c:v>1.6178495911857899E-2</c:v>
                </c:pt>
                <c:pt idx="1090">
                  <c:v>1.5049710113917101E-2</c:v>
                </c:pt>
                <c:pt idx="1091">
                  <c:v>4.5039972976016196E-3</c:v>
                </c:pt>
                <c:pt idx="1092">
                  <c:v>-2.4566151528117E-3</c:v>
                </c:pt>
                <c:pt idx="1093">
                  <c:v>1.9448681072338899E-3</c:v>
                </c:pt>
                <c:pt idx="1094">
                  <c:v>5.93685033712098E-3</c:v>
                </c:pt>
                <c:pt idx="1095">
                  <c:v>-1.07471082602274E-2</c:v>
                </c:pt>
                <c:pt idx="1096">
                  <c:v>-1.02364413216474E-4</c:v>
                </c:pt>
                <c:pt idx="1097">
                  <c:v>-8.4962549941089201E-3</c:v>
                </c:pt>
                <c:pt idx="1098">
                  <c:v>7.1661251123546002E-3</c:v>
                </c:pt>
                <c:pt idx="1099">
                  <c:v>-1.7197467877586799E-2</c:v>
                </c:pt>
                <c:pt idx="1100">
                  <c:v>-1.33098533868458E-3</c:v>
                </c:pt>
                <c:pt idx="1101">
                  <c:v>4.7097031146495303E-3</c:v>
                </c:pt>
                <c:pt idx="1102">
                  <c:v>7.1666019966153197E-3</c:v>
                </c:pt>
                <c:pt idx="1103">
                  <c:v>4.29965305894722E-3</c:v>
                </c:pt>
                <c:pt idx="1104">
                  <c:v>2.4670757986006299E-2</c:v>
                </c:pt>
                <c:pt idx="1105">
                  <c:v>4.70777991333591E-3</c:v>
                </c:pt>
                <c:pt idx="1106">
                  <c:v>5.9356169766832598E-3</c:v>
                </c:pt>
                <c:pt idx="1107">
                  <c:v>-7.1632504784027999E-4</c:v>
                </c:pt>
                <c:pt idx="1108">
                  <c:v>7.1633017909277803E-3</c:v>
                </c:pt>
                <c:pt idx="1109">
                  <c:v>1.1255810812331899E-3</c:v>
                </c:pt>
                <c:pt idx="1110">
                  <c:v>8.2882764887177093E-3</c:v>
                </c:pt>
                <c:pt idx="1111">
                  <c:v>1.36080174755593E-2</c:v>
                </c:pt>
                <c:pt idx="1112">
                  <c:v>1.96419839222177E-2</c:v>
                </c:pt>
                <c:pt idx="1113">
                  <c:v>2.8638934631631699E-3</c:v>
                </c:pt>
                <c:pt idx="1114">
                  <c:v>2.1478585849907601E-3</c:v>
                </c:pt>
                <c:pt idx="1115">
                  <c:v>8.1821426781584898E-4</c:v>
                </c:pt>
                <c:pt idx="1116">
                  <c:v>9.3071111442939707E-3</c:v>
                </c:pt>
                <c:pt idx="1117">
                  <c:v>1.3090102859573899E-2</c:v>
                </c:pt>
                <c:pt idx="1118">
                  <c:v>1.3497401750163099E-2</c:v>
                </c:pt>
                <c:pt idx="1119">
                  <c:v>1.6153800539414301E-2</c:v>
                </c:pt>
                <c:pt idx="1120">
                  <c:v>3.8844637804419302E-3</c:v>
                </c:pt>
                <c:pt idx="1121">
                  <c:v>7.3597507497746104E-3</c:v>
                </c:pt>
                <c:pt idx="1122">
                  <c:v>-3.3729708513991698E-3</c:v>
                </c:pt>
                <c:pt idx="1123">
                  <c:v>3.7717218983720303E-2</c:v>
                </c:pt>
                <c:pt idx="1124">
                  <c:v>4.5774914120948001E-2</c:v>
                </c:pt>
                <c:pt idx="1125">
                  <c:v>1.9200326814073399E-2</c:v>
                </c:pt>
                <c:pt idx="1126">
                  <c:v>6.943465892266E-3</c:v>
                </c:pt>
                <c:pt idx="1127">
                  <c:v>3.1651837950757902E-3</c:v>
                </c:pt>
                <c:pt idx="1128">
                  <c:v>-1.9398899571896899E-3</c:v>
                </c:pt>
                <c:pt idx="1129">
                  <c:v>2.14413049382388E-3</c:v>
                </c:pt>
                <c:pt idx="1130">
                  <c:v>6.8406506173431898E-3</c:v>
                </c:pt>
                <c:pt idx="1131">
                  <c:v>-2.96067609590957E-3</c:v>
                </c:pt>
                <c:pt idx="1132">
                  <c:v>4.3900979808612099E-3</c:v>
                </c:pt>
                <c:pt idx="1133">
                  <c:v>-6.1254491996079702E-4</c:v>
                </c:pt>
                <c:pt idx="1134">
                  <c:v>-1.5313716802414299E-3</c:v>
                </c:pt>
                <c:pt idx="1135">
                  <c:v>-1.6334881403656399E-3</c:v>
                </c:pt>
                <c:pt idx="1136">
                  <c:v>-1.7254000324661099E-2</c:v>
                </c:pt>
                <c:pt idx="1137">
                  <c:v>4.28871638718532E-3</c:v>
                </c:pt>
                <c:pt idx="1138">
                  <c:v>-4.4927482958188802E-3</c:v>
                </c:pt>
                <c:pt idx="1139">
                  <c:v>9.1901253124642595E-4</c:v>
                </c:pt>
                <c:pt idx="1140">
                  <c:v>-3.0633469516123898E-3</c:v>
                </c:pt>
                <c:pt idx="1141">
                  <c:v>-5.8205375113219698E-3</c:v>
                </c:pt>
                <c:pt idx="1142">
                  <c:v>-1.1641752635222999E-2</c:v>
                </c:pt>
                <c:pt idx="1143">
                  <c:v>-5.7194215213661201E-3</c:v>
                </c:pt>
                <c:pt idx="1144">
                  <c:v>-2.3491824844954E-3</c:v>
                </c:pt>
                <c:pt idx="1145">
                  <c:v>-4.2899122712940496E-3</c:v>
                </c:pt>
                <c:pt idx="1146">
                  <c:v>8.06946687381703E-3</c:v>
                </c:pt>
                <c:pt idx="1147">
                  <c:v>4.3918870610921701E-3</c:v>
                </c:pt>
                <c:pt idx="1148">
                  <c:v>3.2682375314184902E-3</c:v>
                </c:pt>
                <c:pt idx="1149">
                  <c:v>3.0638725510722001E-3</c:v>
                </c:pt>
                <c:pt idx="1150">
                  <c:v>1.67486567883634E-2</c:v>
                </c:pt>
                <c:pt idx="1151">
                  <c:v>7.9644906248755604E-3</c:v>
                </c:pt>
                <c:pt idx="1152">
                  <c:v>7.0449498430201398E-3</c:v>
                </c:pt>
                <c:pt idx="1153">
                  <c:v>6.7381729750258801E-3</c:v>
                </c:pt>
                <c:pt idx="1154">
                  <c:v>1.63338641839193E-3</c:v>
                </c:pt>
                <c:pt idx="1155">
                  <c:v>-2.5521245926809202E-3</c:v>
                </c:pt>
                <c:pt idx="1156">
                  <c:v>-1.53131383664556E-3</c:v>
                </c:pt>
                <c:pt idx="1157">
                  <c:v>-6.7378840593913898E-3</c:v>
                </c:pt>
                <c:pt idx="1158">
                  <c:v>4.5943214187264504E-3</c:v>
                </c:pt>
                <c:pt idx="1159">
                  <c:v>-1.02091341122903E-3</c:v>
                </c:pt>
                <c:pt idx="1160">
                  <c:v>-6.7380973042506197E-3</c:v>
                </c:pt>
                <c:pt idx="1161">
                  <c:v>-7.6574447209065604E-3</c:v>
                </c:pt>
                <c:pt idx="1162">
                  <c:v>-8.8833161112722107E-3</c:v>
                </c:pt>
                <c:pt idx="1163">
                  <c:v>-8.9862214674703896E-3</c:v>
                </c:pt>
                <c:pt idx="1164">
                  <c:v>-3.9828878796636796E-3</c:v>
                </c:pt>
                <c:pt idx="1165">
                  <c:v>-5.0043404994127598E-3</c:v>
                </c:pt>
                <c:pt idx="1166">
                  <c:v>-1.94055567301024E-3</c:v>
                </c:pt>
                <c:pt idx="1167">
                  <c:v>-1.6341838579403999E-3</c:v>
                </c:pt>
                <c:pt idx="1168">
                  <c:v>-7.2518093775087696E-3</c:v>
                </c:pt>
                <c:pt idx="1169">
                  <c:v>-8.9888099530641107E-3</c:v>
                </c:pt>
                <c:pt idx="1170">
                  <c:v>-5.1077375072402197E-3</c:v>
                </c:pt>
                <c:pt idx="1171">
                  <c:v>-9.2965571069114298E-3</c:v>
                </c:pt>
                <c:pt idx="1172">
                  <c:v>-3.1059517800986099E-2</c:v>
                </c:pt>
                <c:pt idx="1173">
                  <c:v>-4.3946520151012499E-3</c:v>
                </c:pt>
                <c:pt idx="1174">
                  <c:v>-3.1683767383912198E-3</c:v>
                </c:pt>
                <c:pt idx="1175">
                  <c:v>-3.9248232807434301E-2</c:v>
                </c:pt>
                <c:pt idx="1176">
                  <c:v>-9.7136617028151205E-3</c:v>
                </c:pt>
                <c:pt idx="1177">
                  <c:v>8.1807202919699105E-4</c:v>
                </c:pt>
                <c:pt idx="1178">
                  <c:v>0</c:v>
                </c:pt>
                <c:pt idx="1179">
                  <c:v>-3.5790358486456398E-3</c:v>
                </c:pt>
                <c:pt idx="1180">
                  <c:v>-3.06785481274837E-3</c:v>
                </c:pt>
                <c:pt idx="1181">
                  <c:v>-1.11468811231147E-2</c:v>
                </c:pt>
                <c:pt idx="1182">
                  <c:v>-4.5001600625113099E-3</c:v>
                </c:pt>
                <c:pt idx="1183">
                  <c:v>-5.62545323253885E-3</c:v>
                </c:pt>
                <c:pt idx="1184">
                  <c:v>-8.8989448101763E-3</c:v>
                </c:pt>
                <c:pt idx="1185">
                  <c:v>-6.03545368709958E-3</c:v>
                </c:pt>
                <c:pt idx="1186">
                  <c:v>-9.6163879619191005E-3</c:v>
                </c:pt>
                <c:pt idx="1187">
                  <c:v>-1.6369894127709699E-3</c:v>
                </c:pt>
                <c:pt idx="1188">
                  <c:v>-5.5249297106164602E-3</c:v>
                </c:pt>
                <c:pt idx="1189">
                  <c:v>-3.7858091501983999E-3</c:v>
                </c:pt>
                <c:pt idx="1190">
                  <c:v>-1.20741187172374E-2</c:v>
                </c:pt>
                <c:pt idx="1191">
                  <c:v>-2.7630556939926099E-2</c:v>
                </c:pt>
                <c:pt idx="1192">
                  <c:v>-1.8425462351150401E-3</c:v>
                </c:pt>
                <c:pt idx="1193">
                  <c:v>1.22838679033792E-3</c:v>
                </c:pt>
                <c:pt idx="1194">
                  <c:v>-5.1182154215925204E-4</c:v>
                </c:pt>
                <c:pt idx="1195">
                  <c:v>1.02364832357114E-3</c:v>
                </c:pt>
                <c:pt idx="1196">
                  <c:v>-1.0952924942778599E-2</c:v>
                </c:pt>
                <c:pt idx="1197">
                  <c:v>-1.7915624574503901E-2</c:v>
                </c:pt>
                <c:pt idx="1198">
                  <c:v>-4.5053070469145799E-3</c:v>
                </c:pt>
                <c:pt idx="1199">
                  <c:v>4.6079079892932702E-3</c:v>
                </c:pt>
                <c:pt idx="1200">
                  <c:v>2.3550444540238998E-3</c:v>
                </c:pt>
                <c:pt idx="1201">
                  <c:v>-1.40275431321354E-2</c:v>
                </c:pt>
                <c:pt idx="1202">
                  <c:v>-2.0481038142861402E-3</c:v>
                </c:pt>
                <c:pt idx="1203">
                  <c:v>5.3251789823378203E-3</c:v>
                </c:pt>
                <c:pt idx="1204">
                  <c:v>2.3552422059403299E-3</c:v>
                </c:pt>
                <c:pt idx="1205">
                  <c:v>3.7887786615985802E-3</c:v>
                </c:pt>
                <c:pt idx="1206">
                  <c:v>9.8504513083590595E-2</c:v>
                </c:pt>
                <c:pt idx="1207">
                  <c:v>0.53582005120876597</c:v>
                </c:pt>
                <c:pt idx="1208">
                  <c:v>1.4550190526096201E-2</c:v>
                </c:pt>
                <c:pt idx="1209">
                  <c:v>3.0520434448210901E-2</c:v>
                </c:pt>
                <c:pt idx="1210">
                  <c:v>1.9222007062307801E-2</c:v>
                </c:pt>
                <c:pt idx="1211">
                  <c:v>1.28122086112278E-2</c:v>
                </c:pt>
                <c:pt idx="1212">
                  <c:v>8.4387070274095297E-3</c:v>
                </c:pt>
                <c:pt idx="1213">
                  <c:v>1.19961856196233E-2</c:v>
                </c:pt>
                <c:pt idx="1214">
                  <c:v>2.34812414359542E-2</c:v>
                </c:pt>
                <c:pt idx="1215">
                  <c:v>1.15854247226866E-2</c:v>
                </c:pt>
                <c:pt idx="1216">
                  <c:v>5.3855822881408496E-3</c:v>
                </c:pt>
                <c:pt idx="1217">
                  <c:v>2.0321857580357702E-3</c:v>
                </c:pt>
                <c:pt idx="1218">
                  <c:v>-6.4012550524191704E-3</c:v>
                </c:pt>
                <c:pt idx="1219">
                  <c:v>-6.8081197497457096E-3</c:v>
                </c:pt>
                <c:pt idx="1220">
                  <c:v>4.4713084267904504E-3</c:v>
                </c:pt>
                <c:pt idx="1221">
                  <c:v>3.9630279972685603E-3</c:v>
                </c:pt>
                <c:pt idx="1222">
                  <c:v>3.1296519278350997E-2</c:v>
                </c:pt>
                <c:pt idx="1223">
                  <c:v>3.5756260138982199E-2</c:v>
                </c:pt>
                <c:pt idx="1224">
                  <c:v>3.3204880203494103E-2</c:v>
                </c:pt>
                <c:pt idx="1225">
                  <c:v>3.6543697125838198E-3</c:v>
                </c:pt>
                <c:pt idx="1226">
                  <c:v>-1.52259840553495E-3</c:v>
                </c:pt>
                <c:pt idx="1227">
                  <c:v>2.0301621185959801E-3</c:v>
                </c:pt>
                <c:pt idx="1228">
                  <c:v>1.37033161009904E-2</c:v>
                </c:pt>
                <c:pt idx="1229">
                  <c:v>2.2328270228905399E-3</c:v>
                </c:pt>
                <c:pt idx="1230">
                  <c:v>5.0744935655421602E-3</c:v>
                </c:pt>
                <c:pt idx="1231">
                  <c:v>4.0593888590072799E-4</c:v>
                </c:pt>
                <c:pt idx="1232">
                  <c:v>1.7252332616854099E-3</c:v>
                </c:pt>
                <c:pt idx="1233">
                  <c:v>5.6830232872027396E-3</c:v>
                </c:pt>
                <c:pt idx="1234">
                  <c:v>-3.5516877112619998E-3</c:v>
                </c:pt>
                <c:pt idx="1235">
                  <c:v>6.2917845530600404E-3</c:v>
                </c:pt>
                <c:pt idx="1236">
                  <c:v>-3.8560124366548501E-3</c:v>
                </c:pt>
                <c:pt idx="1237">
                  <c:v>-4.0591169796922403E-3</c:v>
                </c:pt>
                <c:pt idx="1238">
                  <c:v>-1.52223065650764E-3</c:v>
                </c:pt>
                <c:pt idx="1239">
                  <c:v>1.44106695785691E-2</c:v>
                </c:pt>
                <c:pt idx="1240">
                  <c:v>3.04406898672076E-4</c:v>
                </c:pt>
                <c:pt idx="1241">
                  <c:v>-4.4646209232430201E-3</c:v>
                </c:pt>
                <c:pt idx="1242">
                  <c:v>-1.8062227417649401E-2</c:v>
                </c:pt>
                <c:pt idx="1243">
                  <c:v>-2.30385748966816E-2</c:v>
                </c:pt>
                <c:pt idx="1244">
                  <c:v>-3.3093859667822897E-2</c:v>
                </c:pt>
                <c:pt idx="1245">
                  <c:v>4.5189088409151097E-2</c:v>
                </c:pt>
                <c:pt idx="1246">
                  <c:v>1.31953438706613E-3</c:v>
                </c:pt>
                <c:pt idx="1247">
                  <c:v>-4.0600522325719701E-3</c:v>
                </c:pt>
                <c:pt idx="1248">
                  <c:v>-5.9888201922715803E-3</c:v>
                </c:pt>
                <c:pt idx="1249">
                  <c:v>-2.0200789759519201E-2</c:v>
                </c:pt>
                <c:pt idx="1250">
                  <c:v>-2.9444284813551699E-3</c:v>
                </c:pt>
                <c:pt idx="1251">
                  <c:v>1.1981130734443299E-2</c:v>
                </c:pt>
                <c:pt idx="1252">
                  <c:v>-3.2487309644670102E-3</c:v>
                </c:pt>
                <c:pt idx="1253">
                  <c:v>1.5635025706418899E-2</c:v>
                </c:pt>
                <c:pt idx="1254">
                  <c:v>-9.54196536063554E-3</c:v>
                </c:pt>
                <c:pt idx="1255">
                  <c:v>-1.31975943831038E-3</c:v>
                </c:pt>
                <c:pt idx="1256">
                  <c:v>-9.7460444764800504E-3</c:v>
                </c:pt>
                <c:pt idx="1257">
                  <c:v>-8.7316825038404201E-3</c:v>
                </c:pt>
                <c:pt idx="1258">
                  <c:v>6.0924034836363095E-4</c:v>
                </c:pt>
                <c:pt idx="1259">
                  <c:v>-2.43694654659289E-3</c:v>
                </c:pt>
                <c:pt idx="1260">
                  <c:v>-1.09665267080619E-2</c:v>
                </c:pt>
                <c:pt idx="1261">
                  <c:v>-1.05615172838215E-2</c:v>
                </c:pt>
                <c:pt idx="1262">
                  <c:v>-6.0938266489133199E-3</c:v>
                </c:pt>
                <c:pt idx="1263">
                  <c:v>-2.0313993395920699E-3</c:v>
                </c:pt>
                <c:pt idx="1264">
                  <c:v>0</c:v>
                </c:pt>
                <c:pt idx="1265">
                  <c:v>1.9298685759499799E-3</c:v>
                </c:pt>
                <c:pt idx="1266">
                  <c:v>-6.0942042086574296E-3</c:v>
                </c:pt>
                <c:pt idx="1267">
                  <c:v>-8.6339821347673207E-3</c:v>
                </c:pt>
                <c:pt idx="1268">
                  <c:v>-6.6030270307609598E-3</c:v>
                </c:pt>
                <c:pt idx="1269">
                  <c:v>-5.9939126229768E-3</c:v>
                </c:pt>
                <c:pt idx="1270">
                  <c:v>-3.9623153332459596E-3</c:v>
                </c:pt>
                <c:pt idx="1271">
                  <c:v>-7.6201391132596497E-3</c:v>
                </c:pt>
                <c:pt idx="1272">
                  <c:v>-2.1846063491773201E-2</c:v>
                </c:pt>
                <c:pt idx="1273">
                  <c:v>-1.44317156260925E-2</c:v>
                </c:pt>
                <c:pt idx="1274">
                  <c:v>-8.9448893171593501E-3</c:v>
                </c:pt>
                <c:pt idx="1275">
                  <c:v>9.8605895616002207E-3</c:v>
                </c:pt>
                <c:pt idx="1276">
                  <c:v>4.87898590278011E-3</c:v>
                </c:pt>
                <c:pt idx="1277">
                  <c:v>1.01640580611653E-4</c:v>
                </c:pt>
                <c:pt idx="1278">
                  <c:v>-5.08202386518407E-3</c:v>
                </c:pt>
                <c:pt idx="1279">
                  <c:v>-1.74830505890365E-2</c:v>
                </c:pt>
                <c:pt idx="1280">
                  <c:v>-1.65711369426557E-2</c:v>
                </c:pt>
                <c:pt idx="1281">
                  <c:v>-1.2201631968275801E-3</c:v>
                </c:pt>
                <c:pt idx="1282">
                  <c:v>-5.9992089178749E-3</c:v>
                </c:pt>
                <c:pt idx="1283">
                  <c:v>-1.18974500815535E-2</c:v>
                </c:pt>
                <c:pt idx="1284">
                  <c:v>-1.35260610584702E-2</c:v>
                </c:pt>
                <c:pt idx="1285">
                  <c:v>2.2376962307024098E-3</c:v>
                </c:pt>
                <c:pt idx="1286">
                  <c:v>-6.2043825317135504E-3</c:v>
                </c:pt>
                <c:pt idx="1287">
                  <c:v>-8.1373999989828305E-4</c:v>
                </c:pt>
                <c:pt idx="1288">
                  <c:v>-5.8996630071803001E-3</c:v>
                </c:pt>
                <c:pt idx="1296">
                  <c:v>4.27291733431E-3</c:v>
                </c:pt>
                <c:pt idx="1297">
                  <c:v>3.6623440833305401E-3</c:v>
                </c:pt>
                <c:pt idx="1298">
                  <c:v>4.0691221784452504E-3</c:v>
                </c:pt>
                <c:pt idx="1299">
                  <c:v>2.1362022190054902E-3</c:v>
                </c:pt>
                <c:pt idx="1300">
                  <c:v>-2.2378783285897101E-3</c:v>
                </c:pt>
                <c:pt idx="1301">
                  <c:v>-1.6479291024279499E-2</c:v>
                </c:pt>
                <c:pt idx="1302">
                  <c:v>-1.93307491173987E-2</c:v>
                </c:pt>
                <c:pt idx="1303">
                  <c:v>-6.1056273532105398E-4</c:v>
                </c:pt>
                <c:pt idx="1304">
                  <c:v>-1.23130903414491E-2</c:v>
                </c:pt>
                <c:pt idx="1305">
                  <c:v>-6.8188317814554204E-3</c:v>
                </c:pt>
                <c:pt idx="1306">
                  <c:v>-5.5979301907571003E-3</c:v>
                </c:pt>
                <c:pt idx="1307">
                  <c:v>-6.0053885639080196E-3</c:v>
                </c:pt>
                <c:pt idx="1308">
                  <c:v>-4.6824485541413201E-3</c:v>
                </c:pt>
                <c:pt idx="1309">
                  <c:v>-1.60839459823728E-2</c:v>
                </c:pt>
                <c:pt idx="1310">
                  <c:v>-6.31243713016245E-3</c:v>
                </c:pt>
                <c:pt idx="1311">
                  <c:v>-5.9055559062686502E-3</c:v>
                </c:pt>
                <c:pt idx="1312">
                  <c:v>1.7310410277088799E-3</c:v>
                </c:pt>
                <c:pt idx="1313">
                  <c:v>4.0729672075227701E-4</c:v>
                </c:pt>
                <c:pt idx="1314">
                  <c:v>-4.1747743839916796E-3</c:v>
                </c:pt>
                <c:pt idx="1315">
                  <c:v>-4.1749486786796597E-3</c:v>
                </c:pt>
                <c:pt idx="1316">
                  <c:v>-1.15070462837841E-2</c:v>
                </c:pt>
                <c:pt idx="1317">
                  <c:v>-1.3545250301967401E-2</c:v>
                </c:pt>
                <c:pt idx="1318">
                  <c:v>-9.7783472759663502E-3</c:v>
                </c:pt>
                <c:pt idx="1319">
                  <c:v>-1.4465219805126999E-2</c:v>
                </c:pt>
                <c:pt idx="1320">
                  <c:v>-9.3731884021057092E-3</c:v>
                </c:pt>
                <c:pt idx="1321">
                  <c:v>-7.7437945204502402E-3</c:v>
                </c:pt>
                <c:pt idx="1322">
                  <c:v>-1.8647686107473901E-2</c:v>
                </c:pt>
                <c:pt idx="1323">
                  <c:v>-6.4208925652179203E-3</c:v>
                </c:pt>
                <c:pt idx="1324">
                  <c:v>-8.15403793054594E-3</c:v>
                </c:pt>
                <c:pt idx="1325">
                  <c:v>-4.3831527916096298E-3</c:v>
                </c:pt>
                <c:pt idx="1326">
                  <c:v>-8.56281333270811E-3</c:v>
                </c:pt>
                <c:pt idx="1327">
                  <c:v>-1.8350457028327E-3</c:v>
                </c:pt>
                <c:pt idx="1328">
                  <c:v>-6.2188801122252998E-3</c:v>
                </c:pt>
                <c:pt idx="1329">
                  <c:v>-3.0586558431031899E-4</c:v>
                </c:pt>
                <c:pt idx="1330">
                  <c:v>-7.64666299626843E-3</c:v>
                </c:pt>
                <c:pt idx="1331">
                  <c:v>-9.2786606100464502E-3</c:v>
                </c:pt>
                <c:pt idx="1332">
                  <c:v>-3.3651012487584801E-3</c:v>
                </c:pt>
                <c:pt idx="1333">
                  <c:v>-6.6284527865505599E-3</c:v>
                </c:pt>
                <c:pt idx="1334">
                  <c:v>-3.26345461146533E-3</c:v>
                </c:pt>
                <c:pt idx="1335">
                  <c:v>-7.8529439360994699E-3</c:v>
                </c:pt>
                <c:pt idx="1336">
                  <c:v>-1.1525355271626099E-2</c:v>
                </c:pt>
                <c:pt idx="1337">
                  <c:v>-1.25467442728703E-2</c:v>
                </c:pt>
                <c:pt idx="1338">
                  <c:v>-1.02018851043296E-2</c:v>
                </c:pt>
                <c:pt idx="1339">
                  <c:v>-5.61160929731428E-3</c:v>
                </c:pt>
                <c:pt idx="1340">
                  <c:v>-8.2648338462292005E-3</c:v>
                </c:pt>
                <c:pt idx="1341">
                  <c:v>-2.75517232582464E-3</c:v>
                </c:pt>
                <c:pt idx="1342">
                  <c:v>-3.8777567789311301E-3</c:v>
                </c:pt>
                <c:pt idx="1343">
                  <c:v>-1.0102968639977099E-2</c:v>
                </c:pt>
                <c:pt idx="1344">
                  <c:v>-7.3483559584450499E-3</c:v>
                </c:pt>
                <c:pt idx="1345">
                  <c:v>-9.2881879765937692E-3</c:v>
                </c:pt>
                <c:pt idx="1346">
                  <c:v>-5.9204938916835401E-3</c:v>
                </c:pt>
                <c:pt idx="1347">
                  <c:v>-8.7791831276350304E-3</c:v>
                </c:pt>
                <c:pt idx="1348">
                  <c:v>-2.6339861807608701E-2</c:v>
                </c:pt>
                <c:pt idx="1349">
                  <c:v>1.22543262877765E-3</c:v>
                </c:pt>
                <c:pt idx="1350">
                  <c:v>-6.5355605979221E-3</c:v>
                </c:pt>
                <c:pt idx="1351">
                  <c:v>1.22549770525555E-3</c:v>
                </c:pt>
                <c:pt idx="1352">
                  <c:v>2.9820078716837901E-2</c:v>
                </c:pt>
                <c:pt idx="1353">
                  <c:v>1.2251173560334E-2</c:v>
                </c:pt>
                <c:pt idx="1354">
                  <c:v>-1.51079298257076E-2</c:v>
                </c:pt>
                <c:pt idx="1355">
                  <c:v>3.9817452295629304E-3</c:v>
                </c:pt>
                <c:pt idx="1356">
                  <c:v>1.83765539673449E-3</c:v>
                </c:pt>
                <c:pt idx="1357">
                  <c:v>-3.2668828934781799E-3</c:v>
                </c:pt>
                <c:pt idx="1358">
                  <c:v>5.1046712846926205E-4</c:v>
                </c:pt>
                <c:pt idx="1359">
                  <c:v>-1.63348647269015E-3</c:v>
                </c:pt>
                <c:pt idx="1360">
                  <c:v>2.0418914448832202E-3</c:v>
                </c:pt>
                <c:pt idx="1361">
                  <c:v>1.53138731439586E-3</c:v>
                </c:pt>
                <c:pt idx="1362">
                  <c:v>6.4317282257924597E-3</c:v>
                </c:pt>
                <c:pt idx="1363">
                  <c:v>1.6333497348869201E-3</c:v>
                </c:pt>
                <c:pt idx="1364">
                  <c:v>2.5520672765767202E-3</c:v>
                </c:pt>
                <c:pt idx="1365">
                  <c:v>3.7769631786922098E-3</c:v>
                </c:pt>
                <c:pt idx="1366">
                  <c:v>2.85813445481085E-3</c:v>
                </c:pt>
                <c:pt idx="1367">
                  <c:v>-1.7658683172601899E-2</c:v>
                </c:pt>
                <c:pt idx="1368">
                  <c:v>-6.12548046737416E-4</c:v>
                </c:pt>
                <c:pt idx="1369">
                  <c:v>2.3583244258092599E-2</c:v>
                </c:pt>
                <c:pt idx="1370">
                  <c:v>1.6637066976953101E-2</c:v>
                </c:pt>
                <c:pt idx="1371">
                  <c:v>3.5717821049634502E-3</c:v>
                </c:pt>
                <c:pt idx="1372">
                  <c:v>-1.7552130849094499E-2</c:v>
                </c:pt>
                <c:pt idx="1373">
                  <c:v>2.2454341138598401E-3</c:v>
                </c:pt>
                <c:pt idx="1374">
                  <c:v>-2.0412579047712401E-4</c:v>
                </c:pt>
                <c:pt idx="1375">
                  <c:v>-1.6023907261381601E-2</c:v>
                </c:pt>
                <c:pt idx="1376">
                  <c:v>-2.04158921387587E-3</c:v>
                </c:pt>
                <c:pt idx="1377">
                  <c:v>6.3290557763352497E-3</c:v>
                </c:pt>
                <c:pt idx="1378">
                  <c:v>-2.0415016878115201E-4</c:v>
                </c:pt>
                <c:pt idx="1379">
                  <c:v>-9.5950775210811006E-3</c:v>
                </c:pt>
                <c:pt idx="1380">
                  <c:v>-3.8792333409897102E-3</c:v>
                </c:pt>
                <c:pt idx="1381">
                  <c:v>1.0821439108476801E-2</c:v>
                </c:pt>
                <c:pt idx="1382">
                  <c:v>8.3703961545175103E-3</c:v>
                </c:pt>
                <c:pt idx="1383">
                  <c:v>2.0924238944601801E-2</c:v>
                </c:pt>
                <c:pt idx="1384">
                  <c:v>8.4699927545845103E-3</c:v>
                </c:pt>
                <c:pt idx="1385">
                  <c:v>4.2856574351564699E-3</c:v>
                </c:pt>
                <c:pt idx="1386">
                  <c:v>1.32645616827627E-3</c:v>
                </c:pt>
                <c:pt idx="1387">
                  <c:v>1.93864099225768E-3</c:v>
                </c:pt>
                <c:pt idx="1388">
                  <c:v>1.79575894793013E-2</c:v>
                </c:pt>
                <c:pt idx="1389">
                  <c:v>3.8561080036684001E-2</c:v>
                </c:pt>
                <c:pt idx="1390">
                  <c:v>9.0756964067380402E-3</c:v>
                </c:pt>
                <c:pt idx="1391">
                  <c:v>7.8512944439346199E-3</c:v>
                </c:pt>
                <c:pt idx="1392">
                  <c:v>-1.2234822957013999E-3</c:v>
                </c:pt>
                <c:pt idx="1393">
                  <c:v>-3.16070126784904E-3</c:v>
                </c:pt>
                <c:pt idx="1394">
                  <c:v>7.1372929675232798E-4</c:v>
                </c:pt>
                <c:pt idx="1395">
                  <c:v>5.9137148223183597E-3</c:v>
                </c:pt>
                <c:pt idx="1396">
                  <c:v>4.4860011276175596E-3</c:v>
                </c:pt>
                <c:pt idx="1397">
                  <c:v>-1.0194999760417499E-3</c:v>
                </c:pt>
                <c:pt idx="1398">
                  <c:v>1.84531376960901E-2</c:v>
                </c:pt>
                <c:pt idx="1399">
                  <c:v>-0.28337159189597999</c:v>
                </c:pt>
                <c:pt idx="1400">
                  <c:v>0.29889682130794998</c:v>
                </c:pt>
                <c:pt idx="1401">
                  <c:v>-8.2552986787445392E-3</c:v>
                </c:pt>
                <c:pt idx="1402">
                  <c:v>1.0090642508920999E-2</c:v>
                </c:pt>
                <c:pt idx="1403">
                  <c:v>1.63064636783713E-3</c:v>
                </c:pt>
                <c:pt idx="1404">
                  <c:v>-4.2803769177617301E-3</c:v>
                </c:pt>
                <c:pt idx="1405">
                  <c:v>-1.79375853564076E-2</c:v>
                </c:pt>
                <c:pt idx="1406">
                  <c:v>-1.52904575312639E-3</c:v>
                </c:pt>
                <c:pt idx="1407">
                  <c:v>2.1508905808322001E-2</c:v>
                </c:pt>
                <c:pt idx="1408">
                  <c:v>2.6905829596412599E-2</c:v>
                </c:pt>
                <c:pt idx="1409">
                  <c:v>2.5981594841991199E-2</c:v>
                </c:pt>
                <c:pt idx="1410">
                  <c:v>6.4886184335843505E-2</c:v>
                </c:pt>
                <c:pt idx="1411">
                  <c:v>2.36166929300579E-2</c:v>
                </c:pt>
                <c:pt idx="1412">
                  <c:v>1.9947322784320601E-2</c:v>
                </c:pt>
                <c:pt idx="1413">
                  <c:v>-4.4770773638968496E-3</c:v>
                </c:pt>
                <c:pt idx="1414">
                  <c:v>6.1053788387569396E-3</c:v>
                </c:pt>
                <c:pt idx="1415">
                  <c:v>-3.78510378510378E-2</c:v>
                </c:pt>
                <c:pt idx="1416">
                  <c:v>5.2930087497506202E-3</c:v>
                </c:pt>
                <c:pt idx="1417">
                  <c:v>9.9747577558830704E-3</c:v>
                </c:pt>
                <c:pt idx="1418">
                  <c:v>6.8187970827761303E-3</c:v>
                </c:pt>
                <c:pt idx="1419">
                  <c:v>4.6812429717751599E-3</c:v>
                </c:pt>
                <c:pt idx="1420">
                  <c:v>6.1056832717507298E-4</c:v>
                </c:pt>
                <c:pt idx="1421">
                  <c:v>2.3404976305005502E-3</c:v>
                </c:pt>
                <c:pt idx="1422">
                  <c:v>-5.3931943992184999E-3</c:v>
                </c:pt>
                <c:pt idx="1423">
                  <c:v>1.9436899783955301E-2</c:v>
                </c:pt>
                <c:pt idx="1424">
                  <c:v>2.31976541880923E-2</c:v>
                </c:pt>
                <c:pt idx="1425">
                  <c:v>6.00150953222811E-3</c:v>
                </c:pt>
                <c:pt idx="1426">
                  <c:v>-1.6274303383529401E-3</c:v>
                </c:pt>
                <c:pt idx="1427">
                  <c:v>-1.7291728755839801E-3</c:v>
                </c:pt>
                <c:pt idx="1428">
                  <c:v>4.5366143430250097E-2</c:v>
                </c:pt>
                <c:pt idx="1429">
                  <c:v>1.7792545025306101E-2</c:v>
                </c:pt>
                <c:pt idx="1430">
                  <c:v>8.2339415268167307E-3</c:v>
                </c:pt>
                <c:pt idx="1431">
                  <c:v>1.8499431803165999E-2</c:v>
                </c:pt>
                <c:pt idx="1432">
                  <c:v>2.03252858751458E-3</c:v>
                </c:pt>
                <c:pt idx="1433">
                  <c:v>1.3719289117250099E-2</c:v>
                </c:pt>
                <c:pt idx="1434">
                  <c:v>1.0669094478388E-2</c:v>
                </c:pt>
                <c:pt idx="1435">
                  <c:v>4.0233435203849401E-2</c:v>
                </c:pt>
                <c:pt idx="1436">
                  <c:v>2.2647595292550102E-2</c:v>
                </c:pt>
                <c:pt idx="1437">
                  <c:v>5.76722934382536E-2</c:v>
                </c:pt>
                <c:pt idx="1438">
                  <c:v>3.3588954409336701E-2</c:v>
                </c:pt>
                <c:pt idx="1439">
                  <c:v>1.63323439246724E-2</c:v>
                </c:pt>
                <c:pt idx="1440">
                  <c:v>7.0998595242079904E-3</c:v>
                </c:pt>
                <c:pt idx="1441">
                  <c:v>2.7383228279775499E-3</c:v>
                </c:pt>
                <c:pt idx="1442">
                  <c:v>1.86606519869538E-2</c:v>
                </c:pt>
                <c:pt idx="1443">
                  <c:v>5.0698832710075704E-3</c:v>
                </c:pt>
                <c:pt idx="1444">
                  <c:v>1.30796357169364E-2</c:v>
                </c:pt>
                <c:pt idx="1445">
                  <c:v>5.2717217747454102E-3</c:v>
                </c:pt>
                <c:pt idx="1446">
                  <c:v>3.0412176224368898E-4</c:v>
                </c:pt>
                <c:pt idx="1447">
                  <c:v>8.3126362207917304E-3</c:v>
                </c:pt>
                <c:pt idx="1448">
                  <c:v>1.65225253717061E-2</c:v>
                </c:pt>
                <c:pt idx="1449">
                  <c:v>5.4728158144107296E-3</c:v>
                </c:pt>
                <c:pt idx="1450">
                  <c:v>1.21611473637166E-3</c:v>
                </c:pt>
                <c:pt idx="1451">
                  <c:v>2.02683324533499E-4</c:v>
                </c:pt>
                <c:pt idx="1452">
                  <c:v>-4.35768264517417E-3</c:v>
                </c:pt>
                <c:pt idx="1453">
                  <c:v>1.21615047835252E-2</c:v>
                </c:pt>
                <c:pt idx="1454">
                  <c:v>1.43893640306433E-2</c:v>
                </c:pt>
                <c:pt idx="1455">
                  <c:v>1.0131897035609599E-2</c:v>
                </c:pt>
                <c:pt idx="1456">
                  <c:v>9.1177835276096599E-3</c:v>
                </c:pt>
                <c:pt idx="1457">
                  <c:v>2.83638514868736E-3</c:v>
                </c:pt>
                <c:pt idx="1458">
                  <c:v>1.38776337115073E-2</c:v>
                </c:pt>
                <c:pt idx="1459">
                  <c:v>1.27616001426058E-2</c:v>
                </c:pt>
                <c:pt idx="1460">
                  <c:v>2.22793157819584E-3</c:v>
                </c:pt>
                <c:pt idx="1461">
                  <c:v>-7.4937847157171998E-3</c:v>
                </c:pt>
                <c:pt idx="1462">
                  <c:v>-1.23555439426946E-2</c:v>
                </c:pt>
                <c:pt idx="1463">
                  <c:v>7.0901225477038596E-4</c:v>
                </c:pt>
                <c:pt idx="1464">
                  <c:v>-2.53216867079376E-3</c:v>
                </c:pt>
                <c:pt idx="1465">
                  <c:v>2.9373900377910401E-3</c:v>
                </c:pt>
                <c:pt idx="1466">
                  <c:v>6.1784665248657998E-3</c:v>
                </c:pt>
                <c:pt idx="1467">
                  <c:v>4.0512031566975002E-3</c:v>
                </c:pt>
                <c:pt idx="1468">
                  <c:v>7.8995261297081908E-3</c:v>
                </c:pt>
                <c:pt idx="1469">
                  <c:v>5.2659347692457304E-3</c:v>
                </c:pt>
                <c:pt idx="1470">
                  <c:v>-3.9492431123681199E-3</c:v>
                </c:pt>
                <c:pt idx="1471">
                  <c:v>-7.0886650220963797E-4</c:v>
                </c:pt>
                <c:pt idx="1472">
                  <c:v>2.0253472204641101E-4</c:v>
                </c:pt>
                <c:pt idx="1473">
                  <c:v>-1.2152058710646299E-3</c:v>
                </c:pt>
                <c:pt idx="1474">
                  <c:v>9.8230334945188496E-3</c:v>
                </c:pt>
                <c:pt idx="1475">
                  <c:v>1.5188765983644699E-3</c:v>
                </c:pt>
                <c:pt idx="1476">
                  <c:v>4.0502760769430901E-3</c:v>
                </c:pt>
                <c:pt idx="1477">
                  <c:v>-7.0876960633923505E-4</c:v>
                </c:pt>
                <c:pt idx="1478">
                  <c:v>-3.0376055567931E-4</c:v>
                </c:pt>
                <c:pt idx="1479">
                  <c:v>-1.62006121806328E-3</c:v>
                </c:pt>
                <c:pt idx="1480">
                  <c:v>6.4803498578879497E-3</c:v>
                </c:pt>
                <c:pt idx="1481">
                  <c:v>3.2399649678787898E-3</c:v>
                </c:pt>
                <c:pt idx="1482">
                  <c:v>5.0622812461716495E-4</c:v>
                </c:pt>
                <c:pt idx="1483">
                  <c:v>-2.8348631469815801E-3</c:v>
                </c:pt>
                <c:pt idx="1484">
                  <c:v>-3.9486713227238901E-3</c:v>
                </c:pt>
                <c:pt idx="1485">
                  <c:v>-2.84518065884664E-2</c:v>
                </c:pt>
                <c:pt idx="1486">
                  <c:v>-1.5192119543750301E-3</c:v>
                </c:pt>
                <c:pt idx="1487">
                  <c:v>-6.0769401391011599E-4</c:v>
                </c:pt>
                <c:pt idx="1488">
                  <c:v>5.7731282151006801E-3</c:v>
                </c:pt>
                <c:pt idx="1489">
                  <c:v>1.7217107728455801E-3</c:v>
                </c:pt>
                <c:pt idx="1490">
                  <c:v>5.9752462763581803E-3</c:v>
                </c:pt>
                <c:pt idx="1491">
                  <c:v>-1.0126930952559399E-4</c:v>
                </c:pt>
                <c:pt idx="1492">
                  <c:v>1.0835827092605801E-2</c:v>
                </c:pt>
                <c:pt idx="1493">
                  <c:v>-1.2961080306043499E-2</c:v>
                </c:pt>
                <c:pt idx="1494">
                  <c:v>-5.5699361178963101E-3</c:v>
                </c:pt>
                <c:pt idx="1495">
                  <c:v>1.41788089597919E-3</c:v>
                </c:pt>
                <c:pt idx="1496">
                  <c:v>-5.8739947113792398E-3</c:v>
                </c:pt>
                <c:pt idx="1497">
                  <c:v>1.15461160992358E-2</c:v>
                </c:pt>
                <c:pt idx="1498">
                  <c:v>-1.18485932074142E-2</c:v>
                </c:pt>
                <c:pt idx="1499">
                  <c:v>-3.2410248930968199E-3</c:v>
                </c:pt>
                <c:pt idx="1500">
                  <c:v>2.0257062118281E-4</c:v>
                </c:pt>
                <c:pt idx="1501">
                  <c:v>1.01285105417538E-4</c:v>
                </c:pt>
                <c:pt idx="1502">
                  <c:v>9.8246452745988401E-3</c:v>
                </c:pt>
                <c:pt idx="1503">
                  <c:v>1.5900183307845799E-2</c:v>
                </c:pt>
                <c:pt idx="1504">
                  <c:v>-1.16447795440714E-2</c:v>
                </c:pt>
                <c:pt idx="1505">
                  <c:v>-5.3673495015453898E-3</c:v>
                </c:pt>
                <c:pt idx="1506">
                  <c:v>5.4689137825742204E-3</c:v>
                </c:pt>
                <c:pt idx="1507">
                  <c:v>5.2660734232414103E-3</c:v>
                </c:pt>
                <c:pt idx="1508">
                  <c:v>1.3164490306378201E-3</c:v>
                </c:pt>
                <c:pt idx="1509">
                  <c:v>1.0126397696042001E-3</c:v>
                </c:pt>
                <c:pt idx="1510">
                  <c:v>1.2657868941437601E-2</c:v>
                </c:pt>
                <c:pt idx="1511">
                  <c:v>8.2012609691865506E-3</c:v>
                </c:pt>
                <c:pt idx="1512">
                  <c:v>9.0105230760508404E-3</c:v>
                </c:pt>
                <c:pt idx="1513">
                  <c:v>-1.32614851041128E-2</c:v>
                </c:pt>
                <c:pt idx="1514">
                  <c:v>7.0872296221899096E-4</c:v>
                </c:pt>
                <c:pt idx="1515">
                  <c:v>2.0552820241794299E-2</c:v>
                </c:pt>
                <c:pt idx="1516">
                  <c:v>-7.6930707701776098E-3</c:v>
                </c:pt>
                <c:pt idx="1517">
                  <c:v>1.6804578944065E-2</c:v>
                </c:pt>
                <c:pt idx="1518">
                  <c:v>-1.01215394456635E-2</c:v>
                </c:pt>
                <c:pt idx="1519">
                  <c:v>1.8929194689298001E-2</c:v>
                </c:pt>
                <c:pt idx="1520">
                  <c:v>-8.4001380456420992E-3</c:v>
                </c:pt>
                <c:pt idx="1521">
                  <c:v>3.6437394483378499E-3</c:v>
                </c:pt>
                <c:pt idx="1522">
                  <c:v>7.9956924472081893E-3</c:v>
                </c:pt>
                <c:pt idx="1523">
                  <c:v>7.4890371628288698E-3</c:v>
                </c:pt>
                <c:pt idx="1524">
                  <c:v>1.14351057747284E-2</c:v>
                </c:pt>
                <c:pt idx="1525">
                  <c:v>5.5651230701671004E-3</c:v>
                </c:pt>
                <c:pt idx="1526">
                  <c:v>3.4400664539896201E-3</c:v>
                </c:pt>
                <c:pt idx="1527">
                  <c:v>1.3152742802161499E-3</c:v>
                </c:pt>
                <c:pt idx="1528">
                  <c:v>2.6305139619587198E-3</c:v>
                </c:pt>
                <c:pt idx="1529">
                  <c:v>1.21405143126547E-3</c:v>
                </c:pt>
                <c:pt idx="1530">
                  <c:v>2.8327522818831301E-3</c:v>
                </c:pt>
                <c:pt idx="1531">
                  <c:v>-1.3151691611041801E-3</c:v>
                </c:pt>
                <c:pt idx="1532">
                  <c:v>5.4630822102821304E-3</c:v>
                </c:pt>
                <c:pt idx="1533">
                  <c:v>-6.0697597487928802E-4</c:v>
                </c:pt>
                <c:pt idx="1534">
                  <c:v>9.6105112690831902E-3</c:v>
                </c:pt>
                <c:pt idx="1535">
                  <c:v>7.1819024151422804E-3</c:v>
                </c:pt>
                <c:pt idx="1536">
                  <c:v>2.02292581829878E-4</c:v>
                </c:pt>
                <c:pt idx="1537">
                  <c:v>1.51719129455864E-3</c:v>
                </c:pt>
                <c:pt idx="1538">
                  <c:v>1.41602372446606E-3</c:v>
                </c:pt>
                <c:pt idx="1539">
                  <c:v>-3.6411523033322598E-3</c:v>
                </c:pt>
                <c:pt idx="1540">
                  <c:v>-7.6871569859062001E-3</c:v>
                </c:pt>
                <c:pt idx="1541">
                  <c:v>-3.4392556641506099E-3</c:v>
                </c:pt>
                <c:pt idx="1542">
                  <c:v>9.10422516974322E-4</c:v>
                </c:pt>
                <c:pt idx="1543">
                  <c:v>-1.6185141837478901E-3</c:v>
                </c:pt>
                <c:pt idx="1544">
                  <c:v>2.3266517963269201E-3</c:v>
                </c:pt>
                <c:pt idx="1545">
                  <c:v>1.3150334625438001E-3</c:v>
                </c:pt>
                <c:pt idx="1546">
                  <c:v>-1.3150161696411299E-3</c:v>
                </c:pt>
                <c:pt idx="1547">
                  <c:v>-2.52891050489192E-3</c:v>
                </c:pt>
                <c:pt idx="1548">
                  <c:v>-6.0695387049425299E-4</c:v>
                </c:pt>
                <c:pt idx="1549">
                  <c:v>-5.0579796203885103E-3</c:v>
                </c:pt>
                <c:pt idx="1550">
                  <c:v>1.7198000580685401E-3</c:v>
                </c:pt>
                <c:pt idx="1551">
                  <c:v>2.9337261154229002E-3</c:v>
                </c:pt>
                <c:pt idx="1552">
                  <c:v>3.0348000521985598E-4</c:v>
                </c:pt>
                <c:pt idx="1553">
                  <c:v>-1.18356842846391E-2</c:v>
                </c:pt>
                <c:pt idx="1554">
                  <c:v>-1.1938256953781701E-2</c:v>
                </c:pt>
              </c:numCache>
            </c:numRef>
          </c:val>
          <c:smooth val="0"/>
          <c:extLst>
            <c:ext xmlns:c16="http://schemas.microsoft.com/office/drawing/2014/chart" uri="{C3380CC4-5D6E-409C-BE32-E72D297353CC}">
              <c16:uniqueId val="{00000000-A441-438F-AEF0-E253DF9A51B5}"/>
            </c:ext>
          </c:extLst>
        </c:ser>
        <c:ser>
          <c:idx val="1"/>
          <c:order val="1"/>
          <c:tx>
            <c:strRef>
              <c:f>Sheet1!$C$1</c:f>
              <c:strCache>
                <c:ptCount val="1"/>
                <c:pt idx="0">
                  <c:v>bonappetitmag</c:v>
                </c:pt>
              </c:strCache>
            </c:strRef>
          </c:tx>
          <c:spPr>
            <a:ln w="28575" cap="rnd">
              <a:solidFill>
                <a:schemeClr val="accent2"/>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Sheet1!$C$2:$C$1556</c:f>
              <c:numCache>
                <c:formatCode>General</c:formatCode>
                <c:ptCount val="1555"/>
                <c:pt idx="837">
                  <c:v>7.8355350938987198E-3</c:v>
                </c:pt>
                <c:pt idx="838">
                  <c:v>1.11077363648197E-2</c:v>
                </c:pt>
                <c:pt idx="839">
                  <c:v>1.05610940698465E-2</c:v>
                </c:pt>
                <c:pt idx="840">
                  <c:v>6.2219593520139197E-3</c:v>
                </c:pt>
                <c:pt idx="841">
                  <c:v>5.8497651418444102E-3</c:v>
                </c:pt>
                <c:pt idx="842">
                  <c:v>-1.80935540846074E-3</c:v>
                </c:pt>
                <c:pt idx="843">
                  <c:v>-9.0469407336151806E-3</c:v>
                </c:pt>
                <c:pt idx="844">
                  <c:v>2.0499991571950298E-2</c:v>
                </c:pt>
                <c:pt idx="845">
                  <c:v>1.4250398081772499E-2</c:v>
                </c:pt>
                <c:pt idx="846">
                  <c:v>1.14482536457236E-2</c:v>
                </c:pt>
                <c:pt idx="847">
                  <c:v>7.5817415805503104E-3</c:v>
                </c:pt>
                <c:pt idx="848">
                  <c:v>1.15451755783365E-2</c:v>
                </c:pt>
                <c:pt idx="849">
                  <c:v>1.33026686590117E-2</c:v>
                </c:pt>
                <c:pt idx="850">
                  <c:v>5.9940737929929299E-3</c:v>
                </c:pt>
                <c:pt idx="851">
                  <c:v>1.03527796346459E-2</c:v>
                </c:pt>
                <c:pt idx="852">
                  <c:v>6.9836881352339196E-3</c:v>
                </c:pt>
                <c:pt idx="853">
                  <c:v>4.9526244328316404E-3</c:v>
                </c:pt>
                <c:pt idx="854">
                  <c:v>1.04495200277928E-2</c:v>
                </c:pt>
                <c:pt idx="855">
                  <c:v>5.9669933657432702E-3</c:v>
                </c:pt>
                <c:pt idx="856">
                  <c:v>8.8385457646035295E-3</c:v>
                </c:pt>
                <c:pt idx="857">
                  <c:v>5.6442866574757198E-3</c:v>
                </c:pt>
                <c:pt idx="858">
                  <c:v>9.1838252785904698E-3</c:v>
                </c:pt>
                <c:pt idx="859">
                  <c:v>1.10393798937744E-2</c:v>
                </c:pt>
                <c:pt idx="860">
                  <c:v>1.18301370513953E-2</c:v>
                </c:pt>
                <c:pt idx="861">
                  <c:v>1.2595873403800899E-2</c:v>
                </c:pt>
                <c:pt idx="862">
                  <c:v>5.2950440614472497E-3</c:v>
                </c:pt>
                <c:pt idx="863">
                  <c:v>2.10306034867751E-3</c:v>
                </c:pt>
                <c:pt idx="864">
                  <c:v>7.4224098387506196E-4</c:v>
                </c:pt>
                <c:pt idx="865">
                  <c:v>7.64502538940147E-3</c:v>
                </c:pt>
                <c:pt idx="866">
                  <c:v>6.8775229438371097E-3</c:v>
                </c:pt>
                <c:pt idx="867">
                  <c:v>5.5412201222482197E-3</c:v>
                </c:pt>
                <c:pt idx="868">
                  <c:v>8.5834680426600807E-3</c:v>
                </c:pt>
                <c:pt idx="869">
                  <c:v>0</c:v>
                </c:pt>
                <c:pt idx="870">
                  <c:v>2.7949528592862401E-3</c:v>
                </c:pt>
                <c:pt idx="871">
                  <c:v>5.29294862995487E-3</c:v>
                </c:pt>
                <c:pt idx="872">
                  <c:v>7.56802130125943E-3</c:v>
                </c:pt>
                <c:pt idx="873">
                  <c:v>1.1301712444372501E-2</c:v>
                </c:pt>
                <c:pt idx="874">
                  <c:v>2.0325947085279E-2</c:v>
                </c:pt>
                <c:pt idx="875">
                  <c:v>2.0618485337389102E-2</c:v>
                </c:pt>
                <c:pt idx="876">
                  <c:v>1.19137425267219E-2</c:v>
                </c:pt>
                <c:pt idx="877">
                  <c:v>9.5644587677912504E-3</c:v>
                </c:pt>
                <c:pt idx="878">
                  <c:v>8.9951680626063693E-3</c:v>
                </c:pt>
                <c:pt idx="879">
                  <c:v>9.5132643321033591E-3</c:v>
                </c:pt>
                <c:pt idx="880">
                  <c:v>9.2405776991752193E-3</c:v>
                </c:pt>
                <c:pt idx="881">
                  <c:v>5.3610162708079096E-3</c:v>
                </c:pt>
                <c:pt idx="882">
                  <c:v>1.17096105516931E-2</c:v>
                </c:pt>
                <c:pt idx="883">
                  <c:v>9.1146421910117802E-3</c:v>
                </c:pt>
                <c:pt idx="884">
                  <c:v>7.9035763683066602E-3</c:v>
                </c:pt>
                <c:pt idx="885">
                  <c:v>3.4575413917098002E-3</c:v>
                </c:pt>
                <c:pt idx="886">
                  <c:v>3.58090120170105E-3</c:v>
                </c:pt>
                <c:pt idx="887">
                  <c:v>1.9755988842805302E-3</c:v>
                </c:pt>
                <c:pt idx="888">
                  <c:v>6.0501520563725998E-3</c:v>
                </c:pt>
                <c:pt idx="889">
                  <c:v>1.04451407871636E-2</c:v>
                </c:pt>
                <c:pt idx="890">
                  <c:v>1.3480972200309501E-2</c:v>
                </c:pt>
                <c:pt idx="891">
                  <c:v>3.7524387766160899E-3</c:v>
                </c:pt>
                <c:pt idx="892">
                  <c:v>7.65271297315058E-3</c:v>
                </c:pt>
                <c:pt idx="893">
                  <c:v>1.57732561110259E-2</c:v>
                </c:pt>
                <c:pt idx="894">
                  <c:v>6.7377461868799102E-3</c:v>
                </c:pt>
                <c:pt idx="895">
                  <c:v>1.07846033376003E-2</c:v>
                </c:pt>
                <c:pt idx="896">
                  <c:v>1.1499046270089399E-2</c:v>
                </c:pt>
                <c:pt idx="897">
                  <c:v>7.3772951036472903E-3</c:v>
                </c:pt>
                <c:pt idx="898">
                  <c:v>6.6366086682990901E-3</c:v>
                </c:pt>
                <c:pt idx="899">
                  <c:v>3.2810794702117499E-3</c:v>
                </c:pt>
                <c:pt idx="900">
                  <c:v>6.7592953261939696E-3</c:v>
                </c:pt>
                <c:pt idx="901">
                  <c:v>6.6848365952129202E-3</c:v>
                </c:pt>
                <c:pt idx="902">
                  <c:v>6.7583866892340898E-3</c:v>
                </c:pt>
                <c:pt idx="903">
                  <c:v>3.6995966946323298E-3</c:v>
                </c:pt>
                <c:pt idx="904">
                  <c:v>5.6971681374896801E-3</c:v>
                </c:pt>
                <c:pt idx="905">
                  <c:v>9.7413559030273909E-3</c:v>
                </c:pt>
                <c:pt idx="906">
                  <c:v>5.5483331327713702E-3</c:v>
                </c:pt>
                <c:pt idx="907">
                  <c:v>4.2411571257480896E-3</c:v>
                </c:pt>
                <c:pt idx="908">
                  <c:v>4.0437225029951902E-3</c:v>
                </c:pt>
                <c:pt idx="909">
                  <c:v>4.0928706877230896E-3</c:v>
                </c:pt>
                <c:pt idx="910">
                  <c:v>2.2682451351689198E-3</c:v>
                </c:pt>
                <c:pt idx="911">
                  <c:v>-1.9723423365008299E-4</c:v>
                </c:pt>
                <c:pt idx="912">
                  <c:v>1.03548176898747E-3</c:v>
                </c:pt>
                <c:pt idx="913">
                  <c:v>2.7859101975407602E-3</c:v>
                </c:pt>
                <c:pt idx="914">
                  <c:v>-7.3960157170264702E-4</c:v>
                </c:pt>
                <c:pt idx="915">
                  <c:v>4.1171458662869398E-3</c:v>
                </c:pt>
                <c:pt idx="916">
                  <c:v>6.9766725216480197E-3</c:v>
                </c:pt>
                <c:pt idx="917">
                  <c:v>1.6023041626876101E-3</c:v>
                </c:pt>
                <c:pt idx="918">
                  <c:v>3.5496631147850098E-3</c:v>
                </c:pt>
                <c:pt idx="919">
                  <c:v>3.50023799153386E-3</c:v>
                </c:pt>
                <c:pt idx="920">
                  <c:v>6.0882290376974802E-3</c:v>
                </c:pt>
                <c:pt idx="921">
                  <c:v>9.3412887922280502E-3</c:v>
                </c:pt>
                <c:pt idx="922">
                  <c:v>7.6645632246370096E-3</c:v>
                </c:pt>
                <c:pt idx="923">
                  <c:v>4.1153825112507699E-3</c:v>
                </c:pt>
                <c:pt idx="924">
                  <c:v>1.1581737620416201E-3</c:v>
                </c:pt>
                <c:pt idx="925">
                  <c:v>6.8996786721075599E-4</c:v>
                </c:pt>
                <c:pt idx="926">
                  <c:v>4.8297417468091703E-3</c:v>
                </c:pt>
                <c:pt idx="927">
                  <c:v>7.3428241388690703E-3</c:v>
                </c:pt>
                <c:pt idx="928">
                  <c:v>1.01018015207893E-3</c:v>
                </c:pt>
                <c:pt idx="929">
                  <c:v>1.4068464391386201E-2</c:v>
                </c:pt>
                <c:pt idx="930">
                  <c:v>8.0063183400857392E-3</c:v>
                </c:pt>
                <c:pt idx="931">
                  <c:v>8.7692958378606505E-3</c:v>
                </c:pt>
                <c:pt idx="932">
                  <c:v>-1.15764259632141E-3</c:v>
                </c:pt>
                <c:pt idx="933">
                  <c:v>7.4139245819137703E-3</c:v>
                </c:pt>
                <c:pt idx="934">
                  <c:v>5.6154468134679099E-3</c:v>
                </c:pt>
                <c:pt idx="935">
                  <c:v>9.5309468860278503E-3</c:v>
                </c:pt>
                <c:pt idx="936">
                  <c:v>1.2288085924994901E-2</c:v>
                </c:pt>
                <c:pt idx="937">
                  <c:v>1.0267539579887699E-2</c:v>
                </c:pt>
                <c:pt idx="938">
                  <c:v>-8.12455684235405E-4</c:v>
                </c:pt>
                <c:pt idx="939">
                  <c:v>-2.4620069246406799E-4</c:v>
                </c:pt>
                <c:pt idx="940">
                  <c:v>1.7972694798776001E-3</c:v>
                </c:pt>
                <c:pt idx="941">
                  <c:v>3.49599560784777E-3</c:v>
                </c:pt>
                <c:pt idx="942">
                  <c:v>5.1207159548707403E-3</c:v>
                </c:pt>
                <c:pt idx="943">
                  <c:v>4.3080740693329104E-3</c:v>
                </c:pt>
                <c:pt idx="944">
                  <c:v>2.9539806735814399E-3</c:v>
                </c:pt>
                <c:pt idx="945">
                  <c:v>-2.8061987453337702E-3</c:v>
                </c:pt>
                <c:pt idx="946">
                  <c:v>-0.138763037189823</c:v>
                </c:pt>
                <c:pt idx="947">
                  <c:v>-1.6442000412159301E-2</c:v>
                </c:pt>
                <c:pt idx="948">
                  <c:v>1.6272121147421199E-3</c:v>
                </c:pt>
                <c:pt idx="949">
                  <c:v>2.0463092101419E-3</c:v>
                </c:pt>
                <c:pt idx="950">
                  <c:v>1.45457557703506E-3</c:v>
                </c:pt>
                <c:pt idx="951">
                  <c:v>4.6595048351607696E-3</c:v>
                </c:pt>
                <c:pt idx="952">
                  <c:v>7.5189563984346796E-3</c:v>
                </c:pt>
                <c:pt idx="953">
                  <c:v>-3.20456013837784E-4</c:v>
                </c:pt>
                <c:pt idx="954">
                  <c:v>1.3311292462406699E-3</c:v>
                </c:pt>
                <c:pt idx="955">
                  <c:v>4.6835405594612402E-4</c:v>
                </c:pt>
                <c:pt idx="956">
                  <c:v>8.62753430739017E-4</c:v>
                </c:pt>
                <c:pt idx="957">
                  <c:v>2.16918991109772E-3</c:v>
                </c:pt>
                <c:pt idx="958">
                  <c:v>5.89119480825517E-3</c:v>
                </c:pt>
                <c:pt idx="959">
                  <c:v>6.6795805223432E-3</c:v>
                </c:pt>
                <c:pt idx="960">
                  <c:v>7.5171069637493104E-3</c:v>
                </c:pt>
                <c:pt idx="961">
                  <c:v>5.2739015559734696E-3</c:v>
                </c:pt>
                <c:pt idx="962">
                  <c:v>-1.4785860084856099E-4</c:v>
                </c:pt>
                <c:pt idx="963">
                  <c:v>1.1089411460290699E-3</c:v>
                </c:pt>
                <c:pt idx="964">
                  <c:v>5.5200013800003498E-3</c:v>
                </c:pt>
                <c:pt idx="965">
                  <c:v>7.0721113874792603E-3</c:v>
                </c:pt>
                <c:pt idx="966">
                  <c:v>7.2194498384986899E-3</c:v>
                </c:pt>
                <c:pt idx="967">
                  <c:v>6.4551512353237701E-3</c:v>
                </c:pt>
                <c:pt idx="968">
                  <c:v>6.4547345724452797E-3</c:v>
                </c:pt>
                <c:pt idx="969">
                  <c:v>3.2025241802893E-3</c:v>
                </c:pt>
                <c:pt idx="970">
                  <c:v>7.9075180049997199E-3</c:v>
                </c:pt>
                <c:pt idx="971">
                  <c:v>7.8329965719555594E-3</c:v>
                </c:pt>
                <c:pt idx="972">
                  <c:v>1.00490952489208E-2</c:v>
                </c:pt>
                <c:pt idx="973">
                  <c:v>3.792659725771E-3</c:v>
                </c:pt>
                <c:pt idx="974">
                  <c:v>7.4618981443515297E-3</c:v>
                </c:pt>
                <c:pt idx="975">
                  <c:v>2.8564871315254702E-3</c:v>
                </c:pt>
                <c:pt idx="976">
                  <c:v>4.3092324936814296E-3</c:v>
                </c:pt>
                <c:pt idx="977">
                  <c:v>8.6673398628935201E-3</c:v>
                </c:pt>
                <c:pt idx="978">
                  <c:v>1.0931719837747701E-2</c:v>
                </c:pt>
                <c:pt idx="979">
                  <c:v>8.6410230971347007E-3</c:v>
                </c:pt>
                <c:pt idx="980">
                  <c:v>1.13480554454666E-2</c:v>
                </c:pt>
                <c:pt idx="981">
                  <c:v>7.2609468619295302E-3</c:v>
                </c:pt>
                <c:pt idx="982">
                  <c:v>4.89770683951224E-3</c:v>
                </c:pt>
                <c:pt idx="983">
                  <c:v>6.1525967034386899E-3</c:v>
                </c:pt>
                <c:pt idx="984">
                  <c:v>6.2506536731818697E-3</c:v>
                </c:pt>
                <c:pt idx="985">
                  <c:v>1.77172809190544E-3</c:v>
                </c:pt>
                <c:pt idx="986">
                  <c:v>6.3731867483976601E-3</c:v>
                </c:pt>
                <c:pt idx="987">
                  <c:v>1.03096334789969E-2</c:v>
                </c:pt>
                <c:pt idx="988">
                  <c:v>9.8165148223223093E-3</c:v>
                </c:pt>
                <c:pt idx="989">
                  <c:v>1.6974261607319899E-3</c:v>
                </c:pt>
                <c:pt idx="990">
                  <c:v>3.3455947741809601E-3</c:v>
                </c:pt>
                <c:pt idx="991">
                  <c:v>4.9690259946477203E-3</c:v>
                </c:pt>
                <c:pt idx="992">
                  <c:v>7.6499519725684003E-3</c:v>
                </c:pt>
                <c:pt idx="993">
                  <c:v>1.26669578837178E-2</c:v>
                </c:pt>
                <c:pt idx="994">
                  <c:v>1.31326190401826E-2</c:v>
                </c:pt>
                <c:pt idx="995">
                  <c:v>3.8851710643278601E-3</c:v>
                </c:pt>
                <c:pt idx="996">
                  <c:v>7.4749754297065802E-3</c:v>
                </c:pt>
                <c:pt idx="997">
                  <c:v>6.6384622174381598E-3</c:v>
                </c:pt>
                <c:pt idx="998">
                  <c:v>1.0768346077925E-2</c:v>
                </c:pt>
                <c:pt idx="999">
                  <c:v>9.83304715069022E-3</c:v>
                </c:pt>
                <c:pt idx="1000">
                  <c:v>1.07169675897761E-2</c:v>
                </c:pt>
                <c:pt idx="1001">
                  <c:v>9.7327165019437199E-3</c:v>
                </c:pt>
                <c:pt idx="1002">
                  <c:v>1.33443200749445E-2</c:v>
                </c:pt>
                <c:pt idx="1003">
                  <c:v>5.5041047352500996E-3</c:v>
                </c:pt>
                <c:pt idx="1004">
                  <c:v>1.6290270506944399E-2</c:v>
                </c:pt>
                <c:pt idx="1005">
                  <c:v>1.8007275135687201E-2</c:v>
                </c:pt>
                <c:pt idx="1006">
                  <c:v>9.4318536294214893E-3</c:v>
                </c:pt>
                <c:pt idx="1007">
                  <c:v>5.7961133621534404E-3</c:v>
                </c:pt>
                <c:pt idx="1008">
                  <c:v>4.6931062174448E-2</c:v>
                </c:pt>
                <c:pt idx="1009">
                  <c:v>1.7796472665477101E-2</c:v>
                </c:pt>
                <c:pt idx="1010">
                  <c:v>-9.5715715489698796E-4</c:v>
                </c:pt>
                <c:pt idx="1011">
                  <c:v>1.6443626462654399E-3</c:v>
                </c:pt>
                <c:pt idx="1012">
                  <c:v>8.0989664246302804E-4</c:v>
                </c:pt>
                <c:pt idx="1013">
                  <c:v>1.23692303614539E-2</c:v>
                </c:pt>
                <c:pt idx="1014">
                  <c:v>1.1803301538036401E-2</c:v>
                </c:pt>
                <c:pt idx="1015">
                  <c:v>2.40454685087786E-3</c:v>
                </c:pt>
                <c:pt idx="1016">
                  <c:v>-1.4476005407646801E-3</c:v>
                </c:pt>
                <c:pt idx="1017">
                  <c:v>2.0364844781852001E-3</c:v>
                </c:pt>
                <c:pt idx="1018">
                  <c:v>1.45495265392688E-2</c:v>
                </c:pt>
                <c:pt idx="1019">
                  <c:v>6.72173748573164E-3</c:v>
                </c:pt>
                <c:pt idx="1020">
                  <c:v>3.9493686038932904E-3</c:v>
                </c:pt>
                <c:pt idx="1021">
                  <c:v>5.7643786907354399E-3</c:v>
                </c:pt>
                <c:pt idx="1022">
                  <c:v>-2.6735364288960699E-3</c:v>
                </c:pt>
                <c:pt idx="1023">
                  <c:v>4.4396608393460898E-3</c:v>
                </c:pt>
                <c:pt idx="1024">
                  <c:v>4.7828476780746197E-3</c:v>
                </c:pt>
                <c:pt idx="1025">
                  <c:v>-3.0167288652390399E-3</c:v>
                </c:pt>
                <c:pt idx="1026">
                  <c:v>2.1338482039252502E-3</c:v>
                </c:pt>
                <c:pt idx="1027">
                  <c:v>5.5920345882055199E-3</c:v>
                </c:pt>
                <c:pt idx="1028">
                  <c:v>5.0276446882565997E-3</c:v>
                </c:pt>
                <c:pt idx="1029">
                  <c:v>4.7576294351099804E-3</c:v>
                </c:pt>
                <c:pt idx="1030">
                  <c:v>3.9971995080747098E-3</c:v>
                </c:pt>
                <c:pt idx="1031">
                  <c:v>3.92347458986204E-3</c:v>
                </c:pt>
                <c:pt idx="1032">
                  <c:v>-6.9638941703868704E-3</c:v>
                </c:pt>
                <c:pt idx="1033">
                  <c:v>7.8962327122774692E-3</c:v>
                </c:pt>
                <c:pt idx="1034">
                  <c:v>1.42219048721304E-2</c:v>
                </c:pt>
                <c:pt idx="1035">
                  <c:v>2.9691605071692702</c:v>
                </c:pt>
                <c:pt idx="1036">
                  <c:v>-1.8952823184921901E-2</c:v>
                </c:pt>
                <c:pt idx="1037">
                  <c:v>-9.9687885945246399E-2</c:v>
                </c:pt>
                <c:pt idx="1038">
                  <c:v>-3.0989863930659E-4</c:v>
                </c:pt>
                <c:pt idx="1039">
                  <c:v>-5.2921316253256596E-3</c:v>
                </c:pt>
                <c:pt idx="1040">
                  <c:v>4.05274770334364E-3</c:v>
                </c:pt>
                <c:pt idx="1041">
                  <c:v>4.1240996411079801E-3</c:v>
                </c:pt>
                <c:pt idx="1042">
                  <c:v>3.8855521345745499E-3</c:v>
                </c:pt>
                <c:pt idx="1043">
                  <c:v>1.8592717232660001E-3</c:v>
                </c:pt>
                <c:pt idx="1044">
                  <c:v>9.9636042408722796E-3</c:v>
                </c:pt>
                <c:pt idx="1045">
                  <c:v>5.98164257724659</c:v>
                </c:pt>
                <c:pt idx="1046">
                  <c:v>1.55622492217751E-2</c:v>
                </c:pt>
                <c:pt idx="1047">
                  <c:v>-0.15469886561660301</c:v>
                </c:pt>
                <c:pt idx="1048">
                  <c:v>0.186646908998372</c:v>
                </c:pt>
                <c:pt idx="1049">
                  <c:v>9.4768022895378903E-2</c:v>
                </c:pt>
                <c:pt idx="1050">
                  <c:v>-1.43275033719038E-2</c:v>
                </c:pt>
                <c:pt idx="1051">
                  <c:v>4.2674227641399899E-3</c:v>
                </c:pt>
                <c:pt idx="1052">
                  <c:v>5.0533113113769602E-3</c:v>
                </c:pt>
                <c:pt idx="1053">
                  <c:v>-3.8178645066836201E-4</c:v>
                </c:pt>
                <c:pt idx="1054">
                  <c:v>8.9832449007733195E-4</c:v>
                </c:pt>
                <c:pt idx="1055">
                  <c:v>3.2339391130113502E-3</c:v>
                </c:pt>
                <c:pt idx="1056">
                  <c:v>1.27556806570433E-2</c:v>
                </c:pt>
                <c:pt idx="1057">
                  <c:v>3.2783307278837302E-3</c:v>
                </c:pt>
                <c:pt idx="1058">
                  <c:v>8.8691656607461106E-3</c:v>
                </c:pt>
                <c:pt idx="1059">
                  <c:v>8.5989599973237702E-3</c:v>
                </c:pt>
                <c:pt idx="1060">
                  <c:v>4.6695297469249598E-3</c:v>
                </c:pt>
                <c:pt idx="1061">
                  <c:v>4.3774797300239901E-3</c:v>
                </c:pt>
                <c:pt idx="1062">
                  <c:v>7.1383467723561004E-3</c:v>
                </c:pt>
                <c:pt idx="1063">
                  <c:v>1.2367762025403999E-2</c:v>
                </c:pt>
                <c:pt idx="1064">
                  <c:v>6.5085434732550503E-4</c:v>
                </c:pt>
                <c:pt idx="1065">
                  <c:v>-4.2417472766972603E-3</c:v>
                </c:pt>
                <c:pt idx="1066">
                  <c:v>2.3117381083518399E-3</c:v>
                </c:pt>
                <c:pt idx="1067">
                  <c:v>5.2293449291625797E-3</c:v>
                </c:pt>
                <c:pt idx="1068">
                  <c:v>1.00990650958805E-3</c:v>
                </c:pt>
                <c:pt idx="1069">
                  <c:v>-1.6831605176324501E-3</c:v>
                </c:pt>
                <c:pt idx="1070">
                  <c:v>9.0443347454165594E-3</c:v>
                </c:pt>
                <c:pt idx="1071">
                  <c:v>0.13464293031487801</c:v>
                </c:pt>
                <c:pt idx="1072">
                  <c:v>-1.1227567555332701E-2</c:v>
                </c:pt>
                <c:pt idx="1073">
                  <c:v>1.2551185302561999E-2</c:v>
                </c:pt>
                <c:pt idx="1074">
                  <c:v>2.8236622899901198E-3</c:v>
                </c:pt>
                <c:pt idx="1075">
                  <c:v>6.4314936124287804E-3</c:v>
                </c:pt>
                <c:pt idx="1076">
                  <c:v>7.4618454331377201E-3</c:v>
                </c:pt>
                <c:pt idx="1077">
                  <c:v>-1.2547512500459301E-3</c:v>
                </c:pt>
                <c:pt idx="1078">
                  <c:v>-1.1225683287848001E-2</c:v>
                </c:pt>
                <c:pt idx="1079">
                  <c:v>-2.8459517680643402E-3</c:v>
                </c:pt>
                <c:pt idx="1080">
                  <c:v>-4.7732675503859802E-3</c:v>
                </c:pt>
                <c:pt idx="1081">
                  <c:v>-3.5857242457036902E-4</c:v>
                </c:pt>
                <c:pt idx="1082">
                  <c:v>3.40645024800975E-3</c:v>
                </c:pt>
                <c:pt idx="1083">
                  <c:v>4.9750407583575599E-3</c:v>
                </c:pt>
                <c:pt idx="1084">
                  <c:v>2.28571582232996E-3</c:v>
                </c:pt>
                <c:pt idx="1085">
                  <c:v>2.1512127798173201E-3</c:v>
                </c:pt>
                <c:pt idx="1086">
                  <c:v>2.17357448806159E-3</c:v>
                </c:pt>
                <c:pt idx="1087">
                  <c:v>3.8092745527911701E-3</c:v>
                </c:pt>
                <c:pt idx="1088">
                  <c:v>3.4058098634942402E-3</c:v>
                </c:pt>
                <c:pt idx="1089">
                  <c:v>3.24885270687686E-3</c:v>
                </c:pt>
                <c:pt idx="1090">
                  <c:v>1.2098782526400601E-3</c:v>
                </c:pt>
                <c:pt idx="1091">
                  <c:v>4.4809763509751598E-3</c:v>
                </c:pt>
                <c:pt idx="1092">
                  <c:v>7.6173184664187095E-4</c:v>
                </c:pt>
                <c:pt idx="1093">
                  <c:v>-3.5845931497976801E-4</c:v>
                </c:pt>
                <c:pt idx="1094">
                  <c:v>-1.3442272496819201E-4</c:v>
                </c:pt>
                <c:pt idx="1095">
                  <c:v>1.34422905663125E-3</c:v>
                </c:pt>
                <c:pt idx="1096">
                  <c:v>6.3177916405759097E-3</c:v>
                </c:pt>
                <c:pt idx="1097">
                  <c:v>7.5271059823242897E-3</c:v>
                </c:pt>
                <c:pt idx="1098">
                  <c:v>4.8832904776059697E-3</c:v>
                </c:pt>
                <c:pt idx="1099">
                  <c:v>-1.50075452113499E-2</c:v>
                </c:pt>
                <c:pt idx="1100">
                  <c:v>-1.9042280808226101E-3</c:v>
                </c:pt>
                <c:pt idx="1101">
                  <c:v>3.5172882558865302E-3</c:v>
                </c:pt>
                <c:pt idx="1102">
                  <c:v>5.2421433376726601E-3</c:v>
                </c:pt>
                <c:pt idx="1103">
                  <c:v>5.7346937998327503E-3</c:v>
                </c:pt>
                <c:pt idx="1104">
                  <c:v>4.7935707016958703E-3</c:v>
                </c:pt>
                <c:pt idx="1105">
                  <c:v>9.2059024393849592E-3</c:v>
                </c:pt>
                <c:pt idx="1106">
                  <c:v>7.1669528221892402E-3</c:v>
                </c:pt>
                <c:pt idx="1107">
                  <c:v>4.5462098718595896E-3</c:v>
                </c:pt>
                <c:pt idx="1108">
                  <c:v>1.16001460991374E-2</c:v>
                </c:pt>
                <c:pt idx="1109">
                  <c:v>1.09494469185816E-2</c:v>
                </c:pt>
                <c:pt idx="1110">
                  <c:v>0.103079211582844</c:v>
                </c:pt>
                <c:pt idx="1111">
                  <c:v>0.205834305508835</c:v>
                </c:pt>
                <c:pt idx="1112">
                  <c:v>8.5753664674601507E-2</c:v>
                </c:pt>
                <c:pt idx="1113">
                  <c:v>3.3763614999341003E-2</c:v>
                </c:pt>
                <c:pt idx="1114">
                  <c:v>2.7420891285975101E-2</c:v>
                </c:pt>
                <c:pt idx="1115">
                  <c:v>2.7190501332668902E-2</c:v>
                </c:pt>
                <c:pt idx="1116">
                  <c:v>3.0592139491243599E-2</c:v>
                </c:pt>
                <c:pt idx="1117">
                  <c:v>2.07152139213365E-2</c:v>
                </c:pt>
                <c:pt idx="1118">
                  <c:v>3.2625272137082301E-2</c:v>
                </c:pt>
                <c:pt idx="1119">
                  <c:v>1.7476099485980098E-2</c:v>
                </c:pt>
                <c:pt idx="1120">
                  <c:v>2.1969294627605999E-2</c:v>
                </c:pt>
                <c:pt idx="1121">
                  <c:v>8.5454469791733708E-3</c:v>
                </c:pt>
                <c:pt idx="1122">
                  <c:v>1.42634465248704E-2</c:v>
                </c:pt>
                <c:pt idx="1123">
                  <c:v>1.1524823089515799E-2</c:v>
                </c:pt>
                <c:pt idx="1124">
                  <c:v>1.3503400543339501E-2</c:v>
                </c:pt>
                <c:pt idx="1125">
                  <c:v>2.2398827698296899E-2</c:v>
                </c:pt>
                <c:pt idx="1126">
                  <c:v>1.7145609589799601E-2</c:v>
                </c:pt>
                <c:pt idx="1127">
                  <c:v>1.14062125837873E-2</c:v>
                </c:pt>
                <c:pt idx="1128">
                  <c:v>4.5352865300656202E-3</c:v>
                </c:pt>
                <c:pt idx="1129">
                  <c:v>1.0670778473305001E-3</c:v>
                </c:pt>
                <c:pt idx="1130">
                  <c:v>1.02260535836316E-2</c:v>
                </c:pt>
                <c:pt idx="1131">
                  <c:v>9.0691375027952097E-3</c:v>
                </c:pt>
                <c:pt idx="1132">
                  <c:v>7.8236443869129993E-3</c:v>
                </c:pt>
                <c:pt idx="1133">
                  <c:v>8.0675021013287204E-3</c:v>
                </c:pt>
                <c:pt idx="1134">
                  <c:v>9.1557651208461002E-3</c:v>
                </c:pt>
                <c:pt idx="1135">
                  <c:v>-3.4442079421657498E-3</c:v>
                </c:pt>
                <c:pt idx="1136">
                  <c:v>6.7553243733436703E-3</c:v>
                </c:pt>
                <c:pt idx="1137">
                  <c:v>9.84344260073086E-3</c:v>
                </c:pt>
                <c:pt idx="1138">
                  <c:v>-1.39971974500217E-3</c:v>
                </c:pt>
                <c:pt idx="1139">
                  <c:v>5.0657233164135198E-3</c:v>
                </c:pt>
                <c:pt idx="1140">
                  <c:v>2.6438181532996898E-3</c:v>
                </c:pt>
                <c:pt idx="1141">
                  <c:v>8.2200576070523698E-4</c:v>
                </c:pt>
                <c:pt idx="1142">
                  <c:v>-5.1319397265897999E-3</c:v>
                </c:pt>
                <c:pt idx="1143">
                  <c:v>1.26638777993557E-3</c:v>
                </c:pt>
                <c:pt idx="1144">
                  <c:v>-1.8440149938414301E-3</c:v>
                </c:pt>
                <c:pt idx="1145" formatCode="0.00E+00">
                  <c:v>-4.4434915623649601E-5</c:v>
                </c:pt>
                <c:pt idx="1146">
                  <c:v>3.2659677495682602E-3</c:v>
                </c:pt>
                <c:pt idx="1147">
                  <c:v>5.3542348442939596E-3</c:v>
                </c:pt>
                <c:pt idx="1148">
                  <c:v>2.5770041038790398E-3</c:v>
                </c:pt>
                <c:pt idx="1149">
                  <c:v>-2.6657976166436398E-4</c:v>
                </c:pt>
                <c:pt idx="1150">
                  <c:v>2.86574007737498E-3</c:v>
                </c:pt>
                <c:pt idx="1151">
                  <c:v>1.4506004997352001E-2</c:v>
                </c:pt>
                <c:pt idx="1152">
                  <c:v>2.5764969725049999E-3</c:v>
                </c:pt>
                <c:pt idx="1153">
                  <c:v>5.1528611816976603E-3</c:v>
                </c:pt>
                <c:pt idx="1154" formatCode="0.00E+00">
                  <c:v>-4.4418928237890002E-5</c:v>
                </c:pt>
                <c:pt idx="1155">
                  <c:v>2.6429274041144799E-3</c:v>
                </c:pt>
                <c:pt idx="1156">
                  <c:v>4.2641063077236696E-3</c:v>
                </c:pt>
                <c:pt idx="1157">
                  <c:v>3.0424877867433701E-3</c:v>
                </c:pt>
                <c:pt idx="1158">
                  <c:v>8.4165532060516603E-3</c:v>
                </c:pt>
                <c:pt idx="1159">
                  <c:v>7.7940938089136897E-3</c:v>
                </c:pt>
                <c:pt idx="1160">
                  <c:v>4.8626026114618401E-3</c:v>
                </c:pt>
                <c:pt idx="1161">
                  <c:v>8.7256160107282901E-3</c:v>
                </c:pt>
                <c:pt idx="1162">
                  <c:v>8.5694501765284491E-3</c:v>
                </c:pt>
                <c:pt idx="1163">
                  <c:v>-1.2431297656545E-3</c:v>
                </c:pt>
                <c:pt idx="1164">
                  <c:v>1.53173250267554E-2</c:v>
                </c:pt>
                <c:pt idx="1165">
                  <c:v>3.4625170323654298E-3</c:v>
                </c:pt>
                <c:pt idx="1166">
                  <c:v>4.7496986493765804E-3</c:v>
                </c:pt>
                <c:pt idx="1167">
                  <c:v>1.01647601083324E-2</c:v>
                </c:pt>
                <c:pt idx="1168">
                  <c:v>1.2094391287067401E-2</c:v>
                </c:pt>
                <c:pt idx="1169">
                  <c:v>1.15382072199888E-2</c:v>
                </c:pt>
                <c:pt idx="1170">
                  <c:v>4.6591230288027001E-3</c:v>
                </c:pt>
                <c:pt idx="1171">
                  <c:v>5.3244639595908703E-4</c:v>
                </c:pt>
                <c:pt idx="1172">
                  <c:v>2.15195939230442E-3</c:v>
                </c:pt>
                <c:pt idx="1173">
                  <c:v>7.9864815488982308E-3</c:v>
                </c:pt>
                <c:pt idx="1174">
                  <c:v>4.5696772632158496E-3</c:v>
                </c:pt>
                <c:pt idx="1175">
                  <c:v>8.1629339359116492E-3</c:v>
                </c:pt>
                <c:pt idx="1176">
                  <c:v>2.3954481162573099E-3</c:v>
                </c:pt>
                <c:pt idx="1177">
                  <c:v>1.09788742062773E-2</c:v>
                </c:pt>
                <c:pt idx="1178">
                  <c:v>-3.77010853920713E-4</c:v>
                </c:pt>
                <c:pt idx="1179">
                  <c:v>3.1491613583707898E-3</c:v>
                </c:pt>
                <c:pt idx="1180">
                  <c:v>4.2578869038708902E-3</c:v>
                </c:pt>
                <c:pt idx="1181">
                  <c:v>8.0053735792956597E-3</c:v>
                </c:pt>
                <c:pt idx="1182">
                  <c:v>8.8251624450755607E-3</c:v>
                </c:pt>
                <c:pt idx="1183">
                  <c:v>4.3456763845746201E-3</c:v>
                </c:pt>
                <c:pt idx="1184">
                  <c:v>1.66281411112831E-3</c:v>
                </c:pt>
                <c:pt idx="1185">
                  <c:v>3.7468121612211098E-3</c:v>
                </c:pt>
                <c:pt idx="1186">
                  <c:v>5.5424138764307695E-4</c:v>
                </c:pt>
                <c:pt idx="1187">
                  <c:v>1.3301719579798699E-3</c:v>
                </c:pt>
                <c:pt idx="1188">
                  <c:v>3.6135857522742901E-3</c:v>
                </c:pt>
                <c:pt idx="1189">
                  <c:v>4.8770560670799201E-4</c:v>
                </c:pt>
                <c:pt idx="1190">
                  <c:v>-1.12171742474961E-2</c:v>
                </c:pt>
                <c:pt idx="1191">
                  <c:v>-1.64064034636135E-3</c:v>
                </c:pt>
                <c:pt idx="1192">
                  <c:v>9.5336070734930306E-3</c:v>
                </c:pt>
                <c:pt idx="1193">
                  <c:v>6.3181837327829504E-3</c:v>
                </c:pt>
                <c:pt idx="1194">
                  <c:v>5.0098923205666099E-3</c:v>
                </c:pt>
                <c:pt idx="1195">
                  <c:v>6.87163193056726E-3</c:v>
                </c:pt>
                <c:pt idx="1196">
                  <c:v>5.4747627842914696E-3</c:v>
                </c:pt>
                <c:pt idx="1197">
                  <c:v>-4.45492743787593E-3</c:v>
                </c:pt>
                <c:pt idx="1198">
                  <c:v>-1.35205313701817E-3</c:v>
                </c:pt>
                <c:pt idx="1199">
                  <c:v>5.5634414074309801E-3</c:v>
                </c:pt>
                <c:pt idx="1200">
                  <c:v>3.0142866103393998E-3</c:v>
                </c:pt>
                <c:pt idx="1201">
                  <c:v>-1.5514242850649001E-3</c:v>
                </c:pt>
                <c:pt idx="1202">
                  <c:v>-8.4221482107478605E-4</c:v>
                </c:pt>
                <c:pt idx="1203">
                  <c:v>5.7404072586230799E-3</c:v>
                </c:pt>
                <c:pt idx="1204">
                  <c:v>3.6124813669097598E-3</c:v>
                </c:pt>
                <c:pt idx="1205">
                  <c:v>1.08370526142229E-2</c:v>
                </c:pt>
                <c:pt idx="1206">
                  <c:v>1.49353414941457E-2</c:v>
                </c:pt>
                <c:pt idx="1207">
                  <c:v>1.4224120741072301E-2</c:v>
                </c:pt>
                <c:pt idx="1208">
                  <c:v>1.05890385285933E-2</c:v>
                </c:pt>
                <c:pt idx="1209">
                  <c:v>1.5793274235920099E-2</c:v>
                </c:pt>
                <c:pt idx="1210">
                  <c:v>1.22029733175677E-2</c:v>
                </c:pt>
                <c:pt idx="1211">
                  <c:v>1.15814452403582E-2</c:v>
                </c:pt>
                <c:pt idx="1212">
                  <c:v>6.2660983928011201E-3</c:v>
                </c:pt>
                <c:pt idx="1213">
                  <c:v>2.0369078852689499E-3</c:v>
                </c:pt>
                <c:pt idx="1214">
                  <c:v>3.4538169326474698E-3</c:v>
                </c:pt>
                <c:pt idx="1215">
                  <c:v>1.3947625117946001E-3</c:v>
                </c:pt>
                <c:pt idx="1216">
                  <c:v>3.1437065761692399E-3</c:v>
                </c:pt>
                <c:pt idx="1217">
                  <c:v>3.94057872933161E-3</c:v>
                </c:pt>
                <c:pt idx="1218">
                  <c:v>-1.59387914986914E-3</c:v>
                </c:pt>
                <c:pt idx="1219">
                  <c:v>-2.14291612365069E-2</c:v>
                </c:pt>
                <c:pt idx="1220">
                  <c:v>7.5726693947466501E-3</c:v>
                </c:pt>
                <c:pt idx="1221">
                  <c:v>1.08489094521234E-2</c:v>
                </c:pt>
                <c:pt idx="1222">
                  <c:v>-1.27073438928262E-2</c:v>
                </c:pt>
                <c:pt idx="1223">
                  <c:v>9.1885329765377995E-3</c:v>
                </c:pt>
                <c:pt idx="1224">
                  <c:v>1.8220404461984401E-2</c:v>
                </c:pt>
                <c:pt idx="1225">
                  <c:v>-8.0128613064461302E-3</c:v>
                </c:pt>
                <c:pt idx="1226" formatCode="0.00E+00">
                  <c:v>8.8546999086859104E-5</c:v>
                </c:pt>
                <c:pt idx="1227">
                  <c:v>2.03879284868505E-2</c:v>
                </c:pt>
                <c:pt idx="1228">
                  <c:v>-5.88716995330102E-3</c:v>
                </c:pt>
                <c:pt idx="1229">
                  <c:v>5.3120450178108401E-3</c:v>
                </c:pt>
                <c:pt idx="1230">
                  <c:v>5.4002922354863796E-3</c:v>
                </c:pt>
                <c:pt idx="1231">
                  <c:v>9.118033833217E-3</c:v>
                </c:pt>
                <c:pt idx="1232">
                  <c:v>7.8115837156140901E-3</c:v>
                </c:pt>
                <c:pt idx="1233">
                  <c:v>7.3020432665978196E-3</c:v>
                </c:pt>
                <c:pt idx="1234">
                  <c:v>-5.8633338739400897E-3</c:v>
                </c:pt>
                <c:pt idx="1235">
                  <c:v>-4.8679588294594698E-4</c:v>
                </c:pt>
                <c:pt idx="1236">
                  <c:v>-3.58460531504034E-3</c:v>
                </c:pt>
                <c:pt idx="1237">
                  <c:v>3.7175017326213401E-3</c:v>
                </c:pt>
                <c:pt idx="1238">
                  <c:v>-1.6462609960941101E-2</c:v>
                </c:pt>
                <c:pt idx="1239">
                  <c:v>4.0322330781208601E-2</c:v>
                </c:pt>
                <c:pt idx="1240">
                  <c:v>2.42677102298243E-2</c:v>
                </c:pt>
                <c:pt idx="1241">
                  <c:v>-3.36171104014657E-3</c:v>
                </c:pt>
                <c:pt idx="1242">
                  <c:v>-2.7248468655967101E-2</c:v>
                </c:pt>
                <c:pt idx="1243">
                  <c:v>-2.1990552027013398E-2</c:v>
                </c:pt>
                <c:pt idx="1244">
                  <c:v>1.26351781504799E-2</c:v>
                </c:pt>
                <c:pt idx="1245">
                  <c:v>3.3011040555789101E-2</c:v>
                </c:pt>
                <c:pt idx="1246">
                  <c:v>3.0788340773849E-2</c:v>
                </c:pt>
                <c:pt idx="1247">
                  <c:v>-1.3930089524042E-2</c:v>
                </c:pt>
                <c:pt idx="1248">
                  <c:v>7.5188734781468404E-3</c:v>
                </c:pt>
                <c:pt idx="1249">
                  <c:v>-7.4519701726601601E-3</c:v>
                </c:pt>
                <c:pt idx="1250">
                  <c:v>1.5037736979807599E-3</c:v>
                </c:pt>
                <c:pt idx="1251">
                  <c:v>8.0494911018846593E-3</c:v>
                </c:pt>
                <c:pt idx="1252">
                  <c:v>6.8326718466721901E-3</c:v>
                </c:pt>
                <c:pt idx="1253">
                  <c:v>3.1176081179862098E-3</c:v>
                </c:pt>
                <c:pt idx="1254">
                  <c:v>2.1446706371816499E-3</c:v>
                </c:pt>
                <c:pt idx="1255">
                  <c:v>4.2671397517011099E-3</c:v>
                </c:pt>
                <c:pt idx="1256">
                  <c:v>1.1054294493922201E-3</c:v>
                </c:pt>
                <c:pt idx="1257">
                  <c:v>-6.65461172330346E-3</c:v>
                </c:pt>
                <c:pt idx="1258">
                  <c:v>1.47693570332872E-2</c:v>
                </c:pt>
                <c:pt idx="1259">
                  <c:v>5.1950394668253599E-3</c:v>
                </c:pt>
                <c:pt idx="1260">
                  <c:v>-1.1715863345285701E-3</c:v>
                </c:pt>
                <c:pt idx="1261">
                  <c:v>-5.0400908277420803E-3</c:v>
                </c:pt>
                <c:pt idx="1262">
                  <c:v>-3.5370841162816399E-3</c:v>
                </c:pt>
                <c:pt idx="1263">
                  <c:v>4.9299853647968104E-3</c:v>
                </c:pt>
                <c:pt idx="1264">
                  <c:v>4.1560159546799704E-3</c:v>
                </c:pt>
                <c:pt idx="1265">
                  <c:v>5.9242871678834696E-3</c:v>
                </c:pt>
                <c:pt idx="1266">
                  <c:v>9.6374484722544299E-3</c:v>
                </c:pt>
                <c:pt idx="1267">
                  <c:v>2.8732742396598001E-3</c:v>
                </c:pt>
                <c:pt idx="1268">
                  <c:v>-9.8351561524427106E-3</c:v>
                </c:pt>
                <c:pt idx="1269">
                  <c:v>-2.4181391380461301E-2</c:v>
                </c:pt>
                <c:pt idx="1270">
                  <c:v>-2.4828401037707799E-2</c:v>
                </c:pt>
                <c:pt idx="1271">
                  <c:v>-2.5896062361079601E-2</c:v>
                </c:pt>
                <c:pt idx="1272">
                  <c:v>-2.1810530637380698E-2</c:v>
                </c:pt>
                <c:pt idx="1273">
                  <c:v>-2.75677988639235E-2</c:v>
                </c:pt>
                <c:pt idx="1274">
                  <c:v>-3.8751626638810897E-2</c:v>
                </c:pt>
                <c:pt idx="1275">
                  <c:v>-1.3239552432280701E-2</c:v>
                </c:pt>
                <c:pt idx="1276">
                  <c:v>-2.0282668658914801E-2</c:v>
                </c:pt>
                <c:pt idx="1277">
                  <c:v>-1.3133256039802799E-2</c:v>
                </c:pt>
                <c:pt idx="1278">
                  <c:v>-7.9740188745026799E-4</c:v>
                </c:pt>
                <c:pt idx="1279">
                  <c:v>5.9362613868790002E-3</c:v>
                </c:pt>
                <c:pt idx="1280">
                  <c:v>1.32893485428451E-3</c:v>
                </c:pt>
                <c:pt idx="1281">
                  <c:v>1.0631337550725899E-3</c:v>
                </c:pt>
                <c:pt idx="1282">
                  <c:v>4.2524898106357399E-3</c:v>
                </c:pt>
                <c:pt idx="1283">
                  <c:v>-2.81272521180707E-3</c:v>
                </c:pt>
                <c:pt idx="1284">
                  <c:v>-8.46056105036758E-3</c:v>
                </c:pt>
                <c:pt idx="1285">
                  <c:v>5.2273857423053901E-3</c:v>
                </c:pt>
                <c:pt idx="1286">
                  <c:v>1.74975376091852E-3</c:v>
                </c:pt>
                <c:pt idx="1287">
                  <c:v>-6.2015503875968996E-4</c:v>
                </c:pt>
                <c:pt idx="1288">
                  <c:v>6.3787770998358397E-3</c:v>
                </c:pt>
                <c:pt idx="1289">
                  <c:v>-4.2300997063292002E-3</c:v>
                </c:pt>
                <c:pt idx="1290">
                  <c:v>1.7939925170578799E-3</c:v>
                </c:pt>
                <c:pt idx="1291">
                  <c:v>3.8315449099144E-3</c:v>
                </c:pt>
                <c:pt idx="1292">
                  <c:v>2.2368277972583599E-3</c:v>
                </c:pt>
                <c:pt idx="1293">
                  <c:v>2.3032167078883398E-3</c:v>
                </c:pt>
                <c:pt idx="1294">
                  <c:v>1.39518567928269E-3</c:v>
                </c:pt>
                <c:pt idx="1295">
                  <c:v>-1.4461008536867E-2</c:v>
                </c:pt>
                <c:pt idx="1296">
                  <c:v>5.0277545339493003E-3</c:v>
                </c:pt>
                <c:pt idx="1297">
                  <c:v>1.8382495434829101E-3</c:v>
                </c:pt>
                <c:pt idx="1298">
                  <c:v>5.4703529019889899E-3</c:v>
                </c:pt>
                <c:pt idx="1299">
                  <c:v>3.4769167056989299E-3</c:v>
                </c:pt>
                <c:pt idx="1300">
                  <c:v>7.3964955669746004E-3</c:v>
                </c:pt>
                <c:pt idx="1301">
                  <c:v>-9.1010025274657607E-3</c:v>
                </c:pt>
                <c:pt idx="1302">
                  <c:v>-1.24236669748592E-2</c:v>
                </c:pt>
                <c:pt idx="1303">
                  <c:v>5.5370813911097497E-3</c:v>
                </c:pt>
                <c:pt idx="1304">
                  <c:v>-1.01876656603025E-3</c:v>
                </c:pt>
                <c:pt idx="1305">
                  <c:v>-2.7241209616014101E-3</c:v>
                </c:pt>
                <c:pt idx="1306">
                  <c:v>-2.1483490380601101E-3</c:v>
                </c:pt>
                <c:pt idx="1307">
                  <c:v>5.0719845280108597E-3</c:v>
                </c:pt>
                <c:pt idx="1308">
                  <c:v>3.5435649193274201E-3</c:v>
                </c:pt>
                <c:pt idx="1309">
                  <c:v>5.5366239925835796E-3</c:v>
                </c:pt>
                <c:pt idx="1310">
                  <c:v>8.6809457890437199E-3</c:v>
                </c:pt>
                <c:pt idx="1311">
                  <c:v>1.2732424880354001E-2</c:v>
                </c:pt>
                <c:pt idx="1312">
                  <c:v>1.11809669388771E-2</c:v>
                </c:pt>
                <c:pt idx="1313">
                  <c:v>4.3169204019650603E-3</c:v>
                </c:pt>
                <c:pt idx="1314">
                  <c:v>2.6785888220053401E-3</c:v>
                </c:pt>
                <c:pt idx="1315">
                  <c:v>6.0432657985467399E-3</c:v>
                </c:pt>
                <c:pt idx="1316">
                  <c:v>-2.9882475543960701E-3</c:v>
                </c:pt>
                <c:pt idx="1317">
                  <c:v>7.9246266183780906E-3</c:v>
                </c:pt>
                <c:pt idx="1318">
                  <c:v>3.78492673953352E-3</c:v>
                </c:pt>
                <c:pt idx="1319">
                  <c:v>9.69435770674878E-3</c:v>
                </c:pt>
                <c:pt idx="1320">
                  <c:v>8.4983390615974708E-3</c:v>
                </c:pt>
                <c:pt idx="1321">
                  <c:v>6.8379261034841599E-3</c:v>
                </c:pt>
                <c:pt idx="1322">
                  <c:v>6.3063938203536301E-3</c:v>
                </c:pt>
                <c:pt idx="1323">
                  <c:v>1.59530639175769E-2</c:v>
                </c:pt>
                <c:pt idx="1324">
                  <c:v>-4.2475724128135999E-3</c:v>
                </c:pt>
                <c:pt idx="1325">
                  <c:v>8.3185159767497508E-3</c:v>
                </c:pt>
                <c:pt idx="1326">
                  <c:v>7.8975084798667706E-3</c:v>
                </c:pt>
                <c:pt idx="1327">
                  <c:v>4.9770282496123504E-3</c:v>
                </c:pt>
                <c:pt idx="1328">
                  <c:v>4.7555903070009998E-3</c:v>
                </c:pt>
                <c:pt idx="1329">
                  <c:v>4.5563024057719099E-3</c:v>
                </c:pt>
                <c:pt idx="1330">
                  <c:v>4.2243403393980999E-3</c:v>
                </c:pt>
                <c:pt idx="1331">
                  <c:v>-4.42320617426503E-4</c:v>
                </c:pt>
                <c:pt idx="1332">
                  <c:v>8.1829676173431998E-4</c:v>
                </c:pt>
                <c:pt idx="1333">
                  <c:v>-1.07704665403404E-2</c:v>
                </c:pt>
                <c:pt idx="1334">
                  <c:v>4.7333226133160697E-3</c:v>
                </c:pt>
                <c:pt idx="1335">
                  <c:v>8.8469132345619702E-3</c:v>
                </c:pt>
                <c:pt idx="1336">
                  <c:v>4.2682580265919097E-3</c:v>
                </c:pt>
                <c:pt idx="1337">
                  <c:v>7.5852332536625799E-3</c:v>
                </c:pt>
                <c:pt idx="1338">
                  <c:v>-4.4888791887821404E-3</c:v>
                </c:pt>
                <c:pt idx="1339">
                  <c:v>6.8331326883799602E-3</c:v>
                </c:pt>
                <c:pt idx="1340" formatCode="0.00E+00">
                  <c:v>6.6336561196693903E-5</c:v>
                </c:pt>
                <c:pt idx="1341">
                  <c:v>4.7320048929815096E-3</c:v>
                </c:pt>
                <c:pt idx="1342">
                  <c:v>4.8202254892639402E-3</c:v>
                </c:pt>
                <c:pt idx="1343">
                  <c:v>8.7998040164251196E-3</c:v>
                </c:pt>
                <c:pt idx="1344">
                  <c:v>-1.3043787774477799E-3</c:v>
                </c:pt>
                <c:pt idx="1345">
                  <c:v>8.4233016379894905E-3</c:v>
                </c:pt>
                <c:pt idx="1346">
                  <c:v>1.04563939633226E-2</c:v>
                </c:pt>
                <c:pt idx="1347">
                  <c:v>1.55834820395396E-2</c:v>
                </c:pt>
                <c:pt idx="1348">
                  <c:v>-1.00558575259585E-2</c:v>
                </c:pt>
                <c:pt idx="1349">
                  <c:v>2.9485413230109302E-2</c:v>
                </c:pt>
                <c:pt idx="1350">
                  <c:v>-1.41859486190244E-2</c:v>
                </c:pt>
                <c:pt idx="1351">
                  <c:v>-1.9513971716453801E-2</c:v>
                </c:pt>
                <c:pt idx="1352">
                  <c:v>3.7311453378366402E-2</c:v>
                </c:pt>
                <c:pt idx="1353">
                  <c:v>1.1003657279825199E-2</c:v>
                </c:pt>
                <c:pt idx="1354">
                  <c:v>-1.56199392611923E-2</c:v>
                </c:pt>
                <c:pt idx="1355">
                  <c:v>4.8038264444237699E-2</c:v>
                </c:pt>
                <c:pt idx="1356">
                  <c:v>8.9669598450262001E-3</c:v>
                </c:pt>
                <c:pt idx="1357">
                  <c:v>7.5306875517734797E-3</c:v>
                </c:pt>
                <c:pt idx="1358">
                  <c:v>1.02683461117196E-2</c:v>
                </c:pt>
                <c:pt idx="1359">
                  <c:v>4.1289969297485397E-3</c:v>
                </c:pt>
                <c:pt idx="1360">
                  <c:v>4.3054607372891799E-3</c:v>
                </c:pt>
                <c:pt idx="1361">
                  <c:v>4.5039803926720202E-3</c:v>
                </c:pt>
                <c:pt idx="1362">
                  <c:v>-8.6763949733427194E-3</c:v>
                </c:pt>
                <c:pt idx="1363">
                  <c:v>5.9613992773017695E-4</c:v>
                </c:pt>
                <c:pt idx="1364">
                  <c:v>1.1436986729341901E-2</c:v>
                </c:pt>
                <c:pt idx="1365">
                  <c:v>4.8347754136437403E-3</c:v>
                </c:pt>
                <c:pt idx="1366">
                  <c:v>1.1788334493770499E-2</c:v>
                </c:pt>
                <c:pt idx="1367">
                  <c:v>-9.3809955598092507E-3</c:v>
                </c:pt>
                <c:pt idx="1368">
                  <c:v>-9.7792257016594396E-3</c:v>
                </c:pt>
                <c:pt idx="1369">
                  <c:v>3.06872531773449E-2</c:v>
                </c:pt>
                <c:pt idx="1370">
                  <c:v>0</c:v>
                </c:pt>
                <c:pt idx="1371">
                  <c:v>2.5380945927991401E-2</c:v>
                </c:pt>
                <c:pt idx="1372">
                  <c:v>6.1340109282479599E-3</c:v>
                </c:pt>
                <c:pt idx="1373">
                  <c:v>4.6333211690266496E-3</c:v>
                </c:pt>
                <c:pt idx="1374">
                  <c:v>6.4201618675037396E-3</c:v>
                </c:pt>
                <c:pt idx="1375">
                  <c:v>-9.4862280926041203E-4</c:v>
                </c:pt>
                <c:pt idx="1376">
                  <c:v>1.1714499771004701E-2</c:v>
                </c:pt>
                <c:pt idx="1377">
                  <c:v>9.9043207323462092E-3</c:v>
                </c:pt>
                <c:pt idx="1378">
                  <c:v>5.8008427323160304E-3</c:v>
                </c:pt>
                <c:pt idx="1379">
                  <c:v>3.3523838426567499E-3</c:v>
                </c:pt>
                <c:pt idx="1380">
                  <c:v>1.27915621562957E-3</c:v>
                </c:pt>
                <c:pt idx="1381">
                  <c:v>1.0872688754177301E-2</c:v>
                </c:pt>
                <c:pt idx="1382">
                  <c:v>5.1821583799911402E-3</c:v>
                </c:pt>
                <c:pt idx="1383">
                  <c:v>1.2723193367181E-2</c:v>
                </c:pt>
                <c:pt idx="1384">
                  <c:v>7.8049176272521302E-3</c:v>
                </c:pt>
                <c:pt idx="1385">
                  <c:v>1.0317560399615899E-2</c:v>
                </c:pt>
                <c:pt idx="1386">
                  <c:v>1.0691240501328801E-2</c:v>
                </c:pt>
                <c:pt idx="1387">
                  <c:v>8.1773736259642908E-3</c:v>
                </c:pt>
                <c:pt idx="1388">
                  <c:v>8.3309824388179705E-3</c:v>
                </c:pt>
                <c:pt idx="1389">
                  <c:v>6.2587352330210899E-3</c:v>
                </c:pt>
                <c:pt idx="1390">
                  <c:v>3.6139730300651699E-3</c:v>
                </c:pt>
                <c:pt idx="1391">
                  <c:v>1.2339949749961799E-3</c:v>
                </c:pt>
                <c:pt idx="1392">
                  <c:v>-1.1017676319179401E-4</c:v>
                </c:pt>
                <c:pt idx="1393">
                  <c:v>-8.8141507664895701E-4</c:v>
                </c:pt>
                <c:pt idx="1394">
                  <c:v>-2.8425886771980499E-3</c:v>
                </c:pt>
                <c:pt idx="1395">
                  <c:v>-3.1732124456917898E-3</c:v>
                </c:pt>
                <c:pt idx="1396">
                  <c:v>3.9666414270741801E-4</c:v>
                </c:pt>
                <c:pt idx="1397">
                  <c:v>1.01369323262805E-3</c:v>
                </c:pt>
                <c:pt idx="1398">
                  <c:v>6.3906099462571696E-4</c:v>
                </c:pt>
                <c:pt idx="1399">
                  <c:v>-0.28748746401724001</c:v>
                </c:pt>
                <c:pt idx="1400">
                  <c:v>0.28089074410853199</c:v>
                </c:pt>
                <c:pt idx="1401">
                  <c:v>4.6279961592039499E-4</c:v>
                </c:pt>
                <c:pt idx="1402">
                  <c:v>3.1073544689266801E-3</c:v>
                </c:pt>
                <c:pt idx="1403">
                  <c:v>3.2615189466704201E-3</c:v>
                </c:pt>
                <c:pt idx="1404">
                  <c:v>1.54256000172767E-3</c:v>
                </c:pt>
                <c:pt idx="1405">
                  <c:v>1.9612246062731399E-3</c:v>
                </c:pt>
                <c:pt idx="1406">
                  <c:v>3.21722670650739E-3</c:v>
                </c:pt>
                <c:pt idx="1407">
                  <c:v>7.6241412925255204E-3</c:v>
                </c:pt>
                <c:pt idx="1408">
                  <c:v>1.25370106214259E-2</c:v>
                </c:pt>
                <c:pt idx="1409">
                  <c:v>9.0766272222590604E-3</c:v>
                </c:pt>
                <c:pt idx="1410">
                  <c:v>-1.8636237171891501E-2</c:v>
                </c:pt>
                <c:pt idx="1411">
                  <c:v>6.36746625738621E-3</c:v>
                </c:pt>
                <c:pt idx="1412">
                  <c:v>1.0905519426585601E-2</c:v>
                </c:pt>
                <c:pt idx="1413">
                  <c:v>1.25785304531509E-2</c:v>
                </c:pt>
                <c:pt idx="1414">
                  <c:v>1.31936814820623E-2</c:v>
                </c:pt>
                <c:pt idx="1415">
                  <c:v>1.08134274138224E-2</c:v>
                </c:pt>
                <c:pt idx="1416">
                  <c:v>1.24858460713186E-2</c:v>
                </c:pt>
                <c:pt idx="1417">
                  <c:v>9.35771094096958E-3</c:v>
                </c:pt>
                <c:pt idx="1418">
                  <c:v>6.4947445407819299E-3</c:v>
                </c:pt>
                <c:pt idx="1419">
                  <c:v>8.2334803692033498E-3</c:v>
                </c:pt>
                <c:pt idx="1420">
                  <c:v>5.2170433100444799E-3</c:v>
                </c:pt>
                <c:pt idx="1421">
                  <c:v>9.3549693597238907E-3</c:v>
                </c:pt>
                <c:pt idx="1422">
                  <c:v>1.19952503210655E-2</c:v>
                </c:pt>
                <c:pt idx="1423">
                  <c:v>1.18617696704013E-2</c:v>
                </c:pt>
                <c:pt idx="1424">
                  <c:v>1.1112213775228299E-2</c:v>
                </c:pt>
                <c:pt idx="1425">
                  <c:v>6.2705525610916796E-3</c:v>
                </c:pt>
                <c:pt idx="1426">
                  <c:v>7.4141884686708698E-3</c:v>
                </c:pt>
                <c:pt idx="1427">
                  <c:v>6.7756698893629902E-3</c:v>
                </c:pt>
                <c:pt idx="1428">
                  <c:v>8.1170545254888697E-3</c:v>
                </c:pt>
                <c:pt idx="1429">
                  <c:v>8.7102783263860104E-3</c:v>
                </c:pt>
                <c:pt idx="1430">
                  <c:v>6.3561898842447702E-3</c:v>
                </c:pt>
                <c:pt idx="1431">
                  <c:v>5.8719544459492103E-3</c:v>
                </c:pt>
                <c:pt idx="1432">
                  <c:v>8.4885443136099303E-3</c:v>
                </c:pt>
                <c:pt idx="1433">
                  <c:v>1.25118439225532E-2</c:v>
                </c:pt>
                <c:pt idx="1434">
                  <c:v>1.0707391398029099E-2</c:v>
                </c:pt>
                <c:pt idx="1435">
                  <c:v>7.69442661902278E-3</c:v>
                </c:pt>
                <c:pt idx="1436">
                  <c:v>9.5183725473429095E-3</c:v>
                </c:pt>
                <c:pt idx="1437">
                  <c:v>7.3414176849037104E-3</c:v>
                </c:pt>
                <c:pt idx="1438">
                  <c:v>3.62648202231979E-3</c:v>
                </c:pt>
                <c:pt idx="1439">
                  <c:v>2.7911910012002098E-3</c:v>
                </c:pt>
                <c:pt idx="1440">
                  <c:v>6.5712032730306401E-3</c:v>
                </c:pt>
                <c:pt idx="1441">
                  <c:v>5.1643187329618702E-3</c:v>
                </c:pt>
                <c:pt idx="1442">
                  <c:v>1.6898536265928899E-2</c:v>
                </c:pt>
                <c:pt idx="1443">
                  <c:v>6.4155252194955503E-3</c:v>
                </c:pt>
                <c:pt idx="1444">
                  <c:v>3.2954350973943901E-3</c:v>
                </c:pt>
                <c:pt idx="1445">
                  <c:v>6.8103414375664103E-3</c:v>
                </c:pt>
                <c:pt idx="1446">
                  <c:v>8.6990695290706001E-3</c:v>
                </c:pt>
                <c:pt idx="1447">
                  <c:v>1.0191962539266001E-2</c:v>
                </c:pt>
                <c:pt idx="1448">
                  <c:v>9.4222119532069697E-3</c:v>
                </c:pt>
                <c:pt idx="1449">
                  <c:v>-1.5372790161414301E-4</c:v>
                </c:pt>
                <c:pt idx="1450">
                  <c:v>3.5357471725552198E-3</c:v>
                </c:pt>
                <c:pt idx="1451">
                  <c:v>5.20461150539764E-3</c:v>
                </c:pt>
                <c:pt idx="1452">
                  <c:v>7.9053275539533105E-3</c:v>
                </c:pt>
                <c:pt idx="1453">
                  <c:v>6.4555071734078802E-3</c:v>
                </c:pt>
                <c:pt idx="1454">
                  <c:v>6.7624757247979799E-3</c:v>
                </c:pt>
                <c:pt idx="1455">
                  <c:v>6.3009717327869898E-3</c:v>
                </c:pt>
                <c:pt idx="1456">
                  <c:v>1.0098482154225799E-2</c:v>
                </c:pt>
                <c:pt idx="1457">
                  <c:v>8.2974800245851302E-3</c:v>
                </c:pt>
                <c:pt idx="1458">
                  <c:v>8.8894195713851102E-3</c:v>
                </c:pt>
                <c:pt idx="1459">
                  <c:v>1.1236983370362E-2</c:v>
                </c:pt>
                <c:pt idx="1460">
                  <c:v>1.33424184669605E-2</c:v>
                </c:pt>
                <c:pt idx="1461">
                  <c:v>-5.57322726940608E-3</c:v>
                </c:pt>
                <c:pt idx="1462">
                  <c:v>-8.2286484675294196E-3</c:v>
                </c:pt>
                <c:pt idx="1463">
                  <c:v>-3.2917302519226998E-3</c:v>
                </c:pt>
                <c:pt idx="1464">
                  <c:v>1.3386810348838299E-2</c:v>
                </c:pt>
                <c:pt idx="1465">
                  <c:v>1.15198929900683E-2</c:v>
                </c:pt>
                <c:pt idx="1466">
                  <c:v>8.7321700824882897E-3</c:v>
                </c:pt>
                <c:pt idx="1467">
                  <c:v>1.18905099032371E-2</c:v>
                </c:pt>
                <c:pt idx="1468">
                  <c:v>1.1669740210086E-2</c:v>
                </c:pt>
                <c:pt idx="1469">
                  <c:v>1.09226551000574E-2</c:v>
                </c:pt>
                <c:pt idx="1470">
                  <c:v>2.34219309539897E-2</c:v>
                </c:pt>
                <c:pt idx="1471">
                  <c:v>1.5764442827803399E-2</c:v>
                </c:pt>
                <c:pt idx="1472">
                  <c:v>1.0281444119803199E-2</c:v>
                </c:pt>
                <c:pt idx="1473">
                  <c:v>1.48397059677757E-2</c:v>
                </c:pt>
                <c:pt idx="1474">
                  <c:v>2.0031726397300598E-2</c:v>
                </c:pt>
                <c:pt idx="1475">
                  <c:v>2.3621308787039198E-2</c:v>
                </c:pt>
                <c:pt idx="1476">
                  <c:v>1.52034479842725E-2</c:v>
                </c:pt>
                <c:pt idx="1477">
                  <c:v>1.7041043945742001E-2</c:v>
                </c:pt>
                <c:pt idx="1478">
                  <c:v>2.1264825700699E-2</c:v>
                </c:pt>
                <c:pt idx="1479">
                  <c:v>2.1807686421233902E-2</c:v>
                </c:pt>
                <c:pt idx="1480">
                  <c:v>2.2656660959815E-2</c:v>
                </c:pt>
                <c:pt idx="1481">
                  <c:v>1.9915836986029199E-2</c:v>
                </c:pt>
                <c:pt idx="1482">
                  <c:v>2.24938502951114E-2</c:v>
                </c:pt>
                <c:pt idx="1483">
                  <c:v>1.63415636185603E-2</c:v>
                </c:pt>
                <c:pt idx="1484">
                  <c:v>1.16362669193399E-2</c:v>
                </c:pt>
                <c:pt idx="1485">
                  <c:v>1.36688358197857E-2</c:v>
                </c:pt>
                <c:pt idx="1486">
                  <c:v>1.3010953254597E-2</c:v>
                </c:pt>
                <c:pt idx="1487">
                  <c:v>1.062605153635E-2</c:v>
                </c:pt>
                <c:pt idx="1488">
                  <c:v>9.1601698326093696E-3</c:v>
                </c:pt>
                <c:pt idx="1489">
                  <c:v>1.42308457406926E-2</c:v>
                </c:pt>
                <c:pt idx="1490">
                  <c:v>1.2655126386244501E-2</c:v>
                </c:pt>
                <c:pt idx="1491">
                  <c:v>1.50793303903143E-2</c:v>
                </c:pt>
                <c:pt idx="1492">
                  <c:v>8.1285002261558496E-3</c:v>
                </c:pt>
                <c:pt idx="1493">
                  <c:v>2.8141552006593198E-2</c:v>
                </c:pt>
                <c:pt idx="1494">
                  <c:v>7.7105380994506503E-3</c:v>
                </c:pt>
                <c:pt idx="1495">
                  <c:v>1.3039196436040301E-2</c:v>
                </c:pt>
                <c:pt idx="1496">
                  <c:v>1.4522504422266399E-2</c:v>
                </c:pt>
                <c:pt idx="1497">
                  <c:v>1.0415381575255501E-2</c:v>
                </c:pt>
                <c:pt idx="1498">
                  <c:v>1.12439473722131E-2</c:v>
                </c:pt>
                <c:pt idx="1499">
                  <c:v>8.6885202598609799E-3</c:v>
                </c:pt>
                <c:pt idx="1500">
                  <c:v>1.13508492945556E-2</c:v>
                </c:pt>
                <c:pt idx="1501">
                  <c:v>1.7264428402276499E-2</c:v>
                </c:pt>
                <c:pt idx="1502">
                  <c:v>1.4380903208010699E-2</c:v>
                </c:pt>
                <c:pt idx="1503">
                  <c:v>1.90481385517524E-2</c:v>
                </c:pt>
                <c:pt idx="1504">
                  <c:v>1.7059344266729601E-2</c:v>
                </c:pt>
                <c:pt idx="1505">
                  <c:v>9.3788578732240096E-3</c:v>
                </c:pt>
                <c:pt idx="1506">
                  <c:v>5.4305037282916203E-3</c:v>
                </c:pt>
                <c:pt idx="1507">
                  <c:v>8.9413077294988406E-3</c:v>
                </c:pt>
                <c:pt idx="1508">
                  <c:v>8.8096716238514408E-3</c:v>
                </c:pt>
                <c:pt idx="1509">
                  <c:v>2.1913217987677602E-2</c:v>
                </c:pt>
                <c:pt idx="1510">
                  <c:v>4.8176718306586199E-3</c:v>
                </c:pt>
                <c:pt idx="1511">
                  <c:v>9.2425088267049198E-3</c:v>
                </c:pt>
                <c:pt idx="1512">
                  <c:v>7.5197425937619296E-3</c:v>
                </c:pt>
                <c:pt idx="1513">
                  <c:v>3.1384391670233702E-3</c:v>
                </c:pt>
                <c:pt idx="1514">
                  <c:v>1.9462070973574299E-2</c:v>
                </c:pt>
                <c:pt idx="1515">
                  <c:v>1.2333022102475199E-2</c:v>
                </c:pt>
                <c:pt idx="1516">
                  <c:v>2.9630462381186702E-3</c:v>
                </c:pt>
                <c:pt idx="1517">
                  <c:v>1.5686250587417402E-2</c:v>
                </c:pt>
                <c:pt idx="1518">
                  <c:v>-2.8100124446520098E-3</c:v>
                </c:pt>
                <c:pt idx="1519">
                  <c:v>2.0106312946592101E-2</c:v>
                </c:pt>
                <c:pt idx="1520">
                  <c:v>1.1695470847242101E-2</c:v>
                </c:pt>
                <c:pt idx="1521">
                  <c:v>1.1890093722683801E-2</c:v>
                </c:pt>
                <c:pt idx="1522">
                  <c:v>9.7330403405126997E-3</c:v>
                </c:pt>
                <c:pt idx="1523">
                  <c:v>1.54363624527574E-2</c:v>
                </c:pt>
                <c:pt idx="1524">
                  <c:v>1.8350980460450701E-2</c:v>
                </c:pt>
                <c:pt idx="1525">
                  <c:v>1.3689974955398801E-2</c:v>
                </c:pt>
                <c:pt idx="1526">
                  <c:v>8.5088195764653502E-3</c:v>
                </c:pt>
                <c:pt idx="1527">
                  <c:v>1.5536522469314799E-2</c:v>
                </c:pt>
                <c:pt idx="1528">
                  <c:v>6.11356390969592E-3</c:v>
                </c:pt>
                <c:pt idx="1529">
                  <c:v>1.6316343885874399E-2</c:v>
                </c:pt>
                <c:pt idx="1530">
                  <c:v>1.1136806973033301E-2</c:v>
                </c:pt>
                <c:pt idx="1531">
                  <c:v>8.5691666594169495E-3</c:v>
                </c:pt>
                <c:pt idx="1532">
                  <c:v>8.9163890625047603E-3</c:v>
                </c:pt>
                <c:pt idx="1533">
                  <c:v>1.10901292630674E-2</c:v>
                </c:pt>
                <c:pt idx="1534">
                  <c:v>1.32849364475602E-2</c:v>
                </c:pt>
                <c:pt idx="1535">
                  <c:v>1.03917448674455E-2</c:v>
                </c:pt>
                <c:pt idx="1536">
                  <c:v>1.2260115301602099E-2</c:v>
                </c:pt>
                <c:pt idx="1537">
                  <c:v>1.1497882889824401E-2</c:v>
                </c:pt>
                <c:pt idx="1538">
                  <c:v>1.00622074788063E-2</c:v>
                </c:pt>
                <c:pt idx="1539">
                  <c:v>1.0952143262726101E-2</c:v>
                </c:pt>
                <c:pt idx="1540">
                  <c:v>1.01252774945283E-2</c:v>
                </c:pt>
                <c:pt idx="1541">
                  <c:v>1.2514097369671399E-2</c:v>
                </c:pt>
                <c:pt idx="1542">
                  <c:v>1.3164225890295899E-2</c:v>
                </c:pt>
                <c:pt idx="1543">
                  <c:v>1.25326048639105E-2</c:v>
                </c:pt>
                <c:pt idx="1544">
                  <c:v>1.08153468468703E-2</c:v>
                </c:pt>
                <c:pt idx="1545">
                  <c:v>7.4700340885450901E-3</c:v>
                </c:pt>
                <c:pt idx="1546">
                  <c:v>7.9906023567934206E-3</c:v>
                </c:pt>
                <c:pt idx="1547">
                  <c:v>9.5532177191345307E-3</c:v>
                </c:pt>
                <c:pt idx="1548">
                  <c:v>1.2005510811689799E-2</c:v>
                </c:pt>
                <c:pt idx="1549">
                  <c:v>1.0918710741211099E-2</c:v>
                </c:pt>
                <c:pt idx="1550">
                  <c:v>1.4498812095829299E-2</c:v>
                </c:pt>
                <c:pt idx="1551">
                  <c:v>1.4952445147964099E-2</c:v>
                </c:pt>
                <c:pt idx="1552">
                  <c:v>1.6447400540420799E-2</c:v>
                </c:pt>
                <c:pt idx="1553">
                  <c:v>1.2257589888811701E-2</c:v>
                </c:pt>
                <c:pt idx="1554">
                  <c:v>1.34274658705922E-2</c:v>
                </c:pt>
              </c:numCache>
            </c:numRef>
          </c:val>
          <c:smooth val="0"/>
          <c:extLst>
            <c:ext xmlns:c16="http://schemas.microsoft.com/office/drawing/2014/chart" uri="{C3380CC4-5D6E-409C-BE32-E72D297353CC}">
              <c16:uniqueId val="{00000001-A441-438F-AEF0-E253DF9A51B5}"/>
            </c:ext>
          </c:extLst>
        </c:ser>
        <c:ser>
          <c:idx val="2"/>
          <c:order val="2"/>
          <c:tx>
            <c:strRef>
              <c:f>Sheet1!$D$1</c:f>
              <c:strCache>
                <c:ptCount val="1"/>
                <c:pt idx="0">
                  <c:v>sohlae</c:v>
                </c:pt>
              </c:strCache>
            </c:strRef>
          </c:tx>
          <c:spPr>
            <a:ln w="28575" cap="rnd">
              <a:solidFill>
                <a:schemeClr val="accent3"/>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Sheet1!$D$2:$D$1556</c:f>
              <c:numCache>
                <c:formatCode>General</c:formatCode>
                <c:ptCount val="1555"/>
                <c:pt idx="837">
                  <c:v>6.4862546793056294E-2</c:v>
                </c:pt>
                <c:pt idx="838">
                  <c:v>1.6071198982871699E-2</c:v>
                </c:pt>
                <c:pt idx="839">
                  <c:v>-3.0351831286667698E-3</c:v>
                </c:pt>
                <c:pt idx="840">
                  <c:v>-1.78545603225248E-4</c:v>
                </c:pt>
                <c:pt idx="841">
                  <c:v>-4.2851021282673896E-3</c:v>
                </c:pt>
                <c:pt idx="842">
                  <c:v>-2.8390018141043E-2</c:v>
                </c:pt>
                <c:pt idx="843">
                  <c:v>-2.0896700643153999E-2</c:v>
                </c:pt>
                <c:pt idx="844">
                  <c:v>3.0190431955411101E-2</c:v>
                </c:pt>
                <c:pt idx="845">
                  <c:v>-1.60728923526964E-3</c:v>
                </c:pt>
                <c:pt idx="846">
                  <c:v>1.5715969568167999E-2</c:v>
                </c:pt>
                <c:pt idx="847">
                  <c:v>-9.2852500232131294E-3</c:v>
                </c:pt>
                <c:pt idx="848">
                  <c:v>-1.19647984913639E-2</c:v>
                </c:pt>
                <c:pt idx="849">
                  <c:v>-1.07160270686844E-2</c:v>
                </c:pt>
                <c:pt idx="850">
                  <c:v>-3.1079809019932202E-2</c:v>
                </c:pt>
                <c:pt idx="851">
                  <c:v>4.8242283468084204E-3</c:v>
                </c:pt>
                <c:pt idx="852">
                  <c:v>6.7893271776766897E-3</c:v>
                </c:pt>
                <c:pt idx="853">
                  <c:v>-3.6981455675849498E-2</c:v>
                </c:pt>
                <c:pt idx="854">
                  <c:v>2.6986790770160099E-2</c:v>
                </c:pt>
                <c:pt idx="855">
                  <c:v>3.75211726617163E-3</c:v>
                </c:pt>
                <c:pt idx="856">
                  <c:v>3.41251194825846E-2</c:v>
                </c:pt>
                <c:pt idx="857">
                  <c:v>3.3934873619386502E-3</c:v>
                </c:pt>
                <c:pt idx="858">
                  <c:v>2.0181634712411699E-2</c:v>
                </c:pt>
                <c:pt idx="859">
                  <c:v>8.2138750205346892E-3</c:v>
                </c:pt>
                <c:pt idx="860">
                  <c:v>0</c:v>
                </c:pt>
                <c:pt idx="861">
                  <c:v>8.3917482332691706E-3</c:v>
                </c:pt>
                <c:pt idx="862">
                  <c:v>1.4639693923277301E-2</c:v>
                </c:pt>
                <c:pt idx="863">
                  <c:v>0.220991319218212</c:v>
                </c:pt>
                <c:pt idx="864">
                  <c:v>3.0457341020695E-2</c:v>
                </c:pt>
                <c:pt idx="865">
                  <c:v>2.1189005932921699E-2</c:v>
                </c:pt>
                <c:pt idx="866">
                  <c:v>-2.9729532463047301E-2</c:v>
                </c:pt>
                <c:pt idx="867">
                  <c:v>2.6711113960296599E-3</c:v>
                </c:pt>
                <c:pt idx="868">
                  <c:v>-1.0506090861659699E-2</c:v>
                </c:pt>
                <c:pt idx="869">
                  <c:v>-6.76734577575153E-3</c:v>
                </c:pt>
                <c:pt idx="870">
                  <c:v>3.3839018882172501E-3</c:v>
                </c:pt>
                <c:pt idx="871">
                  <c:v>7.3909040233231998E-2</c:v>
                </c:pt>
                <c:pt idx="872">
                  <c:v>-7.1185016977626499E-3</c:v>
                </c:pt>
                <c:pt idx="873">
                  <c:v>-7.1190084645010596E-3</c:v>
                </c:pt>
                <c:pt idx="874">
                  <c:v>1.7798788258495399E-3</c:v>
                </c:pt>
                <c:pt idx="875">
                  <c:v>-8.3652815896170796E-3</c:v>
                </c:pt>
                <c:pt idx="876">
                  <c:v>-1.1391974709816099E-2</c:v>
                </c:pt>
                <c:pt idx="877">
                  <c:v>-2.1184366293715E-2</c:v>
                </c:pt>
                <c:pt idx="878">
                  <c:v>-5.3417281558929897E-4</c:v>
                </c:pt>
                <c:pt idx="879">
                  <c:v>-1.4244684506947E-3</c:v>
                </c:pt>
                <c:pt idx="880">
                  <c:v>1.78061092760926E-3</c:v>
                </c:pt>
                <c:pt idx="881">
                  <c:v>-6.4100852007157897E-3</c:v>
                </c:pt>
                <c:pt idx="882">
                  <c:v>3.9175254060426004E-3</c:v>
                </c:pt>
                <c:pt idx="883">
                  <c:v>-3.0270601370011802E-3</c:v>
                </c:pt>
                <c:pt idx="884">
                  <c:v>-3.7394227755776499E-3</c:v>
                </c:pt>
                <c:pt idx="885">
                  <c:v>-9.2598693289978103E-3</c:v>
                </c:pt>
                <c:pt idx="886">
                  <c:v>-2.8672635086400802E-2</c:v>
                </c:pt>
                <c:pt idx="887">
                  <c:v>-1.2826222499331999E-2</c:v>
                </c:pt>
                <c:pt idx="888">
                  <c:v>-8.1955822248511393E-3</c:v>
                </c:pt>
                <c:pt idx="889">
                  <c:v>-1.0868945462838901E-2</c:v>
                </c:pt>
                <c:pt idx="890">
                  <c:v>4.8113676579865997E-3</c:v>
                </c:pt>
                <c:pt idx="891">
                  <c:v>7.1276091504246302E-3</c:v>
                </c:pt>
                <c:pt idx="892">
                  <c:v>-5.3453258688827203E-4</c:v>
                </c:pt>
                <c:pt idx="893">
                  <c:v>-1.7817848138480301E-4</c:v>
                </c:pt>
                <c:pt idx="894">
                  <c:v>-7.4835095521654099E-3</c:v>
                </c:pt>
                <c:pt idx="895">
                  <c:v>-4.6329954810474796E-3</c:v>
                </c:pt>
                <c:pt idx="896">
                  <c:v>1.9602042889269801E-3</c:v>
                </c:pt>
                <c:pt idx="897">
                  <c:v>-1.5324933131614401E-2</c:v>
                </c:pt>
                <c:pt idx="898">
                  <c:v>-8.0200894329083908E-3</c:v>
                </c:pt>
                <c:pt idx="899">
                  <c:v>-7.1295401803060697E-3</c:v>
                </c:pt>
                <c:pt idx="900">
                  <c:v>-6.7735460939811701E-3</c:v>
                </c:pt>
                <c:pt idx="901">
                  <c:v>-2.67394931618203E-2</c:v>
                </c:pt>
                <c:pt idx="902">
                  <c:v>-2.8351443783901399E-2</c:v>
                </c:pt>
                <c:pt idx="903">
                  <c:v>-3.7099199335068202E-2</c:v>
                </c:pt>
                <c:pt idx="904">
                  <c:v>-3.2116991494350101E-3</c:v>
                </c:pt>
                <c:pt idx="905">
                  <c:v>-3.9255361479427504E-3</c:v>
                </c:pt>
                <c:pt idx="906">
                  <c:v>1.78440466015121E-4</c:v>
                </c:pt>
                <c:pt idx="907">
                  <c:v>1.7844014760568999E-4</c:v>
                </c:pt>
                <c:pt idx="908">
                  <c:v>-1.32045473606073E-2</c:v>
                </c:pt>
                <c:pt idx="909">
                  <c:v>-8.2093161461186896E-3</c:v>
                </c:pt>
                <c:pt idx="910">
                  <c:v>-1.60630241677122E-3</c:v>
                </c:pt>
                <c:pt idx="911">
                  <c:v>-5.3544273975341099E-4</c:v>
                </c:pt>
                <c:pt idx="912">
                  <c:v>1.9633005581128002E-3</c:v>
                </c:pt>
                <c:pt idx="913">
                  <c:v>-6.7821778643992799E-3</c:v>
                </c:pt>
                <c:pt idx="914">
                  <c:v>-1.3208294809140099E-2</c:v>
                </c:pt>
                <c:pt idx="915">
                  <c:v>-1.1781927237673601E-2</c:v>
                </c:pt>
                <c:pt idx="916">
                  <c:v>-1.60681575536409E-3</c:v>
                </c:pt>
                <c:pt idx="917">
                  <c:v>-1.2676194642076E-2</c:v>
                </c:pt>
                <c:pt idx="918">
                  <c:v>-2.0713028137577399E-2</c:v>
                </c:pt>
                <c:pt idx="919">
                  <c:v>-8.7512814376390791E-3</c:v>
                </c:pt>
                <c:pt idx="920">
                  <c:v>-1.03595662556777E-2</c:v>
                </c:pt>
                <c:pt idx="921">
                  <c:v>-1.6255486226601501E-2</c:v>
                </c:pt>
                <c:pt idx="922">
                  <c:v>-3.5732151790180799E-4</c:v>
                </c:pt>
                <c:pt idx="923">
                  <c:v>-9.2903926620190903E-3</c:v>
                </c:pt>
                <c:pt idx="924">
                  <c:v>-8.3978658700010408E-3</c:v>
                </c:pt>
                <c:pt idx="925">
                  <c:v>-0.112755285292315</c:v>
                </c:pt>
                <c:pt idx="926">
                  <c:v>-1.3059314332329101E-2</c:v>
                </c:pt>
                <c:pt idx="927">
                  <c:v>3.04160740005189E-3</c:v>
                </c:pt>
                <c:pt idx="928">
                  <c:v>-4.1149907323252202E-3</c:v>
                </c:pt>
                <c:pt idx="929">
                  <c:v>5.00976008616787E-3</c:v>
                </c:pt>
                <c:pt idx="930">
                  <c:v>-1.1271395524003599E-2</c:v>
                </c:pt>
                <c:pt idx="931">
                  <c:v>-3.27444110837148E-2</c:v>
                </c:pt>
                <c:pt idx="932">
                  <c:v>-3.1860187473934598E-2</c:v>
                </c:pt>
                <c:pt idx="933">
                  <c:v>-8.2361556490180201E-3</c:v>
                </c:pt>
                <c:pt idx="934">
                  <c:v>-7.1624643891223699E-4</c:v>
                </c:pt>
                <c:pt idx="935">
                  <c:v>-1.23553395659157E-2</c:v>
                </c:pt>
                <c:pt idx="936">
                  <c:v>-1.1819611242241099E-2</c:v>
                </c:pt>
                <c:pt idx="937">
                  <c:v>-6.2687165966958504E-3</c:v>
                </c:pt>
                <c:pt idx="938">
                  <c:v>-1.9523798435588501E-2</c:v>
                </c:pt>
                <c:pt idx="939">
                  <c:v>-1.46904963237929E-2</c:v>
                </c:pt>
                <c:pt idx="940">
                  <c:v>-9.3172932546380406E-3</c:v>
                </c:pt>
                <c:pt idx="941">
                  <c:v>-2.36537944628618E-2</c:v>
                </c:pt>
                <c:pt idx="942">
                  <c:v>-1.89992077688836E-2</c:v>
                </c:pt>
                <c:pt idx="943">
                  <c:v>-3.7109276960696401E-2</c:v>
                </c:pt>
                <c:pt idx="944">
                  <c:v>-2.38520099353485E-2</c:v>
                </c:pt>
                <c:pt idx="945">
                  <c:v>2.9777280293898201E-2</c:v>
                </c:pt>
                <c:pt idx="946">
                  <c:v>6.6351288828953598E-3</c:v>
                </c:pt>
                <c:pt idx="947">
                  <c:v>1.25521136862868E-2</c:v>
                </c:pt>
                <c:pt idx="948">
                  <c:v>7.8889098064527704E-3</c:v>
                </c:pt>
                <c:pt idx="949">
                  <c:v>-1.9362160243389499E-2</c:v>
                </c:pt>
                <c:pt idx="950">
                  <c:v>-2.1159049707628601E-2</c:v>
                </c:pt>
                <c:pt idx="951">
                  <c:v>-1.4348154378967E-2</c:v>
                </c:pt>
                <c:pt idx="952">
                  <c:v>-6.6369736835024604E-3</c:v>
                </c:pt>
                <c:pt idx="953">
                  <c:v>-5.3816871948134896E-4</c:v>
                </c:pt>
                <c:pt idx="954">
                  <c:v>-4.0542261720032398E-2</c:v>
                </c:pt>
                <c:pt idx="955">
                  <c:v>-1.1306187715019501E-2</c:v>
                </c:pt>
                <c:pt idx="956">
                  <c:v>-1.0230564619476801E-2</c:v>
                </c:pt>
                <c:pt idx="957">
                  <c:v>2.6925293081815202E-3</c:v>
                </c:pt>
                <c:pt idx="958">
                  <c:v>-4.559226870001E-2</c:v>
                </c:pt>
                <c:pt idx="959">
                  <c:v>-5.7465278401316001E-3</c:v>
                </c:pt>
                <c:pt idx="960">
                  <c:v>7.2015315376796299E-2</c:v>
                </c:pt>
                <c:pt idx="961">
                  <c:v>1.38184258838857E-2</c:v>
                </c:pt>
                <c:pt idx="962">
                  <c:v>4.1270114695031801E-3</c:v>
                </c:pt>
                <c:pt idx="963">
                  <c:v>-1.2380523462886201E-2</c:v>
                </c:pt>
                <c:pt idx="964">
                  <c:v>-7.3574538185185298E-3</c:v>
                </c:pt>
                <c:pt idx="965">
                  <c:v>-2.3330228618294101E-3</c:v>
                </c:pt>
                <c:pt idx="966">
                  <c:v>-1.4177931242417501E-2</c:v>
                </c:pt>
                <c:pt idx="967">
                  <c:v>-1.04105900830155E-2</c:v>
                </c:pt>
                <c:pt idx="968">
                  <c:v>-1.0232162379031601E-2</c:v>
                </c:pt>
                <c:pt idx="969">
                  <c:v>-1.07717994290946E-2</c:v>
                </c:pt>
                <c:pt idx="970">
                  <c:v>-5.2069306041835003E-3</c:v>
                </c:pt>
                <c:pt idx="971">
                  <c:v>-1.5082929176669599E-2</c:v>
                </c:pt>
                <c:pt idx="972">
                  <c:v>-2.20890493986571E-2</c:v>
                </c:pt>
                <c:pt idx="973">
                  <c:v>5.9276396857273197E-3</c:v>
                </c:pt>
                <c:pt idx="974">
                  <c:v>-2.6942219715597902E-3</c:v>
                </c:pt>
                <c:pt idx="975">
                  <c:v>-7.0051658607732303E-3</c:v>
                </c:pt>
                <c:pt idx="976">
                  <c:v>8.9816110495371799E-4</c:v>
                </c:pt>
                <c:pt idx="977">
                  <c:v>-6.1074406590287704E-3</c:v>
                </c:pt>
                <c:pt idx="978">
                  <c:v>-8.4431542187028506E-3</c:v>
                </c:pt>
                <c:pt idx="979">
                  <c:v>-3.0900960624630599E-2</c:v>
                </c:pt>
                <c:pt idx="980">
                  <c:v>-1.86900771864245E-2</c:v>
                </c:pt>
                <c:pt idx="981">
                  <c:v>8.6278020135133002E-3</c:v>
                </c:pt>
                <c:pt idx="982">
                  <c:v>-5.0324503180328899E-3</c:v>
                </c:pt>
                <c:pt idx="983">
                  <c:v>-2.3725602621319598E-2</c:v>
                </c:pt>
                <c:pt idx="984">
                  <c:v>2.6967310226543402E-3</c:v>
                </c:pt>
                <c:pt idx="985">
                  <c:v>1.6179949806200201E-3</c:v>
                </c:pt>
                <c:pt idx="986">
                  <c:v>-4.8539064058980399E-3</c:v>
                </c:pt>
                <c:pt idx="987">
                  <c:v>3.3619428074200097E-2</c:v>
                </c:pt>
                <c:pt idx="988">
                  <c:v>0.10765384705245901</c:v>
                </c:pt>
                <c:pt idx="989">
                  <c:v>5.2602098338994499E-2</c:v>
                </c:pt>
                <c:pt idx="990">
                  <c:v>2.4941459344524099E-2</c:v>
                </c:pt>
                <c:pt idx="991">
                  <c:v>-1.4889387992336399E-2</c:v>
                </c:pt>
                <c:pt idx="992">
                  <c:v>1.2559185160066801E-2</c:v>
                </c:pt>
                <c:pt idx="993">
                  <c:v>-3.9466768084301003E-3</c:v>
                </c:pt>
                <c:pt idx="994">
                  <c:v>-6.63785478885343E-3</c:v>
                </c:pt>
                <c:pt idx="995">
                  <c:v>-1.74030988280717E-2</c:v>
                </c:pt>
                <c:pt idx="996">
                  <c:v>3.5888923780898099E-4</c:v>
                </c:pt>
                <c:pt idx="997">
                  <c:v>-7.3572029708744496E-3</c:v>
                </c:pt>
                <c:pt idx="998">
                  <c:v>2.33294331306664E-3</c:v>
                </c:pt>
                <c:pt idx="999">
                  <c:v>-8.4342905954070801E-3</c:v>
                </c:pt>
                <c:pt idx="1000">
                  <c:v>4.3072350781224802E-3</c:v>
                </c:pt>
                <c:pt idx="1001">
                  <c:v>-1.79460398473869E-3</c:v>
                </c:pt>
                <c:pt idx="1002">
                  <c:v>-1.7049043817837201E-2</c:v>
                </c:pt>
                <c:pt idx="1003">
                  <c:v>-1.7231445233620701E-2</c:v>
                </c:pt>
                <c:pt idx="1004">
                  <c:v>-4.6676540550244601E-3</c:v>
                </c:pt>
                <c:pt idx="1005">
                  <c:v>6.1041402228729303E-3</c:v>
                </c:pt>
                <c:pt idx="1006">
                  <c:v>-1.49003739455293E-2</c:v>
                </c:pt>
                <c:pt idx="1007">
                  <c:v>-1.0593410539545701E-2</c:v>
                </c:pt>
                <c:pt idx="1008">
                  <c:v>-6.2848923757072798E-3</c:v>
                </c:pt>
                <c:pt idx="1009">
                  <c:v>-1.1493096958639201E-2</c:v>
                </c:pt>
                <c:pt idx="1010">
                  <c:v>-2.2270434920042E-2</c:v>
                </c:pt>
                <c:pt idx="1011">
                  <c:v>-1.2574820180071399E-2</c:v>
                </c:pt>
                <c:pt idx="1012">
                  <c:v>-4.6712348948433199E-3</c:v>
                </c:pt>
                <c:pt idx="1013">
                  <c:v>-9.7022487656583493E-3</c:v>
                </c:pt>
                <c:pt idx="1014">
                  <c:v>-1.02422563151596E-2</c:v>
                </c:pt>
                <c:pt idx="1015">
                  <c:v>-4.2590585863160203E-2</c:v>
                </c:pt>
                <c:pt idx="1016">
                  <c:v>-2.7327120009204901E-2</c:v>
                </c:pt>
                <c:pt idx="1017">
                  <c:v>-1.8163115567768201E-2</c:v>
                </c:pt>
                <c:pt idx="1018">
                  <c:v>-8.8134093325011598E-3</c:v>
                </c:pt>
                <c:pt idx="1019">
                  <c:v>-7.3751353607160704E-3</c:v>
                </c:pt>
                <c:pt idx="1020">
                  <c:v>-3.05820850145984E-3</c:v>
                </c:pt>
                <c:pt idx="1021">
                  <c:v>-6.2965041808787803E-3</c:v>
                </c:pt>
                <c:pt idx="1022">
                  <c:v>-8.9955723792749208E-3</c:v>
                </c:pt>
                <c:pt idx="1023">
                  <c:v>-8.0967434897684203E-3</c:v>
                </c:pt>
                <c:pt idx="1024">
                  <c:v>-7.3776303051459897E-3</c:v>
                </c:pt>
                <c:pt idx="1025">
                  <c:v>-7.5581301186086599E-3</c:v>
                </c:pt>
                <c:pt idx="1026">
                  <c:v>-1.8536815375118601E-2</c:v>
                </c:pt>
                <c:pt idx="1027">
                  <c:v>-2.23203035561284E-2</c:v>
                </c:pt>
                <c:pt idx="1028">
                  <c:v>1.7464135507288099E-2</c:v>
                </c:pt>
                <c:pt idx="1029">
                  <c:v>3.2402015405358199E-3</c:v>
                </c:pt>
                <c:pt idx="1030">
                  <c:v>-2.52007509823793E-3</c:v>
                </c:pt>
                <c:pt idx="1031">
                  <c:v>-1.29607128392062E-2</c:v>
                </c:pt>
                <c:pt idx="1032">
                  <c:v>-1.6563057540422001E-2</c:v>
                </c:pt>
                <c:pt idx="1033">
                  <c:v>-2.1607566969952898E-3</c:v>
                </c:pt>
                <c:pt idx="1034">
                  <c:v>1.08040169334959E-2</c:v>
                </c:pt>
                <c:pt idx="1035">
                  <c:v>-1.0802849791775101E-3</c:v>
                </c:pt>
                <c:pt idx="1036">
                  <c:v>-8.6423731956795299E-3</c:v>
                </c:pt>
                <c:pt idx="1037">
                  <c:v>-1.9447020374355101E-2</c:v>
                </c:pt>
                <c:pt idx="1038">
                  <c:v>-4.5025006888826102E-3</c:v>
                </c:pt>
                <c:pt idx="1039">
                  <c:v>2.3594165937228701E-2</c:v>
                </c:pt>
                <c:pt idx="1040">
                  <c:v>1.7466368237859499E-2</c:v>
                </c:pt>
                <c:pt idx="1041">
                  <c:v>-1.3862633900441099E-2</c:v>
                </c:pt>
                <c:pt idx="1042">
                  <c:v>9.0029583721210806E-3</c:v>
                </c:pt>
                <c:pt idx="1043">
                  <c:v>1.3683264826987699E-2</c:v>
                </c:pt>
                <c:pt idx="1044">
                  <c:v>2.9703023767819602E-2</c:v>
                </c:pt>
                <c:pt idx="1045">
                  <c:v>2.5195081920009201E-3</c:v>
                </c:pt>
                <c:pt idx="1046">
                  <c:v>2.33948437764317E-3</c:v>
                </c:pt>
                <c:pt idx="1047">
                  <c:v>1.2596928868741799E-2</c:v>
                </c:pt>
                <c:pt idx="1048">
                  <c:v>1.43946768485014E-3</c:v>
                </c:pt>
                <c:pt idx="1049">
                  <c:v>-1.6193778350357801E-3</c:v>
                </c:pt>
                <c:pt idx="1050">
                  <c:v>-1.0616093277673801E-2</c:v>
                </c:pt>
                <c:pt idx="1051">
                  <c:v>1.2056843518366901E-2</c:v>
                </c:pt>
                <c:pt idx="1052">
                  <c:v>7.3771789667631104E-3</c:v>
                </c:pt>
                <c:pt idx="1053">
                  <c:v>-2.5188509002193201E-3</c:v>
                </c:pt>
                <c:pt idx="1054">
                  <c:v>-7.1968981369029898E-4</c:v>
                </c:pt>
                <c:pt idx="1055">
                  <c:v>1.15151198921897E-2</c:v>
                </c:pt>
                <c:pt idx="1056">
                  <c:v>9.3549576778116598E-3</c:v>
                </c:pt>
                <c:pt idx="1057">
                  <c:v>9.8757525989059305E-2</c:v>
                </c:pt>
                <c:pt idx="1058">
                  <c:v>6.2898054832727099E-3</c:v>
                </c:pt>
                <c:pt idx="1059">
                  <c:v>1.8508834823923501E-2</c:v>
                </c:pt>
                <c:pt idx="1060">
                  <c:v>3.8268468578532999E-2</c:v>
                </c:pt>
                <c:pt idx="1061">
                  <c:v>7.0042222888720904E-3</c:v>
                </c:pt>
                <c:pt idx="1062">
                  <c:v>1.86766179518215E-2</c:v>
                </c:pt>
                <c:pt idx="1063">
                  <c:v>1.0413861208367001E-2</c:v>
                </c:pt>
                <c:pt idx="1064">
                  <c:v>-1.1310430011777201E-2</c:v>
                </c:pt>
                <c:pt idx="1065">
                  <c:v>-3.59101886182657E-4</c:v>
                </c:pt>
                <c:pt idx="1066">
                  <c:v>-3.5910317572893498E-4</c:v>
                </c:pt>
                <c:pt idx="1067">
                  <c:v>1.4364178611378901E-2</c:v>
                </c:pt>
                <c:pt idx="1068">
                  <c:v>1.2387324714867099E-2</c:v>
                </c:pt>
                <c:pt idx="1069">
                  <c:v>5.0440682834012499E-2</c:v>
                </c:pt>
                <c:pt idx="1070">
                  <c:v>6.2794799155320201E-3</c:v>
                </c:pt>
                <c:pt idx="1071">
                  <c:v>2.0093073989156902E-2</c:v>
                </c:pt>
                <c:pt idx="1072">
                  <c:v>9.3270531175674992E-3</c:v>
                </c:pt>
                <c:pt idx="1073">
                  <c:v>3.2462291730186298E-2</c:v>
                </c:pt>
                <c:pt idx="1074">
                  <c:v>2.3128600396951301E-2</c:v>
                </c:pt>
                <c:pt idx="1075">
                  <c:v>1.54155015415502E-2</c:v>
                </c:pt>
                <c:pt idx="1076">
                  <c:v>1.7743016599577801E-2</c:v>
                </c:pt>
                <c:pt idx="1077">
                  <c:v>6.0924802666356102E-3</c:v>
                </c:pt>
                <c:pt idx="1078">
                  <c:v>-5.5545700673178102E-3</c:v>
                </c:pt>
                <c:pt idx="1079">
                  <c:v>-7.3467749449887803E-3</c:v>
                </c:pt>
                <c:pt idx="1080">
                  <c:v>-2.3296363796016998E-3</c:v>
                </c:pt>
                <c:pt idx="1081">
                  <c:v>5.37620919905235E-3</c:v>
                </c:pt>
                <c:pt idx="1082">
                  <c:v>2.1682878052626701E-2</c:v>
                </c:pt>
                <c:pt idx="1083">
                  <c:v>1.14661435238684E-2</c:v>
                </c:pt>
                <c:pt idx="1084">
                  <c:v>-2.3287933804943799E-3</c:v>
                </c:pt>
                <c:pt idx="1085">
                  <c:v>2.1497054903478201E-3</c:v>
                </c:pt>
                <c:pt idx="1086">
                  <c:v>5.7324247440114096E-3</c:v>
                </c:pt>
                <c:pt idx="1087">
                  <c:v>-2.57944327016086E-2</c:v>
                </c:pt>
                <c:pt idx="1088">
                  <c:v>-1.79174221846355E-4</c:v>
                </c:pt>
                <c:pt idx="1089">
                  <c:v>3.0459672289761099E-3</c:v>
                </c:pt>
                <c:pt idx="1090">
                  <c:v>-1.7916908544932E-4</c:v>
                </c:pt>
                <c:pt idx="1091">
                  <c:v>-2.0066973524136798E-2</c:v>
                </c:pt>
                <c:pt idx="1092">
                  <c:v>-1.1648348891346E-2</c:v>
                </c:pt>
                <c:pt idx="1093">
                  <c:v>-2.43747692462103E-2</c:v>
                </c:pt>
                <c:pt idx="1094">
                  <c:v>2.3305092341946699E-3</c:v>
                </c:pt>
                <c:pt idx="1095">
                  <c:v>-1.3265666483217999E-2</c:v>
                </c:pt>
                <c:pt idx="1096">
                  <c:v>-2.24111934050133E-2</c:v>
                </c:pt>
                <c:pt idx="1097">
                  <c:v>-1.84709629289567E-2</c:v>
                </c:pt>
                <c:pt idx="1098">
                  <c:v>-1.7756923855081999E-2</c:v>
                </c:pt>
                <c:pt idx="1099">
                  <c:v>-3.2649839441723602E-2</c:v>
                </c:pt>
                <c:pt idx="1100">
                  <c:v>-1.25617319398185E-2</c:v>
                </c:pt>
                <c:pt idx="1101">
                  <c:v>-8.2558895003033202E-3</c:v>
                </c:pt>
                <c:pt idx="1102">
                  <c:v>1.79490677254223E-3</c:v>
                </c:pt>
                <c:pt idx="1103">
                  <c:v>4.6666738461648904E-3</c:v>
                </c:pt>
                <c:pt idx="1104">
                  <c:v>4.8459351577980099E-3</c:v>
                </c:pt>
                <c:pt idx="1105">
                  <c:v>9.3324599108032206E-3</c:v>
                </c:pt>
                <c:pt idx="1106">
                  <c:v>4.3068872510753798E-3</c:v>
                </c:pt>
                <c:pt idx="1107">
                  <c:v>-8.9722953464293001E-4</c:v>
                </c:pt>
                <c:pt idx="1108">
                  <c:v>1.2740773705914201E-2</c:v>
                </c:pt>
                <c:pt idx="1109">
                  <c:v>-4.8444657361703999E-3</c:v>
                </c:pt>
                <c:pt idx="1110">
                  <c:v>-7.1773339792933902E-4</c:v>
                </c:pt>
                <c:pt idx="1111">
                  <c:v>6.6390815817522096E-3</c:v>
                </c:pt>
                <c:pt idx="1112">
                  <c:v>3.9472999571179704E-3</c:v>
                </c:pt>
                <c:pt idx="1113">
                  <c:v>-5.3824692974980496E-3</c:v>
                </c:pt>
                <c:pt idx="1114">
                  <c:v>-1.7942530076165999E-2</c:v>
                </c:pt>
                <c:pt idx="1115">
                  <c:v>3.05077749961865E-3</c:v>
                </c:pt>
                <c:pt idx="1116">
                  <c:v>-1.7945202529555699E-4</c:v>
                </c:pt>
                <c:pt idx="1117">
                  <c:v>-5.7424751144457302E-3</c:v>
                </c:pt>
                <c:pt idx="1118">
                  <c:v>-4.3071036701907203E-3</c:v>
                </c:pt>
                <c:pt idx="1119">
                  <c:v>1.79470382900062E-3</c:v>
                </c:pt>
                <c:pt idx="1120">
                  <c:v>1.6690446065631099E-2</c:v>
                </c:pt>
                <c:pt idx="1121">
                  <c:v>-1.43549770499804E-3</c:v>
                </c:pt>
                <c:pt idx="1122">
                  <c:v>-1.4534622907283501E-2</c:v>
                </c:pt>
                <c:pt idx="1123">
                  <c:v>-1.6690326251011699E-2</c:v>
                </c:pt>
                <c:pt idx="1124">
                  <c:v>-7.5388249484847E-3</c:v>
                </c:pt>
                <c:pt idx="1125">
                  <c:v>-1.79509365003572E-4</c:v>
                </c:pt>
                <c:pt idx="1126">
                  <c:v>-4.4877421810068001E-3</c:v>
                </c:pt>
                <c:pt idx="1127">
                  <c:v>-2.87228389654033E-3</c:v>
                </c:pt>
                <c:pt idx="1128">
                  <c:v>-5.3856869982334904E-3</c:v>
                </c:pt>
                <c:pt idx="1129">
                  <c:v>-1.7953256900334301E-2</c:v>
                </c:pt>
                <c:pt idx="1130">
                  <c:v>-4.4891201683599597E-3</c:v>
                </c:pt>
                <c:pt idx="1131">
                  <c:v>-7.5420604550017296E-3</c:v>
                </c:pt>
                <c:pt idx="1132">
                  <c:v>-1.0954771162013901E-2</c:v>
                </c:pt>
                <c:pt idx="1133">
                  <c:v>-1.04171530998215E-2</c:v>
                </c:pt>
                <c:pt idx="1134">
                  <c:v>-1.0597863183382499E-2</c:v>
                </c:pt>
                <c:pt idx="1135">
                  <c:v>-1.6167945431387699E-2</c:v>
                </c:pt>
                <c:pt idx="1136">
                  <c:v>8.8039714895062106E-3</c:v>
                </c:pt>
                <c:pt idx="1137">
                  <c:v>-3.5931414116734E-3</c:v>
                </c:pt>
                <c:pt idx="1138">
                  <c:v>-1.07798115688938E-2</c:v>
                </c:pt>
                <c:pt idx="1139">
                  <c:v>-8.4450960944125793E-3</c:v>
                </c:pt>
                <c:pt idx="1140">
                  <c:v>-2.4438937696881699E-2</c:v>
                </c:pt>
                <c:pt idx="1141">
                  <c:v>1.2761681881826799E-2</c:v>
                </c:pt>
                <c:pt idx="1142">
                  <c:v>5.3915718948140297E-3</c:v>
                </c:pt>
                <c:pt idx="1143">
                  <c:v>-3.0550593580062299E-3</c:v>
                </c:pt>
                <c:pt idx="1144">
                  <c:v>-1.2939470236522701E-2</c:v>
                </c:pt>
                <c:pt idx="1145">
                  <c:v>-1.1682977901198001E-2</c:v>
                </c:pt>
                <c:pt idx="1146">
                  <c:v>-1.7975912277548101E-4</c:v>
                </c:pt>
                <c:pt idx="1147">
                  <c:v>-1.06058073086596E-2</c:v>
                </c:pt>
                <c:pt idx="1148">
                  <c:v>-2.7685890982309801E-2</c:v>
                </c:pt>
                <c:pt idx="1149">
                  <c:v>-1.18686677959884E-2</c:v>
                </c:pt>
                <c:pt idx="1150">
                  <c:v>-1.9963310672277999E-2</c:v>
                </c:pt>
                <c:pt idx="1151">
                  <c:v>-1.2771874533421801E-2</c:v>
                </c:pt>
                <c:pt idx="1152">
                  <c:v>-1.02547864665604E-2</c:v>
                </c:pt>
                <c:pt idx="1153">
                  <c:v>-9.5361302383492799E-3</c:v>
                </c:pt>
                <c:pt idx="1154">
                  <c:v>-6.47798923214234E-3</c:v>
                </c:pt>
                <c:pt idx="1155">
                  <c:v>7.5581437199023901E-3</c:v>
                </c:pt>
                <c:pt idx="1156">
                  <c:v>-7.5575725077105197E-3</c:v>
                </c:pt>
                <c:pt idx="1157">
                  <c:v>-2.3394254371126501E-2</c:v>
                </c:pt>
                <c:pt idx="1158">
                  <c:v>3.09596408681659E-2</c:v>
                </c:pt>
                <c:pt idx="1159">
                  <c:v>3.5628556107778202E-2</c:v>
                </c:pt>
                <c:pt idx="1160">
                  <c:v>5.9359777814552896E-3</c:v>
                </c:pt>
                <c:pt idx="1161">
                  <c:v>-1.20511183257939E-2</c:v>
                </c:pt>
                <c:pt idx="1162">
                  <c:v>-8.6346775847367697E-3</c:v>
                </c:pt>
                <c:pt idx="1163">
                  <c:v>-8.4555185751551704E-3</c:v>
                </c:pt>
                <c:pt idx="1164">
                  <c:v>-3.5983972738542298E-3</c:v>
                </c:pt>
                <c:pt idx="1165">
                  <c:v>-7.5569062026006597E-3</c:v>
                </c:pt>
                <c:pt idx="1166">
                  <c:v>6.1179578256777903E-3</c:v>
                </c:pt>
                <c:pt idx="1167">
                  <c:v>-3.5985785614682199E-3</c:v>
                </c:pt>
                <c:pt idx="1168">
                  <c:v>-1.0616188788225E-2</c:v>
                </c:pt>
                <c:pt idx="1169">
                  <c:v>-1.4936224122541799E-2</c:v>
                </c:pt>
                <c:pt idx="1170">
                  <c:v>-1.7818157602503899E-2</c:v>
                </c:pt>
                <c:pt idx="1171">
                  <c:v>-1.53011445256105E-2</c:v>
                </c:pt>
                <c:pt idx="1172">
                  <c:v>-8.6419686404563007E-3</c:v>
                </c:pt>
                <c:pt idx="1173">
                  <c:v>5.40169721326441E-3</c:v>
                </c:pt>
                <c:pt idx="1174">
                  <c:v>-1.0802810891393901E-3</c:v>
                </c:pt>
                <c:pt idx="1175">
                  <c:v>-2.7007318983444501E-3</c:v>
                </c:pt>
                <c:pt idx="1176">
                  <c:v>-9.3627901114532106E-3</c:v>
                </c:pt>
                <c:pt idx="1177">
                  <c:v>-7.2028206245565796E-3</c:v>
                </c:pt>
                <c:pt idx="1178">
                  <c:v>-3.42158624738429E-3</c:v>
                </c:pt>
                <c:pt idx="1179">
                  <c:v>-1.1885916809387701E-2</c:v>
                </c:pt>
                <c:pt idx="1180">
                  <c:v>-2.70166584716136E-3</c:v>
                </c:pt>
                <c:pt idx="1181">
                  <c:v>-1.24279986599375E-2</c:v>
                </c:pt>
                <c:pt idx="1182">
                  <c:v>-9.1870538199229392E-3</c:v>
                </c:pt>
                <c:pt idx="1183">
                  <c:v>-8.4672784725750294E-3</c:v>
                </c:pt>
                <c:pt idx="1184">
                  <c:v>-8.4679954813334807E-3</c:v>
                </c:pt>
                <c:pt idx="1185">
                  <c:v>2.8829659954160802E-3</c:v>
                </c:pt>
                <c:pt idx="1186">
                  <c:v>-3.2612612612612599E-2</c:v>
                </c:pt>
                <c:pt idx="1187">
                  <c:v>-2.70358441221371E-3</c:v>
                </c:pt>
                <c:pt idx="1188">
                  <c:v>-1.8024383385844401E-4</c:v>
                </c:pt>
                <c:pt idx="1189">
                  <c:v>6.4887897145473302E-3</c:v>
                </c:pt>
                <c:pt idx="1190">
                  <c:v>-1.9825571021503501E-3</c:v>
                </c:pt>
                <c:pt idx="1191">
                  <c:v>1.8023603711420501E-4</c:v>
                </c:pt>
                <c:pt idx="1192">
                  <c:v>-7.2094284905799798E-4</c:v>
                </c:pt>
                <c:pt idx="1193">
                  <c:v>-5.0466363267697E-3</c:v>
                </c:pt>
                <c:pt idx="1194">
                  <c:v>-2.1629532964309501E-3</c:v>
                </c:pt>
                <c:pt idx="1195">
                  <c:v>-5.0470001892625096E-3</c:v>
                </c:pt>
                <c:pt idx="1196">
                  <c:v>-1.29786555194437E-2</c:v>
                </c:pt>
                <c:pt idx="1197">
                  <c:v>-1.0636667658220401E-2</c:v>
                </c:pt>
                <c:pt idx="1198">
                  <c:v>-8.4741789962965997E-3</c:v>
                </c:pt>
                <c:pt idx="1199">
                  <c:v>-7.9339462907899502E-3</c:v>
                </c:pt>
                <c:pt idx="1200">
                  <c:v>-1.1541201186579701E-2</c:v>
                </c:pt>
                <c:pt idx="1201">
                  <c:v>-9.9193645835399906E-3</c:v>
                </c:pt>
                <c:pt idx="1202">
                  <c:v>-6.8540590459149802E-3</c:v>
                </c:pt>
                <c:pt idx="1203">
                  <c:v>-3.3190350266424702E-2</c:v>
                </c:pt>
                <c:pt idx="1204">
                  <c:v>-2.8329429766471698E-2</c:v>
                </c:pt>
                <c:pt idx="1205">
                  <c:v>-1.0107628190897E-2</c:v>
                </c:pt>
                <c:pt idx="1206">
                  <c:v>-9.0255802996853703E-3</c:v>
                </c:pt>
                <c:pt idx="1207">
                  <c:v>6.8600601880017499E-3</c:v>
                </c:pt>
                <c:pt idx="1208">
                  <c:v>-6.1375275511806604E-3</c:v>
                </c:pt>
                <c:pt idx="1209">
                  <c:v>-2.52737234513075E-2</c:v>
                </c:pt>
                <c:pt idx="1210">
                  <c:v>7.7646060365297604E-3</c:v>
                </c:pt>
                <c:pt idx="1211">
                  <c:v>-3.2500478479266502E-3</c:v>
                </c:pt>
                <c:pt idx="1212">
                  <c:v>-2.7084612328915499E-3</c:v>
                </c:pt>
                <c:pt idx="1213">
                  <c:v>-9.0284486416698992E-3</c:v>
                </c:pt>
                <c:pt idx="1214">
                  <c:v>-3.4311202607651401E-3</c:v>
                </c:pt>
                <c:pt idx="1215">
                  <c:v>-8.4877992400710801E-3</c:v>
                </c:pt>
                <c:pt idx="1216">
                  <c:v>-1.55321850352815E-2</c:v>
                </c:pt>
                <c:pt idx="1217">
                  <c:v>-1.08380915565848E-2</c:v>
                </c:pt>
                <c:pt idx="1218">
                  <c:v>-1.8246098315758699E-2</c:v>
                </c:pt>
                <c:pt idx="1219">
                  <c:v>-1.35515555378883E-2</c:v>
                </c:pt>
                <c:pt idx="1220">
                  <c:v>-9.9391543044670197E-3</c:v>
                </c:pt>
                <c:pt idx="1221">
                  <c:v>-6.8677346596495298E-3</c:v>
                </c:pt>
                <c:pt idx="1222">
                  <c:v>-2.4580949041523699E-2</c:v>
                </c:pt>
                <c:pt idx="1223">
                  <c:v>-1.8621031279716801E-2</c:v>
                </c:pt>
                <c:pt idx="1224">
                  <c:v>3.6164076414693502E-3</c:v>
                </c:pt>
                <c:pt idx="1225">
                  <c:v>-1.91662673694298E-2</c:v>
                </c:pt>
                <c:pt idx="1226">
                  <c:v>-6.5105461805699998E-3</c:v>
                </c:pt>
                <c:pt idx="1227">
                  <c:v>-9.4047345604100496E-3</c:v>
                </c:pt>
                <c:pt idx="1228">
                  <c:v>-3.9793004028137301E-3</c:v>
                </c:pt>
                <c:pt idx="1229">
                  <c:v>-9.4059934266576706E-3</c:v>
                </c:pt>
                <c:pt idx="1230">
                  <c:v>-3.6180300911562699E-4</c:v>
                </c:pt>
                <c:pt idx="1231">
                  <c:v>-7.0551842036234696E-3</c:v>
                </c:pt>
                <c:pt idx="1232">
                  <c:v>-8.1411715326750404E-3</c:v>
                </c:pt>
                <c:pt idx="1233">
                  <c:v>-1.0855779164502999E-2</c:v>
                </c:pt>
                <c:pt idx="1234">
                  <c:v>-1.4656892992014701E-2</c:v>
                </c:pt>
                <c:pt idx="1235">
                  <c:v>-2.2621977703778801E-2</c:v>
                </c:pt>
                <c:pt idx="1236">
                  <c:v>-1.86447274339968E-2</c:v>
                </c:pt>
                <c:pt idx="1237">
                  <c:v>-2.1001861199423499E-2</c:v>
                </c:pt>
                <c:pt idx="1238">
                  <c:v>-1.9738652990858599E-2</c:v>
                </c:pt>
                <c:pt idx="1239">
                  <c:v>-1.10485829739525E-2</c:v>
                </c:pt>
                <c:pt idx="1240">
                  <c:v>-4.890896773095E-3</c:v>
                </c:pt>
                <c:pt idx="1241">
                  <c:v>-1.4854561165467101E-2</c:v>
                </c:pt>
                <c:pt idx="1242">
                  <c:v>-2.2103972011298399E-2</c:v>
                </c:pt>
                <c:pt idx="1243">
                  <c:v>-5.2735065193950902E-2</c:v>
                </c:pt>
                <c:pt idx="1244">
                  <c:v>-1.86755245465293E-2</c:v>
                </c:pt>
                <c:pt idx="1245">
                  <c:v>-1.26944748205092E-3</c:v>
                </c:pt>
                <c:pt idx="1246">
                  <c:v>-4.3524466190557401E-3</c:v>
                </c:pt>
                <c:pt idx="1247">
                  <c:v>-1.1244309835143899E-2</c:v>
                </c:pt>
                <c:pt idx="1248">
                  <c:v>-1.48731789424807E-2</c:v>
                </c:pt>
                <c:pt idx="1249">
                  <c:v>-8.1633245411304595E-3</c:v>
                </c:pt>
                <c:pt idx="1250">
                  <c:v>-8.5268350383979705E-3</c:v>
                </c:pt>
                <c:pt idx="1251">
                  <c:v>-7.0760622258025903E-3</c:v>
                </c:pt>
                <c:pt idx="1252">
                  <c:v>-1.0524119285448601E-2</c:v>
                </c:pt>
                <c:pt idx="1253">
                  <c:v>-4.35526633360977E-3</c:v>
                </c:pt>
                <c:pt idx="1254">
                  <c:v>-1.0162730725746E-2</c:v>
                </c:pt>
                <c:pt idx="1255">
                  <c:v>-1.7968082152249602E-2</c:v>
                </c:pt>
                <c:pt idx="1256">
                  <c:v>-1.4703800115452101E-2</c:v>
                </c:pt>
                <c:pt idx="1257">
                  <c:v>-2.17866110381865E-2</c:v>
                </c:pt>
                <c:pt idx="1258">
                  <c:v>1.4527572424488399E-3</c:v>
                </c:pt>
                <c:pt idx="1259">
                  <c:v>-7.6268647230267796E-3</c:v>
                </c:pt>
                <c:pt idx="1260">
                  <c:v>-1.4710075311953501E-2</c:v>
                </c:pt>
                <c:pt idx="1261">
                  <c:v>-8.3550989715963E-3</c:v>
                </c:pt>
                <c:pt idx="1262">
                  <c:v>-9.6273314490405403E-3</c:v>
                </c:pt>
                <c:pt idx="1263">
                  <c:v>-6.9032796028070898E-3</c:v>
                </c:pt>
                <c:pt idx="1264">
                  <c:v>-1.76227460598628E-2</c:v>
                </c:pt>
                <c:pt idx="1265">
                  <c:v>-2.7074762686979399E-2</c:v>
                </c:pt>
                <c:pt idx="1266">
                  <c:v>-2.39921916321779E-2</c:v>
                </c:pt>
                <c:pt idx="1267">
                  <c:v>-1.81802645955709E-2</c:v>
                </c:pt>
                <c:pt idx="1268">
                  <c:v>-8.7281138000570996E-3</c:v>
                </c:pt>
                <c:pt idx="1269">
                  <c:v>-8.7288756662587102E-3</c:v>
                </c:pt>
                <c:pt idx="1270">
                  <c:v>-1.81867451364097E-2</c:v>
                </c:pt>
                <c:pt idx="1271">
                  <c:v>-2.1828063978055499E-2</c:v>
                </c:pt>
                <c:pt idx="1272">
                  <c:v>-2.9110439549443201E-2</c:v>
                </c:pt>
                <c:pt idx="1273">
                  <c:v>-2.43870923124241E-2</c:v>
                </c:pt>
                <c:pt idx="1274">
                  <c:v>-2.87619439433353E-2</c:v>
                </c:pt>
                <c:pt idx="1275">
                  <c:v>-3.69642684807686E-2</c:v>
                </c:pt>
                <c:pt idx="1276">
                  <c:v>-2.9145172102241299E-3</c:v>
                </c:pt>
                <c:pt idx="1277">
                  <c:v>-1.3662197610026201E-2</c:v>
                </c:pt>
                <c:pt idx="1278">
                  <c:v>-1.27531267934085E-2</c:v>
                </c:pt>
                <c:pt idx="1279">
                  <c:v>2.5509506846569398E-3</c:v>
                </c:pt>
                <c:pt idx="1280">
                  <c:v>-4.3729467648393203E-3</c:v>
                </c:pt>
                <c:pt idx="1281">
                  <c:v>-1.54881970827525E-2</c:v>
                </c:pt>
                <c:pt idx="1282">
                  <c:v>-1.1845750109345399E-2</c:v>
                </c:pt>
                <c:pt idx="1283">
                  <c:v>-1.02067783944373E-2</c:v>
                </c:pt>
                <c:pt idx="1284">
                  <c:v>-1.23952103448967E-2</c:v>
                </c:pt>
                <c:pt idx="1285">
                  <c:v>2.1876612260747301E-3</c:v>
                </c:pt>
                <c:pt idx="1286">
                  <c:v>-3.6460222808421599E-3</c:v>
                </c:pt>
                <c:pt idx="1287">
                  <c:v>-1.67723140141799E-2</c:v>
                </c:pt>
                <c:pt idx="1288">
                  <c:v>-2.91741349413144E-3</c:v>
                </c:pt>
                <c:pt idx="1289">
                  <c:v>-1.8416709973286701E-2</c:v>
                </c:pt>
                <c:pt idx="1290">
                  <c:v>-2.3526665377867399E-2</c:v>
                </c:pt>
                <c:pt idx="1291">
                  <c:v>-1.33166722912885E-2</c:v>
                </c:pt>
                <c:pt idx="1292">
                  <c:v>-5.8382228449659901E-3</c:v>
                </c:pt>
                <c:pt idx="1293">
                  <c:v>-7.6631148737410599E-3</c:v>
                </c:pt>
                <c:pt idx="1294">
                  <c:v>-3.6493819771621702E-4</c:v>
                </c:pt>
                <c:pt idx="1295">
                  <c:v>-1.6787218357918101E-2</c:v>
                </c:pt>
                <c:pt idx="1296">
                  <c:v>-2.5550056210123699E-3</c:v>
                </c:pt>
                <c:pt idx="1297">
                  <c:v>1.02202836128703E-2</c:v>
                </c:pt>
                <c:pt idx="1298">
                  <c:v>7.8469157971189103E-3</c:v>
                </c:pt>
                <c:pt idx="1299">
                  <c:v>8.7586605818305192E-3</c:v>
                </c:pt>
                <c:pt idx="1300">
                  <c:v>-5.83859567177605E-3</c:v>
                </c:pt>
                <c:pt idx="1301">
                  <c:v>-1.84291435922233E-2</c:v>
                </c:pt>
                <c:pt idx="1302">
                  <c:v>-1.7155037741082999E-2</c:v>
                </c:pt>
                <c:pt idx="1303">
                  <c:v>0</c:v>
                </c:pt>
                <c:pt idx="1304">
                  <c:v>-1.8800766633202501E-2</c:v>
                </c:pt>
                <c:pt idx="1305">
                  <c:v>-1.40575849799269E-2</c:v>
                </c:pt>
                <c:pt idx="1306">
                  <c:v>-4.9299760804864196E-3</c:v>
                </c:pt>
                <c:pt idx="1307">
                  <c:v>-1.5155858835044E-2</c:v>
                </c:pt>
                <c:pt idx="1308">
                  <c:v>-1.51581561837972E-2</c:v>
                </c:pt>
                <c:pt idx="1309">
                  <c:v>-1.5891078529326301E-2</c:v>
                </c:pt>
                <c:pt idx="1310">
                  <c:v>-6.5766638046000098E-3</c:v>
                </c:pt>
                <c:pt idx="1311">
                  <c:v>5.6636107528217601E-3</c:v>
                </c:pt>
                <c:pt idx="1312">
                  <c:v>2.3749280670825801E-3</c:v>
                </c:pt>
                <c:pt idx="1313">
                  <c:v>-4.5670608953631503E-3</c:v>
                </c:pt>
                <c:pt idx="1314">
                  <c:v>-3.2884340294460999E-3</c:v>
                </c:pt>
                <c:pt idx="1315">
                  <c:v>-1.3336865471220699E-2</c:v>
                </c:pt>
                <c:pt idx="1316">
                  <c:v>-7.8570097317288007E-3</c:v>
                </c:pt>
                <c:pt idx="1317">
                  <c:v>-9.5022467331458502E-3</c:v>
                </c:pt>
                <c:pt idx="1318">
                  <c:v>-1.02341612647961E-2</c:v>
                </c:pt>
                <c:pt idx="1319">
                  <c:v>-2.0104874335396799E-3</c:v>
                </c:pt>
                <c:pt idx="1320">
                  <c:v>-6.9454598625529997E-3</c:v>
                </c:pt>
                <c:pt idx="1321">
                  <c:v>-3.47297114509342E-3</c:v>
                </c:pt>
                <c:pt idx="1322">
                  <c:v>-7.6773607427298102E-3</c:v>
                </c:pt>
                <c:pt idx="1323">
                  <c:v>-6.3982918388873497E-3</c:v>
                </c:pt>
                <c:pt idx="1324">
                  <c:v>-4.0951687977388802E-2</c:v>
                </c:pt>
                <c:pt idx="1325">
                  <c:v>-1.6460544075850202E-2</c:v>
                </c:pt>
                <c:pt idx="1326">
                  <c:v>-2.7438756695056599E-3</c:v>
                </c:pt>
                <c:pt idx="1327">
                  <c:v>-7.5001326242964102E-3</c:v>
                </c:pt>
                <c:pt idx="1328">
                  <c:v>-1.09766271020241E-2</c:v>
                </c:pt>
                <c:pt idx="1329">
                  <c:v>-6.4037353903351199E-3</c:v>
                </c:pt>
                <c:pt idx="1330">
                  <c:v>-9.5147304495161195E-3</c:v>
                </c:pt>
                <c:pt idx="1331">
                  <c:v>-7.5027128711784201E-3</c:v>
                </c:pt>
                <c:pt idx="1332">
                  <c:v>-1.2261450730928901E-2</c:v>
                </c:pt>
                <c:pt idx="1333">
                  <c:v>-2.2878646169840099E-2</c:v>
                </c:pt>
                <c:pt idx="1334">
                  <c:v>5.2541392365204803E-2</c:v>
                </c:pt>
                <c:pt idx="1335">
                  <c:v>5.4892474790631E-3</c:v>
                </c:pt>
                <c:pt idx="1336">
                  <c:v>-2.3968398307209E-2</c:v>
                </c:pt>
                <c:pt idx="1337">
                  <c:v>-6.5883145261354803E-3</c:v>
                </c:pt>
                <c:pt idx="1338">
                  <c:v>4.5755198705676901E-3</c:v>
                </c:pt>
                <c:pt idx="1339">
                  <c:v>4.2092856842193896E-3</c:v>
                </c:pt>
                <c:pt idx="1340">
                  <c:v>-2.3241599168426601E-2</c:v>
                </c:pt>
                <c:pt idx="1341">
                  <c:v>-6.4066541340308701E-3</c:v>
                </c:pt>
                <c:pt idx="1342">
                  <c:v>-2.1600960693573899E-2</c:v>
                </c:pt>
                <c:pt idx="1343">
                  <c:v>-1.50140802777239E-2</c:v>
                </c:pt>
                <c:pt idx="1344">
                  <c:v>-1.5748838980940202E-2</c:v>
                </c:pt>
                <c:pt idx="1345">
                  <c:v>-1.1905067162894301E-2</c:v>
                </c:pt>
                <c:pt idx="1346">
                  <c:v>-2.1981202408407102E-2</c:v>
                </c:pt>
                <c:pt idx="1347">
                  <c:v>-1.06265836815982E-2</c:v>
                </c:pt>
                <c:pt idx="1348">
                  <c:v>-1.52086238394263E-2</c:v>
                </c:pt>
                <c:pt idx="1349">
                  <c:v>-2.38243594912583E-3</c:v>
                </c:pt>
                <c:pt idx="1350">
                  <c:v>-1.46614936030071E-2</c:v>
                </c:pt>
                <c:pt idx="1351">
                  <c:v>-1.5030234599966601E-2</c:v>
                </c:pt>
                <c:pt idx="1352">
                  <c:v>-1.9982217659513999E-2</c:v>
                </c:pt>
                <c:pt idx="1353">
                  <c:v>-7.7011089596901996E-3</c:v>
                </c:pt>
                <c:pt idx="1354">
                  <c:v>7.3349543582465102E-4</c:v>
                </c:pt>
                <c:pt idx="1355">
                  <c:v>-1.9620858990204201E-2</c:v>
                </c:pt>
                <c:pt idx="1356">
                  <c:v>-1.7240399023533099E-2</c:v>
                </c:pt>
                <c:pt idx="1357">
                  <c:v>-1.11898476896633E-2</c:v>
                </c:pt>
                <c:pt idx="1358">
                  <c:v>-1.4860313057261701E-2</c:v>
                </c:pt>
                <c:pt idx="1359">
                  <c:v>-7.1560289543940803E-3</c:v>
                </c:pt>
                <c:pt idx="1360">
                  <c:v>-1.11935642510588E-2</c:v>
                </c:pt>
                <c:pt idx="1361">
                  <c:v>-1.26629901173621E-2</c:v>
                </c:pt>
                <c:pt idx="1362">
                  <c:v>4.25824024550958E-2</c:v>
                </c:pt>
                <c:pt idx="1363">
                  <c:v>1.0090669249878E-2</c:v>
                </c:pt>
                <c:pt idx="1364">
                  <c:v>-5.6868942769664303E-3</c:v>
                </c:pt>
                <c:pt idx="1365">
                  <c:v>-7.5218040588388496E-3</c:v>
                </c:pt>
                <c:pt idx="1366">
                  <c:v>-9.5405666729658899E-3</c:v>
                </c:pt>
                <c:pt idx="1367">
                  <c:v>-2.8257451067819701E-2</c:v>
                </c:pt>
                <c:pt idx="1368">
                  <c:v>-6.4239632182220303E-3</c:v>
                </c:pt>
                <c:pt idx="1369">
                  <c:v>1.22980910425844E-2</c:v>
                </c:pt>
                <c:pt idx="1370">
                  <c:v>-9.1765513418871E-3</c:v>
                </c:pt>
                <c:pt idx="1371">
                  <c:v>-3.4874095338434698E-2</c:v>
                </c:pt>
                <c:pt idx="1372">
                  <c:v>-1.32200570298571E-2</c:v>
                </c:pt>
                <c:pt idx="1373">
                  <c:v>-1.28545326000129E-3</c:v>
                </c:pt>
                <c:pt idx="1374">
                  <c:v>-8.9982884888017197E-3</c:v>
                </c:pt>
                <c:pt idx="1375">
                  <c:v>-5.5096519920146798E-4</c:v>
                </c:pt>
                <c:pt idx="1376">
                  <c:v>-3.6731215656313401E-3</c:v>
                </c:pt>
                <c:pt idx="1377">
                  <c:v>-6.9791873287344203E-3</c:v>
                </c:pt>
                <c:pt idx="1378">
                  <c:v>-1.7449186133223601E-2</c:v>
                </c:pt>
                <c:pt idx="1379">
                  <c:v>-1.52477390174945E-2</c:v>
                </c:pt>
                <c:pt idx="1380">
                  <c:v>-7.7169000110241404E-3</c:v>
                </c:pt>
                <c:pt idx="1381">
                  <c:v>-1.1024993660628601E-2</c:v>
                </c:pt>
                <c:pt idx="1382">
                  <c:v>-8.0858868196369404E-3</c:v>
                </c:pt>
                <c:pt idx="1383">
                  <c:v>-9.3730357976453509E-3</c:v>
                </c:pt>
                <c:pt idx="1384">
                  <c:v>-7.7196942265877304E-3</c:v>
                </c:pt>
                <c:pt idx="1385">
                  <c:v>-1.8933092656349699E-2</c:v>
                </c:pt>
                <c:pt idx="1386">
                  <c:v>-3.8608760879397302E-3</c:v>
                </c:pt>
                <c:pt idx="1387">
                  <c:v>-1.17669338128359E-2</c:v>
                </c:pt>
                <c:pt idx="1388">
                  <c:v>-6.0680392694080704E-3</c:v>
                </c:pt>
                <c:pt idx="1389">
                  <c:v>1.08495770503862E-2</c:v>
                </c:pt>
                <c:pt idx="1390">
                  <c:v>1.10322712320657E-3</c:v>
                </c:pt>
                <c:pt idx="1391">
                  <c:v>1.8386915870666399E-4</c:v>
                </c:pt>
                <c:pt idx="1392">
                  <c:v>-5.8838022601155398E-3</c:v>
                </c:pt>
                <c:pt idx="1393">
                  <c:v>-7.17130594997738E-3</c:v>
                </c:pt>
                <c:pt idx="1394">
                  <c:v>-1.7285925762465602E-2</c:v>
                </c:pt>
                <c:pt idx="1395">
                  <c:v>-2.5749446846704302E-3</c:v>
                </c:pt>
                <c:pt idx="1396">
                  <c:v>1.6001854007912601E-2</c:v>
                </c:pt>
                <c:pt idx="1397">
                  <c:v>-1.47119943211702E-3</c:v>
                </c:pt>
                <c:pt idx="1398">
                  <c:v>1.8390263458914301E-4</c:v>
                </c:pt>
                <c:pt idx="1399">
                  <c:v>-0.328265599052535</c:v>
                </c:pt>
                <c:pt idx="1400">
                  <c:v>0.31901428460723802</c:v>
                </c:pt>
                <c:pt idx="1401">
                  <c:v>-9.7478255911688395E-3</c:v>
                </c:pt>
                <c:pt idx="1402">
                  <c:v>-5.1502966938774004E-3</c:v>
                </c:pt>
                <c:pt idx="1403">
                  <c:v>-5.7024078877177496E-3</c:v>
                </c:pt>
                <c:pt idx="1404">
                  <c:v>9.0139974503264404E-3</c:v>
                </c:pt>
                <c:pt idx="1405">
                  <c:v>-1.65548295956207E-3</c:v>
                </c:pt>
                <c:pt idx="1406">
                  <c:v>-9.1972798125226495E-4</c:v>
                </c:pt>
                <c:pt idx="1407">
                  <c:v>-5.6471817435995497E-2</c:v>
                </c:pt>
                <c:pt idx="1408">
                  <c:v>-1.39878931104105E-2</c:v>
                </c:pt>
                <c:pt idx="1409">
                  <c:v>2.0064390125374799E-2</c:v>
                </c:pt>
                <c:pt idx="1410">
                  <c:v>6.9383097762073007E-2</c:v>
                </c:pt>
                <c:pt idx="1411">
                  <c:v>6.9334990997485899E-2</c:v>
                </c:pt>
                <c:pt idx="1412">
                  <c:v>3.8594853284421998E-2</c:v>
                </c:pt>
                <c:pt idx="1413">
                  <c:v>4.3907672636150502E-2</c:v>
                </c:pt>
                <c:pt idx="1414">
                  <c:v>2.9014090197093799E-2</c:v>
                </c:pt>
                <c:pt idx="1415">
                  <c:v>2.4232588793162001E-2</c:v>
                </c:pt>
                <c:pt idx="1416">
                  <c:v>2.03724674361709E-2</c:v>
                </c:pt>
                <c:pt idx="1417">
                  <c:v>7.1380861855094999E-2</c:v>
                </c:pt>
                <c:pt idx="1418">
                  <c:v>6.4178614585415295E-2</c:v>
                </c:pt>
                <c:pt idx="1419">
                  <c:v>7.3483195071311694E-2</c:v>
                </c:pt>
                <c:pt idx="1420">
                  <c:v>6.2442318679225901E-2</c:v>
                </c:pt>
                <c:pt idx="1421">
                  <c:v>7.2285408412557497E-2</c:v>
                </c:pt>
                <c:pt idx="1422">
                  <c:v>5.1934752395581901E-2</c:v>
                </c:pt>
                <c:pt idx="1423">
                  <c:v>6.9819638692508498E-2</c:v>
                </c:pt>
                <c:pt idx="1424">
                  <c:v>0.12639130895369199</c:v>
                </c:pt>
                <c:pt idx="1425">
                  <c:v>0.186064159300107</c:v>
                </c:pt>
                <c:pt idx="1426">
                  <c:v>0.250355960656788</c:v>
                </c:pt>
                <c:pt idx="1427">
                  <c:v>0.151836292869688</c:v>
                </c:pt>
                <c:pt idx="1428">
                  <c:v>0.126942906521057</c:v>
                </c:pt>
                <c:pt idx="1429">
                  <c:v>7.4076891451092003E-2</c:v>
                </c:pt>
                <c:pt idx="1430">
                  <c:v>8.8138734349492695E-2</c:v>
                </c:pt>
                <c:pt idx="1431">
                  <c:v>7.9019935807603595E-2</c:v>
                </c:pt>
                <c:pt idx="1432">
                  <c:v>0.197122837701595</c:v>
                </c:pt>
                <c:pt idx="1433">
                  <c:v>9.0523358452663696E-2</c:v>
                </c:pt>
                <c:pt idx="1434">
                  <c:v>8.37754817090198E-2</c:v>
                </c:pt>
                <c:pt idx="1435">
                  <c:v>7.0564516129032306E-2</c:v>
                </c:pt>
                <c:pt idx="1436">
                  <c:v>4.1733223963504998E-2</c:v>
                </c:pt>
                <c:pt idx="1437">
                  <c:v>3.7400385511666003E-2</c:v>
                </c:pt>
                <c:pt idx="1438">
                  <c:v>2.6601863568388399E-2</c:v>
                </c:pt>
                <c:pt idx="1439">
                  <c:v>3.77358490566038E-2</c:v>
                </c:pt>
                <c:pt idx="1440">
                  <c:v>3.6823480806883302E-2</c:v>
                </c:pt>
                <c:pt idx="1441">
                  <c:v>1.70582584415934E-2</c:v>
                </c:pt>
                <c:pt idx="1442">
                  <c:v>1.2567099333943701E-2</c:v>
                </c:pt>
                <c:pt idx="1443">
                  <c:v>1.65146837079055E-2</c:v>
                </c:pt>
                <c:pt idx="1444">
                  <c:v>1.2922400982102501E-2</c:v>
                </c:pt>
                <c:pt idx="1445">
                  <c:v>4.6658196409472301E-3</c:v>
                </c:pt>
                <c:pt idx="1446">
                  <c:v>1.4176252086062401E-2</c:v>
                </c:pt>
                <c:pt idx="1447">
                  <c:v>1.18417723903694E-2</c:v>
                </c:pt>
                <c:pt idx="1448">
                  <c:v>1.9733950467784301E-2</c:v>
                </c:pt>
                <c:pt idx="1449">
                  <c:v>3.2285547733285499E-3</c:v>
                </c:pt>
                <c:pt idx="1450">
                  <c:v>1.16582936204024E-2</c:v>
                </c:pt>
                <c:pt idx="1451">
                  <c:v>1.79337455703648E-3</c:v>
                </c:pt>
                <c:pt idx="1452">
                  <c:v>7.2989035504592806E-2</c:v>
                </c:pt>
                <c:pt idx="1453">
                  <c:v>2.3475650732494101E-2</c:v>
                </c:pt>
                <c:pt idx="1454">
                  <c:v>1.07496828843549E-2</c:v>
                </c:pt>
                <c:pt idx="1455">
                  <c:v>5.3742637258695604E-3</c:v>
                </c:pt>
                <c:pt idx="1456">
                  <c:v>6.9861673885706303E-3</c:v>
                </c:pt>
                <c:pt idx="1457">
                  <c:v>-3.0629517182084402E-2</c:v>
                </c:pt>
                <c:pt idx="1458">
                  <c:v>3.2251475505004402E-3</c:v>
                </c:pt>
                <c:pt idx="1459">
                  <c:v>7.3459325034221298E-3</c:v>
                </c:pt>
                <c:pt idx="1460">
                  <c:v>1.6661501004169001E-2</c:v>
                </c:pt>
                <c:pt idx="1461">
                  <c:v>1.7912607968244499E-4</c:v>
                </c:pt>
                <c:pt idx="1462">
                  <c:v>-8.7771621822532904E-3</c:v>
                </c:pt>
                <c:pt idx="1463">
                  <c:v>-5.7325274355180204E-3</c:v>
                </c:pt>
                <c:pt idx="1464">
                  <c:v>-1.23614709075469E-2</c:v>
                </c:pt>
                <c:pt idx="1465">
                  <c:v>1.23629991560909E-2</c:v>
                </c:pt>
                <c:pt idx="1466">
                  <c:v>3.7621867979490699E-3</c:v>
                </c:pt>
                <c:pt idx="1467">
                  <c:v>1.4331601001062301E-2</c:v>
                </c:pt>
                <c:pt idx="1468">
                  <c:v>8.9559670921945196E-4</c:v>
                </c:pt>
                <c:pt idx="1469">
                  <c:v>8.4185336705523296E-3</c:v>
                </c:pt>
                <c:pt idx="1470">
                  <c:v>-8.4178250131192699E-3</c:v>
                </c:pt>
                <c:pt idx="1471">
                  <c:v>-3.4032370157552E-3</c:v>
                </c:pt>
                <c:pt idx="1472">
                  <c:v>-1.25386683575957E-3</c:v>
                </c:pt>
                <c:pt idx="1473">
                  <c:v>4.83640415142602E-3</c:v>
                </c:pt>
                <c:pt idx="1474">
                  <c:v>1.3792041096700101E-2</c:v>
                </c:pt>
                <c:pt idx="1475">
                  <c:v>1.5760159034332099E-2</c:v>
                </c:pt>
                <c:pt idx="1476">
                  <c:v>8.5950957815986197E-3</c:v>
                </c:pt>
                <c:pt idx="1477">
                  <c:v>3.2228839081406501E-3</c:v>
                </c:pt>
                <c:pt idx="1478">
                  <c:v>3.0437367060323298E-3</c:v>
                </c:pt>
                <c:pt idx="1479">
                  <c:v>-5.3711365862130099E-3</c:v>
                </c:pt>
                <c:pt idx="1480">
                  <c:v>4.6552350804191902E-3</c:v>
                </c:pt>
                <c:pt idx="1481">
                  <c:v>1.6113525155898398E-2</c:v>
                </c:pt>
                <c:pt idx="1482">
                  <c:v>-1.96911355877893E-3</c:v>
                </c:pt>
                <c:pt idx="1483">
                  <c:v>-1.6827301760064198E-2</c:v>
                </c:pt>
                <c:pt idx="1484">
                  <c:v>-5.0132313498841598E-3</c:v>
                </c:pt>
                <c:pt idx="1485">
                  <c:v>-4.2972708748885398E-3</c:v>
                </c:pt>
                <c:pt idx="1486">
                  <c:v>0</c:v>
                </c:pt>
                <c:pt idx="1487">
                  <c:v>3.5812129568284798E-4</c:v>
                </c:pt>
                <c:pt idx="1488">
                  <c:v>6.2671002306292902E-3</c:v>
                </c:pt>
                <c:pt idx="1489">
                  <c:v>3.2228781376061502E-3</c:v>
                </c:pt>
                <c:pt idx="1490">
                  <c:v>0</c:v>
                </c:pt>
                <c:pt idx="1491">
                  <c:v>1.79043015084374E-3</c:v>
                </c:pt>
                <c:pt idx="1492">
                  <c:v>-1.93362994261774E-2</c:v>
                </c:pt>
                <c:pt idx="1493">
                  <c:v>-3.58148871741517E-4</c:v>
                </c:pt>
                <c:pt idx="1494">
                  <c:v>2.3279760039396501E-3</c:v>
                </c:pt>
                <c:pt idx="1495">
                  <c:v>-3.22327635297025E-3</c:v>
                </c:pt>
                <c:pt idx="1496">
                  <c:v>-8.9538340317323896E-4</c:v>
                </c:pt>
                <c:pt idx="1497">
                  <c:v>-9.49114905580975E-3</c:v>
                </c:pt>
                <c:pt idx="1498">
                  <c:v>-3.2237150808973399E-3</c:v>
                </c:pt>
                <c:pt idx="1499">
                  <c:v>-2.5074147837175599E-3</c:v>
                </c:pt>
                <c:pt idx="1500">
                  <c:v>1.4328443751903E-3</c:v>
                </c:pt>
                <c:pt idx="1501">
                  <c:v>-8.4178400896947701E-3</c:v>
                </c:pt>
                <c:pt idx="1502">
                  <c:v>-3.5823611700708099E-3</c:v>
                </c:pt>
                <c:pt idx="1503">
                  <c:v>-7.3441034909569004E-3</c:v>
                </c:pt>
                <c:pt idx="1504">
                  <c:v>-4.12016552317145E-3</c:v>
                </c:pt>
                <c:pt idx="1505">
                  <c:v>8.0615255630975598E-3</c:v>
                </c:pt>
                <c:pt idx="1506">
                  <c:v>-1.8271318329356599E-2</c:v>
                </c:pt>
                <c:pt idx="1507">
                  <c:v>-3.7624294544477302E-3</c:v>
                </c:pt>
                <c:pt idx="1508">
                  <c:v>-2.5083806790186501E-3</c:v>
                </c:pt>
                <c:pt idx="1509">
                  <c:v>-6.4502835437141104E-3</c:v>
                </c:pt>
                <c:pt idx="1510">
                  <c:v>-3.9420942196355703E-3</c:v>
                </c:pt>
                <c:pt idx="1511">
                  <c:v>-1.0214010396787401E-2</c:v>
                </c:pt>
                <c:pt idx="1512">
                  <c:v>-6.8100358422939098E-3</c:v>
                </c:pt>
                <c:pt idx="1513">
                  <c:v>-6.6312759650298796E-3</c:v>
                </c:pt>
                <c:pt idx="1514">
                  <c:v>-2.50929784469239E-3</c:v>
                </c:pt>
                <c:pt idx="1515">
                  <c:v>-1.4339204640166599E-3</c:v>
                </c:pt>
                <c:pt idx="1516">
                  <c:v>-1.5952593909694002E-2</c:v>
                </c:pt>
                <c:pt idx="1517">
                  <c:v>-2.5097971725342098E-3</c:v>
                </c:pt>
                <c:pt idx="1518">
                  <c:v>-1.18321979204016E-2</c:v>
                </c:pt>
                <c:pt idx="1519">
                  <c:v>-8.6062531601085804E-3</c:v>
                </c:pt>
                <c:pt idx="1520">
                  <c:v>-8.4276815268807207E-3</c:v>
                </c:pt>
                <c:pt idx="1521">
                  <c:v>-1.43461988849417E-3</c:v>
                </c:pt>
                <c:pt idx="1522">
                  <c:v>-9.6838231733888495E-3</c:v>
                </c:pt>
                <c:pt idx="1523">
                  <c:v>-1.29130147046955E-2</c:v>
                </c:pt>
                <c:pt idx="1524">
                  <c:v>-1.5246500031389901E-2</c:v>
                </c:pt>
                <c:pt idx="1525">
                  <c:v>-5.3819382153492898E-3</c:v>
                </c:pt>
                <c:pt idx="1526">
                  <c:v>-8.0733418252928804E-3</c:v>
                </c:pt>
                <c:pt idx="1527">
                  <c:v>-5.3826624442670197E-3</c:v>
                </c:pt>
                <c:pt idx="1528">
                  <c:v>-4.3063617523303697E-3</c:v>
                </c:pt>
                <c:pt idx="1529">
                  <c:v>0.138168389584616</c:v>
                </c:pt>
                <c:pt idx="1530">
                  <c:v>4.8919383364901002E-2</c:v>
                </c:pt>
                <c:pt idx="1531">
                  <c:v>2.22089287057568E-2</c:v>
                </c:pt>
                <c:pt idx="1532">
                  <c:v>3.5812899089994201E-3</c:v>
                </c:pt>
                <c:pt idx="1533">
                  <c:v>-1.02063107230723E-2</c:v>
                </c:pt>
                <c:pt idx="1534">
                  <c:v>-7.3421307579765102E-3</c:v>
                </c:pt>
                <c:pt idx="1535">
                  <c:v>0.18159676206167799</c:v>
                </c:pt>
                <c:pt idx="1536">
                  <c:v>3.5752975541389398E-2</c:v>
                </c:pt>
                <c:pt idx="1537">
                  <c:v>8.0415444054082099E-3</c:v>
                </c:pt>
                <c:pt idx="1538">
                  <c:v>1.98342145561692E-2</c:v>
                </c:pt>
                <c:pt idx="1539">
                  <c:v>-7.1460473425636402E-4</c:v>
                </c:pt>
                <c:pt idx="1540">
                  <c:v>-1.33989345167272E-2</c:v>
                </c:pt>
                <c:pt idx="1541">
                  <c:v>-5.3602920287097204E-3</c:v>
                </c:pt>
                <c:pt idx="1542">
                  <c:v>-3.0376616438037999E-3</c:v>
                </c:pt>
                <c:pt idx="1543">
                  <c:v>-1.8762597744199701E-2</c:v>
                </c:pt>
                <c:pt idx="1544">
                  <c:v>-1.0187321610168699E-2</c:v>
                </c:pt>
                <c:pt idx="1545">
                  <c:v>-1.32269930754904E-2</c:v>
                </c:pt>
                <c:pt idx="1546">
                  <c:v>-3.0211588378728199E-2</c:v>
                </c:pt>
                <c:pt idx="1547">
                  <c:v>-1.0908070004774501E-2</c:v>
                </c:pt>
                <c:pt idx="1548">
                  <c:v>-4.8286888500209202E-3</c:v>
                </c:pt>
                <c:pt idx="1549">
                  <c:v>-2.50388549373939E-3</c:v>
                </c:pt>
                <c:pt idx="1550">
                  <c:v>-6.9752842428328996E-3</c:v>
                </c:pt>
                <c:pt idx="1551">
                  <c:v>0</c:v>
                </c:pt>
                <c:pt idx="1552">
                  <c:v>-7.6912344967965101E-3</c:v>
                </c:pt>
                <c:pt idx="1553">
                  <c:v>-6.9763073868362498E-3</c:v>
                </c:pt>
                <c:pt idx="1554">
                  <c:v>-2.0035921545055801E-2</c:v>
                </c:pt>
              </c:numCache>
            </c:numRef>
          </c:val>
          <c:smooth val="0"/>
          <c:extLst>
            <c:ext xmlns:c16="http://schemas.microsoft.com/office/drawing/2014/chart" uri="{C3380CC4-5D6E-409C-BE32-E72D297353CC}">
              <c16:uniqueId val="{00000002-A441-438F-AEF0-E253DF9A51B5}"/>
            </c:ext>
          </c:extLst>
        </c:ser>
        <c:ser>
          <c:idx val="3"/>
          <c:order val="3"/>
          <c:tx>
            <c:strRef>
              <c:f>Sheet1!$E$1</c:f>
              <c:strCache>
                <c:ptCount val="1"/>
                <c:pt idx="0">
                  <c:v>gabymelian</c:v>
                </c:pt>
              </c:strCache>
            </c:strRef>
          </c:tx>
          <c:spPr>
            <a:ln w="28575" cap="rnd">
              <a:solidFill>
                <a:schemeClr val="accent4"/>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Sheet1!$E$2:$E$1556</c:f>
              <c:numCache>
                <c:formatCode>General</c:formatCode>
                <c:ptCount val="1555"/>
                <c:pt idx="837">
                  <c:v>-2.4216174328779501E-3</c:v>
                </c:pt>
                <c:pt idx="838">
                  <c:v>-7.9569356802834008E-3</c:v>
                </c:pt>
                <c:pt idx="839">
                  <c:v>-1.24553251704823E-2</c:v>
                </c:pt>
                <c:pt idx="840">
                  <c:v>-5.5363896511036502E-3</c:v>
                </c:pt>
                <c:pt idx="841">
                  <c:v>-3.8064786266225098E-3</c:v>
                </c:pt>
                <c:pt idx="842">
                  <c:v>-7.9593037339516191E-3</c:v>
                </c:pt>
                <c:pt idx="843">
                  <c:v>-4.2222276057546901E-2</c:v>
                </c:pt>
                <c:pt idx="844">
                  <c:v>-1.7311520817103799E-3</c:v>
                </c:pt>
                <c:pt idx="845">
                  <c:v>-6.2322553839761798E-3</c:v>
                </c:pt>
                <c:pt idx="846">
                  <c:v>-4.0512184818664698E-2</c:v>
                </c:pt>
                <c:pt idx="847">
                  <c:v>-4.7802968633631801E-2</c:v>
                </c:pt>
                <c:pt idx="848">
                  <c:v>-1.8021327548025101E-2</c:v>
                </c:pt>
                <c:pt idx="849">
                  <c:v>-7.6257820759458601E-3</c:v>
                </c:pt>
                <c:pt idx="850">
                  <c:v>0</c:v>
                </c:pt>
                <c:pt idx="851">
                  <c:v>3.4665289299171798E-4</c:v>
                </c:pt>
                <c:pt idx="852">
                  <c:v>-1.8719191330934502E-2</c:v>
                </c:pt>
                <c:pt idx="853">
                  <c:v>-2.42701615699327E-2</c:v>
                </c:pt>
                <c:pt idx="854">
                  <c:v>-2.53164556962025E-2</c:v>
                </c:pt>
                <c:pt idx="855">
                  <c:v>-2.1160203554220401E-2</c:v>
                </c:pt>
                <c:pt idx="856">
                  <c:v>-3.8165820079384899E-3</c:v>
                </c:pt>
                <c:pt idx="857">
                  <c:v>-1.8736663139085001E-2</c:v>
                </c:pt>
                <c:pt idx="858">
                  <c:v>7.8431100360574796E-2</c:v>
                </c:pt>
                <c:pt idx="859">
                  <c:v>2.0806097573662301E-2</c:v>
                </c:pt>
                <c:pt idx="860">
                  <c:v>0</c:v>
                </c:pt>
                <c:pt idx="861">
                  <c:v>-3.1202654305792998E-2</c:v>
                </c:pt>
                <c:pt idx="862">
                  <c:v>-2.3235892865193699E-2</c:v>
                </c:pt>
                <c:pt idx="863">
                  <c:v>-5.5501595670875504E-3</c:v>
                </c:pt>
                <c:pt idx="864">
                  <c:v>-2.9486859267893299E-2</c:v>
                </c:pt>
                <c:pt idx="865">
                  <c:v>6.9401309602712196E-4</c:v>
                </c:pt>
                <c:pt idx="866">
                  <c:v>-2.1514256665081999E-2</c:v>
                </c:pt>
                <c:pt idx="867">
                  <c:v>-2.77663048948525E-2</c:v>
                </c:pt>
                <c:pt idx="868">
                  <c:v>-1.5622884401070699E-2</c:v>
                </c:pt>
                <c:pt idx="869">
                  <c:v>-1.5278096071445899E-2</c:v>
                </c:pt>
                <c:pt idx="870">
                  <c:v>-2.5004341031429098E-2</c:v>
                </c:pt>
                <c:pt idx="871">
                  <c:v>-1.45895136134057E-2</c:v>
                </c:pt>
                <c:pt idx="872">
                  <c:v>-2.3277143929181902E-2</c:v>
                </c:pt>
                <c:pt idx="873">
                  <c:v>-6.9500189388016097E-4</c:v>
                </c:pt>
                <c:pt idx="874">
                  <c:v>-1.2510121035421E-2</c:v>
                </c:pt>
                <c:pt idx="875">
                  <c:v>-3.9620339831300803E-2</c:v>
                </c:pt>
                <c:pt idx="876">
                  <c:v>-1.7731914316608501E-2</c:v>
                </c:pt>
                <c:pt idx="877">
                  <c:v>-1.14756264648811E-2</c:v>
                </c:pt>
                <c:pt idx="878">
                  <c:v>-9.0424403459776793E-3</c:v>
                </c:pt>
                <c:pt idx="879">
                  <c:v>-6.2607171303655203E-3</c:v>
                </c:pt>
                <c:pt idx="880">
                  <c:v>-3.40882607682381E-2</c:v>
                </c:pt>
                <c:pt idx="881">
                  <c:v>-3.02723467331962E-2</c:v>
                </c:pt>
                <c:pt idx="882">
                  <c:v>5.2209506306908401E-3</c:v>
                </c:pt>
                <c:pt idx="883">
                  <c:v>-2.0882712246666602E-2</c:v>
                </c:pt>
                <c:pt idx="884">
                  <c:v>-2.1235191934804502E-2</c:v>
                </c:pt>
                <c:pt idx="885">
                  <c:v>-2.7855347182083399E-2</c:v>
                </c:pt>
                <c:pt idx="886">
                  <c:v>-4.3884395962635603E-2</c:v>
                </c:pt>
                <c:pt idx="887">
                  <c:v>-3.4495735072754601E-2</c:v>
                </c:pt>
                <c:pt idx="888">
                  <c:v>-3.7644696803337797E-2</c:v>
                </c:pt>
                <c:pt idx="889">
                  <c:v>-2.02242097738724E-2</c:v>
                </c:pt>
                <c:pt idx="890">
                  <c:v>-2.2669647434667799E-2</c:v>
                </c:pt>
                <c:pt idx="891">
                  <c:v>-2.5116687946082801E-2</c:v>
                </c:pt>
                <c:pt idx="892">
                  <c:v>-3.0705886458006201E-2</c:v>
                </c:pt>
                <c:pt idx="893">
                  <c:v>-1.3263432716001999E-2</c:v>
                </c:pt>
                <c:pt idx="894">
                  <c:v>-1.4312444146559401E-2</c:v>
                </c:pt>
                <c:pt idx="895">
                  <c:v>-1.22196890612835E-2</c:v>
                </c:pt>
                <c:pt idx="896">
                  <c:v>-1.0126122602902399E-2</c:v>
                </c:pt>
                <c:pt idx="897">
                  <c:v>-2.2698780202473099E-2</c:v>
                </c:pt>
                <c:pt idx="898">
                  <c:v>-4.2962828421133498E-2</c:v>
                </c:pt>
                <c:pt idx="899">
                  <c:v>-3.4944141789349702E-2</c:v>
                </c:pt>
                <c:pt idx="900">
                  <c:v>-2.79650855906401E-2</c:v>
                </c:pt>
                <c:pt idx="901">
                  <c:v>-2.9021892297310101E-2</c:v>
                </c:pt>
                <c:pt idx="902">
                  <c:v>-5.1764903395497899E-2</c:v>
                </c:pt>
                <c:pt idx="903">
                  <c:v>-4.4092945128779398E-2</c:v>
                </c:pt>
                <c:pt idx="904">
                  <c:v>-3.3959542631479399E-2</c:v>
                </c:pt>
                <c:pt idx="905">
                  <c:v>-7.3545635066558802E-3</c:v>
                </c:pt>
                <c:pt idx="906">
                  <c:v>-1.1908264335448801E-2</c:v>
                </c:pt>
                <c:pt idx="907">
                  <c:v>-2.24182260177524E-2</c:v>
                </c:pt>
                <c:pt idx="908">
                  <c:v>-3.08319727557477E-2</c:v>
                </c:pt>
                <c:pt idx="909">
                  <c:v>-3.3294781481092099E-2</c:v>
                </c:pt>
                <c:pt idx="910">
                  <c:v>-2.0684698581871101E-2</c:v>
                </c:pt>
                <c:pt idx="911">
                  <c:v>-9.1171767610177604E-3</c:v>
                </c:pt>
                <c:pt idx="912">
                  <c:v>-4.9096966508854999E-3</c:v>
                </c:pt>
                <c:pt idx="913">
                  <c:v>-1.402839346838E-2</c:v>
                </c:pt>
                <c:pt idx="914">
                  <c:v>-3.2971350001402999E-2</c:v>
                </c:pt>
                <c:pt idx="915">
                  <c:v>-2.9824352109809799E-2</c:v>
                </c:pt>
                <c:pt idx="916">
                  <c:v>-3.0886187907355499E-2</c:v>
                </c:pt>
                <c:pt idx="917">
                  <c:v>-3.54598724146769E-2</c:v>
                </c:pt>
                <c:pt idx="918">
                  <c:v>-4.7413671995729302E-2</c:v>
                </c:pt>
                <c:pt idx="919">
                  <c:v>-4.2868236393727201E-2</c:v>
                </c:pt>
                <c:pt idx="920">
                  <c:v>-2.60131964242401E-2</c:v>
                </c:pt>
                <c:pt idx="921">
                  <c:v>-2.6019965048857799E-2</c:v>
                </c:pt>
                <c:pt idx="922">
                  <c:v>-3.02472891746359E-2</c:v>
                </c:pt>
                <c:pt idx="923">
                  <c:v>-3.2367355411153403E-2</c:v>
                </c:pt>
                <c:pt idx="924">
                  <c:v>-5.9828608632916296E-3</c:v>
                </c:pt>
                <c:pt idx="925">
                  <c:v>-1.9357472688365799E-2</c:v>
                </c:pt>
                <c:pt idx="926">
                  <c:v>-1.33768432762001E-2</c:v>
                </c:pt>
                <c:pt idx="927">
                  <c:v>-1.2322425053250499E-2</c:v>
                </c:pt>
                <c:pt idx="928">
                  <c:v>-2.8521126760563401E-2</c:v>
                </c:pt>
                <c:pt idx="929">
                  <c:v>-1.16230333299286E-2</c:v>
                </c:pt>
                <c:pt idx="930">
                  <c:v>-2.00784822076467E-2</c:v>
                </c:pt>
                <c:pt idx="931">
                  <c:v>1.233136853528E-2</c:v>
                </c:pt>
                <c:pt idx="932">
                  <c:v>-2.9239354056872301E-2</c:v>
                </c:pt>
                <c:pt idx="933">
                  <c:v>-2.1495448955356398E-2</c:v>
                </c:pt>
                <c:pt idx="934">
                  <c:v>-1.2336106020019701E-2</c:v>
                </c:pt>
                <c:pt idx="935">
                  <c:v>-1.19851243456651E-2</c:v>
                </c:pt>
                <c:pt idx="936">
                  <c:v>-2.1505300527761201E-2</c:v>
                </c:pt>
                <c:pt idx="937">
                  <c:v>-1.3752247963609399E-2</c:v>
                </c:pt>
                <c:pt idx="938">
                  <c:v>-3.4209013546064003E-2</c:v>
                </c:pt>
                <c:pt idx="939">
                  <c:v>-2.22258285294968E-2</c:v>
                </c:pt>
                <c:pt idx="940">
                  <c:v>-1.8349206573250398E-2</c:v>
                </c:pt>
                <c:pt idx="941">
                  <c:v>-2.2587783538446898E-2</c:v>
                </c:pt>
                <c:pt idx="942">
                  <c:v>-2.54169976171565E-2</c:v>
                </c:pt>
                <c:pt idx="943">
                  <c:v>-4.8728297369731201E-2</c:v>
                </c:pt>
                <c:pt idx="944">
                  <c:v>-6.5709289385830094E-2</c:v>
                </c:pt>
                <c:pt idx="945">
                  <c:v>-3.7118343885548202E-2</c:v>
                </c:pt>
                <c:pt idx="946">
                  <c:v>-1.6621047196701301E-2</c:v>
                </c:pt>
                <c:pt idx="947">
                  <c:v>-1.45016217057444E-2</c:v>
                </c:pt>
                <c:pt idx="948">
                  <c:v>-1.8041218878897401E-2</c:v>
                </c:pt>
                <c:pt idx="949">
                  <c:v>-1.7336847878005199E-2</c:v>
                </c:pt>
                <c:pt idx="950">
                  <c:v>-3.1494836969984397E-2</c:v>
                </c:pt>
                <c:pt idx="951">
                  <c:v>-3.6814550243011397E-2</c:v>
                </c:pt>
                <c:pt idx="952">
                  <c:v>-2.2309334863116301E-2</c:v>
                </c:pt>
                <c:pt idx="953">
                  <c:v>-1.9126554032515099E-2</c:v>
                </c:pt>
                <c:pt idx="954">
                  <c:v>-2.51526874406609E-2</c:v>
                </c:pt>
                <c:pt idx="955">
                  <c:v>-2.87025389344625E-2</c:v>
                </c:pt>
                <c:pt idx="956">
                  <c:v>-2.1267244190497799E-2</c:v>
                </c:pt>
                <c:pt idx="957">
                  <c:v>-1.8435532361449899E-2</c:v>
                </c:pt>
                <c:pt idx="958">
                  <c:v>-1.6665957476986799E-2</c:v>
                </c:pt>
                <c:pt idx="959">
                  <c:v>-2.30525065167663E-2</c:v>
                </c:pt>
                <c:pt idx="960">
                  <c:v>-1.7027314650585299E-2</c:v>
                </c:pt>
                <c:pt idx="961">
                  <c:v>-4.1511147694534699E-2</c:v>
                </c:pt>
                <c:pt idx="962">
                  <c:v>-1.3132908584307899E-2</c:v>
                </c:pt>
                <c:pt idx="963">
                  <c:v>-1.4554593926829401E-2</c:v>
                </c:pt>
                <c:pt idx="964">
                  <c:v>-3.15987175891244E-2</c:v>
                </c:pt>
                <c:pt idx="965">
                  <c:v>-9.9443118536197295E-3</c:v>
                </c:pt>
                <c:pt idx="966">
                  <c:v>-9.2349222135398208E-3</c:v>
                </c:pt>
                <c:pt idx="967">
                  <c:v>-2.3799882066255999E-2</c:v>
                </c:pt>
                <c:pt idx="968">
                  <c:v>-2.20290143437308E-2</c:v>
                </c:pt>
                <c:pt idx="969">
                  <c:v>-2.8075412690797299E-2</c:v>
                </c:pt>
                <c:pt idx="970">
                  <c:v>-9.59808891385182E-3</c:v>
                </c:pt>
                <c:pt idx="971">
                  <c:v>-1.7420425982743099E-2</c:v>
                </c:pt>
                <c:pt idx="972">
                  <c:v>-2.2401593002168999E-2</c:v>
                </c:pt>
                <c:pt idx="973">
                  <c:v>-1.7427365231339399E-2</c:v>
                </c:pt>
                <c:pt idx="974">
                  <c:v>-1.7074680383326601E-2</c:v>
                </c:pt>
                <c:pt idx="975">
                  <c:v>-3.4866759170313399E-2</c:v>
                </c:pt>
                <c:pt idx="976">
                  <c:v>-9.9654058055606998E-3</c:v>
                </c:pt>
                <c:pt idx="977">
                  <c:v>-6.7629136055584E-3</c:v>
                </c:pt>
                <c:pt idx="978">
                  <c:v>-1.2102874432677799E-2</c:v>
                </c:pt>
                <c:pt idx="979">
                  <c:v>-3.5957008234510902E-2</c:v>
                </c:pt>
                <c:pt idx="980">
                  <c:v>-2.7422629011004701E-2</c:v>
                </c:pt>
                <c:pt idx="981">
                  <c:v>-1.7455550687000599E-2</c:v>
                </c:pt>
                <c:pt idx="982">
                  <c:v>-1.28267251945387E-2</c:v>
                </c:pt>
                <c:pt idx="983">
                  <c:v>-2.4231366791624499E-2</c:v>
                </c:pt>
                <c:pt idx="984">
                  <c:v>-1.17621899059025E-2</c:v>
                </c:pt>
                <c:pt idx="985">
                  <c:v>-3.2438945270865202E-2</c:v>
                </c:pt>
                <c:pt idx="986">
                  <c:v>-2.8527007944771698E-2</c:v>
                </c:pt>
                <c:pt idx="987">
                  <c:v>-1.5694331492816301E-2</c:v>
                </c:pt>
                <c:pt idx="988">
                  <c:v>-6.7781614772111096E-3</c:v>
                </c:pt>
                <c:pt idx="989">
                  <c:v>-1.49843199794501E-2</c:v>
                </c:pt>
                <c:pt idx="990">
                  <c:v>-1.8554795522585099E-2</c:v>
                </c:pt>
                <c:pt idx="991">
                  <c:v>1.49893468570552E-2</c:v>
                </c:pt>
                <c:pt idx="992">
                  <c:v>-3.9251929589175002E-3</c:v>
                </c:pt>
                <c:pt idx="993">
                  <c:v>-2.74774292545409E-2</c:v>
                </c:pt>
                <c:pt idx="994">
                  <c:v>-2.0702973018314998E-2</c:v>
                </c:pt>
                <c:pt idx="995">
                  <c:v>-3.2488976954247697E-2</c:v>
                </c:pt>
                <c:pt idx="996">
                  <c:v>-1.67854744932215E-2</c:v>
                </c:pt>
                <c:pt idx="997">
                  <c:v>-1.7502687912786599E-2</c:v>
                </c:pt>
                <c:pt idx="998">
                  <c:v>-1.50049301913486E-2</c:v>
                </c:pt>
                <c:pt idx="999">
                  <c:v>-2.3582714584836999E-2</c:v>
                </c:pt>
                <c:pt idx="1000">
                  <c:v>-2.2158684774839201E-2</c:v>
                </c:pt>
                <c:pt idx="1001">
                  <c:v>-1.0009365906669799E-2</c:v>
                </c:pt>
                <c:pt idx="1002">
                  <c:v>-2.25233277322942E-2</c:v>
                </c:pt>
                <c:pt idx="1003">
                  <c:v>-4.5414397436768499E-2</c:v>
                </c:pt>
                <c:pt idx="1004">
                  <c:v>-1.3236977676016001E-2</c:v>
                </c:pt>
                <c:pt idx="1005">
                  <c:v>-7.4065327765910599E-2</c:v>
                </c:pt>
                <c:pt idx="1006">
                  <c:v>-4.2252109024763999E-2</c:v>
                </c:pt>
                <c:pt idx="1007">
                  <c:v>-1.6478123499953399E-2</c:v>
                </c:pt>
                <c:pt idx="1008">
                  <c:v>-2.9378887328384298E-2</c:v>
                </c:pt>
                <c:pt idx="1009">
                  <c:v>-2.1861448589757401E-2</c:v>
                </c:pt>
                <c:pt idx="1010">
                  <c:v>-2.40170054737265E-2</c:v>
                </c:pt>
                <c:pt idx="1011">
                  <c:v>-2.2230030620074399E-2</c:v>
                </c:pt>
                <c:pt idx="1012">
                  <c:v>-3.1559317171137601E-2</c:v>
                </c:pt>
                <c:pt idx="1013">
                  <c:v>-1.9372058317070399E-2</c:v>
                </c:pt>
                <c:pt idx="1014">
                  <c:v>-3.3728265003695801E-2</c:v>
                </c:pt>
                <c:pt idx="1015">
                  <c:v>-2.7637794145094801E-2</c:v>
                </c:pt>
                <c:pt idx="1016">
                  <c:v>-4.0929604670283302E-2</c:v>
                </c:pt>
                <c:pt idx="1017">
                  <c:v>-3.3762791248971899E-2</c:v>
                </c:pt>
                <c:pt idx="1018">
                  <c:v>-2.0120796639827E-2</c:v>
                </c:pt>
                <c:pt idx="1019">
                  <c:v>-2.0843590416260899E-2</c:v>
                </c:pt>
                <c:pt idx="1020">
                  <c:v>-2.6239643428407101E-2</c:v>
                </c:pt>
                <c:pt idx="1021">
                  <c:v>-2.12129492471201E-2</c:v>
                </c:pt>
                <c:pt idx="1022">
                  <c:v>-3.5961779820406901E-2</c:v>
                </c:pt>
                <c:pt idx="1023">
                  <c:v>-1.7987358484457101E-2</c:v>
                </c:pt>
                <c:pt idx="1024">
                  <c:v>-4.92942289770908E-2</c:v>
                </c:pt>
                <c:pt idx="1025">
                  <c:v>-3.3119019677017601E-2</c:v>
                </c:pt>
                <c:pt idx="1026">
                  <c:v>-3.3490100614345299E-2</c:v>
                </c:pt>
                <c:pt idx="1027">
                  <c:v>-3.4942237239779399E-2</c:v>
                </c:pt>
                <c:pt idx="1028">
                  <c:v>-2.0179889298893E-2</c:v>
                </c:pt>
                <c:pt idx="1029">
                  <c:v>-7.2085580000576703E-3</c:v>
                </c:pt>
                <c:pt idx="1030">
                  <c:v>-2.3429502429459199E-2</c:v>
                </c:pt>
                <c:pt idx="1031">
                  <c:v>-3.2448452028569102E-3</c:v>
                </c:pt>
                <c:pt idx="1032">
                  <c:v>-8.2926512687756405E-3</c:v>
                </c:pt>
                <c:pt idx="1033">
                  <c:v>-1.8028997840126099E-2</c:v>
                </c:pt>
                <c:pt idx="1034">
                  <c:v>-2.0917408693707801E-2</c:v>
                </c:pt>
                <c:pt idx="1035">
                  <c:v>-1.87574624039131E-2</c:v>
                </c:pt>
                <c:pt idx="1036">
                  <c:v>-2.4172803071028402E-2</c:v>
                </c:pt>
                <c:pt idx="1037">
                  <c:v>-3.4644032565390601E-2</c:v>
                </c:pt>
                <c:pt idx="1038">
                  <c:v>-1.5884017790099899E-2</c:v>
                </c:pt>
                <c:pt idx="1039">
                  <c:v>-1.6608656720729E-2</c:v>
                </c:pt>
                <c:pt idx="1040">
                  <c:v>-2.4194888017391399E-2</c:v>
                </c:pt>
                <c:pt idx="1041">
                  <c:v>-2.1311102361920301E-2</c:v>
                </c:pt>
                <c:pt idx="1042">
                  <c:v>-3.14315442642851E-2</c:v>
                </c:pt>
                <c:pt idx="1043">
                  <c:v>-1.7346994091180099E-2</c:v>
                </c:pt>
                <c:pt idx="1044">
                  <c:v>-1.9157295857325101E-2</c:v>
                </c:pt>
                <c:pt idx="1045">
                  <c:v>-2.20531879510058E-2</c:v>
                </c:pt>
                <c:pt idx="1046">
                  <c:v>-9.4017928495749303E-3</c:v>
                </c:pt>
                <c:pt idx="1047">
                  <c:v>-6.5095455252299095E-2</c:v>
                </c:pt>
                <c:pt idx="1048">
                  <c:v>-3.22070515349012E-2</c:v>
                </c:pt>
                <c:pt idx="1049">
                  <c:v>-1.08598071298254E-2</c:v>
                </c:pt>
                <c:pt idx="1050">
                  <c:v>-1.8463677240440499E-2</c:v>
                </c:pt>
                <c:pt idx="1051">
                  <c:v>-5.0693964159367298E-3</c:v>
                </c:pt>
                <c:pt idx="1052">
                  <c:v>-8.3287163275430707E-3</c:v>
                </c:pt>
                <c:pt idx="1053">
                  <c:v>-1.7020968384456599E-2</c:v>
                </c:pt>
                <c:pt idx="1054">
                  <c:v>-3.62209915134217E-4</c:v>
                </c:pt>
                <c:pt idx="1055">
                  <c:v>-6.1575908606863201E-3</c:v>
                </c:pt>
                <c:pt idx="1056">
                  <c:v>-2.0285077789650999E-2</c:v>
                </c:pt>
                <c:pt idx="1057">
                  <c:v>-1.34053599701459E-2</c:v>
                </c:pt>
                <c:pt idx="1058">
                  <c:v>-9.7836012349078894E-3</c:v>
                </c:pt>
                <c:pt idx="1059">
                  <c:v>-5.4358658428310001E-3</c:v>
                </c:pt>
                <c:pt idx="1060">
                  <c:v>-1.5221251766752399E-2</c:v>
                </c:pt>
                <c:pt idx="1061">
                  <c:v>-1.2686307487096199E-2</c:v>
                </c:pt>
                <c:pt idx="1062">
                  <c:v>-1.4862988620750899E-2</c:v>
                </c:pt>
                <c:pt idx="1063">
                  <c:v>-1.9941119313155301E-2</c:v>
                </c:pt>
                <c:pt idx="1064">
                  <c:v>-2.2483563427220299E-2</c:v>
                </c:pt>
                <c:pt idx="1065">
                  <c:v>-1.2695188523549601E-2</c:v>
                </c:pt>
                <c:pt idx="1066">
                  <c:v>-1.1245737502720701E-2</c:v>
                </c:pt>
                <c:pt idx="1067">
                  <c:v>-9.7957762064224008E-3</c:v>
                </c:pt>
                <c:pt idx="1068">
                  <c:v>-3.12044179650365E-2</c:v>
                </c:pt>
                <c:pt idx="1069">
                  <c:v>-1.8510721700373101E-2</c:v>
                </c:pt>
                <c:pt idx="1070">
                  <c:v>-3.8480387708057298E-2</c:v>
                </c:pt>
                <c:pt idx="1071">
                  <c:v>-2.5421359025853501E-2</c:v>
                </c:pt>
                <c:pt idx="1072">
                  <c:v>-1.5256693874437399E-2</c:v>
                </c:pt>
                <c:pt idx="1073">
                  <c:v>-2.9428113657914499E-2</c:v>
                </c:pt>
                <c:pt idx="1074">
                  <c:v>-1.52635136608447E-2</c:v>
                </c:pt>
                <c:pt idx="1075">
                  <c:v>-1.45388988238031E-2</c:v>
                </c:pt>
                <c:pt idx="1076">
                  <c:v>-1.6358639542830601E-2</c:v>
                </c:pt>
                <c:pt idx="1077">
                  <c:v>-1.52705616294416E-2</c:v>
                </c:pt>
                <c:pt idx="1078">
                  <c:v>-2.29093408291727E-2</c:v>
                </c:pt>
                <c:pt idx="1079">
                  <c:v>-2.9097892585129501E-2</c:v>
                </c:pt>
                <c:pt idx="1080">
                  <c:v>-2.21936009663312E-2</c:v>
                </c:pt>
                <c:pt idx="1081">
                  <c:v>-2.36541687743138E-2</c:v>
                </c:pt>
                <c:pt idx="1082">
                  <c:v>-8.0079205614280308E-3</c:v>
                </c:pt>
                <c:pt idx="1083">
                  <c:v>-1.49250471413074E-2</c:v>
                </c:pt>
                <c:pt idx="1084">
                  <c:v>-1.7839914077148501E-2</c:v>
                </c:pt>
                <c:pt idx="1085">
                  <c:v>-1.52940833746031E-2</c:v>
                </c:pt>
                <c:pt idx="1086">
                  <c:v>-1.2747019018552399E-2</c:v>
                </c:pt>
                <c:pt idx="1087">
                  <c:v>-1.45698789607305E-2</c:v>
                </c:pt>
                <c:pt idx="1088">
                  <c:v>-2.9872604271782399E-2</c:v>
                </c:pt>
                <c:pt idx="1089">
                  <c:v>-2.9152712842134401E-2</c:v>
                </c:pt>
                <c:pt idx="1090">
                  <c:v>-2.95257293037396E-2</c:v>
                </c:pt>
                <c:pt idx="1091">
                  <c:v>-2.1512747214281501E-2</c:v>
                </c:pt>
                <c:pt idx="1092">
                  <c:v>-1.8235064570363599E-2</c:v>
                </c:pt>
                <c:pt idx="1093">
                  <c:v>-2.4439443072512199E-2</c:v>
                </c:pt>
                <c:pt idx="1094">
                  <c:v>-4.0134267367192097E-2</c:v>
                </c:pt>
                <c:pt idx="1095">
                  <c:v>-3.9420374493557703E-2</c:v>
                </c:pt>
                <c:pt idx="1096">
                  <c:v>-5.4041816681394302E-2</c:v>
                </c:pt>
                <c:pt idx="1097">
                  <c:v>-5.6628451595461003E-2</c:v>
                </c:pt>
                <c:pt idx="1098">
                  <c:v>-6.7992645096670204E-2</c:v>
                </c:pt>
                <c:pt idx="1099">
                  <c:v>-2.7069242390433599E-2</c:v>
                </c:pt>
                <c:pt idx="1100">
                  <c:v>-2.52470737177963E-2</c:v>
                </c:pt>
                <c:pt idx="1101">
                  <c:v>-1.24437287267138E-2</c:v>
                </c:pt>
                <c:pt idx="1102">
                  <c:v>-1.24452773832706E-2</c:v>
                </c:pt>
                <c:pt idx="1103">
                  <c:v>-1.6473740857073801E-2</c:v>
                </c:pt>
                <c:pt idx="1104">
                  <c:v>-1.3913451011837399E-2</c:v>
                </c:pt>
                <c:pt idx="1105">
                  <c:v>-2.3070247071360302E-2</c:v>
                </c:pt>
                <c:pt idx="1106">
                  <c:v>-1.9779060567878801E-2</c:v>
                </c:pt>
                <c:pt idx="1107">
                  <c:v>-2.4911892497856799E-2</c:v>
                </c:pt>
                <c:pt idx="1108">
                  <c:v>-4.4339560415399402E-2</c:v>
                </c:pt>
                <c:pt idx="1109">
                  <c:v>-2.0163285955721401E-2</c:v>
                </c:pt>
                <c:pt idx="1110">
                  <c:v>-3.63012342419642E-2</c:v>
                </c:pt>
                <c:pt idx="1111">
                  <c:v>-2.1641925177628901E-2</c:v>
                </c:pt>
                <c:pt idx="1112">
                  <c:v>-1.1740534194305799E-2</c:v>
                </c:pt>
                <c:pt idx="1113">
                  <c:v>-9.1733693418657898E-3</c:v>
                </c:pt>
                <c:pt idx="1114">
                  <c:v>-4.7705896815814896E-3</c:v>
                </c:pt>
                <c:pt idx="1115">
                  <c:v>-1.10095783331498E-2</c:v>
                </c:pt>
                <c:pt idx="1116">
                  <c:v>-9.5426851647948292E-3</c:v>
                </c:pt>
                <c:pt idx="1117">
                  <c:v>-1.24800869201348E-2</c:v>
                </c:pt>
                <c:pt idx="1118">
                  <c:v>-1.02790014684288E-2</c:v>
                </c:pt>
                <c:pt idx="1119">
                  <c:v>-2.0560116311515102E-2</c:v>
                </c:pt>
                <c:pt idx="1120">
                  <c:v>-2.4236548715462901E-2</c:v>
                </c:pt>
                <c:pt idx="1121">
                  <c:v>-2.6078971533517001E-2</c:v>
                </c:pt>
                <c:pt idx="1122">
                  <c:v>-1.9105074234235599E-2</c:v>
                </c:pt>
                <c:pt idx="1123">
                  <c:v>-1.39640682475462E-2</c:v>
                </c:pt>
                <c:pt idx="1124">
                  <c:v>-1.6906232887033301E-2</c:v>
                </c:pt>
                <c:pt idx="1125">
                  <c:v>-2.5363637366151701E-2</c:v>
                </c:pt>
                <c:pt idx="1126">
                  <c:v>-1.8384110245832301E-2</c:v>
                </c:pt>
                <c:pt idx="1127">
                  <c:v>-1.6916491372589399E-2</c:v>
                </c:pt>
                <c:pt idx="1128">
                  <c:v>-3.8988075533879202E-2</c:v>
                </c:pt>
                <c:pt idx="1129">
                  <c:v>-2.6860750923568301E-2</c:v>
                </c:pt>
                <c:pt idx="1130">
                  <c:v>-1.0673576273744099E-2</c:v>
                </c:pt>
                <c:pt idx="1131">
                  <c:v>-2.09813376522987E-2</c:v>
                </c:pt>
                <c:pt idx="1132">
                  <c:v>-1.9144886290420601E-2</c:v>
                </c:pt>
                <c:pt idx="1133">
                  <c:v>-3.0564035336443699E-2</c:v>
                </c:pt>
                <c:pt idx="1134">
                  <c:v>-2.0259468538887101E-2</c:v>
                </c:pt>
                <c:pt idx="1135">
                  <c:v>-2.6158431673071199E-2</c:v>
                </c:pt>
                <c:pt idx="1136">
                  <c:v>-8.1075503405171109E-3</c:v>
                </c:pt>
                <c:pt idx="1137">
                  <c:v>-5.1597685475251497E-3</c:v>
                </c:pt>
                <c:pt idx="1138">
                  <c:v>4.4228869657521102E-3</c:v>
                </c:pt>
                <c:pt idx="1139">
                  <c:v>-1.7690765420450501E-2</c:v>
                </c:pt>
                <c:pt idx="1140">
                  <c:v>-1.8062518431141299E-2</c:v>
                </c:pt>
                <c:pt idx="1141">
                  <c:v>-1.3272819109909999E-2</c:v>
                </c:pt>
                <c:pt idx="1142">
                  <c:v>-3.5030144361068598E-2</c:v>
                </c:pt>
                <c:pt idx="1143">
                  <c:v>-1.6967908520840999E-2</c:v>
                </c:pt>
                <c:pt idx="1144">
                  <c:v>-2.7669763220612899E-2</c:v>
                </c:pt>
                <c:pt idx="1145">
                  <c:v>-2.5463227777798299E-2</c:v>
                </c:pt>
                <c:pt idx="1146">
                  <c:v>-2.06710715735853E-2</c:v>
                </c:pt>
                <c:pt idx="1147">
                  <c:v>-1.5875711638004199E-2</c:v>
                </c:pt>
                <c:pt idx="1148">
                  <c:v>-2.14171507065813E-2</c:v>
                </c:pt>
                <c:pt idx="1149">
                  <c:v>-2.9177885378924701E-2</c:v>
                </c:pt>
                <c:pt idx="1150">
                  <c:v>-1.4039028499227901E-2</c:v>
                </c:pt>
                <c:pt idx="1151">
                  <c:v>-2.2539499549210001E-2</c:v>
                </c:pt>
                <c:pt idx="1152">
                  <c:v>-1.5892081677908201E-2</c:v>
                </c:pt>
                <c:pt idx="1153">
                  <c:v>-2.32874484349356E-2</c:v>
                </c:pt>
                <c:pt idx="1154">
                  <c:v>-3.1057163667555201E-2</c:v>
                </c:pt>
                <c:pt idx="1155">
                  <c:v>-2.81080681250809E-2</c:v>
                </c:pt>
                <c:pt idx="1156">
                  <c:v>-1.7757455356647401E-2</c:v>
                </c:pt>
                <c:pt idx="1157">
                  <c:v>-0.111003807430595</c:v>
                </c:pt>
                <c:pt idx="1158">
                  <c:v>-2.8152214579142899E-2</c:v>
                </c:pt>
                <c:pt idx="1159">
                  <c:v>-3.3347536913870698E-2</c:v>
                </c:pt>
                <c:pt idx="1160">
                  <c:v>-5.0779295390945001E-2</c:v>
                </c:pt>
                <c:pt idx="1161">
                  <c:v>-3.5971489813022402E-2</c:v>
                </c:pt>
                <c:pt idx="1162">
                  <c:v>-2.5597174665474599E-2</c:v>
                </c:pt>
                <c:pt idx="1163">
                  <c:v>-1.8182357917860301E-2</c:v>
                </c:pt>
                <c:pt idx="1164">
                  <c:v>-3.2659968898802301E-2</c:v>
                </c:pt>
                <c:pt idx="1165">
                  <c:v>-1.8562863136010101E-2</c:v>
                </c:pt>
                <c:pt idx="1166">
                  <c:v>-1.4481721468223799E-2</c:v>
                </c:pt>
                <c:pt idx="1167">
                  <c:v>-2.59965981594408E-2</c:v>
                </c:pt>
                <c:pt idx="1168">
                  <c:v>-2.0431209973402299E-2</c:v>
                </c:pt>
                <c:pt idx="1169">
                  <c:v>-8.1741540679420802E-3</c:v>
                </c:pt>
                <c:pt idx="1170">
                  <c:v>-1.7835975906569199E-2</c:v>
                </c:pt>
                <c:pt idx="1171">
                  <c:v>-3.1218525965265701E-2</c:v>
                </c:pt>
                <c:pt idx="1172">
                  <c:v>-2.5651797298754199E-2</c:v>
                </c:pt>
                <c:pt idx="1173">
                  <c:v>-1.93367494924103E-2</c:v>
                </c:pt>
                <c:pt idx="1174">
                  <c:v>-1.19018395780798E-2</c:v>
                </c:pt>
                <c:pt idx="1175">
                  <c:v>-2.6782326640231498E-2</c:v>
                </c:pt>
                <c:pt idx="1176">
                  <c:v>-1.7487591251739501E-2</c:v>
                </c:pt>
                <c:pt idx="1177">
                  <c:v>-1.5257801015946299E-2</c:v>
                </c:pt>
                <c:pt idx="1178">
                  <c:v>-8.5605603817265497E-3</c:v>
                </c:pt>
                <c:pt idx="1179">
                  <c:v>-2.7172800399030701E-2</c:v>
                </c:pt>
                <c:pt idx="1180">
                  <c:v>-8.9359515671425093E-3</c:v>
                </c:pt>
                <c:pt idx="1181">
                  <c:v>-2.718261504204E-2</c:v>
                </c:pt>
                <c:pt idx="1182">
                  <c:v>-2.5327676818843799E-2</c:v>
                </c:pt>
                <c:pt idx="1183">
                  <c:v>-2.23536117848241E-2</c:v>
                </c:pt>
                <c:pt idx="1184">
                  <c:v>-3.6519062578022198E-2</c:v>
                </c:pt>
                <c:pt idx="1185">
                  <c:v>-2.6094574192466101E-2</c:v>
                </c:pt>
                <c:pt idx="1186">
                  <c:v>-5.59315397952906E-2</c:v>
                </c:pt>
                <c:pt idx="1187">
                  <c:v>-6.4543809577107494E-2</c:v>
                </c:pt>
                <c:pt idx="1188">
                  <c:v>-3.8825962622544397E-2</c:v>
                </c:pt>
                <c:pt idx="1189">
                  <c:v>-3.0624668543983699E-2</c:v>
                </c:pt>
                <c:pt idx="1190">
                  <c:v>-3.3249151959832003E-2</c:v>
                </c:pt>
                <c:pt idx="1191">
                  <c:v>-1.15850172093562E-2</c:v>
                </c:pt>
                <c:pt idx="1192">
                  <c:v>-1.6818908938689502E-2</c:v>
                </c:pt>
                <c:pt idx="1193">
                  <c:v>-2.1307535017251598E-2</c:v>
                </c:pt>
                <c:pt idx="1194">
                  <c:v>-1.1216882155436101E-2</c:v>
                </c:pt>
                <c:pt idx="1195">
                  <c:v>-2.3558095010171101E-2</c:v>
                </c:pt>
                <c:pt idx="1196">
                  <c:v>-1.9449358732201001E-2</c:v>
                </c:pt>
                <c:pt idx="1197">
                  <c:v>-2.58128233617274E-2</c:v>
                </c:pt>
                <c:pt idx="1198">
                  <c:v>-2.9187247418051201E-2</c:v>
                </c:pt>
                <c:pt idx="1199">
                  <c:v>-2.8072854672445899E-2</c:v>
                </c:pt>
                <c:pt idx="1200">
                  <c:v>-8.9858360758853905E-3</c:v>
                </c:pt>
                <c:pt idx="1201">
                  <c:v>-1.31055219180493E-2</c:v>
                </c:pt>
                <c:pt idx="1202">
                  <c:v>-2.2844046317240099E-2</c:v>
                </c:pt>
                <c:pt idx="1203">
                  <c:v>-2.28492660141516E-2</c:v>
                </c:pt>
                <c:pt idx="1204">
                  <c:v>-3.22210815792826E-2</c:v>
                </c:pt>
                <c:pt idx="1205">
                  <c:v>-1.53661644554381E-2</c:v>
                </c:pt>
                <c:pt idx="1206">
                  <c:v>-2.1365999572680001E-2</c:v>
                </c:pt>
                <c:pt idx="1207">
                  <c:v>6.37367746192665E-3</c:v>
                </c:pt>
                <c:pt idx="1208">
                  <c:v>-7.8728644855083092E-3</c:v>
                </c:pt>
                <c:pt idx="1209">
                  <c:v>-1.6496824361310398E-2</c:v>
                </c:pt>
                <c:pt idx="1210">
                  <c:v>-2.39993400181495E-2</c:v>
                </c:pt>
                <c:pt idx="1211">
                  <c:v>-2.137954315292E-2</c:v>
                </c:pt>
                <c:pt idx="1212">
                  <c:v>-2.25095947147472E-2</c:v>
                </c:pt>
                <c:pt idx="1213">
                  <c:v>-5.2534212906155103E-3</c:v>
                </c:pt>
                <c:pt idx="1214">
                  <c:v>3.3773768289433702E-3</c:v>
                </c:pt>
                <c:pt idx="1215">
                  <c:v>-9.0060340428086798E-3</c:v>
                </c:pt>
                <c:pt idx="1216">
                  <c:v>-1.3885553020295399E-2</c:v>
                </c:pt>
                <c:pt idx="1217">
                  <c:v>-4.50404801315182E-3</c:v>
                </c:pt>
                <c:pt idx="1218">
                  <c:v>-1.7266295065968499E-2</c:v>
                </c:pt>
                <c:pt idx="1219">
                  <c:v>-1.9146372137898899E-2</c:v>
                </c:pt>
                <c:pt idx="1220">
                  <c:v>-2.0276511538837E-2</c:v>
                </c:pt>
                <c:pt idx="1221">
                  <c:v>-6.7602079139500596E-3</c:v>
                </c:pt>
                <c:pt idx="1222">
                  <c:v>-1.27701449035854E-2</c:v>
                </c:pt>
                <c:pt idx="1223">
                  <c:v>-1.5401259146845399E-2</c:v>
                </c:pt>
                <c:pt idx="1224">
                  <c:v>-7.8896649146601196E-3</c:v>
                </c:pt>
                <c:pt idx="1225">
                  <c:v>-1.8034942701484102E-2</c:v>
                </c:pt>
                <c:pt idx="1226">
                  <c:v>-2.8936272557139701E-2</c:v>
                </c:pt>
                <c:pt idx="1227">
                  <c:v>-1.09012310873038E-2</c:v>
                </c:pt>
                <c:pt idx="1228">
                  <c:v>-1.09024195852569E-2</c:v>
                </c:pt>
                <c:pt idx="1229">
                  <c:v>-2.9326946576079E-2</c:v>
                </c:pt>
                <c:pt idx="1230">
                  <c:v>-1.4667774898547901E-2</c:v>
                </c:pt>
                <c:pt idx="1231">
                  <c:v>-2.3321421854429199E-2</c:v>
                </c:pt>
                <c:pt idx="1232">
                  <c:v>-2.0316944331572499E-2</c:v>
                </c:pt>
                <c:pt idx="1233">
                  <c:v>-1.0913168807905599E-2</c:v>
                </c:pt>
                <c:pt idx="1234">
                  <c:v>-1.9194219152819901E-2</c:v>
                </c:pt>
                <c:pt idx="1235">
                  <c:v>-1.91979040405942E-2</c:v>
                </c:pt>
                <c:pt idx="1236">
                  <c:v>-1.65660779433967E-2</c:v>
                </c:pt>
                <c:pt idx="1237">
                  <c:v>-1.39328736740235E-2</c:v>
                </c:pt>
                <c:pt idx="1238">
                  <c:v>-1.9960681224154699E-2</c:v>
                </c:pt>
                <c:pt idx="1239">
                  <c:v>3.7669181712365698E-3</c:v>
                </c:pt>
                <c:pt idx="1240">
                  <c:v>-6.0268420477702601E-3</c:v>
                </c:pt>
                <c:pt idx="1241">
                  <c:v>-2.0341817880457899E-2</c:v>
                </c:pt>
                <c:pt idx="1242">
                  <c:v>-2.7881496106010002E-2</c:v>
                </c:pt>
                <c:pt idx="1243">
                  <c:v>-2.7135507942789301E-2</c:v>
                </c:pt>
                <c:pt idx="1244">
                  <c:v>-1.5833342757942102E-2</c:v>
                </c:pt>
                <c:pt idx="1245">
                  <c:v>7.16383695107099E-3</c:v>
                </c:pt>
                <c:pt idx="1246">
                  <c:v>-1.7719800935002299E-2</c:v>
                </c:pt>
                <c:pt idx="1247">
                  <c:v>-1.3575018948463901E-2</c:v>
                </c:pt>
                <c:pt idx="1248">
                  <c:v>-1.5839672345063501E-2</c:v>
                </c:pt>
                <c:pt idx="1249">
                  <c:v>-9.8070648586462503E-3</c:v>
                </c:pt>
                <c:pt idx="1250">
                  <c:v>-1.5843735500152799E-2</c:v>
                </c:pt>
                <c:pt idx="1251">
                  <c:v>-9.8095809422479793E-3</c:v>
                </c:pt>
                <c:pt idx="1252">
                  <c:v>-2.7167658411974899E-2</c:v>
                </c:pt>
                <c:pt idx="1253">
                  <c:v>-3.2836508158173801E-2</c:v>
                </c:pt>
                <c:pt idx="1254">
                  <c:v>-1.47246490625307E-2</c:v>
                </c:pt>
                <c:pt idx="1255">
                  <c:v>-1.9635756712974298E-2</c:v>
                </c:pt>
                <c:pt idx="1256">
                  <c:v>-7.9313822133088591E-3</c:v>
                </c:pt>
                <c:pt idx="1257">
                  <c:v>-1.8508026440037802E-2</c:v>
                </c:pt>
                <c:pt idx="1258">
                  <c:v>-1.1333542374226001E-3</c:v>
                </c:pt>
                <c:pt idx="1259">
                  <c:v>-1.77560842922878E-2</c:v>
                </c:pt>
                <c:pt idx="1260">
                  <c:v>-9.0685468787195193E-3</c:v>
                </c:pt>
                <c:pt idx="1261">
                  <c:v>-1.5871396342776799E-2</c:v>
                </c:pt>
                <c:pt idx="1262">
                  <c:v>-1.54959653797456E-2</c:v>
                </c:pt>
                <c:pt idx="1263">
                  <c:v>-2.3058546026369899E-2</c:v>
                </c:pt>
                <c:pt idx="1264">
                  <c:v>-1.6258133793098199E-2</c:v>
                </c:pt>
                <c:pt idx="1265">
                  <c:v>-1.8529723188624999E-2</c:v>
                </c:pt>
                <c:pt idx="1266">
                  <c:v>-2.1558978936499398E-2</c:v>
                </c:pt>
                <c:pt idx="1267">
                  <c:v>-1.3619133369146601E-2</c:v>
                </c:pt>
                <c:pt idx="1268">
                  <c:v>-1.7782957116588099E-2</c:v>
                </c:pt>
                <c:pt idx="1269">
                  <c:v>-2.5733109808477501E-2</c:v>
                </c:pt>
                <c:pt idx="1270">
                  <c:v>-2.46041569669509E-2</c:v>
                </c:pt>
                <c:pt idx="1271">
                  <c:v>-1.4008889965848601E-2</c:v>
                </c:pt>
                <c:pt idx="1272">
                  <c:v>-1.93122564667659E-2</c:v>
                </c:pt>
                <c:pt idx="1273">
                  <c:v>-3.9389463318562301E-2</c:v>
                </c:pt>
                <c:pt idx="1274">
                  <c:v>-1.21246106863287E-2</c:v>
                </c:pt>
                <c:pt idx="1275">
                  <c:v>-2.0083821534403998E-2</c:v>
                </c:pt>
                <c:pt idx="1276">
                  <c:v>-4.9272099484158997E-3</c:v>
                </c:pt>
                <c:pt idx="1277">
                  <c:v>-8.3387661658353204E-3</c:v>
                </c:pt>
                <c:pt idx="1278">
                  <c:v>-1.13719930555029E-2</c:v>
                </c:pt>
                <c:pt idx="1279">
                  <c:v>-2.7295887419628798E-2</c:v>
                </c:pt>
                <c:pt idx="1280">
                  <c:v>-3.07162576221824E-2</c:v>
                </c:pt>
                <c:pt idx="1281">
                  <c:v>-1.7449160353990401E-2</c:v>
                </c:pt>
                <c:pt idx="1282">
                  <c:v>-2.3143142231681801E-2</c:v>
                </c:pt>
                <c:pt idx="1283">
                  <c:v>-1.25229587577225E-2</c:v>
                </c:pt>
                <c:pt idx="1284">
                  <c:v>-1.85970252350246E-2</c:v>
                </c:pt>
                <c:pt idx="1285">
                  <c:v>-5.3144241062277496E-3</c:v>
                </c:pt>
                <c:pt idx="1288">
                  <c:v>-9.4934665962884308E-3</c:v>
                </c:pt>
                <c:pt idx="1291">
                  <c:v>3.7232062124355099E-2</c:v>
                </c:pt>
                <c:pt idx="1292">
                  <c:v>1.8609102509570399E-2</c:v>
                </c:pt>
                <c:pt idx="1293">
                  <c:v>3.7970694218202399E-3</c:v>
                </c:pt>
                <c:pt idx="1294">
                  <c:v>-3.0375401999460801E-3</c:v>
                </c:pt>
                <c:pt idx="1295">
                  <c:v>-5.6955608798502401E-3</c:v>
                </c:pt>
                <c:pt idx="1296">
                  <c:v>-1.4429576074243999E-2</c:v>
                </c:pt>
                <c:pt idx="1297">
                  <c:v>-1.10136341194789E-2</c:v>
                </c:pt>
                <c:pt idx="1298">
                  <c:v>-9.1157356588587903E-3</c:v>
                </c:pt>
                <c:pt idx="1299">
                  <c:v>-1.10158514303513E-2</c:v>
                </c:pt>
                <c:pt idx="1300">
                  <c:v>-7.9778746941814704E-3</c:v>
                </c:pt>
                <c:pt idx="1301">
                  <c:v>-3.3813690365377798E-2</c:v>
                </c:pt>
                <c:pt idx="1302">
                  <c:v>-2.5463860321224701E-2</c:v>
                </c:pt>
                <c:pt idx="1303">
                  <c:v>-2.6610809310742001E-3</c:v>
                </c:pt>
                <c:pt idx="1304">
                  <c:v>-2.7371846535180398E-2</c:v>
                </c:pt>
                <c:pt idx="1305">
                  <c:v>-1.48304762484219E-2</c:v>
                </c:pt>
                <c:pt idx="1306">
                  <c:v>-1.25507258503117E-2</c:v>
                </c:pt>
                <c:pt idx="1307">
                  <c:v>-1.78775199695702E-2</c:v>
                </c:pt>
                <c:pt idx="1308">
                  <c:v>-1.40763088113889E-2</c:v>
                </c:pt>
                <c:pt idx="1309">
                  <c:v>-1.63612565445026E-2</c:v>
                </c:pt>
                <c:pt idx="1310">
                  <c:v>-1.5983377287620899E-2</c:v>
                </c:pt>
                <c:pt idx="1311">
                  <c:v>-2.6643220632510101E-3</c:v>
                </c:pt>
                <c:pt idx="1312">
                  <c:v>-6.47066883878138E-3</c:v>
                </c:pt>
                <c:pt idx="1313">
                  <c:v>-4.18717430445325E-3</c:v>
                </c:pt>
                <c:pt idx="1314">
                  <c:v>4.1873496360812501E-3</c:v>
                </c:pt>
                <c:pt idx="1315">
                  <c:v>-5.7097831424362498E-3</c:v>
                </c:pt>
                <c:pt idx="1316">
                  <c:v>-1.1800892299727399E-2</c:v>
                </c:pt>
                <c:pt idx="1317">
                  <c:v>-3.8071887337671E-3</c:v>
                </c:pt>
                <c:pt idx="1318">
                  <c:v>5.5967805186349903E-2</c:v>
                </c:pt>
                <c:pt idx="1319">
                  <c:v>-1.8645499585232799E-2</c:v>
                </c:pt>
                <c:pt idx="1320">
                  <c:v>-3.7297953560241903E-2</c:v>
                </c:pt>
                <c:pt idx="1321">
                  <c:v>-9.8990675839802592E-3</c:v>
                </c:pt>
                <c:pt idx="1322">
                  <c:v>-2.32270347453594E-2</c:v>
                </c:pt>
                <c:pt idx="1323">
                  <c:v>-2.0185554759982301E-2</c:v>
                </c:pt>
                <c:pt idx="1324">
                  <c:v>-1.06662197012697E-2</c:v>
                </c:pt>
                <c:pt idx="1325">
                  <c:v>-1.4858105096329999E-2</c:v>
                </c:pt>
                <c:pt idx="1326">
                  <c:v>2.6672356769444198E-3</c:v>
                </c:pt>
                <c:pt idx="1327">
                  <c:v>-4.95330556942058E-3</c:v>
                </c:pt>
                <c:pt idx="1328">
                  <c:v>-3.0483390362676102E-3</c:v>
                </c:pt>
                <c:pt idx="1329">
                  <c:v>-7.6210799070228295E-4</c:v>
                </c:pt>
                <c:pt idx="1330">
                  <c:v>-4.9537396924108704E-3</c:v>
                </c:pt>
                <c:pt idx="1331">
                  <c:v>-2.7437455938113298E-2</c:v>
                </c:pt>
                <c:pt idx="1332">
                  <c:v>-1.3341312708934501E-2</c:v>
                </c:pt>
                <c:pt idx="1333">
                  <c:v>-1.06744742821416E-2</c:v>
                </c:pt>
                <c:pt idx="1334">
                  <c:v>-1.22007015403386E-2</c:v>
                </c:pt>
                <c:pt idx="1335">
                  <c:v>-2.28791067996705E-2</c:v>
                </c:pt>
                <c:pt idx="1336">
                  <c:v>-2.6316993912764899E-2</c:v>
                </c:pt>
                <c:pt idx="1337">
                  <c:v>-1.4497232173173299E-2</c:v>
                </c:pt>
                <c:pt idx="1338">
                  <c:v>-1.60255798779767E-2</c:v>
                </c:pt>
                <c:pt idx="1339">
                  <c:v>-1.3738412984326801E-2</c:v>
                </c:pt>
                <c:pt idx="1340">
                  <c:v>-4.1984252088716504E-3</c:v>
                </c:pt>
                <c:pt idx="1341">
                  <c:v>-8.7788940120308995E-3</c:v>
                </c:pt>
                <c:pt idx="1342">
                  <c:v>-1.9086227759773099E-2</c:v>
                </c:pt>
                <c:pt idx="1343">
                  <c:v>-2.0235263573853E-2</c:v>
                </c:pt>
                <c:pt idx="1344">
                  <c:v>-2.3294356655694098E-2</c:v>
                </c:pt>
                <c:pt idx="1345">
                  <c:v>-1.5660510685433799E-2</c:v>
                </c:pt>
                <c:pt idx="1346">
                  <c:v>-1.48989165813481E-2</c:v>
                </c:pt>
                <c:pt idx="1347">
                  <c:v>-1.7193619256853601E-2</c:v>
                </c:pt>
                <c:pt idx="1348">
                  <c:v>-1.6814429837970001E-2</c:v>
                </c:pt>
                <c:pt idx="1349">
                  <c:v>-1.6435047164763301E-2</c:v>
                </c:pt>
                <c:pt idx="1350">
                  <c:v>-1.2232743230896801E-2</c:v>
                </c:pt>
                <c:pt idx="1351">
                  <c:v>-2.5615439610645298E-2</c:v>
                </c:pt>
                <c:pt idx="1352">
                  <c:v>-2.94461823215829E-2</c:v>
                </c:pt>
                <c:pt idx="1353">
                  <c:v>-7.6506118576833201E-3</c:v>
                </c:pt>
                <c:pt idx="1354">
                  <c:v>-2.75443099959066E-2</c:v>
                </c:pt>
                <c:pt idx="1355">
                  <c:v>3.4439873720462999E-3</c:v>
                </c:pt>
                <c:pt idx="1356">
                  <c:v>-2.6402993869913599E-2</c:v>
                </c:pt>
                <c:pt idx="1357">
                  <c:v>-2.75582263219337E-2</c:v>
                </c:pt>
                <c:pt idx="1358">
                  <c:v>-1.68457807062211E-2</c:v>
                </c:pt>
                <c:pt idx="1359">
                  <c:v>-1.8380311622866598E-2</c:v>
                </c:pt>
                <c:pt idx="1360">
                  <c:v>-8.8088517470250993E-3</c:v>
                </c:pt>
                <c:pt idx="1361">
                  <c:v>-1.80022828426754E-2</c:v>
                </c:pt>
                <c:pt idx="1362">
                  <c:v>-6.8957326907532097E-3</c:v>
                </c:pt>
                <c:pt idx="1363">
                  <c:v>-4.2143494768459803E-3</c:v>
                </c:pt>
                <c:pt idx="1364">
                  <c:v>-3.6015049693105802E-2</c:v>
                </c:pt>
                <c:pt idx="1365">
                  <c:v>-2.6829380471277201E-2</c:v>
                </c:pt>
                <c:pt idx="1366">
                  <c:v>-3.45041750051756E-3</c:v>
                </c:pt>
                <c:pt idx="1367">
                  <c:v>-3.4505365584348399E-2</c:v>
                </c:pt>
                <c:pt idx="1368">
                  <c:v>3.8352528773984702E-3</c:v>
                </c:pt>
                <c:pt idx="1369">
                  <c:v>4.6021269496719103E-3</c:v>
                </c:pt>
                <c:pt idx="1370">
                  <c:v>-3.0679434424626399E-3</c:v>
                </c:pt>
                <c:pt idx="1371">
                  <c:v>-3.7583460209470301E-2</c:v>
                </c:pt>
                <c:pt idx="1372">
                  <c:v>-2.1100688649747699E-2</c:v>
                </c:pt>
                <c:pt idx="1373">
                  <c:v>-1.07444359171144E-2</c:v>
                </c:pt>
                <c:pt idx="1374">
                  <c:v>-1.07455904701963E-2</c:v>
                </c:pt>
                <c:pt idx="1375">
                  <c:v>-1.7271554900515799E-2</c:v>
                </c:pt>
                <c:pt idx="1376">
                  <c:v>-2.07294461782963E-2</c:v>
                </c:pt>
                <c:pt idx="1377">
                  <c:v>-2.1501660619324601E-2</c:v>
                </c:pt>
                <c:pt idx="1378">
                  <c:v>-1.4593550418796499E-2</c:v>
                </c:pt>
                <c:pt idx="1379">
                  <c:v>-1.3827486739056099E-2</c:v>
                </c:pt>
                <c:pt idx="1380">
                  <c:v>-4.2256496936404001E-3</c:v>
                </c:pt>
                <c:pt idx="1381">
                  <c:v>7.6833241133443997E-4</c:v>
                </c:pt>
                <c:pt idx="1382">
                  <c:v>-4.6099590481971202E-3</c:v>
                </c:pt>
                <c:pt idx="1383">
                  <c:v>3.8418096460156602E-4</c:v>
                </c:pt>
                <c:pt idx="1384">
                  <c:v>-1.45988205689698E-2</c:v>
                </c:pt>
                <c:pt idx="1385">
                  <c:v>-1.3448245388212401E-2</c:v>
                </c:pt>
                <c:pt idx="1386">
                  <c:v>7.6857452482880005E-4</c:v>
                </c:pt>
                <c:pt idx="1387">
                  <c:v>-7.3014018691588802E-3</c:v>
                </c:pt>
                <c:pt idx="1388">
                  <c:v>-1.19136834419016E-2</c:v>
                </c:pt>
                <c:pt idx="1389">
                  <c:v>-1.2299461129859199E-2</c:v>
                </c:pt>
                <c:pt idx="1390">
                  <c:v>-4.6128652812694598E-3</c:v>
                </c:pt>
                <c:pt idx="1391">
                  <c:v>-1.4608080575097101E-2</c:v>
                </c:pt>
                <c:pt idx="1392">
                  <c:v>-1.9223966904018602E-2</c:v>
                </c:pt>
                <c:pt idx="1393">
                  <c:v>-6.1528522315625897E-3</c:v>
                </c:pt>
                <c:pt idx="1394">
                  <c:v>-2.19208848345935E-2</c:v>
                </c:pt>
                <c:pt idx="1395">
                  <c:v>-7.6932249614377101E-3</c:v>
                </c:pt>
                <c:pt idx="1396">
                  <c:v>-3.8469084320385898E-3</c:v>
                </c:pt>
                <c:pt idx="1397">
                  <c:v>-1.03870523468968E-2</c:v>
                </c:pt>
                <c:pt idx="1398">
                  <c:v>-1.0388131367539801E-2</c:v>
                </c:pt>
                <c:pt idx="1399">
                  <c:v>-0.30551974911980301</c:v>
                </c:pt>
                <c:pt idx="1400">
                  <c:v>0.27519288589723301</c:v>
                </c:pt>
                <c:pt idx="1401">
                  <c:v>-1.53962217671783E-2</c:v>
                </c:pt>
                <c:pt idx="1402">
                  <c:v>-1.77083814539351E-2</c:v>
                </c:pt>
                <c:pt idx="1403">
                  <c:v>-8.8557589385410296E-3</c:v>
                </c:pt>
                <c:pt idx="1404">
                  <c:v>-1.19370800361963E-2</c:v>
                </c:pt>
                <c:pt idx="1405">
                  <c:v>-8.8576005915336695E-3</c:v>
                </c:pt>
                <c:pt idx="1406">
                  <c:v>-1.8872212015821802E-2</c:v>
                </c:pt>
                <c:pt idx="1407">
                  <c:v>-2.19575333600419E-2</c:v>
                </c:pt>
                <c:pt idx="1408">
                  <c:v>-1.46415705010885E-2</c:v>
                </c:pt>
                <c:pt idx="1409">
                  <c:v>-3.4682481878403199E-3</c:v>
                </c:pt>
                <c:pt idx="1410">
                  <c:v>-7.3221112344308802E-3</c:v>
                </c:pt>
                <c:pt idx="1411">
                  <c:v>-9.6350623773938295E-3</c:v>
                </c:pt>
                <c:pt idx="1412">
                  <c:v>-1.8886541989793601E-2</c:v>
                </c:pt>
                <c:pt idx="1413">
                  <c:v>-1.8890109678289899E-2</c:v>
                </c:pt>
                <c:pt idx="1414">
                  <c:v>-1.88936787149214E-2</c:v>
                </c:pt>
                <c:pt idx="1415">
                  <c:v>-1.0027111767586999E-2</c:v>
                </c:pt>
                <c:pt idx="1416">
                  <c:v>-3.8569681915833201E-3</c:v>
                </c:pt>
                <c:pt idx="1417">
                  <c:v>-1.27284859658799E-2</c:v>
                </c:pt>
                <c:pt idx="1418">
                  <c:v>-8.8724983412285692E-3</c:v>
                </c:pt>
                <c:pt idx="1419">
                  <c:v>-1.73607762195945E-2</c:v>
                </c:pt>
                <c:pt idx="1420">
                  <c:v>-1.9293100787158499E-2</c:v>
                </c:pt>
                <c:pt idx="1421">
                  <c:v>-1.4279649569680799E-2</c:v>
                </c:pt>
                <c:pt idx="1422">
                  <c:v>-1.8141604875845801E-2</c:v>
                </c:pt>
                <c:pt idx="1423">
                  <c:v>-1.35121570807564E-2</c:v>
                </c:pt>
                <c:pt idx="1424">
                  <c:v>-1.5444552127294E-2</c:v>
                </c:pt>
                <c:pt idx="1425">
                  <c:v>-1.6219284729543398E-2</c:v>
                </c:pt>
                <c:pt idx="1426">
                  <c:v>-2.3946637621712698E-2</c:v>
                </c:pt>
                <c:pt idx="1427">
                  <c:v>-2.7429330840226099E-2</c:v>
                </c:pt>
                <c:pt idx="1428">
                  <c:v>-3.2846940983707898E-2</c:v>
                </c:pt>
                <c:pt idx="1429">
                  <c:v>-3.4790541611420599E-3</c:v>
                </c:pt>
                <c:pt idx="1430">
                  <c:v>-1.23704007236684E-2</c:v>
                </c:pt>
                <c:pt idx="1431">
                  <c:v>-8.8923255364392103E-3</c:v>
                </c:pt>
                <c:pt idx="1432">
                  <c:v>-1.19863741991362E-2</c:v>
                </c:pt>
                <c:pt idx="1433">
                  <c:v>-1.8561772030503201E-2</c:v>
                </c:pt>
                <c:pt idx="1434">
                  <c:v>-1.89519934402896E-2</c:v>
                </c:pt>
                <c:pt idx="1435">
                  <c:v>-2.20503754366555E-2</c:v>
                </c:pt>
                <c:pt idx="1436">
                  <c:v>-1.0060284319112199E-2</c:v>
                </c:pt>
                <c:pt idx="1437">
                  <c:v>-1.31570800569624E-2</c:v>
                </c:pt>
                <c:pt idx="1438">
                  <c:v>-6.1923818222631597E-3</c:v>
                </c:pt>
                <c:pt idx="1439">
                  <c:v>-1.8191248074436998E-2</c:v>
                </c:pt>
                <c:pt idx="1440">
                  <c:v>-1.1226429337369699E-2</c:v>
                </c:pt>
                <c:pt idx="1441">
                  <c:v>-3.1747260830849E-2</c:v>
                </c:pt>
                <c:pt idx="1442">
                  <c:v>-7.3584087247490397E-3</c:v>
                </c:pt>
                <c:pt idx="1443">
                  <c:v>-1.16193950942914E-2</c:v>
                </c:pt>
                <c:pt idx="1444">
                  <c:v>-1.9755267102832E-2</c:v>
                </c:pt>
                <c:pt idx="1445">
                  <c:v>-2.01466052970075E-2</c:v>
                </c:pt>
                <c:pt idx="1446">
                  <c:v>-2.8288433518306101E-2</c:v>
                </c:pt>
                <c:pt idx="1447">
                  <c:v>-3.1785040099541403E-2</c:v>
                </c:pt>
                <c:pt idx="1448">
                  <c:v>-0.104303589361809</c:v>
                </c:pt>
                <c:pt idx="1449">
                  <c:v>-2.3289032418333099E-2</c:v>
                </c:pt>
                <c:pt idx="1450">
                  <c:v>-1.78590840619322E-2</c:v>
                </c:pt>
                <c:pt idx="1451">
                  <c:v>-2.09687565527364E-2</c:v>
                </c:pt>
                <c:pt idx="1452">
                  <c:v>-4.6607009694258003E-3</c:v>
                </c:pt>
                <c:pt idx="1453">
                  <c:v>-1.35943447525829E-2</c:v>
                </c:pt>
                <c:pt idx="1454">
                  <c:v>-8.5461784985918204E-3</c:v>
                </c:pt>
                <c:pt idx="1455">
                  <c:v>-9.3239006538385297E-3</c:v>
                </c:pt>
                <c:pt idx="1456">
                  <c:v>-2.4866053563033501E-2</c:v>
                </c:pt>
                <c:pt idx="1457">
                  <c:v>-1.6711035112605199E-2</c:v>
                </c:pt>
                <c:pt idx="1458">
                  <c:v>-1.24381977051525E-2</c:v>
                </c:pt>
                <c:pt idx="1459">
                  <c:v>-1.5938423262323101E-2</c:v>
                </c:pt>
                <c:pt idx="1460">
                  <c:v>-1.7496180000699801E-2</c:v>
                </c:pt>
                <c:pt idx="1461">
                  <c:v>-2.44989383793369E-2</c:v>
                </c:pt>
                <c:pt idx="1462">
                  <c:v>-4.3564341030996802E-2</c:v>
                </c:pt>
                <c:pt idx="1463">
                  <c:v>-3.7357138131909599E-2</c:v>
                </c:pt>
                <c:pt idx="1464">
                  <c:v>-2.3356936815593098E-2</c:v>
                </c:pt>
                <c:pt idx="1465">
                  <c:v>-1.0902450325710701E-2</c:v>
                </c:pt>
                <c:pt idx="1466">
                  <c:v>-1.6355458634319201E-2</c:v>
                </c:pt>
                <c:pt idx="1467">
                  <c:v>-1.86950103796256E-2</c:v>
                </c:pt>
                <c:pt idx="1468">
                  <c:v>-8.9597008239029208E-3</c:v>
                </c:pt>
                <c:pt idx="1469">
                  <c:v>-1.7141833085296199E-2</c:v>
                </c:pt>
                <c:pt idx="1470">
                  <c:v>-1.83137337416906E-2</c:v>
                </c:pt>
                <c:pt idx="1471">
                  <c:v>-2.4552692806840502E-2</c:v>
                </c:pt>
                <c:pt idx="1472">
                  <c:v>-1.87114077215743E-2</c:v>
                </c:pt>
                <c:pt idx="1473">
                  <c:v>-1.7935121646912001E-2</c:v>
                </c:pt>
                <c:pt idx="1474">
                  <c:v>-1.7938338909817001E-2</c:v>
                </c:pt>
                <c:pt idx="1475">
                  <c:v>-2.2231929731500701E-2</c:v>
                </c:pt>
                <c:pt idx="1476">
                  <c:v>-2.9649164556764501E-2</c:v>
                </c:pt>
                <c:pt idx="1477">
                  <c:v>-2.41946498604905E-2</c:v>
                </c:pt>
                <c:pt idx="1478">
                  <c:v>-1.21002525439805E-2</c:v>
                </c:pt>
                <c:pt idx="1479">
                  <c:v>-2.0299654125123901E-2</c:v>
                </c:pt>
                <c:pt idx="1480">
                  <c:v>-1.28850884385616E-2</c:v>
                </c:pt>
                <c:pt idx="1481">
                  <c:v>-7.7320493445330901E-2</c:v>
                </c:pt>
                <c:pt idx="1482">
                  <c:v>-2.73566803059258E-2</c:v>
                </c:pt>
                <c:pt idx="1483">
                  <c:v>-2.93187495357865E-2</c:v>
                </c:pt>
                <c:pt idx="1484">
                  <c:v>-2.1115690522183199E-2</c:v>
                </c:pt>
                <c:pt idx="1485">
                  <c:v>-2.6986858573216501E-2</c:v>
                </c:pt>
                <c:pt idx="1486">
                  <c:v>-1.8778534570108502E-2</c:v>
                </c:pt>
                <c:pt idx="1487">
                  <c:v>-1.3303960275939801E-2</c:v>
                </c:pt>
                <c:pt idx="1488">
                  <c:v>-5.0874851778076099E-3</c:v>
                </c:pt>
                <c:pt idx="1489">
                  <c:v>-1.80027865182611E-2</c:v>
                </c:pt>
                <c:pt idx="1490">
                  <c:v>-1.2917367988413499E-2</c:v>
                </c:pt>
                <c:pt idx="1491">
                  <c:v>-2.0748756053351702E-2</c:v>
                </c:pt>
                <c:pt idx="1492">
                  <c:v>-1.17470162578705E-2</c:v>
                </c:pt>
                <c:pt idx="1493">
                  <c:v>-1.7622594515848598E-2</c:v>
                </c:pt>
                <c:pt idx="1494">
                  <c:v>-1.17504670810665E-2</c:v>
                </c:pt>
                <c:pt idx="1495">
                  <c:v>-1.52774023715229E-2</c:v>
                </c:pt>
                <c:pt idx="1496">
                  <c:v>-1.2537219871493499E-2</c:v>
                </c:pt>
                <c:pt idx="1497">
                  <c:v>-2.31183975423968E-2</c:v>
                </c:pt>
                <c:pt idx="1498">
                  <c:v>-1.48932584489847E-2</c:v>
                </c:pt>
                <c:pt idx="1499">
                  <c:v>-1.99912979056176E-2</c:v>
                </c:pt>
                <c:pt idx="1500">
                  <c:v>-1.8427036775660599E-2</c:v>
                </c:pt>
                <c:pt idx="1501">
                  <c:v>-2.47046229015776E-2</c:v>
                </c:pt>
                <c:pt idx="1502">
                  <c:v>-1.8042753481074699E-2</c:v>
                </c:pt>
                <c:pt idx="1503">
                  <c:v>-2.7069014217117E-2</c:v>
                </c:pt>
                <c:pt idx="1504">
                  <c:v>-5.4937508583985696E-3</c:v>
                </c:pt>
                <c:pt idx="1505">
                  <c:v>-8.2410790319479201E-3</c:v>
                </c:pt>
                <c:pt idx="1506">
                  <c:v>-1.7660910518053401E-2</c:v>
                </c:pt>
                <c:pt idx="1507">
                  <c:v>-1.2953622107515101E-2</c:v>
                </c:pt>
                <c:pt idx="1508">
                  <c:v>-1.49182245742417E-2</c:v>
                </c:pt>
                <c:pt idx="1509">
                  <c:v>-1.1386659546732399E-2</c:v>
                </c:pt>
                <c:pt idx="1510">
                  <c:v>-2.2775912509080901E-2</c:v>
                </c:pt>
                <c:pt idx="1511">
                  <c:v>-2.5923321955875399E-2</c:v>
                </c:pt>
                <c:pt idx="1512">
                  <c:v>-2.7108682243027399E-2</c:v>
                </c:pt>
                <c:pt idx="1513">
                  <c:v>-2.3579159167184099E-2</c:v>
                </c:pt>
                <c:pt idx="1514">
                  <c:v>-1.69023828429022E-2</c:v>
                </c:pt>
                <c:pt idx="1515">
                  <c:v>-1.0614918284786499E-2</c:v>
                </c:pt>
                <c:pt idx="1516">
                  <c:v>-2.7523080068571799E-2</c:v>
                </c:pt>
                <c:pt idx="1517">
                  <c:v>-3.8542920294814001E-2</c:v>
                </c:pt>
                <c:pt idx="1518">
                  <c:v>-3.54102075825058E-2</c:v>
                </c:pt>
                <c:pt idx="1519">
                  <c:v>-1.8104961546636E-2</c:v>
                </c:pt>
                <c:pt idx="1520">
                  <c:v>-1.4958980899743299E-2</c:v>
                </c:pt>
                <c:pt idx="1521">
                  <c:v>-1.8898381826056101E-2</c:v>
                </c:pt>
                <c:pt idx="1522">
                  <c:v>-1.7720581865150301E-2</c:v>
                </c:pt>
                <c:pt idx="1523">
                  <c:v>-1.7329862109438099E-2</c:v>
                </c:pt>
                <c:pt idx="1524">
                  <c:v>-1.10300055543957E-2</c:v>
                </c:pt>
                <c:pt idx="1525">
                  <c:v>-3.19117502216094E-2</c:v>
                </c:pt>
                <c:pt idx="1526">
                  <c:v>-1.10347436786683E-2</c:v>
                </c:pt>
                <c:pt idx="1527">
                  <c:v>-9.4593955446247002E-3</c:v>
                </c:pt>
                <c:pt idx="1528">
                  <c:v>-1.69496870220582E-2</c:v>
                </c:pt>
                <c:pt idx="1529">
                  <c:v>-5.1251926875327701E-3</c:v>
                </c:pt>
                <c:pt idx="1530">
                  <c:v>-1.5376366130990899E-2</c:v>
                </c:pt>
                <c:pt idx="1531">
                  <c:v>-2.20822801531564E-2</c:v>
                </c:pt>
                <c:pt idx="1532">
                  <c:v>-2.0903916920734698E-2</c:v>
                </c:pt>
                <c:pt idx="1533">
                  <c:v>-1.7357823644511799E-2</c:v>
                </c:pt>
                <c:pt idx="1534">
                  <c:v>-3.35379807768185E-2</c:v>
                </c:pt>
                <c:pt idx="1535">
                  <c:v>-1.0656815033213699E-2</c:v>
                </c:pt>
                <c:pt idx="1536">
                  <c:v>-1.73685124658551E-2</c:v>
                </c:pt>
                <c:pt idx="1537">
                  <c:v>-9.47537980480718E-3</c:v>
                </c:pt>
                <c:pt idx="1538">
                  <c:v>-1.14505022427191E-2</c:v>
                </c:pt>
                <c:pt idx="1539">
                  <c:v>-1.73751653602385E-2</c:v>
                </c:pt>
                <c:pt idx="1540">
                  <c:v>-2.1722731060740699E-2</c:v>
                </c:pt>
                <c:pt idx="1541">
                  <c:v>-1.06662031477151E-2</c:v>
                </c:pt>
                <c:pt idx="1542">
                  <c:v>-7.9017340355341005E-3</c:v>
                </c:pt>
                <c:pt idx="1543">
                  <c:v>-1.9755896147205101E-2</c:v>
                </c:pt>
                <c:pt idx="1544">
                  <c:v>-1.34366639134679E-2</c:v>
                </c:pt>
                <c:pt idx="1545">
                  <c:v>-1.1462224066717999E-2</c:v>
                </c:pt>
                <c:pt idx="1546">
                  <c:v>-2.21364872557081E-2</c:v>
                </c:pt>
                <c:pt idx="1547">
                  <c:v>-9.4891665348726898E-3</c:v>
                </c:pt>
                <c:pt idx="1548">
                  <c:v>-1.06763254460332E-2</c:v>
                </c:pt>
                <c:pt idx="1549">
                  <c:v>-1.42366205426525E-2</c:v>
                </c:pt>
                <c:pt idx="1550">
                  <c:v>-1.18655397040734E-2</c:v>
                </c:pt>
                <c:pt idx="1551">
                  <c:v>3.1645194083930999E-3</c:v>
                </c:pt>
                <c:pt idx="1552">
                  <c:v>-1.0284362626626201E-2</c:v>
                </c:pt>
                <c:pt idx="1553">
                  <c:v>-2.0570840833119101E-2</c:v>
                </c:pt>
                <c:pt idx="1554">
                  <c:v>-1.14745601088896E-2</c:v>
                </c:pt>
              </c:numCache>
            </c:numRef>
          </c:val>
          <c:smooth val="0"/>
          <c:extLst>
            <c:ext xmlns:c16="http://schemas.microsoft.com/office/drawing/2014/chart" uri="{C3380CC4-5D6E-409C-BE32-E72D297353CC}">
              <c16:uniqueId val="{00000003-A441-438F-AEF0-E253DF9A51B5}"/>
            </c:ext>
          </c:extLst>
        </c:ser>
        <c:ser>
          <c:idx val="4"/>
          <c:order val="4"/>
          <c:tx>
            <c:strRef>
              <c:f>Sheet1!$F$1</c:f>
              <c:strCache>
                <c:ptCount val="1"/>
                <c:pt idx="0">
                  <c:v>mollybaz</c:v>
                </c:pt>
              </c:strCache>
            </c:strRef>
          </c:tx>
          <c:spPr>
            <a:ln w="28575" cap="rnd">
              <a:solidFill>
                <a:schemeClr val="accent5"/>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Sheet1!$F$2:$F$1556</c:f>
              <c:numCache>
                <c:formatCode>General</c:formatCode>
                <c:ptCount val="1555"/>
                <c:pt idx="837">
                  <c:v>2.5136811499530901E-2</c:v>
                </c:pt>
                <c:pt idx="838">
                  <c:v>4.4658649452011201E-2</c:v>
                </c:pt>
                <c:pt idx="839">
                  <c:v>0.17775488065943701</c:v>
                </c:pt>
                <c:pt idx="840">
                  <c:v>0.17504380087809401</c:v>
                </c:pt>
                <c:pt idx="841">
                  <c:v>0.52947506875523098</c:v>
                </c:pt>
                <c:pt idx="842">
                  <c:v>0.20506037624534901</c:v>
                </c:pt>
                <c:pt idx="843">
                  <c:v>0.15162090342634801</c:v>
                </c:pt>
                <c:pt idx="844">
                  <c:v>6.8268338819558294E-2</c:v>
                </c:pt>
                <c:pt idx="845">
                  <c:v>8.8909383493175495E-2</c:v>
                </c:pt>
                <c:pt idx="846">
                  <c:v>0.13237781480359501</c:v>
                </c:pt>
                <c:pt idx="847">
                  <c:v>0.21540076044189499</c:v>
                </c:pt>
                <c:pt idx="848">
                  <c:v>0.16745335677156201</c:v>
                </c:pt>
                <c:pt idx="849">
                  <c:v>0.14394180795306</c:v>
                </c:pt>
                <c:pt idx="850">
                  <c:v>9.51440484027712E-2</c:v>
                </c:pt>
                <c:pt idx="851">
                  <c:v>7.0937867510613303E-2</c:v>
                </c:pt>
                <c:pt idx="852">
                  <c:v>9.2951927891837802E-2</c:v>
                </c:pt>
                <c:pt idx="853">
                  <c:v>9.0207837607131594E-2</c:v>
                </c:pt>
                <c:pt idx="854">
                  <c:v>1.9212415906630802E-2</c:v>
                </c:pt>
                <c:pt idx="855">
                  <c:v>8.5268000762102295E-2</c:v>
                </c:pt>
                <c:pt idx="856">
                  <c:v>3.5264011983522699E-2</c:v>
                </c:pt>
                <c:pt idx="857">
                  <c:v>5.9896491375841097E-2</c:v>
                </c:pt>
                <c:pt idx="858">
                  <c:v>6.1107733557810698E-2</c:v>
                </c:pt>
                <c:pt idx="859">
                  <c:v>7.0417927282584697E-2</c:v>
                </c:pt>
                <c:pt idx="860">
                  <c:v>0.14447312457382</c:v>
                </c:pt>
                <c:pt idx="861">
                  <c:v>9.1720014550836199E-2</c:v>
                </c:pt>
                <c:pt idx="862">
                  <c:v>6.9425892907065606E-2</c:v>
                </c:pt>
                <c:pt idx="863">
                  <c:v>9.0330731539238804E-2</c:v>
                </c:pt>
                <c:pt idx="864">
                  <c:v>4.1402987527931499E-2</c:v>
                </c:pt>
                <c:pt idx="865">
                  <c:v>0.118112433116122</c:v>
                </c:pt>
                <c:pt idx="866">
                  <c:v>5.3722654859036101E-2</c:v>
                </c:pt>
                <c:pt idx="867">
                  <c:v>4.0231672538943497E-2</c:v>
                </c:pt>
                <c:pt idx="868">
                  <c:v>6.0168564786386103E-2</c:v>
                </c:pt>
                <c:pt idx="869">
                  <c:v>3.6172179574775899E-2</c:v>
                </c:pt>
                <c:pt idx="870">
                  <c:v>4.4348981673208297E-2</c:v>
                </c:pt>
                <c:pt idx="871">
                  <c:v>9.2674540913492993E-3</c:v>
                </c:pt>
                <c:pt idx="872">
                  <c:v>6.9036135088426501E-2</c:v>
                </c:pt>
                <c:pt idx="873">
                  <c:v>0.11112242913630099</c:v>
                </c:pt>
                <c:pt idx="874">
                  <c:v>0.119324015576871</c:v>
                </c:pt>
                <c:pt idx="875">
                  <c:v>4.4808662392135899E-2</c:v>
                </c:pt>
                <c:pt idx="876">
                  <c:v>3.5861657116384199E-2</c:v>
                </c:pt>
                <c:pt idx="877">
                  <c:v>3.2925508345231599E-2</c:v>
                </c:pt>
                <c:pt idx="878">
                  <c:v>6.92130932715645E-3</c:v>
                </c:pt>
                <c:pt idx="879">
                  <c:v>6.1518491689620796E-3</c:v>
                </c:pt>
                <c:pt idx="880">
                  <c:v>2.1376360820667701E-2</c:v>
                </c:pt>
                <c:pt idx="881">
                  <c:v>2.9366995187502899E-2</c:v>
                </c:pt>
                <c:pt idx="882">
                  <c:v>7.4241331978646796E-2</c:v>
                </c:pt>
                <c:pt idx="883">
                  <c:v>4.8843124485457599E-2</c:v>
                </c:pt>
                <c:pt idx="884">
                  <c:v>7.8755630336730206E-2</c:v>
                </c:pt>
                <c:pt idx="885">
                  <c:v>5.61440109220043E-2</c:v>
                </c:pt>
                <c:pt idx="886">
                  <c:v>3.15824493569292E-2</c:v>
                </c:pt>
                <c:pt idx="887">
                  <c:v>4.2760783303983203E-2</c:v>
                </c:pt>
                <c:pt idx="888">
                  <c:v>8.0735845183271898E-2</c:v>
                </c:pt>
                <c:pt idx="889">
                  <c:v>0.128583302845824</c:v>
                </c:pt>
                <c:pt idx="890">
                  <c:v>0.176269237883974</c:v>
                </c:pt>
                <c:pt idx="891">
                  <c:v>0.11995128695827301</c:v>
                </c:pt>
                <c:pt idx="892">
                  <c:v>9.64862541383915E-2</c:v>
                </c:pt>
                <c:pt idx="893">
                  <c:v>9.5022727791863701E-2</c:v>
                </c:pt>
                <c:pt idx="894">
                  <c:v>6.1158450591730799E-2</c:v>
                </c:pt>
                <c:pt idx="895">
                  <c:v>4.6981120887441399E-2</c:v>
                </c:pt>
                <c:pt idx="896">
                  <c:v>4.27038691833075E-2</c:v>
                </c:pt>
                <c:pt idx="897">
                  <c:v>3.6305580577881497E-2</c:v>
                </c:pt>
                <c:pt idx="898">
                  <c:v>3.4925744829471299E-2</c:v>
                </c:pt>
                <c:pt idx="899">
                  <c:v>2.44394857082138E-2</c:v>
                </c:pt>
                <c:pt idx="900">
                  <c:v>-3.7940239569848699E-3</c:v>
                </c:pt>
                <c:pt idx="901">
                  <c:v>1.42660713364274E-2</c:v>
                </c:pt>
                <c:pt idx="902">
                  <c:v>2.3975720789074399E-2</c:v>
                </c:pt>
                <c:pt idx="903">
                  <c:v>2.1997760779661299E-2</c:v>
                </c:pt>
                <c:pt idx="904">
                  <c:v>1.9262766891702299E-2</c:v>
                </c:pt>
                <c:pt idx="905">
                  <c:v>2.6841362995314099E-2</c:v>
                </c:pt>
                <c:pt idx="906">
                  <c:v>1.80410456529418E-2</c:v>
                </c:pt>
                <c:pt idx="907">
                  <c:v>2.4707226939668901E-2</c:v>
                </c:pt>
                <c:pt idx="908">
                  <c:v>2.6368070993758E-2</c:v>
                </c:pt>
                <c:pt idx="909">
                  <c:v>3.7572171141239501E-2</c:v>
                </c:pt>
                <c:pt idx="910">
                  <c:v>4.2858592390555401E-2</c:v>
                </c:pt>
                <c:pt idx="911">
                  <c:v>5.4193649957462502E-2</c:v>
                </c:pt>
                <c:pt idx="912">
                  <c:v>5.00792795845992E-2</c:v>
                </c:pt>
                <c:pt idx="913">
                  <c:v>2.2078293257198501E-2</c:v>
                </c:pt>
                <c:pt idx="914">
                  <c:v>2.0561541752780702E-2</c:v>
                </c:pt>
                <c:pt idx="915">
                  <c:v>3.8393808620468102E-2</c:v>
                </c:pt>
                <c:pt idx="916">
                  <c:v>2.3420300716661201E-2</c:v>
                </c:pt>
                <c:pt idx="917">
                  <c:v>2.55297035835244E-2</c:v>
                </c:pt>
                <c:pt idx="918">
                  <c:v>2.2502692016679201E-2</c:v>
                </c:pt>
                <c:pt idx="919">
                  <c:v>2.4460509865739E-2</c:v>
                </c:pt>
                <c:pt idx="920">
                  <c:v>3.4719391837018103E-2</c:v>
                </c:pt>
                <c:pt idx="921">
                  <c:v>8.6013846720307107E-3</c:v>
                </c:pt>
                <c:pt idx="922">
                  <c:v>2.9423258859795898E-2</c:v>
                </c:pt>
                <c:pt idx="923">
                  <c:v>4.79684313417887E-2</c:v>
                </c:pt>
                <c:pt idx="924">
                  <c:v>6.0157948538568901E-2</c:v>
                </c:pt>
                <c:pt idx="925">
                  <c:v>3.7067563922712599E-2</c:v>
                </c:pt>
                <c:pt idx="926">
                  <c:v>3.6451327686892097E-2</c:v>
                </c:pt>
                <c:pt idx="927">
                  <c:v>1.26479166321609E-2</c:v>
                </c:pt>
                <c:pt idx="928">
                  <c:v>7.1813015168052996E-2</c:v>
                </c:pt>
                <c:pt idx="929">
                  <c:v>5.8372022349865001E-2</c:v>
                </c:pt>
                <c:pt idx="930">
                  <c:v>0.14704776797125199</c:v>
                </c:pt>
                <c:pt idx="931">
                  <c:v>0.117555564897278</c:v>
                </c:pt>
                <c:pt idx="932">
                  <c:v>2.2343821933235499E-2</c:v>
                </c:pt>
                <c:pt idx="933">
                  <c:v>3.7031484257871103E-2</c:v>
                </c:pt>
                <c:pt idx="934">
                  <c:v>2.9374429559068799E-2</c:v>
                </c:pt>
                <c:pt idx="935">
                  <c:v>2.1874527113176698E-2</c:v>
                </c:pt>
                <c:pt idx="936">
                  <c:v>5.0480160697674803E-2</c:v>
                </c:pt>
                <c:pt idx="937">
                  <c:v>7.2612834355901698E-2</c:v>
                </c:pt>
                <c:pt idx="938">
                  <c:v>3.6205268913886798E-2</c:v>
                </c:pt>
                <c:pt idx="939">
                  <c:v>3.2004642168658497E-2</c:v>
                </c:pt>
                <c:pt idx="940">
                  <c:v>2.6313153437080902E-2</c:v>
                </c:pt>
                <c:pt idx="941">
                  <c:v>2.4213690300922401E-2</c:v>
                </c:pt>
                <c:pt idx="942">
                  <c:v>3.1380518675144398E-3</c:v>
                </c:pt>
                <c:pt idx="943">
                  <c:v>3.4666913718235701E-2</c:v>
                </c:pt>
                <c:pt idx="944">
                  <c:v>3.8389264150999802E-2</c:v>
                </c:pt>
                <c:pt idx="945">
                  <c:v>8.0631313319844994E-2</c:v>
                </c:pt>
                <c:pt idx="946">
                  <c:v>3.2972525382130698E-2</c:v>
                </c:pt>
                <c:pt idx="947">
                  <c:v>4.5042626432564299E-2</c:v>
                </c:pt>
                <c:pt idx="948">
                  <c:v>3.2797736359868698E-2</c:v>
                </c:pt>
                <c:pt idx="949">
                  <c:v>8.3457774836884803E-3</c:v>
                </c:pt>
                <c:pt idx="950">
                  <c:v>2.69724940168749E-2</c:v>
                </c:pt>
                <c:pt idx="951">
                  <c:v>2.3240742809895201E-2</c:v>
                </c:pt>
                <c:pt idx="952">
                  <c:v>2.6810010858054401E-2</c:v>
                </c:pt>
                <c:pt idx="953">
                  <c:v>1.53371720934942E-2</c:v>
                </c:pt>
                <c:pt idx="954">
                  <c:v>4.12402445233849E-2</c:v>
                </c:pt>
                <c:pt idx="955">
                  <c:v>2.64900268025496E-2</c:v>
                </c:pt>
                <c:pt idx="956">
                  <c:v>-8.3317339379791692E-3</c:v>
                </c:pt>
                <c:pt idx="957">
                  <c:v>2.49972845211755E-2</c:v>
                </c:pt>
                <c:pt idx="958">
                  <c:v>1.54706422250354E-2</c:v>
                </c:pt>
                <c:pt idx="959">
                  <c:v>1.5914448683339699E-2</c:v>
                </c:pt>
                <c:pt idx="960">
                  <c:v>8.1790224432375797E-3</c:v>
                </c:pt>
                <c:pt idx="961">
                  <c:v>9.6653269036604799E-3</c:v>
                </c:pt>
                <c:pt idx="962">
                  <c:v>1.8734053751866001E-2</c:v>
                </c:pt>
                <c:pt idx="963">
                  <c:v>1.7392648707146401E-2</c:v>
                </c:pt>
                <c:pt idx="964">
                  <c:v>4.0278531245587598E-2</c:v>
                </c:pt>
                <c:pt idx="965">
                  <c:v>3.4913814876553699E-2</c:v>
                </c:pt>
                <c:pt idx="966">
                  <c:v>1.6188415332359998E-2</c:v>
                </c:pt>
                <c:pt idx="967">
                  <c:v>5.8209464977800197E-2</c:v>
                </c:pt>
                <c:pt idx="968">
                  <c:v>1.4098678879585399E-2</c:v>
                </c:pt>
                <c:pt idx="969">
                  <c:v>3.0715948699914099E-2</c:v>
                </c:pt>
                <c:pt idx="970">
                  <c:v>4.25737698108953E-2</c:v>
                </c:pt>
                <c:pt idx="971">
                  <c:v>3.4252110360003002E-2</c:v>
                </c:pt>
                <c:pt idx="972">
                  <c:v>3.06829399889126E-2</c:v>
                </c:pt>
                <c:pt idx="973">
                  <c:v>5.1270728711163498E-2</c:v>
                </c:pt>
                <c:pt idx="974">
                  <c:v>1.8216959545020301E-2</c:v>
                </c:pt>
                <c:pt idx="975">
                  <c:v>3.02079909020639E-2</c:v>
                </c:pt>
                <c:pt idx="976">
                  <c:v>1.5247467884095599E-2</c:v>
                </c:pt>
                <c:pt idx="977">
                  <c:v>2.2497687326549502E-2</c:v>
                </c:pt>
                <c:pt idx="978">
                  <c:v>8.1387795086248892E-3</c:v>
                </c:pt>
                <c:pt idx="979">
                  <c:v>-1.42047135974621E-2</c:v>
                </c:pt>
                <c:pt idx="980">
                  <c:v>3.8328578024554E-2</c:v>
                </c:pt>
                <c:pt idx="981">
                  <c:v>-1.77516105888357E-3</c:v>
                </c:pt>
                <c:pt idx="982">
                  <c:v>4.2900487142428102E-3</c:v>
                </c:pt>
                <c:pt idx="983">
                  <c:v>1.9230427862227301E-2</c:v>
                </c:pt>
                <c:pt idx="984">
                  <c:v>2.89879936463051E-2</c:v>
                </c:pt>
                <c:pt idx="985">
                  <c:v>7.0822576877241805E-2</c:v>
                </c:pt>
                <c:pt idx="986">
                  <c:v>4.5063879896633803E-2</c:v>
                </c:pt>
                <c:pt idx="987">
                  <c:v>1.03378711664958E-2</c:v>
                </c:pt>
                <c:pt idx="988">
                  <c:v>5.7590757126487003E-3</c:v>
                </c:pt>
                <c:pt idx="989">
                  <c:v>4.5774632289425597E-3</c:v>
                </c:pt>
                <c:pt idx="990">
                  <c:v>2.3919841951859099E-2</c:v>
                </c:pt>
                <c:pt idx="991">
                  <c:v>3.2918821889983199E-2</c:v>
                </c:pt>
                <c:pt idx="992">
                  <c:v>2.4791668818721298E-2</c:v>
                </c:pt>
                <c:pt idx="993">
                  <c:v>5.3111837300738401E-2</c:v>
                </c:pt>
                <c:pt idx="994">
                  <c:v>2.6541821801157502E-2</c:v>
                </c:pt>
                <c:pt idx="995">
                  <c:v>3.86228449705538E-2</c:v>
                </c:pt>
                <c:pt idx="996">
                  <c:v>1.32622672287903E-2</c:v>
                </c:pt>
                <c:pt idx="997">
                  <c:v>7.07227124517649E-3</c:v>
                </c:pt>
                <c:pt idx="998">
                  <c:v>4.1988640967653999E-2</c:v>
                </c:pt>
                <c:pt idx="999">
                  <c:v>4.27073515551367E-3</c:v>
                </c:pt>
                <c:pt idx="1000">
                  <c:v>5.5517186029696498E-2</c:v>
                </c:pt>
                <c:pt idx="1001">
                  <c:v>9.7137962398777793E-3</c:v>
                </c:pt>
                <c:pt idx="1002">
                  <c:v>8.8298661392293299E-3</c:v>
                </c:pt>
                <c:pt idx="1003">
                  <c:v>1.7658173085412601E-3</c:v>
                </c:pt>
                <c:pt idx="1004">
                  <c:v>4.2673164759617702E-3</c:v>
                </c:pt>
                <c:pt idx="1005">
                  <c:v>7.65141337790772E-3</c:v>
                </c:pt>
                <c:pt idx="1006">
                  <c:v>1.16233732794833E-2</c:v>
                </c:pt>
                <c:pt idx="1007">
                  <c:v>8.0912814235947692E-3</c:v>
                </c:pt>
                <c:pt idx="1008">
                  <c:v>-1.1621082113977801E-2</c:v>
                </c:pt>
                <c:pt idx="1009">
                  <c:v>6.6203730948037401E-3</c:v>
                </c:pt>
                <c:pt idx="1010">
                  <c:v>-4.41328988694622E-4</c:v>
                </c:pt>
                <c:pt idx="1011">
                  <c:v>-2.9422062427732101E-3</c:v>
                </c:pt>
                <c:pt idx="1012">
                  <c:v>1.7800871507130601E-2</c:v>
                </c:pt>
                <c:pt idx="1013">
                  <c:v>2.0445295596318701E-2</c:v>
                </c:pt>
                <c:pt idx="1014">
                  <c:v>8.6764450692792105E-3</c:v>
                </c:pt>
                <c:pt idx="1015">
                  <c:v>1.42634263691051E-2</c:v>
                </c:pt>
                <c:pt idx="1016">
                  <c:v>1.3967342882095E-2</c:v>
                </c:pt>
                <c:pt idx="1017">
                  <c:v>-3.38109497495785E-3</c:v>
                </c:pt>
                <c:pt idx="1018">
                  <c:v>8.3795186922070494E-3</c:v>
                </c:pt>
                <c:pt idx="1019">
                  <c:v>3.2339292092896099E-3</c:v>
                </c:pt>
                <c:pt idx="1020">
                  <c:v>-7.3496014311143897E-3</c:v>
                </c:pt>
                <c:pt idx="1021">
                  <c:v>-1.602330876916E-2</c:v>
                </c:pt>
                <c:pt idx="1022">
                  <c:v>3.2345806072189998E-3</c:v>
                </c:pt>
                <c:pt idx="1023">
                  <c:v>2.33764400769217E-2</c:v>
                </c:pt>
                <c:pt idx="1024">
                  <c:v>9.5541728952524604E-3</c:v>
                </c:pt>
                <c:pt idx="1025">
                  <c:v>1.7048895055232501E-2</c:v>
                </c:pt>
                <c:pt idx="1026">
                  <c:v>-5.1431863067807797E-3</c:v>
                </c:pt>
                <c:pt idx="1027">
                  <c:v>1.7046865654533502E-2</c:v>
                </c:pt>
                <c:pt idx="1028">
                  <c:v>2.5125148216334901E-2</c:v>
                </c:pt>
                <c:pt idx="1029">
                  <c:v>1.46893784042634E-2</c:v>
                </c:pt>
                <c:pt idx="1030">
                  <c:v>-1.2777882220237799E-2</c:v>
                </c:pt>
                <c:pt idx="1031">
                  <c:v>-2.0564737057803101E-3</c:v>
                </c:pt>
                <c:pt idx="1032">
                  <c:v>8.8136399892473603E-4</c:v>
                </c:pt>
                <c:pt idx="1033">
                  <c:v>-8.0790987838752892E-3</c:v>
                </c:pt>
                <c:pt idx="1034">
                  <c:v>1.46904573726998E-2</c:v>
                </c:pt>
                <c:pt idx="1035">
                  <c:v>1.4541416598366099E-2</c:v>
                </c:pt>
                <c:pt idx="1036">
                  <c:v>6.4619121679274699E-3</c:v>
                </c:pt>
                <c:pt idx="1037">
                  <c:v>-5.2719922109619302E-2</c:v>
                </c:pt>
                <c:pt idx="1038">
                  <c:v>-5.58332525220468E-3</c:v>
                </c:pt>
                <c:pt idx="1039">
                  <c:v>-9.69789585047608E-3</c:v>
                </c:pt>
                <c:pt idx="1040">
                  <c:v>3.3798975450187699E-3</c:v>
                </c:pt>
                <c:pt idx="1041">
                  <c:v>1.1608820940549601E-2</c:v>
                </c:pt>
                <c:pt idx="1042">
                  <c:v>6.4649219213747996E-3</c:v>
                </c:pt>
                <c:pt idx="1043">
                  <c:v>-5.8768218147625803E-3</c:v>
                </c:pt>
                <c:pt idx="1044">
                  <c:v>-6.8175139582721103E-2</c:v>
                </c:pt>
                <c:pt idx="1045">
                  <c:v>-2.1025206723361198E-2</c:v>
                </c:pt>
                <c:pt idx="1046">
                  <c:v>-1.4706033738582599E-3</c:v>
                </c:pt>
                <c:pt idx="1047">
                  <c:v>-1.3676812508548001E-2</c:v>
                </c:pt>
                <c:pt idx="1048">
                  <c:v>6.9128829663622103E-3</c:v>
                </c:pt>
                <c:pt idx="1049">
                  <c:v>-3.2355938859041302E-3</c:v>
                </c:pt>
                <c:pt idx="1050">
                  <c:v>-2.64738974724782E-3</c:v>
                </c:pt>
                <c:pt idx="1051">
                  <c:v>1.32372991791404E-3</c:v>
                </c:pt>
                <c:pt idx="1052">
                  <c:v>7.6481160631028397E-3</c:v>
                </c:pt>
                <c:pt idx="1053">
                  <c:v>-3.2354939569796998E-3</c:v>
                </c:pt>
                <c:pt idx="1054">
                  <c:v>-7.6477786144578301E-3</c:v>
                </c:pt>
                <c:pt idx="1055">
                  <c:v>-7.64836354436933E-3</c:v>
                </c:pt>
                <c:pt idx="1056">
                  <c:v>-3.8244742818814102E-3</c:v>
                </c:pt>
                <c:pt idx="1057">
                  <c:v>-2.3536126483143698E-3</c:v>
                </c:pt>
                <c:pt idx="1058">
                  <c:v>-1.3239382750555299E-2</c:v>
                </c:pt>
                <c:pt idx="1059">
                  <c:v>-6.1203472120052997E-2</c:v>
                </c:pt>
                <c:pt idx="1060">
                  <c:v>-1.7665659724062401E-3</c:v>
                </c:pt>
                <c:pt idx="1061">
                  <c:v>-1.4721643170924201E-4</c:v>
                </c:pt>
                <c:pt idx="1062">
                  <c:v>-1.35439316561431E-2</c:v>
                </c:pt>
                <c:pt idx="1063">
                  <c:v>-7.3618295029734401E-4</c:v>
                </c:pt>
                <c:pt idx="1064">
                  <c:v>-1.86991845977614E-2</c:v>
                </c:pt>
                <c:pt idx="1065">
                  <c:v>1.14866864885641E-2</c:v>
                </c:pt>
                <c:pt idx="1066">
                  <c:v>7.39186453156635E-2</c:v>
                </c:pt>
                <c:pt idx="1067">
                  <c:v>1.60382091941609E-2</c:v>
                </c:pt>
                <c:pt idx="1068">
                  <c:v>-3.9721303564913399E-3</c:v>
                </c:pt>
                <c:pt idx="1069">
                  <c:v>8.9744287628970593E-3</c:v>
                </c:pt>
                <c:pt idx="1070">
                  <c:v>3.6777145210880199E-3</c:v>
                </c:pt>
                <c:pt idx="1071">
                  <c:v>-7.0609521988246396E-3</c:v>
                </c:pt>
                <c:pt idx="1072">
                  <c:v>-1.4711355842688499E-2</c:v>
                </c:pt>
                <c:pt idx="1073">
                  <c:v>-1.0152329076711901E-2</c:v>
                </c:pt>
                <c:pt idx="1074">
                  <c:v>8.68185844744827E-3</c:v>
                </c:pt>
                <c:pt idx="1075">
                  <c:v>1.0005341086491801E-2</c:v>
                </c:pt>
                <c:pt idx="1076">
                  <c:v>6.9147644934199398E-3</c:v>
                </c:pt>
                <c:pt idx="1077">
                  <c:v>1.4711247631489101E-4</c:v>
                </c:pt>
                <c:pt idx="1078">
                  <c:v>1.0444970452502599E-2</c:v>
                </c:pt>
                <c:pt idx="1079">
                  <c:v>-1.2650333027371801E-2</c:v>
                </c:pt>
                <c:pt idx="1080">
                  <c:v>-7.3557753134295897E-3</c:v>
                </c:pt>
                <c:pt idx="1081">
                  <c:v>-6.03217947058062E-3</c:v>
                </c:pt>
                <c:pt idx="1082">
                  <c:v>1.88333061133206E-2</c:v>
                </c:pt>
                <c:pt idx="1083">
                  <c:v>7.6495899378470804E-3</c:v>
                </c:pt>
                <c:pt idx="1084">
                  <c:v>7.2077160807087698E-3</c:v>
                </c:pt>
                <c:pt idx="1085">
                  <c:v>9.1193099918220402E-3</c:v>
                </c:pt>
                <c:pt idx="1086">
                  <c:v>7.0594671867140798E-3</c:v>
                </c:pt>
                <c:pt idx="1087">
                  <c:v>1.1029638845505599E-2</c:v>
                </c:pt>
                <c:pt idx="1088">
                  <c:v>5.6318477313064601E-2</c:v>
                </c:pt>
                <c:pt idx="1089">
                  <c:v>2.71881301032855E-2</c:v>
                </c:pt>
                <c:pt idx="1090">
                  <c:v>1.3663831544057E-2</c:v>
                </c:pt>
                <c:pt idx="1091">
                  <c:v>1.99787872288541E-2</c:v>
                </c:pt>
                <c:pt idx="1092">
                  <c:v>2.4381001618545999E-2</c:v>
                </c:pt>
                <c:pt idx="1093">
                  <c:v>2.37877079221878E-2</c:v>
                </c:pt>
                <c:pt idx="1094">
                  <c:v>1.23314337053316E-2</c:v>
                </c:pt>
                <c:pt idx="1095">
                  <c:v>0</c:v>
                </c:pt>
                <c:pt idx="1096">
                  <c:v>-1.20363438871519E-2</c:v>
                </c:pt>
                <c:pt idx="1097">
                  <c:v>-9.9825598806790507E-3</c:v>
                </c:pt>
                <c:pt idx="1098">
                  <c:v>1.68839558374442E-2</c:v>
                </c:pt>
                <c:pt idx="1099">
                  <c:v>-1.0715832275206101E-2</c:v>
                </c:pt>
                <c:pt idx="1100">
                  <c:v>1.96722659220567E-2</c:v>
                </c:pt>
                <c:pt idx="1101">
                  <c:v>2.1282966581339099E-2</c:v>
                </c:pt>
                <c:pt idx="1102">
                  <c:v>5.7231660554618799E-3</c:v>
                </c:pt>
                <c:pt idx="1103">
                  <c:v>4.29946586840406E-2</c:v>
                </c:pt>
                <c:pt idx="1104">
                  <c:v>2.9921982830062199E-2</c:v>
                </c:pt>
                <c:pt idx="1105">
                  <c:v>3.81244528774431E-2</c:v>
                </c:pt>
                <c:pt idx="1106">
                  <c:v>3.3419471532619899E-2</c:v>
                </c:pt>
                <c:pt idx="1107">
                  <c:v>8.9381873063087494E-3</c:v>
                </c:pt>
                <c:pt idx="1108">
                  <c:v>2.8277311047491201E-2</c:v>
                </c:pt>
                <c:pt idx="1109">
                  <c:v>7.76307675632288E-3</c:v>
                </c:pt>
                <c:pt idx="1110">
                  <c:v>1.3328021652909E-2</c:v>
                </c:pt>
                <c:pt idx="1111">
                  <c:v>2.89955671928337E-2</c:v>
                </c:pt>
                <c:pt idx="1112">
                  <c:v>2.63519656370368E-2</c:v>
                </c:pt>
                <c:pt idx="1113">
                  <c:v>2.76622743658533E-2</c:v>
                </c:pt>
                <c:pt idx="1114">
                  <c:v>2.04849070131542E-2</c:v>
                </c:pt>
                <c:pt idx="1115">
                  <c:v>1.3019880919291399E-2</c:v>
                </c:pt>
                <c:pt idx="1116">
                  <c:v>-2.0478045341317799E-3</c:v>
                </c:pt>
                <c:pt idx="1117">
                  <c:v>7.46001214080407E-3</c:v>
                </c:pt>
                <c:pt idx="1118">
                  <c:v>1.50651751655707E-2</c:v>
                </c:pt>
                <c:pt idx="1119">
                  <c:v>2.3398688795976601E-2</c:v>
                </c:pt>
                <c:pt idx="1120">
                  <c:v>4.91257516897943E-2</c:v>
                </c:pt>
                <c:pt idx="1121">
                  <c:v>8.6950803381582495E-2</c:v>
                </c:pt>
                <c:pt idx="1122">
                  <c:v>1.00746105213976E-2</c:v>
                </c:pt>
                <c:pt idx="1123">
                  <c:v>1.8833244033584499E-2</c:v>
                </c:pt>
                <c:pt idx="1124">
                  <c:v>2.4230463823625599E-2</c:v>
                </c:pt>
                <c:pt idx="1125">
                  <c:v>3.6482822427888098E-2</c:v>
                </c:pt>
                <c:pt idx="1126">
                  <c:v>3.28225655867799E-2</c:v>
                </c:pt>
                <c:pt idx="1127">
                  <c:v>1.02081142842143E-2</c:v>
                </c:pt>
                <c:pt idx="1128">
                  <c:v>-2.18722978598686E-3</c:v>
                </c:pt>
                <c:pt idx="1129">
                  <c:v>-1.0207295591614899E-2</c:v>
                </c:pt>
                <c:pt idx="1130">
                  <c:v>1.03541709809046E-2</c:v>
                </c:pt>
                <c:pt idx="1131">
                  <c:v>3.7912756913609999E-3</c:v>
                </c:pt>
                <c:pt idx="1132">
                  <c:v>8.4571405241385695E-3</c:v>
                </c:pt>
                <c:pt idx="1133">
                  <c:v>1.38510415254225E-2</c:v>
                </c:pt>
                <c:pt idx="1134">
                  <c:v>1.1808199847222299E-2</c:v>
                </c:pt>
                <c:pt idx="1135">
                  <c:v>3.6440758259297899E-3</c:v>
                </c:pt>
                <c:pt idx="1136">
                  <c:v>7.14212835424957E-3</c:v>
                </c:pt>
                <c:pt idx="1137">
                  <c:v>6.2671344183734901E-3</c:v>
                </c:pt>
                <c:pt idx="1138">
                  <c:v>-1.2970697881841299E-2</c:v>
                </c:pt>
                <c:pt idx="1139">
                  <c:v>1.38469229950749E-2</c:v>
                </c:pt>
                <c:pt idx="1140">
                  <c:v>2.9147380816359801E-3</c:v>
                </c:pt>
                <c:pt idx="1141">
                  <c:v>7.4323654741849203E-3</c:v>
                </c:pt>
                <c:pt idx="1142">
                  <c:v>-2.6229928640021899E-3</c:v>
                </c:pt>
                <c:pt idx="1143">
                  <c:v>5.6833002778988104E-3</c:v>
                </c:pt>
                <c:pt idx="1144">
                  <c:v>-1.89432576574476E-3</c:v>
                </c:pt>
                <c:pt idx="1145">
                  <c:v>-9.3260881286184108E-3</c:v>
                </c:pt>
                <c:pt idx="1146">
                  <c:v>2.47747321049924E-3</c:v>
                </c:pt>
                <c:pt idx="1147">
                  <c:v>-7.2865053920139898E-4</c:v>
                </c:pt>
                <c:pt idx="1148">
                  <c:v>-1.8945052062460401E-3</c:v>
                </c:pt>
                <c:pt idx="1149">
                  <c:v>-5.2464215033329303E-3</c:v>
                </c:pt>
                <c:pt idx="1150">
                  <c:v>3.2063146910424299E-3</c:v>
                </c:pt>
                <c:pt idx="1151">
                  <c:v>-6.8496344918445601E-3</c:v>
                </c:pt>
                <c:pt idx="1152">
                  <c:v>2.1862033081628501E-3</c:v>
                </c:pt>
                <c:pt idx="1153">
                  <c:v>8.3073909545629404E-3</c:v>
                </c:pt>
                <c:pt idx="1154">
                  <c:v>-1.53018174187146E-2</c:v>
                </c:pt>
                <c:pt idx="1155">
                  <c:v>8.0164643602569901E-3</c:v>
                </c:pt>
                <c:pt idx="1156">
                  <c:v>2.1424105470725499E-2</c:v>
                </c:pt>
                <c:pt idx="1157">
                  <c:v>2.76850893936965E-3</c:v>
                </c:pt>
                <c:pt idx="1158">
                  <c:v>-9.3252456255127104E-3</c:v>
                </c:pt>
                <c:pt idx="1159">
                  <c:v>-4.5464812129778702E-2</c:v>
                </c:pt>
                <c:pt idx="1160">
                  <c:v>-8.1640626708439495E-3</c:v>
                </c:pt>
                <c:pt idx="1161">
                  <c:v>1.1663898920652E-3</c:v>
                </c:pt>
                <c:pt idx="1162">
                  <c:v>-1.3121733235163301E-3</c:v>
                </c:pt>
                <c:pt idx="1163">
                  <c:v>4.2281695233540801E-3</c:v>
                </c:pt>
                <c:pt idx="1164">
                  <c:v>-4.9569546803128698E-3</c:v>
                </c:pt>
                <c:pt idx="1165">
                  <c:v>1.41426011596933E-2</c:v>
                </c:pt>
                <c:pt idx="1166">
                  <c:v>1.3120145546147899E-2</c:v>
                </c:pt>
                <c:pt idx="1167">
                  <c:v>-1.0057458698827199E-2</c:v>
                </c:pt>
                <c:pt idx="1168">
                  <c:v>7.7260714093083096E-3</c:v>
                </c:pt>
                <c:pt idx="1169">
                  <c:v>2.91527340891666E-3</c:v>
                </c:pt>
                <c:pt idx="1170">
                  <c:v>-8.7455652696112E-4</c:v>
                </c:pt>
                <c:pt idx="1171">
                  <c:v>-3.3524960061569299E-3</c:v>
                </c:pt>
                <c:pt idx="1172">
                  <c:v>2.7695460713989001E-3</c:v>
                </c:pt>
                <c:pt idx="1173">
                  <c:v>1.16609236617632E-3</c:v>
                </c:pt>
                <c:pt idx="1174">
                  <c:v>3.9063638748797501E-2</c:v>
                </c:pt>
                <c:pt idx="1175">
                  <c:v>1.5007401708804E-2</c:v>
                </c:pt>
                <c:pt idx="1176">
                  <c:v>7.5171430194731895E-2</c:v>
                </c:pt>
                <c:pt idx="1177">
                  <c:v>3.9158770618402901E-2</c:v>
                </c:pt>
                <c:pt idx="1178">
                  <c:v>2.2991315685315799E-2</c:v>
                </c:pt>
                <c:pt idx="1179">
                  <c:v>2.6186617474620801E-3</c:v>
                </c:pt>
                <c:pt idx="1180">
                  <c:v>1.32384432754527E-2</c:v>
                </c:pt>
                <c:pt idx="1181">
                  <c:v>-2.1818721335654799E-3</c:v>
                </c:pt>
                <c:pt idx="1182">
                  <c:v>2.6183036883171301E-3</c:v>
                </c:pt>
                <c:pt idx="1183">
                  <c:v>-3.4909801799600298E-3</c:v>
                </c:pt>
                <c:pt idx="1184">
                  <c:v>9.0186803052386896E-3</c:v>
                </c:pt>
                <c:pt idx="1185">
                  <c:v>1.3090452115126199E-3</c:v>
                </c:pt>
                <c:pt idx="1186">
                  <c:v>8.2905111463740695E-3</c:v>
                </c:pt>
                <c:pt idx="1187">
                  <c:v>5.09024273186056E-3</c:v>
                </c:pt>
                <c:pt idx="1188">
                  <c:v>7.2714051990547201E-4</c:v>
                </c:pt>
                <c:pt idx="1189">
                  <c:v>3.49024911653069E-3</c:v>
                </c:pt>
                <c:pt idx="1190">
                  <c:v>3.4901273023933599E-3</c:v>
                </c:pt>
                <c:pt idx="1191">
                  <c:v>-1.0179182698879401E-2</c:v>
                </c:pt>
                <c:pt idx="1192">
                  <c:v>-4.6538143826133499E-3</c:v>
                </c:pt>
                <c:pt idx="1193">
                  <c:v>1.01806927525103E-3</c:v>
                </c:pt>
                <c:pt idx="1194">
                  <c:v>1.13440850050103E-2</c:v>
                </c:pt>
                <c:pt idx="1195">
                  <c:v>9.8885933621362908E-3</c:v>
                </c:pt>
                <c:pt idx="1196">
                  <c:v>5.2346200320184302E-3</c:v>
                </c:pt>
                <c:pt idx="1197">
                  <c:v>-9.3055040602531402E-3</c:v>
                </c:pt>
                <c:pt idx="1198">
                  <c:v>-1.45412032264022E-4</c:v>
                </c:pt>
                <c:pt idx="1199">
                  <c:v>6.2527264795695803E-3</c:v>
                </c:pt>
                <c:pt idx="1200">
                  <c:v>4.6529008655849602E-3</c:v>
                </c:pt>
                <c:pt idx="1201">
                  <c:v>-5.8158554759914199E-3</c:v>
                </c:pt>
                <c:pt idx="1202">
                  <c:v>3.78052592931871E-3</c:v>
                </c:pt>
                <c:pt idx="1203">
                  <c:v>-4.36198039726009E-4</c:v>
                </c:pt>
                <c:pt idx="1204">
                  <c:v>-6.5429991363241099E-3</c:v>
                </c:pt>
                <c:pt idx="1205">
                  <c:v>1.11965311110885E-2</c:v>
                </c:pt>
                <c:pt idx="1206">
                  <c:v>-5.6703354221491996E-3</c:v>
                </c:pt>
                <c:pt idx="1207">
                  <c:v>1.74481752843689E-3</c:v>
                </c:pt>
                <c:pt idx="1208">
                  <c:v>1.3085903138145001E-3</c:v>
                </c:pt>
                <c:pt idx="1209">
                  <c:v>-2.3263523376933098E-3</c:v>
                </c:pt>
                <c:pt idx="1210">
                  <c:v>7.8516217961021092E-3</c:v>
                </c:pt>
                <c:pt idx="1211">
                  <c:v>1.3085008941422799E-3</c:v>
                </c:pt>
                <c:pt idx="1212">
                  <c:v>-2.0935740361926601E-2</c:v>
                </c:pt>
                <c:pt idx="1213">
                  <c:v>1.01792271058276E-3</c:v>
                </c:pt>
                <c:pt idx="1214">
                  <c:v>-1.5414101285187E-2</c:v>
                </c:pt>
                <c:pt idx="1215">
                  <c:v>-2.51608549454897E-2</c:v>
                </c:pt>
                <c:pt idx="1216">
                  <c:v>8.0011288865483605E-3</c:v>
                </c:pt>
                <c:pt idx="1217">
                  <c:v>6.8367813015485996E-3</c:v>
                </c:pt>
                <c:pt idx="1218">
                  <c:v>2.6181627769979901E-3</c:v>
                </c:pt>
                <c:pt idx="1219">
                  <c:v>3.0544432695342599E-3</c:v>
                </c:pt>
                <c:pt idx="1220">
                  <c:v>1.6144421302491201E-2</c:v>
                </c:pt>
                <c:pt idx="1221">
                  <c:v>1.2651693072834499E-2</c:v>
                </c:pt>
                <c:pt idx="1222">
                  <c:v>1.01782354429423E-2</c:v>
                </c:pt>
                <c:pt idx="1223">
                  <c:v>1.78827935540526E-2</c:v>
                </c:pt>
                <c:pt idx="1224">
                  <c:v>1.99146721710627E-2</c:v>
                </c:pt>
                <c:pt idx="1225">
                  <c:v>6.9760141380553198E-3</c:v>
                </c:pt>
                <c:pt idx="1226">
                  <c:v>-1.74388188106726E-3</c:v>
                </c:pt>
                <c:pt idx="1227">
                  <c:v>8.4289094153824698E-3</c:v>
                </c:pt>
                <c:pt idx="1228">
                  <c:v>1.0026650546525099E-2</c:v>
                </c:pt>
                <c:pt idx="1229">
                  <c:v>-1.5982912813210599E-3</c:v>
                </c:pt>
                <c:pt idx="1230">
                  <c:v>1.88891988654857E-3</c:v>
                </c:pt>
                <c:pt idx="1231">
                  <c:v>7.2649392578428701E-3</c:v>
                </c:pt>
                <c:pt idx="1232">
                  <c:v>2.1938522738334399E-2</c:v>
                </c:pt>
                <c:pt idx="1233">
                  <c:v>2.39672998875716E-2</c:v>
                </c:pt>
                <c:pt idx="1234">
                  <c:v>1.93144671167567E-2</c:v>
                </c:pt>
                <c:pt idx="1235">
                  <c:v>1.10347070575663E-2</c:v>
                </c:pt>
                <c:pt idx="1236">
                  <c:v>5.66192226616261E-3</c:v>
                </c:pt>
                <c:pt idx="1237">
                  <c:v>2.61304694338834E-3</c:v>
                </c:pt>
                <c:pt idx="1238">
                  <c:v>2.90330962781022E-4</c:v>
                </c:pt>
                <c:pt idx="1239">
                  <c:v>-2.3226409589023199E-3</c:v>
                </c:pt>
                <c:pt idx="1240">
                  <c:v>2.1484927887581599E-2</c:v>
                </c:pt>
                <c:pt idx="1241">
                  <c:v>-7.8374114481359301E-3</c:v>
                </c:pt>
                <c:pt idx="1242">
                  <c:v>-1.37891193687777E-2</c:v>
                </c:pt>
                <c:pt idx="1243">
                  <c:v>-2.06139472224884E-2</c:v>
                </c:pt>
                <c:pt idx="1244">
                  <c:v>-3.1653289038088499E-2</c:v>
                </c:pt>
                <c:pt idx="1245">
                  <c:v>3.2244289710585697E-2</c:v>
                </c:pt>
                <c:pt idx="1246">
                  <c:v>-1.37937843755626E-2</c:v>
                </c:pt>
                <c:pt idx="1247">
                  <c:v>1.21982919486917E-2</c:v>
                </c:pt>
                <c:pt idx="1248">
                  <c:v>1.4229604838065599E-2</c:v>
                </c:pt>
                <c:pt idx="1249">
                  <c:v>7.6945077184623198E-3</c:v>
                </c:pt>
                <c:pt idx="1250">
                  <c:v>5.6615606164423299E-3</c:v>
                </c:pt>
                <c:pt idx="1251">
                  <c:v>6.5322001175795999E-3</c:v>
                </c:pt>
                <c:pt idx="1252">
                  <c:v>3.4836125061688998E-3</c:v>
                </c:pt>
                <c:pt idx="1253">
                  <c:v>-4.4995094083290299E-3</c:v>
                </c:pt>
                <c:pt idx="1254">
                  <c:v>2.03212794277528E-3</c:v>
                </c:pt>
                <c:pt idx="1255">
                  <c:v>-4.9350675741385002E-3</c:v>
                </c:pt>
                <c:pt idx="1256">
                  <c:v>-4.3546862956570702E-4</c:v>
                </c:pt>
                <c:pt idx="1257">
                  <c:v>-1.0160978937742199E-2</c:v>
                </c:pt>
                <c:pt idx="1258">
                  <c:v>1.8872307066953101E-3</c:v>
                </c:pt>
                <c:pt idx="1259">
                  <c:v>4.3550655945462998E-4</c:v>
                </c:pt>
                <c:pt idx="1260">
                  <c:v>1.0452111907278201E-2</c:v>
                </c:pt>
                <c:pt idx="1261">
                  <c:v>2.2643875702540801E-2</c:v>
                </c:pt>
                <c:pt idx="1262">
                  <c:v>-7.6913699926278896E-3</c:v>
                </c:pt>
                <c:pt idx="1263">
                  <c:v>1.7706024837779399E-2</c:v>
                </c:pt>
                <c:pt idx="1264">
                  <c:v>1.74126790422446E-3</c:v>
                </c:pt>
                <c:pt idx="1265">
                  <c:v>-2.0314438487154698E-3</c:v>
                </c:pt>
                <c:pt idx="1266">
                  <c:v>1.1608486383971001E-3</c:v>
                </c:pt>
                <c:pt idx="1267">
                  <c:v>8.4160549307199101E-3</c:v>
                </c:pt>
                <c:pt idx="1268">
                  <c:v>1.0591729455309401E-2</c:v>
                </c:pt>
                <c:pt idx="1269">
                  <c:v>-2.1181215453582699E-2</c:v>
                </c:pt>
                <c:pt idx="1270">
                  <c:v>-7.54559279337845E-3</c:v>
                </c:pt>
                <c:pt idx="1271">
                  <c:v>-1.55276799034091E-2</c:v>
                </c:pt>
                <c:pt idx="1272">
                  <c:v>-3.3382439385472799E-2</c:v>
                </c:pt>
                <c:pt idx="1273">
                  <c:v>-3.80396512548003E-2</c:v>
                </c:pt>
                <c:pt idx="1274">
                  <c:v>-6.9717484418868499E-3</c:v>
                </c:pt>
                <c:pt idx="1275">
                  <c:v>-1.8883135181459699E-3</c:v>
                </c:pt>
                <c:pt idx="1276">
                  <c:v>5.6650475282961901E-3</c:v>
                </c:pt>
                <c:pt idx="1277">
                  <c:v>-2.1206412470532499E-2</c:v>
                </c:pt>
                <c:pt idx="1278">
                  <c:v>3.6029491882468297E-2</c:v>
                </c:pt>
                <c:pt idx="1279">
                  <c:v>3.48546922403289E-3</c:v>
                </c:pt>
                <c:pt idx="1280">
                  <c:v>0</c:v>
                </c:pt>
                <c:pt idx="1281">
                  <c:v>-8.8585921809127798E-3</c:v>
                </c:pt>
                <c:pt idx="1282">
                  <c:v>-9.2950840624164907E-3</c:v>
                </c:pt>
                <c:pt idx="1283">
                  <c:v>-1.6267909225066501E-2</c:v>
                </c:pt>
                <c:pt idx="1284">
                  <c:v>-1.0169097565227499E-3</c:v>
                </c:pt>
                <c:pt idx="1291">
                  <c:v>4.2129057282443401E-3</c:v>
                </c:pt>
                <c:pt idx="1296">
                  <c:v>3.03630784965482E-2</c:v>
                </c:pt>
                <c:pt idx="1297">
                  <c:v>1.3942443848985899E-2</c:v>
                </c:pt>
                <c:pt idx="1298">
                  <c:v>6.2441823824024396E-3</c:v>
                </c:pt>
                <c:pt idx="1299">
                  <c:v>7.4054283241660902E-3</c:v>
                </c:pt>
                <c:pt idx="1300">
                  <c:v>8.71162348363304E-4</c:v>
                </c:pt>
                <c:pt idx="1301">
                  <c:v>9.1471249715059794E-3</c:v>
                </c:pt>
                <c:pt idx="1302">
                  <c:v>4.0650170440357496E-3</c:v>
                </c:pt>
                <c:pt idx="1303">
                  <c:v>5.8069311530242499E-3</c:v>
                </c:pt>
                <c:pt idx="1304">
                  <c:v>2.6129672856495798E-3</c:v>
                </c:pt>
                <c:pt idx="1305">
                  <c:v>5.5161201352900997E-3</c:v>
                </c:pt>
                <c:pt idx="1306">
                  <c:v>7.5479585675135904E-3</c:v>
                </c:pt>
                <c:pt idx="1307">
                  <c:v>-4.4994049174141501E-3</c:v>
                </c:pt>
                <c:pt idx="1308">
                  <c:v>2.4675266238865299E-3</c:v>
                </c:pt>
                <c:pt idx="1309">
                  <c:v>8.1281224327470394E-3</c:v>
                </c:pt>
                <c:pt idx="1310">
                  <c:v>3.9185976645157898E-3</c:v>
                </c:pt>
                <c:pt idx="1311">
                  <c:v>5.3697197151436303E-3</c:v>
                </c:pt>
                <c:pt idx="1312">
                  <c:v>5.6596709264155696E-3</c:v>
                </c:pt>
                <c:pt idx="1313">
                  <c:v>-1.03029203700345E-2</c:v>
                </c:pt>
                <c:pt idx="1314">
                  <c:v>6.675819311694E-3</c:v>
                </c:pt>
                <c:pt idx="1315">
                  <c:v>4.6437382092584497E-3</c:v>
                </c:pt>
                <c:pt idx="1316">
                  <c:v>-7.2555040253536305E-4</c:v>
                </c:pt>
                <c:pt idx="1317">
                  <c:v>7.9811123348816695E-3</c:v>
                </c:pt>
                <c:pt idx="1318">
                  <c:v>-2.9019910560635698E-4</c:v>
                </c:pt>
                <c:pt idx="1319">
                  <c:v>6.0941989030441996E-3</c:v>
                </c:pt>
                <c:pt idx="1320">
                  <c:v>8.4152856409110497E-3</c:v>
                </c:pt>
                <c:pt idx="1321">
                  <c:v>4.2072887650882098E-3</c:v>
                </c:pt>
                <c:pt idx="1322">
                  <c:v>-3.6268204825412099E-3</c:v>
                </c:pt>
                <c:pt idx="1323">
                  <c:v>2.1761712153481002E-3</c:v>
                </c:pt>
                <c:pt idx="1324">
                  <c:v>-1.0155244676113E-2</c:v>
                </c:pt>
                <c:pt idx="1325">
                  <c:v>-7.6897518821755903E-3</c:v>
                </c:pt>
                <c:pt idx="1326">
                  <c:v>-1.2043367731900101E-2</c:v>
                </c:pt>
                <c:pt idx="1327">
                  <c:v>0</c:v>
                </c:pt>
                <c:pt idx="1328">
                  <c:v>5.0791402611839002E-3</c:v>
                </c:pt>
                <c:pt idx="1329">
                  <c:v>-1.0302875518046E-2</c:v>
                </c:pt>
                <c:pt idx="1330">
                  <c:v>-1.2771076993630399E-2</c:v>
                </c:pt>
                <c:pt idx="1331">
                  <c:v>-1.0160108800250801E-3</c:v>
                </c:pt>
                <c:pt idx="1332">
                  <c:v>-8.4184613955486706E-3</c:v>
                </c:pt>
                <c:pt idx="1333">
                  <c:v>-3.4837945490228E-3</c:v>
                </c:pt>
                <c:pt idx="1334">
                  <c:v>-1.5677621646730901E-2</c:v>
                </c:pt>
                <c:pt idx="1335">
                  <c:v>-4.3555777528703302E-4</c:v>
                </c:pt>
                <c:pt idx="1336">
                  <c:v>-2.03261180453824E-3</c:v>
                </c:pt>
                <c:pt idx="1337">
                  <c:v>1.4518950860610799E-4</c:v>
                </c:pt>
                <c:pt idx="1338">
                  <c:v>-6.2431398056786401E-3</c:v>
                </c:pt>
                <c:pt idx="1339">
                  <c:v>-1.8875787156624E-3</c:v>
                </c:pt>
                <c:pt idx="1340">
                  <c:v>-7.1148540728909497E-3</c:v>
                </c:pt>
                <c:pt idx="1341">
                  <c:v>-8.2770518012752498E-3</c:v>
                </c:pt>
                <c:pt idx="1342">
                  <c:v>-5.6637147578979799E-3</c:v>
                </c:pt>
                <c:pt idx="1343">
                  <c:v>-5.3735721910377499E-3</c:v>
                </c:pt>
                <c:pt idx="1344">
                  <c:v>-9.4405665501846002E-3</c:v>
                </c:pt>
                <c:pt idx="1345">
                  <c:v>-4.2413933848788499E-2</c:v>
                </c:pt>
                <c:pt idx="1346">
                  <c:v>-6.6844822650513501E-3</c:v>
                </c:pt>
                <c:pt idx="1347">
                  <c:v>9.5914200388016492E-3</c:v>
                </c:pt>
                <c:pt idx="1348">
                  <c:v>-1.08982956518707E-2</c:v>
                </c:pt>
                <c:pt idx="1349">
                  <c:v>4.3597934039232298E-3</c:v>
                </c:pt>
                <c:pt idx="1350">
                  <c:v>-1.2061569224688099E-2</c:v>
                </c:pt>
                <c:pt idx="1351">
                  <c:v>-5.3048239016471099E-2</c:v>
                </c:pt>
                <c:pt idx="1352">
                  <c:v>1.36689894254371E-2</c:v>
                </c:pt>
                <c:pt idx="1353">
                  <c:v>7.8077065116563094E-2</c:v>
                </c:pt>
                <c:pt idx="1354">
                  <c:v>2.8184606265408901E-2</c:v>
                </c:pt>
                <c:pt idx="1355">
                  <c:v>2.788618370314E-2</c:v>
                </c:pt>
                <c:pt idx="1356">
                  <c:v>9.4380032089210909E-3</c:v>
                </c:pt>
                <c:pt idx="1357">
                  <c:v>2.2358697388097599E-2</c:v>
                </c:pt>
                <c:pt idx="1358">
                  <c:v>8.2447410744871705E-2</c:v>
                </c:pt>
                <c:pt idx="1359">
                  <c:v>1.49385344572526E-2</c:v>
                </c:pt>
                <c:pt idx="1360">
                  <c:v>2.58122521189974E-2</c:v>
                </c:pt>
                <c:pt idx="1361">
                  <c:v>1.18879689405065E-2</c:v>
                </c:pt>
                <c:pt idx="1362">
                  <c:v>2.1453783766153801E-2</c:v>
                </c:pt>
                <c:pt idx="1363">
                  <c:v>2.4347720227303402E-2</c:v>
                </c:pt>
                <c:pt idx="1364">
                  <c:v>3.2745507997293401E-2</c:v>
                </c:pt>
                <c:pt idx="1365">
                  <c:v>2.0567876164004201E-2</c:v>
                </c:pt>
                <c:pt idx="1366">
                  <c:v>3.02662123355813E-2</c:v>
                </c:pt>
                <c:pt idx="1367">
                  <c:v>-5.5012826674850999E-3</c:v>
                </c:pt>
                <c:pt idx="1368">
                  <c:v>1.9545105760739E-2</c:v>
                </c:pt>
                <c:pt idx="1369">
                  <c:v>-1.73700323516853E-3</c:v>
                </c:pt>
                <c:pt idx="1370">
                  <c:v>7.9614031176854592E-3</c:v>
                </c:pt>
                <c:pt idx="1371">
                  <c:v>1.36056784891328E-2</c:v>
                </c:pt>
                <c:pt idx="1372">
                  <c:v>9.9857883418091892E-3</c:v>
                </c:pt>
                <c:pt idx="1373">
                  <c:v>1.7798975763004501E-2</c:v>
                </c:pt>
                <c:pt idx="1374">
                  <c:v>1.86638965007364E-2</c:v>
                </c:pt>
                <c:pt idx="1375">
                  <c:v>3.0522072087058798E-2</c:v>
                </c:pt>
                <c:pt idx="1376">
                  <c:v>2.3426857590735699E-2</c:v>
                </c:pt>
                <c:pt idx="1377">
                  <c:v>1.87949271045981E-2</c:v>
                </c:pt>
                <c:pt idx="1378">
                  <c:v>9.8293452210590805E-3</c:v>
                </c:pt>
                <c:pt idx="1379">
                  <c:v>2.1680248137666701E-3</c:v>
                </c:pt>
                <c:pt idx="1380">
                  <c:v>-6.7929971426052404E-3</c:v>
                </c:pt>
                <c:pt idx="1381">
                  <c:v>1.06960837879169E-2</c:v>
                </c:pt>
                <c:pt idx="1382">
                  <c:v>1.06949398481897E-2</c:v>
                </c:pt>
                <c:pt idx="1383">
                  <c:v>9.8267316001676291E-3</c:v>
                </c:pt>
                <c:pt idx="1384">
                  <c:v>8.5252970126781305E-3</c:v>
                </c:pt>
                <c:pt idx="1385">
                  <c:v>2.8896848365233001E-4</c:v>
                </c:pt>
                <c:pt idx="1386">
                  <c:v>1.7482542741927301E-2</c:v>
                </c:pt>
                <c:pt idx="1387">
                  <c:v>2.2824453946608099E-2</c:v>
                </c:pt>
                <c:pt idx="1388">
                  <c:v>1.90641798503173E-2</c:v>
                </c:pt>
                <c:pt idx="1389">
                  <c:v>1.40066134319091E-2</c:v>
                </c:pt>
                <c:pt idx="1390">
                  <c:v>1.8913498896231298E-2</c:v>
                </c:pt>
                <c:pt idx="1391">
                  <c:v>3.6087638107390997E-2</c:v>
                </c:pt>
                <c:pt idx="1392">
                  <c:v>1.8470205250155799E-2</c:v>
                </c:pt>
                <c:pt idx="1393">
                  <c:v>-5.77087324853997E-4</c:v>
                </c:pt>
                <c:pt idx="1394">
                  <c:v>2.3083626206840801E-2</c:v>
                </c:pt>
                <c:pt idx="1395">
                  <c:v>1.25488250261073E-2</c:v>
                </c:pt>
                <c:pt idx="1396">
                  <c:v>1.49990120843002E-2</c:v>
                </c:pt>
                <c:pt idx="1397">
                  <c:v>5.7679856607876501E-3</c:v>
                </c:pt>
                <c:pt idx="1398">
                  <c:v>1.7302958950171799E-3</c:v>
                </c:pt>
                <c:pt idx="1399">
                  <c:v>-0.31981082425544499</c:v>
                </c:pt>
                <c:pt idx="1400">
                  <c:v>0.31534014063013099</c:v>
                </c:pt>
                <c:pt idx="1401">
                  <c:v>-5.7678692193333201E-4</c:v>
                </c:pt>
                <c:pt idx="1402">
                  <c:v>2.6532351444066501E-2</c:v>
                </c:pt>
                <c:pt idx="1403">
                  <c:v>1.9893985240969501E-2</c:v>
                </c:pt>
                <c:pt idx="1404">
                  <c:v>2.5943515202179299E-3</c:v>
                </c:pt>
                <c:pt idx="1405">
                  <c:v>1.4124436283659E-2</c:v>
                </c:pt>
                <c:pt idx="1406">
                  <c:v>-7.2053273308153099E-4</c:v>
                </c:pt>
                <c:pt idx="1407">
                  <c:v>5.7643033983450697E-3</c:v>
                </c:pt>
                <c:pt idx="1408">
                  <c:v>3.8906805232533002E-3</c:v>
                </c:pt>
                <c:pt idx="1409">
                  <c:v>1.36888988793835E-2</c:v>
                </c:pt>
                <c:pt idx="1410">
                  <c:v>1.3110729475225E-2</c:v>
                </c:pt>
                <c:pt idx="1411">
                  <c:v>1.41173962335363E-2</c:v>
                </c:pt>
                <c:pt idx="1412">
                  <c:v>1.44034729654014E-2</c:v>
                </c:pt>
                <c:pt idx="1413">
                  <c:v>1.6705622450052301E-2</c:v>
                </c:pt>
                <c:pt idx="1414">
                  <c:v>2.95179361059075E-2</c:v>
                </c:pt>
                <c:pt idx="1415">
                  <c:v>6.6215823278604497E-3</c:v>
                </c:pt>
                <c:pt idx="1416">
                  <c:v>-1.87119284225556E-3</c:v>
                </c:pt>
                <c:pt idx="1417">
                  <c:v>1.58334664783924E-3</c:v>
                </c:pt>
                <c:pt idx="1418">
                  <c:v>9.4999294702205993E-3</c:v>
                </c:pt>
                <c:pt idx="1419">
                  <c:v>1.41046159514571E-2</c:v>
                </c:pt>
                <c:pt idx="1420">
                  <c:v>6.1878872825964996E-3</c:v>
                </c:pt>
                <c:pt idx="1421">
                  <c:v>7.0508771147235298E-3</c:v>
                </c:pt>
                <c:pt idx="1422">
                  <c:v>1.30935628591737E-2</c:v>
                </c:pt>
                <c:pt idx="1423">
                  <c:v>1.46743798276192E-2</c:v>
                </c:pt>
                <c:pt idx="1424">
                  <c:v>1.5391453571752201E-2</c:v>
                </c:pt>
                <c:pt idx="1425">
                  <c:v>8.0541005439394298E-3</c:v>
                </c:pt>
                <c:pt idx="1426">
                  <c:v>5.7524656505894799E-3</c:v>
                </c:pt>
                <c:pt idx="1427">
                  <c:v>-5.7521347610131803E-3</c:v>
                </c:pt>
                <c:pt idx="1428">
                  <c:v>-1.0066814888531599E-3</c:v>
                </c:pt>
                <c:pt idx="1429">
                  <c:v>3.0200748690941402E-3</c:v>
                </c:pt>
                <c:pt idx="1430">
                  <c:v>4.7456886137987398E-3</c:v>
                </c:pt>
                <c:pt idx="1431">
                  <c:v>2.0563674771822301E-2</c:v>
                </c:pt>
                <c:pt idx="1432">
                  <c:v>3.5943089150362898E-3</c:v>
                </c:pt>
                <c:pt idx="1433">
                  <c:v>1.23639782681517E-2</c:v>
                </c:pt>
                <c:pt idx="1434">
                  <c:v>-3.3062365684139402E-3</c:v>
                </c:pt>
                <c:pt idx="1435">
                  <c:v>2.5875750396761499E-3</c:v>
                </c:pt>
                <c:pt idx="1436">
                  <c:v>6.4687702149069199E-3</c:v>
                </c:pt>
                <c:pt idx="1437">
                  <c:v>7.9057633014467492E-3</c:v>
                </c:pt>
                <c:pt idx="1438">
                  <c:v>-1.6385195831836102E-2</c:v>
                </c:pt>
                <c:pt idx="1439">
                  <c:v>2.8750668453041503E-4</c:v>
                </c:pt>
                <c:pt idx="1440">
                  <c:v>-5.8938700876030297E-3</c:v>
                </c:pt>
                <c:pt idx="1441">
                  <c:v>-6.3255016913529001E-3</c:v>
                </c:pt>
                <c:pt idx="1442">
                  <c:v>1.15016397025101E-3</c:v>
                </c:pt>
                <c:pt idx="1443">
                  <c:v>3.59422106759867E-3</c:v>
                </c:pt>
                <c:pt idx="1444">
                  <c:v>5.0317286431871798E-3</c:v>
                </c:pt>
                <c:pt idx="1445">
                  <c:v>5.4627447992513199E-3</c:v>
                </c:pt>
                <c:pt idx="1446">
                  <c:v>5.1749492208107697E-3</c:v>
                </c:pt>
                <c:pt idx="1447">
                  <c:v>4.7434579808680504E-3</c:v>
                </c:pt>
                <c:pt idx="1448">
                  <c:v>1.2648621300278299E-2</c:v>
                </c:pt>
                <c:pt idx="1449">
                  <c:v>-1.5808777033008701E-3</c:v>
                </c:pt>
                <c:pt idx="1450">
                  <c:v>-1.12100372949318E-2</c:v>
                </c:pt>
                <c:pt idx="1451">
                  <c:v>5.4619125030363896E-3</c:v>
                </c:pt>
                <c:pt idx="1452">
                  <c:v>9.9171415636026498E-3</c:v>
                </c:pt>
                <c:pt idx="1453">
                  <c:v>1.30778317817181E-2</c:v>
                </c:pt>
                <c:pt idx="1454">
                  <c:v>1.1495491611883501E-2</c:v>
                </c:pt>
                <c:pt idx="1455">
                  <c:v>6.0344394077628798E-3</c:v>
                </c:pt>
                <c:pt idx="1456">
                  <c:v>4.7410591526146897E-3</c:v>
                </c:pt>
                <c:pt idx="1457">
                  <c:v>3.16055625790139E-3</c:v>
                </c:pt>
                <c:pt idx="1458">
                  <c:v>1.12052544023721E-2</c:v>
                </c:pt>
                <c:pt idx="1459">
                  <c:v>-7.4693326438564703E-3</c:v>
                </c:pt>
                <c:pt idx="1460">
                  <c:v>-1.6232646869541199E-2</c:v>
                </c:pt>
                <c:pt idx="1461">
                  <c:v>-9.9135794487187796E-3</c:v>
                </c:pt>
                <c:pt idx="1462">
                  <c:v>-8.9087371721369192E-3</c:v>
                </c:pt>
                <c:pt idx="1463">
                  <c:v>3.30514855924263E-3</c:v>
                </c:pt>
                <c:pt idx="1464">
                  <c:v>2.6296617220404401E-2</c:v>
                </c:pt>
                <c:pt idx="1465">
                  <c:v>-4.3097875274748998E-4</c:v>
                </c:pt>
                <c:pt idx="1466">
                  <c:v>1.2354777491894E-2</c:v>
                </c:pt>
                <c:pt idx="1467">
                  <c:v>1.20659663618095E-2</c:v>
                </c:pt>
                <c:pt idx="1468">
                  <c:v>1.01973840119381E-2</c:v>
                </c:pt>
                <c:pt idx="1469">
                  <c:v>7.8985765328982906E-3</c:v>
                </c:pt>
                <c:pt idx="1470">
                  <c:v>2.29758624205358E-2</c:v>
                </c:pt>
                <c:pt idx="1471">
                  <c:v>2.1534923184928999E-3</c:v>
                </c:pt>
                <c:pt idx="1472">
                  <c:v>2.19651486308391E-2</c:v>
                </c:pt>
                <c:pt idx="1473">
                  <c:v>2.0094415044401501E-2</c:v>
                </c:pt>
                <c:pt idx="1474">
                  <c:v>2.7265513000627102E-3</c:v>
                </c:pt>
                <c:pt idx="1475">
                  <c:v>1.82243460042763E-2</c:v>
                </c:pt>
                <c:pt idx="1476">
                  <c:v>-1.2912537643634001E-3</c:v>
                </c:pt>
                <c:pt idx="1477">
                  <c:v>1.4921347282880099E-2</c:v>
                </c:pt>
                <c:pt idx="1478">
                  <c:v>7.3161074865297597E-3</c:v>
                </c:pt>
                <c:pt idx="1479">
                  <c:v>-5.0204907744895999E-3</c:v>
                </c:pt>
                <c:pt idx="1480">
                  <c:v>4.4469436586583398E-3</c:v>
                </c:pt>
                <c:pt idx="1481">
                  <c:v>1.4774671909045399E-2</c:v>
                </c:pt>
                <c:pt idx="1482">
                  <c:v>1.47724893222152E-2</c:v>
                </c:pt>
                <c:pt idx="1483">
                  <c:v>4.34505158852505E-2</c:v>
                </c:pt>
                <c:pt idx="1484">
                  <c:v>2.39375731027682E-2</c:v>
                </c:pt>
                <c:pt idx="1485">
                  <c:v>1.41871412910299E-2</c:v>
                </c:pt>
                <c:pt idx="1486">
                  <c:v>0.24014420114799201</c:v>
                </c:pt>
                <c:pt idx="1487">
                  <c:v>6.7753970182535497E-2</c:v>
                </c:pt>
                <c:pt idx="1488">
                  <c:v>2.4569182246194601E-2</c:v>
                </c:pt>
                <c:pt idx="1489">
                  <c:v>2.7419327198258899E-2</c:v>
                </c:pt>
                <c:pt idx="1490">
                  <c:v>1.2849286436293199E-2</c:v>
                </c:pt>
                <c:pt idx="1491">
                  <c:v>1.0563611498919399E-2</c:v>
                </c:pt>
                <c:pt idx="1492">
                  <c:v>1.0134286432046001E-2</c:v>
                </c:pt>
                <c:pt idx="1493">
                  <c:v>1.0418703428038901E-2</c:v>
                </c:pt>
                <c:pt idx="1494">
                  <c:v>2.0835236094620499E-2</c:v>
                </c:pt>
                <c:pt idx="1495">
                  <c:v>1.6407897477749501E-2</c:v>
                </c:pt>
                <c:pt idx="1496">
                  <c:v>1.7118475542691299E-2</c:v>
                </c:pt>
                <c:pt idx="1497">
                  <c:v>1.1838252388688301E-2</c:v>
                </c:pt>
                <c:pt idx="1498">
                  <c:v>3.9503707929264102E-2</c:v>
                </c:pt>
                <c:pt idx="1499">
                  <c:v>3.1504953120344598E-2</c:v>
                </c:pt>
                <c:pt idx="1500">
                  <c:v>3.5627862698767799E-3</c:v>
                </c:pt>
                <c:pt idx="1501">
                  <c:v>1.9523373182865601E-2</c:v>
                </c:pt>
                <c:pt idx="1502">
                  <c:v>2.3224004787279501E-2</c:v>
                </c:pt>
                <c:pt idx="1503">
                  <c:v>1.0113628755753E-2</c:v>
                </c:pt>
                <c:pt idx="1504">
                  <c:v>4.2017165792614698E-2</c:v>
                </c:pt>
                <c:pt idx="1505">
                  <c:v>1.6087951263473701E-2</c:v>
                </c:pt>
                <c:pt idx="1506">
                  <c:v>8.1138559036130806E-2</c:v>
                </c:pt>
                <c:pt idx="1507">
                  <c:v>4.2669883027627301E-4</c:v>
                </c:pt>
                <c:pt idx="1508">
                  <c:v>8.6761725278242004E-3</c:v>
                </c:pt>
                <c:pt idx="1509">
                  <c:v>4.9776999044281603E-3</c:v>
                </c:pt>
                <c:pt idx="1510">
                  <c:v>2.7589306157392701E-2</c:v>
                </c:pt>
                <c:pt idx="1511">
                  <c:v>-2.1183880346619499E-2</c:v>
                </c:pt>
                <c:pt idx="1512">
                  <c:v>1.99085345043344E-3</c:v>
                </c:pt>
                <c:pt idx="1513">
                  <c:v>-4.4082305931203202E-3</c:v>
                </c:pt>
                <c:pt idx="1514">
                  <c:v>2.1188881099091401E-2</c:v>
                </c:pt>
                <c:pt idx="1515">
                  <c:v>-3.3269448409606599E-2</c:v>
                </c:pt>
                <c:pt idx="1516">
                  <c:v>5.6889778897874297E-4</c:v>
                </c:pt>
                <c:pt idx="1517">
                  <c:v>3.2711436771637202E-2</c:v>
                </c:pt>
                <c:pt idx="1518">
                  <c:v>-2.03313295836485E-2</c:v>
                </c:pt>
                <c:pt idx="1519">
                  <c:v>3.68313649646973E-2</c:v>
                </c:pt>
                <c:pt idx="1520">
                  <c:v>2.0754438038051701E-2</c:v>
                </c:pt>
                <c:pt idx="1521">
                  <c:v>1.1512059237361601E-2</c:v>
                </c:pt>
                <c:pt idx="1522">
                  <c:v>-2.9558428344259102E-2</c:v>
                </c:pt>
                <c:pt idx="1523">
                  <c:v>6.3967430627321501E-3</c:v>
                </c:pt>
                <c:pt idx="1524">
                  <c:v>6.5669028098384194E-2</c:v>
                </c:pt>
                <c:pt idx="1525">
                  <c:v>-4.40347164022216E-3</c:v>
                </c:pt>
                <c:pt idx="1526">
                  <c:v>2.14501128616865E-2</c:v>
                </c:pt>
                <c:pt idx="1527">
                  <c:v>2.3575861726150699E-2</c:v>
                </c:pt>
                <c:pt idx="1528">
                  <c:v>1.44829583856329E-2</c:v>
                </c:pt>
                <c:pt idx="1529">
                  <c:v>2.5838399268574501E-2</c:v>
                </c:pt>
                <c:pt idx="1530">
                  <c:v>2.8386510730101101E-2</c:v>
                </c:pt>
                <c:pt idx="1531">
                  <c:v>1.13513820307622E-2</c:v>
                </c:pt>
                <c:pt idx="1532">
                  <c:v>1.16338459792293E-2</c:v>
                </c:pt>
                <c:pt idx="1533">
                  <c:v>1.0072036338772201E-2</c:v>
                </c:pt>
                <c:pt idx="1534">
                  <c:v>1.00710219817785E-2</c:v>
                </c:pt>
                <c:pt idx="1535">
                  <c:v>6.5242304244720996E-3</c:v>
                </c:pt>
                <c:pt idx="1536">
                  <c:v>3.4037242416076899E-3</c:v>
                </c:pt>
                <c:pt idx="1537">
                  <c:v>6.3817657353070498E-3</c:v>
                </c:pt>
                <c:pt idx="1538">
                  <c:v>1.29045249504027E-2</c:v>
                </c:pt>
                <c:pt idx="1539">
                  <c:v>7.9402214754632997E-3</c:v>
                </c:pt>
                <c:pt idx="1540">
                  <c:v>1.7155187813862001E-2</c:v>
                </c:pt>
                <c:pt idx="1541">
                  <c:v>1.1907343854322201E-2</c:v>
                </c:pt>
                <c:pt idx="1542">
                  <c:v>7.3703352510378697E-3</c:v>
                </c:pt>
                <c:pt idx="1543">
                  <c:v>0.336884533782702</c:v>
                </c:pt>
                <c:pt idx="1544">
                  <c:v>0.411746426351771</c:v>
                </c:pt>
                <c:pt idx="1545">
                  <c:v>-1.9694039036398801E-3</c:v>
                </c:pt>
                <c:pt idx="1546">
                  <c:v>-3.2355129905846602E-3</c:v>
                </c:pt>
                <c:pt idx="1547">
                  <c:v>3.7983337975741301E-3</c:v>
                </c:pt>
                <c:pt idx="1548">
                  <c:v>8.8624422358675702E-3</c:v>
                </c:pt>
                <c:pt idx="1549">
                  <c:v>1.3362815925100699E-2</c:v>
                </c:pt>
                <c:pt idx="1550">
                  <c:v>5.0631273531236004E-3</c:v>
                </c:pt>
                <c:pt idx="1551">
                  <c:v>6.0473181550335497E-3</c:v>
                </c:pt>
                <c:pt idx="1552">
                  <c:v>-7.8751008997302793E-3</c:v>
                </c:pt>
                <c:pt idx="1553">
                  <c:v>-1.4063787715562701E-4</c:v>
                </c:pt>
                <c:pt idx="1554">
                  <c:v>8.2976464218157808E-3</c:v>
                </c:pt>
              </c:numCache>
            </c:numRef>
          </c:val>
          <c:smooth val="0"/>
          <c:extLst>
            <c:ext xmlns:c16="http://schemas.microsoft.com/office/drawing/2014/chart" uri="{C3380CC4-5D6E-409C-BE32-E72D297353CC}">
              <c16:uniqueId val="{00000004-A441-438F-AEF0-E253DF9A51B5}"/>
            </c:ext>
          </c:extLst>
        </c:ser>
        <c:ser>
          <c:idx val="5"/>
          <c:order val="5"/>
          <c:tx>
            <c:strRef>
              <c:f>Sheet1!$G$1</c:f>
              <c:strCache>
                <c:ptCount val="1"/>
                <c:pt idx="0">
                  <c:v>lallimusic</c:v>
                </c:pt>
              </c:strCache>
            </c:strRef>
          </c:tx>
          <c:spPr>
            <a:ln w="28575" cap="rnd">
              <a:solidFill>
                <a:schemeClr val="accent6"/>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Sheet1!$G$2:$G$1556</c:f>
              <c:numCache>
                <c:formatCode>General</c:formatCode>
                <c:ptCount val="1555"/>
                <c:pt idx="837">
                  <c:v>-3.4521446448606201E-3</c:v>
                </c:pt>
                <c:pt idx="838">
                  <c:v>-5.0057825419018501E-2</c:v>
                </c:pt>
                <c:pt idx="839">
                  <c:v>-1.2829116172581201E-2</c:v>
                </c:pt>
                <c:pt idx="840">
                  <c:v>-7.4023628342166801E-3</c:v>
                </c:pt>
                <c:pt idx="841">
                  <c:v>0.183838952142649</c:v>
                </c:pt>
                <c:pt idx="842">
                  <c:v>0.10295794734366</c:v>
                </c:pt>
                <c:pt idx="843">
                  <c:v>-8.61201400559535E-3</c:v>
                </c:pt>
                <c:pt idx="844">
                  <c:v>9.59707067873437E-3</c:v>
                </c:pt>
                <c:pt idx="845">
                  <c:v>2.50976223693632E-2</c:v>
                </c:pt>
                <c:pt idx="846">
                  <c:v>-3.4439073588920502E-3</c:v>
                </c:pt>
                <c:pt idx="847">
                  <c:v>-3.4440259679558E-3</c:v>
                </c:pt>
                <c:pt idx="848">
                  <c:v>4.5265900262492997E-2</c:v>
                </c:pt>
                <c:pt idx="849">
                  <c:v>1.03277588025701E-2</c:v>
                </c:pt>
                <c:pt idx="850">
                  <c:v>-1.13101867901936E-2</c:v>
                </c:pt>
                <c:pt idx="851">
                  <c:v>4.1803244423570104E-3</c:v>
                </c:pt>
                <c:pt idx="852">
                  <c:v>-1.9425401540262201E-2</c:v>
                </c:pt>
                <c:pt idx="853">
                  <c:v>-5.4106565339826097E-3</c:v>
                </c:pt>
                <c:pt idx="854">
                  <c:v>-3.9352358559015003E-3</c:v>
                </c:pt>
                <c:pt idx="855">
                  <c:v>0.14782311402548701</c:v>
                </c:pt>
                <c:pt idx="856">
                  <c:v>2.0875903803835302E-2</c:v>
                </c:pt>
                <c:pt idx="857">
                  <c:v>-4.9109521599595297E-3</c:v>
                </c:pt>
                <c:pt idx="858">
                  <c:v>5.6478723482625403E-3</c:v>
                </c:pt>
                <c:pt idx="859">
                  <c:v>-2.4554579920246702E-3</c:v>
                </c:pt>
                <c:pt idx="860">
                  <c:v>0</c:v>
                </c:pt>
                <c:pt idx="861">
                  <c:v>-6.1387957156116904E-3</c:v>
                </c:pt>
                <c:pt idx="862">
                  <c:v>2.1855454409276501E-2</c:v>
                </c:pt>
                <c:pt idx="863">
                  <c:v>-7.36539736318774E-4</c:v>
                </c:pt>
                <c:pt idx="864">
                  <c:v>-1.3257812902798099E-2</c:v>
                </c:pt>
                <c:pt idx="865">
                  <c:v>-4.1743093359656001E-3</c:v>
                </c:pt>
                <c:pt idx="866">
                  <c:v>-1.2523450775471699E-2</c:v>
                </c:pt>
                <c:pt idx="867">
                  <c:v>-1.17882534965679E-2</c:v>
                </c:pt>
                <c:pt idx="868">
                  <c:v>-1.35089662693393E-2</c:v>
                </c:pt>
                <c:pt idx="869">
                  <c:v>-1.0071680889845299E-2</c:v>
                </c:pt>
                <c:pt idx="870">
                  <c:v>-1.69516092973435E-2</c:v>
                </c:pt>
                <c:pt idx="871">
                  <c:v>-5.4057773016325398E-3</c:v>
                </c:pt>
                <c:pt idx="872">
                  <c:v>-8.1091043125691101E-3</c:v>
                </c:pt>
                <c:pt idx="873">
                  <c:v>-1.3762020264574799E-2</c:v>
                </c:pt>
                <c:pt idx="874">
                  <c:v>3.7850764757496998E-2</c:v>
                </c:pt>
                <c:pt idx="875">
                  <c:v>-2.4569119074235602E-4</c:v>
                </c:pt>
                <c:pt idx="876">
                  <c:v>1.4250124074356199E-2</c:v>
                </c:pt>
                <c:pt idx="877">
                  <c:v>1.22828393994183E-3</c:v>
                </c:pt>
                <c:pt idx="878">
                  <c:v>2.9478452479506298E-3</c:v>
                </c:pt>
                <c:pt idx="879">
                  <c:v>-2.4564652938301E-4</c:v>
                </c:pt>
                <c:pt idx="880">
                  <c:v>-1.20367095075266E-2</c:v>
                </c:pt>
                <c:pt idx="881">
                  <c:v>-4.6678573797596804E-3</c:v>
                </c:pt>
                <c:pt idx="882">
                  <c:v>1.22844086285686E-2</c:v>
                </c:pt>
                <c:pt idx="883">
                  <c:v>1.0808951777335599E-2</c:v>
                </c:pt>
                <c:pt idx="884">
                  <c:v>1.2281572237751601E-2</c:v>
                </c:pt>
                <c:pt idx="885">
                  <c:v>-1.10520576475327E-2</c:v>
                </c:pt>
                <c:pt idx="886">
                  <c:v>-8.5969949818112106E-3</c:v>
                </c:pt>
                <c:pt idx="887">
                  <c:v>-8.1064350355209303E-3</c:v>
                </c:pt>
                <c:pt idx="888">
                  <c:v>-8.3527616932522007E-3</c:v>
                </c:pt>
                <c:pt idx="889">
                  <c:v>-3.1939697850458301E-3</c:v>
                </c:pt>
                <c:pt idx="890">
                  <c:v>-6.6338414364478003E-3</c:v>
                </c:pt>
                <c:pt idx="891">
                  <c:v>-2.21142718138863E-3</c:v>
                </c:pt>
                <c:pt idx="892">
                  <c:v>-2.1377602170195201E-2</c:v>
                </c:pt>
                <c:pt idx="893">
                  <c:v>-1.2288605267879299E-3</c:v>
                </c:pt>
                <c:pt idx="894">
                  <c:v>-1.1059880651599E-2</c:v>
                </c:pt>
                <c:pt idx="895">
                  <c:v>-7.1282670199665204E-3</c:v>
                </c:pt>
                <c:pt idx="896">
                  <c:v>-8.6036941804612608E-3</c:v>
                </c:pt>
                <c:pt idx="897">
                  <c:v>-1.52421410783077E-2</c:v>
                </c:pt>
                <c:pt idx="898">
                  <c:v>-9.8351384910438803E-4</c:v>
                </c:pt>
                <c:pt idx="899">
                  <c:v>-1.89328278022429E-2</c:v>
                </c:pt>
                <c:pt idx="900">
                  <c:v>-9.5911702211379495E-3</c:v>
                </c:pt>
                <c:pt idx="901">
                  <c:v>-1.6724670118179501E-2</c:v>
                </c:pt>
                <c:pt idx="902">
                  <c:v>-2.92730685309593E-2</c:v>
                </c:pt>
                <c:pt idx="903">
                  <c:v>-2.9527704368623901E-2</c:v>
                </c:pt>
                <c:pt idx="904">
                  <c:v>-1.6245034188412898E-2</c:v>
                </c:pt>
                <c:pt idx="905">
                  <c:v>-8.1238368142743204E-3</c:v>
                </c:pt>
                <c:pt idx="906">
                  <c:v>-9.35548120409967E-3</c:v>
                </c:pt>
                <c:pt idx="907">
                  <c:v>-5.41683799468657E-3</c:v>
                </c:pt>
                <c:pt idx="908">
                  <c:v>-9.8493298762185495E-3</c:v>
                </c:pt>
                <c:pt idx="909">
                  <c:v>-2.1424402640865401E-2</c:v>
                </c:pt>
                <c:pt idx="910">
                  <c:v>1.9212201225639901E-2</c:v>
                </c:pt>
                <c:pt idx="911">
                  <c:v>4.9252591917649702E-4</c:v>
                </c:pt>
                <c:pt idx="912">
                  <c:v>-2.21635572016785E-3</c:v>
                </c:pt>
                <c:pt idx="913">
                  <c:v>-8.1268177598057406E-3</c:v>
                </c:pt>
                <c:pt idx="914">
                  <c:v>-9.1126271457774109E-3</c:v>
                </c:pt>
                <c:pt idx="915">
                  <c:v>-7.8819092940026099E-3</c:v>
                </c:pt>
                <c:pt idx="916">
                  <c:v>-6.8972142644244203E-3</c:v>
                </c:pt>
                <c:pt idx="917">
                  <c:v>4.9269214377742105E-4</c:v>
                </c:pt>
                <c:pt idx="918">
                  <c:v>-3.69517287250422E-3</c:v>
                </c:pt>
                <c:pt idx="919">
                  <c:v>-3.4489554592037801E-3</c:v>
                </c:pt>
                <c:pt idx="920">
                  <c:v>-2.7099870413346901E-3</c:v>
                </c:pt>
                <c:pt idx="921">
                  <c:v>-2.95642961849739E-3</c:v>
                </c:pt>
                <c:pt idx="922">
                  <c:v>-1.47825851292121E-2</c:v>
                </c:pt>
                <c:pt idx="923">
                  <c:v>-2.636617441594E-2</c:v>
                </c:pt>
                <c:pt idx="924">
                  <c:v>-9.1196797760009496E-3</c:v>
                </c:pt>
                <c:pt idx="925">
                  <c:v>-2.0459525881300199E-2</c:v>
                </c:pt>
                <c:pt idx="926">
                  <c:v>-2.07102634148266E-2</c:v>
                </c:pt>
                <c:pt idx="927">
                  <c:v>-1.3316498648621999E-2</c:v>
                </c:pt>
                <c:pt idx="928">
                  <c:v>-2.21971202935939E-2</c:v>
                </c:pt>
                <c:pt idx="929">
                  <c:v>-5.4271674133133403E-3</c:v>
                </c:pt>
                <c:pt idx="930">
                  <c:v>-1.25818436594909E-2</c:v>
                </c:pt>
                <c:pt idx="931">
                  <c:v>-8.3889512577258497E-3</c:v>
                </c:pt>
                <c:pt idx="932">
                  <c:v>-1.43117645171877E-2</c:v>
                </c:pt>
                <c:pt idx="933">
                  <c:v>-2.36918285402625E-2</c:v>
                </c:pt>
                <c:pt idx="934">
                  <c:v>-1.08613279948261E-2</c:v>
                </c:pt>
                <c:pt idx="935">
                  <c:v>-1.30843844044013E-2</c:v>
                </c:pt>
                <c:pt idx="936">
                  <c:v>-1.1357744253228301E-2</c:v>
                </c:pt>
                <c:pt idx="937">
                  <c:v>-1.11120988532314E-2</c:v>
                </c:pt>
                <c:pt idx="938">
                  <c:v>-4.6429038894198603E-2</c:v>
                </c:pt>
                <c:pt idx="939">
                  <c:v>-2.6931468061502602E-2</c:v>
                </c:pt>
                <c:pt idx="940">
                  <c:v>-1.5817231885562302E-2</c:v>
                </c:pt>
                <c:pt idx="941">
                  <c:v>-7.6626837190217501E-3</c:v>
                </c:pt>
                <c:pt idx="942">
                  <c:v>-2.0023385336454699E-2</c:v>
                </c:pt>
                <c:pt idx="943">
                  <c:v>-2.29944170544399E-2</c:v>
                </c:pt>
                <c:pt idx="944">
                  <c:v>-1.70642977794155E-2</c:v>
                </c:pt>
                <c:pt idx="945">
                  <c:v>-1.6325157562505601E-2</c:v>
                </c:pt>
                <c:pt idx="946">
                  <c:v>-1.18747804402575E-2</c:v>
                </c:pt>
                <c:pt idx="947">
                  <c:v>3.56285721354875E-2</c:v>
                </c:pt>
                <c:pt idx="948">
                  <c:v>5.6886479320528097E-3</c:v>
                </c:pt>
                <c:pt idx="949">
                  <c:v>-5.1936874438896297E-3</c:v>
                </c:pt>
                <c:pt idx="950">
                  <c:v>-7.4199388597038E-4</c:v>
                </c:pt>
                <c:pt idx="951">
                  <c:v>-1.7313319136411601E-2</c:v>
                </c:pt>
                <c:pt idx="952">
                  <c:v>-1.9790076760760199E-3</c:v>
                </c:pt>
                <c:pt idx="953">
                  <c:v>-1.3358566180563299E-2</c:v>
                </c:pt>
                <c:pt idx="954">
                  <c:v>-5.6905198413581999E-3</c:v>
                </c:pt>
                <c:pt idx="955">
                  <c:v>-1.5587963123333E-2</c:v>
                </c:pt>
                <c:pt idx="956">
                  <c:v>4.9493312216186804E-3</c:v>
                </c:pt>
                <c:pt idx="957">
                  <c:v>1.5094713138586799E-2</c:v>
                </c:pt>
                <c:pt idx="958">
                  <c:v>-2.0040774316139501E-2</c:v>
                </c:pt>
                <c:pt idx="959">
                  <c:v>-2.17770573751222E-2</c:v>
                </c:pt>
                <c:pt idx="960">
                  <c:v>-1.18809822602084E-2</c:v>
                </c:pt>
                <c:pt idx="961">
                  <c:v>-1.2872593505776599E-2</c:v>
                </c:pt>
                <c:pt idx="962">
                  <c:v>-1.3864577736954301E-2</c:v>
                </c:pt>
                <c:pt idx="963">
                  <c:v>-6.68563405810559E-3</c:v>
                </c:pt>
                <c:pt idx="964">
                  <c:v>-1.43626926581877E-2</c:v>
                </c:pt>
                <c:pt idx="965">
                  <c:v>-9.6590599505654295E-3</c:v>
                </c:pt>
                <c:pt idx="966">
                  <c:v>-3.7153819288776799E-3</c:v>
                </c:pt>
                <c:pt idx="967">
                  <c:v>-6.4402346227013301E-3</c:v>
                </c:pt>
                <c:pt idx="968">
                  <c:v>-6.4406494156349203E-3</c:v>
                </c:pt>
                <c:pt idx="969">
                  <c:v>-5.5492245949561501E-2</c:v>
                </c:pt>
                <c:pt idx="970">
                  <c:v>0</c:v>
                </c:pt>
                <c:pt idx="971">
                  <c:v>-5.4531573781219297E-3</c:v>
                </c:pt>
                <c:pt idx="972">
                  <c:v>-6.6928763007729E-3</c:v>
                </c:pt>
                <c:pt idx="973">
                  <c:v>-1.53698557464668E-2</c:v>
                </c:pt>
                <c:pt idx="974">
                  <c:v>1.7355730490299401E-3</c:v>
                </c:pt>
                <c:pt idx="975">
                  <c:v>-1.19008657879861E-2</c:v>
                </c:pt>
                <c:pt idx="976">
                  <c:v>-6.1991053451165897E-3</c:v>
                </c:pt>
                <c:pt idx="977">
                  <c:v>-1.01671630391386E-2</c:v>
                </c:pt>
                <c:pt idx="978">
                  <c:v>-6.4481248356968203E-3</c:v>
                </c:pt>
                <c:pt idx="979">
                  <c:v>-5.2084366753308601E-3</c:v>
                </c:pt>
                <c:pt idx="980">
                  <c:v>-1.93466295938944E-2</c:v>
                </c:pt>
                <c:pt idx="981">
                  <c:v>-1.31483305341447E-2</c:v>
                </c:pt>
                <c:pt idx="982">
                  <c:v>-9.4283445811830097E-3</c:v>
                </c:pt>
                <c:pt idx="983">
                  <c:v>2.48137726363641E-4</c:v>
                </c:pt>
                <c:pt idx="984">
                  <c:v>-3.22578243834413E-3</c:v>
                </c:pt>
                <c:pt idx="985">
                  <c:v>-1.5881287376858001E-2</c:v>
                </c:pt>
                <c:pt idx="986">
                  <c:v>-9.4310121461509099E-3</c:v>
                </c:pt>
                <c:pt idx="987">
                  <c:v>-2.9784952641925301E-3</c:v>
                </c:pt>
                <c:pt idx="988">
                  <c:v>4.9643066352922502E-3</c:v>
                </c:pt>
                <c:pt idx="989">
                  <c:v>-6.4532782653587998E-3</c:v>
                </c:pt>
                <c:pt idx="990">
                  <c:v>-1.06734182242411E-2</c:v>
                </c:pt>
                <c:pt idx="991">
                  <c:v>-9.9298209901520999E-3</c:v>
                </c:pt>
                <c:pt idx="992">
                  <c:v>-1.09238878116722E-2</c:v>
                </c:pt>
                <c:pt idx="993">
                  <c:v>-1.2166567761575001E-2</c:v>
                </c:pt>
                <c:pt idx="994">
                  <c:v>-1.8624563564393799E-2</c:v>
                </c:pt>
                <c:pt idx="995">
                  <c:v>-1.09284459998162E-2</c:v>
                </c:pt>
                <c:pt idx="996">
                  <c:v>-1.2420045954169999E-2</c:v>
                </c:pt>
                <c:pt idx="997">
                  <c:v>-7.9498167815663604E-3</c:v>
                </c:pt>
                <c:pt idx="998">
                  <c:v>4.9690305173009203E-4</c:v>
                </c:pt>
                <c:pt idx="999">
                  <c:v>-1.11802631088585E-2</c:v>
                </c:pt>
                <c:pt idx="1000">
                  <c:v>-2.7332587899117902E-3</c:v>
                </c:pt>
                <c:pt idx="1001">
                  <c:v>-2.4848486354453699E-2</c:v>
                </c:pt>
                <c:pt idx="1002">
                  <c:v>-1.8640996771379401E-2</c:v>
                </c:pt>
                <c:pt idx="1003">
                  <c:v>-2.2373366744227699E-2</c:v>
                </c:pt>
                <c:pt idx="1004">
                  <c:v>-1.1935132554565899E-2</c:v>
                </c:pt>
                <c:pt idx="1005">
                  <c:v>-1.7656157522766499E-2</c:v>
                </c:pt>
                <c:pt idx="1006">
                  <c:v>-6.2180547437539601E-3</c:v>
                </c:pt>
                <c:pt idx="1007">
                  <c:v>-3.97980250230082E-3</c:v>
                </c:pt>
                <c:pt idx="1008">
                  <c:v>-2.0148552040476199E-2</c:v>
                </c:pt>
                <c:pt idx="1009">
                  <c:v>-1.4679063425993901E-2</c:v>
                </c:pt>
                <c:pt idx="1010">
                  <c:v>-1.1197539527314501E-2</c:v>
                </c:pt>
                <c:pt idx="1011">
                  <c:v>-6.9681381881347504E-3</c:v>
                </c:pt>
                <c:pt idx="1012">
                  <c:v>-1.0204056236793799E-2</c:v>
                </c:pt>
                <c:pt idx="1013">
                  <c:v>-1.7921146953405E-2</c:v>
                </c:pt>
                <c:pt idx="1014">
                  <c:v>-2.4645993905717901E-2</c:v>
                </c:pt>
                <c:pt idx="1015">
                  <c:v>-5.22922689615502E-3</c:v>
                </c:pt>
                <c:pt idx="1016">
                  <c:v>2.9633835365367799E-2</c:v>
                </c:pt>
                <c:pt idx="1017">
                  <c:v>-3.48530074411171E-3</c:v>
                </c:pt>
                <c:pt idx="1018">
                  <c:v>3.8090685707030301E-2</c:v>
                </c:pt>
                <c:pt idx="1019">
                  <c:v>5.2012562651495897E-2</c:v>
                </c:pt>
                <c:pt idx="1020">
                  <c:v>-1.4924073774671399E-2</c:v>
                </c:pt>
                <c:pt idx="1021">
                  <c:v>-9.9508675912681095E-4</c:v>
                </c:pt>
                <c:pt idx="1022">
                  <c:v>3.9306318117476098E-2</c:v>
                </c:pt>
                <c:pt idx="1023">
                  <c:v>0.274041414570946</c:v>
                </c:pt>
                <c:pt idx="1024">
                  <c:v>0.103166671213275</c:v>
                </c:pt>
                <c:pt idx="1025">
                  <c:v>3.3445064623297098E-2</c:v>
                </c:pt>
                <c:pt idx="1026">
                  <c:v>3.96253423877241E-3</c:v>
                </c:pt>
                <c:pt idx="1027">
                  <c:v>3.4670800746908099E-2</c:v>
                </c:pt>
                <c:pt idx="1028">
                  <c:v>2.3270898009100399E-2</c:v>
                </c:pt>
                <c:pt idx="1029">
                  <c:v>0.14949310945667699</c:v>
                </c:pt>
                <c:pt idx="1030">
                  <c:v>-1.23567848634328E-2</c:v>
                </c:pt>
                <c:pt idx="1031">
                  <c:v>2.4716623906907301E-3</c:v>
                </c:pt>
                <c:pt idx="1032">
                  <c:v>-3.9545620816814802E-3</c:v>
                </c:pt>
                <c:pt idx="1033">
                  <c:v>1.6066043798507099E-2</c:v>
                </c:pt>
                <c:pt idx="1034">
                  <c:v>2.0511806645331102E-2</c:v>
                </c:pt>
                <c:pt idx="1035">
                  <c:v>4.2003518412365801E-3</c:v>
                </c:pt>
                <c:pt idx="1036">
                  <c:v>2.47069142299472E-4</c:v>
                </c:pt>
                <c:pt idx="1037">
                  <c:v>-1.45770433802928E-2</c:v>
                </c:pt>
                <c:pt idx="1038">
                  <c:v>8.6486593342509095E-3</c:v>
                </c:pt>
                <c:pt idx="1039">
                  <c:v>1.21070759681955E-2</c:v>
                </c:pt>
                <c:pt idx="1040">
                  <c:v>1.0623290700173701E-2</c:v>
                </c:pt>
                <c:pt idx="1041">
                  <c:v>2.71729732667348E-3</c:v>
                </c:pt>
                <c:pt idx="1042">
                  <c:v>-1.72914222194776E-3</c:v>
                </c:pt>
                <c:pt idx="1043">
                  <c:v>9.3869343754477298E-3</c:v>
                </c:pt>
                <c:pt idx="1044">
                  <c:v>6.5702373189479704E-2</c:v>
                </c:pt>
                <c:pt idx="1045">
                  <c:v>3.4063812876121299E-2</c:v>
                </c:pt>
                <c:pt idx="1046">
                  <c:v>1.48053101712481E-3</c:v>
                </c:pt>
                <c:pt idx="1047">
                  <c:v>9.8700606515226999E-4</c:v>
                </c:pt>
                <c:pt idx="1048">
                  <c:v>5.9219779406321704E-3</c:v>
                </c:pt>
                <c:pt idx="1049">
                  <c:v>4.9100159390467198E-2</c:v>
                </c:pt>
                <c:pt idx="1050">
                  <c:v>1.1097602178089401E-2</c:v>
                </c:pt>
                <c:pt idx="1051">
                  <c:v>5.1783063486035797E-3</c:v>
                </c:pt>
                <c:pt idx="1052">
                  <c:v>1.2821808910664E-2</c:v>
                </c:pt>
                <c:pt idx="1053">
                  <c:v>9.6151238501914395E-3</c:v>
                </c:pt>
                <c:pt idx="1054">
                  <c:v>-8.1350918279304799E-3</c:v>
                </c:pt>
                <c:pt idx="1055">
                  <c:v>1.7257659319012801E-3</c:v>
                </c:pt>
                <c:pt idx="1056">
                  <c:v>1.5778159083289001E-2</c:v>
                </c:pt>
                <c:pt idx="1057">
                  <c:v>-4.9298968665575501E-3</c:v>
                </c:pt>
                <c:pt idx="1058">
                  <c:v>3.9441119338966798E-3</c:v>
                </c:pt>
                <c:pt idx="1059">
                  <c:v>5.6694372960235098E-3</c:v>
                </c:pt>
                <c:pt idx="1060">
                  <c:v>2.7113162947644499E-3</c:v>
                </c:pt>
                <c:pt idx="1061">
                  <c:v>-6.4083920358475599E-3</c:v>
                </c:pt>
                <c:pt idx="1062">
                  <c:v>4.1903710203799903E-3</c:v>
                </c:pt>
                <c:pt idx="1063">
                  <c:v>1.1831140053585199E-2</c:v>
                </c:pt>
                <c:pt idx="1064">
                  <c:v>-1.7251704838117401E-3</c:v>
                </c:pt>
                <c:pt idx="1065">
                  <c:v>1.4294516327788E-2</c:v>
                </c:pt>
                <c:pt idx="1066">
                  <c:v>9.8568781295588093E-3</c:v>
                </c:pt>
                <c:pt idx="1067">
                  <c:v>2.34077782815241E-2</c:v>
                </c:pt>
                <c:pt idx="1068">
                  <c:v>5.4194800747888201E-3</c:v>
                </c:pt>
                <c:pt idx="1069">
                  <c:v>1.6750212456738901E-2</c:v>
                </c:pt>
                <c:pt idx="1070">
                  <c:v>4.6794226085071899E-3</c:v>
                </c:pt>
                <c:pt idx="1071">
                  <c:v>-9.1121334213352008E-3</c:v>
                </c:pt>
                <c:pt idx="1072">
                  <c:v>-9.1129638067559103E-3</c:v>
                </c:pt>
                <c:pt idx="1073">
                  <c:v>4.1874190227056598E-3</c:v>
                </c:pt>
                <c:pt idx="1074">
                  <c:v>-1.4778507124471999E-3</c:v>
                </c:pt>
                <c:pt idx="1075">
                  <c:v>0</c:v>
                </c:pt>
                <c:pt idx="1076">
                  <c:v>-4.1873055673922197E-3</c:v>
                </c:pt>
                <c:pt idx="1077">
                  <c:v>8.1286394135556203E-3</c:v>
                </c:pt>
                <c:pt idx="1078">
                  <c:v>6.1575596359650696E-3</c:v>
                </c:pt>
                <c:pt idx="1079">
                  <c:v>-1.2314361007807299E-3</c:v>
                </c:pt>
                <c:pt idx="1080">
                  <c:v>-3.6943537959485298E-3</c:v>
                </c:pt>
                <c:pt idx="1081">
                  <c:v>5.91118445358489E-3</c:v>
                </c:pt>
                <c:pt idx="1082">
                  <c:v>3.0539314441647699E-2</c:v>
                </c:pt>
                <c:pt idx="1083">
                  <c:v>6.8938688884621303E-3</c:v>
                </c:pt>
                <c:pt idx="1084">
                  <c:v>5.4162378811677403E-3</c:v>
                </c:pt>
                <c:pt idx="1085">
                  <c:v>7.1391996218685997E-3</c:v>
                </c:pt>
                <c:pt idx="1086">
                  <c:v>-9.8464689331597094E-4</c:v>
                </c:pt>
                <c:pt idx="1087">
                  <c:v>7.8772527096518507E-3</c:v>
                </c:pt>
                <c:pt idx="1088">
                  <c:v>9.5996455515488695E-3</c:v>
                </c:pt>
                <c:pt idx="1089">
                  <c:v>4.9224226195164196E-4</c:v>
                </c:pt>
                <c:pt idx="1090">
                  <c:v>-8.6141971814346803E-3</c:v>
                </c:pt>
                <c:pt idx="1091">
                  <c:v>1.5014608475623401E-2</c:v>
                </c:pt>
                <c:pt idx="1092">
                  <c:v>1.1566896035754001E-2</c:v>
                </c:pt>
                <c:pt idx="1093">
                  <c:v>-2.4607570765221602E-3</c:v>
                </c:pt>
                <c:pt idx="1094">
                  <c:v>-9.59718876193804E-3</c:v>
                </c:pt>
                <c:pt idx="1095">
                  <c:v>-2.7071592055718302E-3</c:v>
                </c:pt>
                <c:pt idx="1096">
                  <c:v>-5.9805226927611102E-2</c:v>
                </c:pt>
                <c:pt idx="1097">
                  <c:v>-2.33946354869532E-2</c:v>
                </c:pt>
                <c:pt idx="1098">
                  <c:v>-6.89687448427389E-3</c:v>
                </c:pt>
                <c:pt idx="1099">
                  <c:v>-1.13313610196254E-2</c:v>
                </c:pt>
                <c:pt idx="1100">
                  <c:v>6.1590462840010098E-3</c:v>
                </c:pt>
                <c:pt idx="1101">
                  <c:v>3.15323748805219E-2</c:v>
                </c:pt>
                <c:pt idx="1102">
                  <c:v>2.31492882825198E-2</c:v>
                </c:pt>
                <c:pt idx="1103">
                  <c:v>-2.9545443353998701E-3</c:v>
                </c:pt>
                <c:pt idx="1104">
                  <c:v>2.33908337478025E-2</c:v>
                </c:pt>
                <c:pt idx="1105">
                  <c:v>2.48623340562283E-2</c:v>
                </c:pt>
                <c:pt idx="1106">
                  <c:v>6.6447144987670402E-3</c:v>
                </c:pt>
                <c:pt idx="1107">
                  <c:v>2.4608418539982498E-3</c:v>
                </c:pt>
                <c:pt idx="1108">
                  <c:v>6.3980313749615499E-3</c:v>
                </c:pt>
                <c:pt idx="1109">
                  <c:v>3.1988110265476701E-3</c:v>
                </c:pt>
                <c:pt idx="1110">
                  <c:v>-9.842180633541169E-4</c:v>
                </c:pt>
                <c:pt idx="1111">
                  <c:v>9.3501636278634902E-3</c:v>
                </c:pt>
                <c:pt idx="1112">
                  <c:v>-2.2143053970003499E-3</c:v>
                </c:pt>
                <c:pt idx="1113">
                  <c:v>0.15303649502139299</c:v>
                </c:pt>
                <c:pt idx="1114">
                  <c:v>4.9132685273214601E-3</c:v>
                </c:pt>
                <c:pt idx="1115">
                  <c:v>1.2528219199618801E-2</c:v>
                </c:pt>
                <c:pt idx="1116">
                  <c:v>1.42459939282591E-2</c:v>
                </c:pt>
                <c:pt idx="1117">
                  <c:v>1.5717478327070902E-2</c:v>
                </c:pt>
                <c:pt idx="1118">
                  <c:v>1.5960555329106601E-2</c:v>
                </c:pt>
                <c:pt idx="1119">
                  <c:v>8.8382815434585697E-3</c:v>
                </c:pt>
                <c:pt idx="1120">
                  <c:v>1.7184028672779302E-2</c:v>
                </c:pt>
                <c:pt idx="1121">
                  <c:v>1.8899183898877101E-2</c:v>
                </c:pt>
                <c:pt idx="1122">
                  <c:v>5.8895416464213703E-3</c:v>
                </c:pt>
                <c:pt idx="1123">
                  <c:v>-1.05514740163818E-2</c:v>
                </c:pt>
                <c:pt idx="1124">
                  <c:v>7.8530883496980199E-3</c:v>
                </c:pt>
                <c:pt idx="1125">
                  <c:v>1.0306369090708299E-2</c:v>
                </c:pt>
                <c:pt idx="1126">
                  <c:v>4.90728904177821E-4</c:v>
                </c:pt>
                <c:pt idx="1127">
                  <c:v>1.7175427361437201E-3</c:v>
                </c:pt>
                <c:pt idx="1128">
                  <c:v>-3.68038550811402E-3</c:v>
                </c:pt>
                <c:pt idx="1129">
                  <c:v>-7.3610419309485197E-4</c:v>
                </c:pt>
                <c:pt idx="1130">
                  <c:v>1.4722192232571401E-3</c:v>
                </c:pt>
                <c:pt idx="1131">
                  <c:v>7.1156214881954302E-3</c:v>
                </c:pt>
                <c:pt idx="1132">
                  <c:v>2.40441824119259E-2</c:v>
                </c:pt>
                <c:pt idx="1133">
                  <c:v>4.6605066215987499E-3</c:v>
                </c:pt>
                <c:pt idx="1134">
                  <c:v>-7.3583517292126596E-4</c:v>
                </c:pt>
                <c:pt idx="1135">
                  <c:v>4.6603237208024603E-3</c:v>
                </c:pt>
                <c:pt idx="1136">
                  <c:v>1.5697200992848E-2</c:v>
                </c:pt>
                <c:pt idx="1137">
                  <c:v>6.3759870518416799E-3</c:v>
                </c:pt>
                <c:pt idx="1138">
                  <c:v>-9.8085854548486304E-4</c:v>
                </c:pt>
                <c:pt idx="1139">
                  <c:v>3.4330385824493299E-3</c:v>
                </c:pt>
                <c:pt idx="1140">
                  <c:v>-1.2260431174843599E-3</c:v>
                </c:pt>
                <c:pt idx="1141">
                  <c:v>4.4138093381492901E-3</c:v>
                </c:pt>
                <c:pt idx="1142">
                  <c:v>-1.2260040360052901E-3</c:v>
                </c:pt>
                <c:pt idx="1143">
                  <c:v>-1.7164266938679399E-3</c:v>
                </c:pt>
                <c:pt idx="1144">
                  <c:v>-1.0298736933477499E-2</c:v>
                </c:pt>
                <c:pt idx="1145">
                  <c:v>1.2752130464104E-2</c:v>
                </c:pt>
                <c:pt idx="1146">
                  <c:v>1.5938130628918599E-2</c:v>
                </c:pt>
                <c:pt idx="1147">
                  <c:v>-5.3935845763094202E-3</c:v>
                </c:pt>
                <c:pt idx="1148">
                  <c:v>3.1872900679138002E-3</c:v>
                </c:pt>
                <c:pt idx="1149">
                  <c:v>7.8453870350075894E-3</c:v>
                </c:pt>
                <c:pt idx="1150">
                  <c:v>3.3585428336785898E-2</c:v>
                </c:pt>
                <c:pt idx="1151">
                  <c:v>1.44589415074549E-2</c:v>
                </c:pt>
                <c:pt idx="1152">
                  <c:v>1.2251568813386601E-3</c:v>
                </c:pt>
                <c:pt idx="1153">
                  <c:v>1.9602269942859398E-3</c:v>
                </c:pt>
                <c:pt idx="1154">
                  <c:v>2.4502357126755599E-3</c:v>
                </c:pt>
                <c:pt idx="1155">
                  <c:v>-1.9601405420768699E-3</c:v>
                </c:pt>
                <c:pt idx="1156">
                  <c:v>7.3506711162729199E-4</c:v>
                </c:pt>
                <c:pt idx="1157">
                  <c:v>1.93566249886678E-2</c:v>
                </c:pt>
                <c:pt idx="1158">
                  <c:v>5.2669227452671198E-2</c:v>
                </c:pt>
                <c:pt idx="1159">
                  <c:v>1.39561190236593E-2</c:v>
                </c:pt>
                <c:pt idx="1160">
                  <c:v>7.8339208773991406E-3</c:v>
                </c:pt>
                <c:pt idx="1161">
                  <c:v>8.56767977440075E-3</c:v>
                </c:pt>
                <c:pt idx="1162">
                  <c:v>-1.5910042173850301E-2</c:v>
                </c:pt>
                <c:pt idx="1163">
                  <c:v>-6.6098383772112404E-3</c:v>
                </c:pt>
                <c:pt idx="1164">
                  <c:v>1.9586000905852498E-3</c:v>
                </c:pt>
                <c:pt idx="1165">
                  <c:v>5.8756851905803001E-3</c:v>
                </c:pt>
                <c:pt idx="1166">
                  <c:v>5.1409224773371004E-3</c:v>
                </c:pt>
                <c:pt idx="1167">
                  <c:v>-5.6302446953303198E-3</c:v>
                </c:pt>
                <c:pt idx="1168">
                  <c:v>-4.7737371017295603E-2</c:v>
                </c:pt>
                <c:pt idx="1169">
                  <c:v>-6.2455607533860702E-2</c:v>
                </c:pt>
                <c:pt idx="1170">
                  <c:v>-6.1269253863026497E-3</c:v>
                </c:pt>
                <c:pt idx="1171">
                  <c:v>-9.5585892502634707E-3</c:v>
                </c:pt>
                <c:pt idx="1172">
                  <c:v>4.16696284784948E-2</c:v>
                </c:pt>
                <c:pt idx="1173">
                  <c:v>1.51908286597034E-2</c:v>
                </c:pt>
                <c:pt idx="1174">
                  <c:v>1.7883259064730098E-2</c:v>
                </c:pt>
                <c:pt idx="1175">
                  <c:v>8.3276998892905796E-3</c:v>
                </c:pt>
                <c:pt idx="1176">
                  <c:v>1.6898924836521299E-2</c:v>
                </c:pt>
                <c:pt idx="1177">
                  <c:v>3.4281880312161E-3</c:v>
                </c:pt>
                <c:pt idx="1178">
                  <c:v>1.61609038352763E-2</c:v>
                </c:pt>
                <c:pt idx="1179">
                  <c:v>1.4689356826511299E-2</c:v>
                </c:pt>
                <c:pt idx="1180">
                  <c:v>1.15049728409205E-2</c:v>
                </c:pt>
                <c:pt idx="1181">
                  <c:v>1.0279856865231101E-2</c:v>
                </c:pt>
                <c:pt idx="1182">
                  <c:v>5.1394001096405403E-3</c:v>
                </c:pt>
                <c:pt idx="1183">
                  <c:v>0</c:v>
                </c:pt>
                <c:pt idx="1184">
                  <c:v>-5.6285775116303501E-3</c:v>
                </c:pt>
                <c:pt idx="1185">
                  <c:v>1.22367268224157E-3</c:v>
                </c:pt>
                <c:pt idx="1186">
                  <c:v>-1.46838925041176E-3</c:v>
                </c:pt>
                <c:pt idx="1187">
                  <c:v>-5.1394378433939902E-3</c:v>
                </c:pt>
                <c:pt idx="1188">
                  <c:v>-4.8949542811270105E-4</c:v>
                </c:pt>
                <c:pt idx="1189">
                  <c:v>-4.3565306352213298E-2</c:v>
                </c:pt>
                <c:pt idx="1190">
                  <c:v>-5.8765340202348703E-3</c:v>
                </c:pt>
                <c:pt idx="1191">
                  <c:v>3.6730496106567399E-3</c:v>
                </c:pt>
                <c:pt idx="1192">
                  <c:v>-2.32617931169578E-2</c:v>
                </c:pt>
                <c:pt idx="1193">
                  <c:v>2.3757041391134E-2</c:v>
                </c:pt>
                <c:pt idx="1194">
                  <c:v>-4.65233583988129E-3</c:v>
                </c:pt>
                <c:pt idx="1195">
                  <c:v>-4.8974234655147896E-3</c:v>
                </c:pt>
                <c:pt idx="1196">
                  <c:v>2.4488316624138599E-4</c:v>
                </c:pt>
                <c:pt idx="1197">
                  <c:v>5.6322990309996797E-3</c:v>
                </c:pt>
                <c:pt idx="1198">
                  <c:v>5.1422442712950097E-3</c:v>
                </c:pt>
                <c:pt idx="1199">
                  <c:v>-4.6522674906893397E-3</c:v>
                </c:pt>
                <c:pt idx="1200">
                  <c:v>-2.5466227863971201E-2</c:v>
                </c:pt>
                <c:pt idx="1201">
                  <c:v>-5.8783188008229596E-3</c:v>
                </c:pt>
                <c:pt idx="1202">
                  <c:v>-9.0629408998275599E-3</c:v>
                </c:pt>
                <c:pt idx="1203">
                  <c:v>-7.1040299447110503E-3</c:v>
                </c:pt>
                <c:pt idx="1204">
                  <c:v>-1.2494181631103199E-2</c:v>
                </c:pt>
                <c:pt idx="1205">
                  <c:v>6.8604078512467604E-3</c:v>
                </c:pt>
                <c:pt idx="1206">
                  <c:v>6.61493947330382E-3</c:v>
                </c:pt>
                <c:pt idx="1207">
                  <c:v>1.6903727149345699E-2</c:v>
                </c:pt>
                <c:pt idx="1208">
                  <c:v>-5.6336234241163201E-3</c:v>
                </c:pt>
                <c:pt idx="1209">
                  <c:v>-7.8385263570448695E-3</c:v>
                </c:pt>
                <c:pt idx="1210">
                  <c:v>5.6343824716810998E-3</c:v>
                </c:pt>
                <c:pt idx="1211">
                  <c:v>-5.3891056779127502E-3</c:v>
                </c:pt>
                <c:pt idx="1212">
                  <c:v>-5.3893961181649599E-3</c:v>
                </c:pt>
                <c:pt idx="1213">
                  <c:v>-5.8796580978816102E-3</c:v>
                </c:pt>
                <c:pt idx="1214">
                  <c:v>5.1450033442521697E-3</c:v>
                </c:pt>
                <c:pt idx="1215">
                  <c:v>-5.8797013111733902E-3</c:v>
                </c:pt>
                <c:pt idx="1216">
                  <c:v>3.18502548020384E-3</c:v>
                </c:pt>
                <c:pt idx="1217">
                  <c:v>-5.1448772946765201E-3</c:v>
                </c:pt>
                <c:pt idx="1218">
                  <c:v>-1.9600540974930901E-3</c:v>
                </c:pt>
                <c:pt idx="1219">
                  <c:v>-2.5481202712767999E-2</c:v>
                </c:pt>
                <c:pt idx="1220">
                  <c:v>0</c:v>
                </c:pt>
                <c:pt idx="1221">
                  <c:v>-1.4704440741103799E-3</c:v>
                </c:pt>
                <c:pt idx="1222">
                  <c:v>-5.1466299377012697E-3</c:v>
                </c:pt>
                <c:pt idx="1223">
                  <c:v>-7.3527068990448803E-4</c:v>
                </c:pt>
                <c:pt idx="1224">
                  <c:v>2.2058282885223401E-3</c:v>
                </c:pt>
                <c:pt idx="1225">
                  <c:v>-4.1664726397545203E-3</c:v>
                </c:pt>
                <c:pt idx="1226">
                  <c:v>-1.9607747020847902E-2</c:v>
                </c:pt>
                <c:pt idx="1227">
                  <c:v>-4.1674633876084104E-3</c:v>
                </c:pt>
                <c:pt idx="1228">
                  <c:v>2.4515512190338397E-4</c:v>
                </c:pt>
                <c:pt idx="1229">
                  <c:v>-4.4127813761013603E-3</c:v>
                </c:pt>
                <c:pt idx="1230">
                  <c:v>-1.4955085709802699E-2</c:v>
                </c:pt>
                <c:pt idx="1231">
                  <c:v>-2.4274998957891501E-2</c:v>
                </c:pt>
                <c:pt idx="1232">
                  <c:v>-7.1125848604952297E-3</c:v>
                </c:pt>
                <c:pt idx="1233">
                  <c:v>-2.50184572441924E-2</c:v>
                </c:pt>
                <c:pt idx="1234">
                  <c:v>-3.4347652215300901E-3</c:v>
                </c:pt>
                <c:pt idx="1235">
                  <c:v>-9.8139520048677207E-4</c:v>
                </c:pt>
                <c:pt idx="1236">
                  <c:v>4.6616729517467799E-3</c:v>
                </c:pt>
                <c:pt idx="1237">
                  <c:v>-1.03042703840549E-2</c:v>
                </c:pt>
                <c:pt idx="1238">
                  <c:v>-1.2268252706376501E-3</c:v>
                </c:pt>
                <c:pt idx="1239">
                  <c:v>1.76665006342764E-2</c:v>
                </c:pt>
                <c:pt idx="1240">
                  <c:v>-6.6237675499174501E-3</c:v>
                </c:pt>
                <c:pt idx="1241">
                  <c:v>-1.0795002895023499E-2</c:v>
                </c:pt>
                <c:pt idx="1242">
                  <c:v>-1.0060065954773901E-2</c:v>
                </c:pt>
                <c:pt idx="1243">
                  <c:v>-2.2085293403122899E-2</c:v>
                </c:pt>
                <c:pt idx="1244">
                  <c:v>-1.0063300615334E-2</c:v>
                </c:pt>
                <c:pt idx="1245">
                  <c:v>6.1367764740537104E-3</c:v>
                </c:pt>
                <c:pt idx="1246">
                  <c:v>3.9272959340214304E-3</c:v>
                </c:pt>
                <c:pt idx="1247">
                  <c:v>9.8178542588624597E-4</c:v>
                </c:pt>
                <c:pt idx="1248">
                  <c:v>-2.4544394673866399E-3</c:v>
                </c:pt>
                <c:pt idx="1249">
                  <c:v>-5.8907993078310796E-3</c:v>
                </c:pt>
                <c:pt idx="1250">
                  <c:v>-9.3276483771119103E-3</c:v>
                </c:pt>
                <c:pt idx="1251">
                  <c:v>2.4548732917150501E-4</c:v>
                </c:pt>
                <c:pt idx="1252">
                  <c:v>-1.1783362873569399E-2</c:v>
                </c:pt>
                <c:pt idx="1253">
                  <c:v>-4.4192818176015097E-3</c:v>
                </c:pt>
                <c:pt idx="1254">
                  <c:v>-1.9642120563336E-3</c:v>
                </c:pt>
                <c:pt idx="1255">
                  <c:v>-8.3480652131211908E-3</c:v>
                </c:pt>
                <c:pt idx="1256">
                  <c:v>-3.9288292579914797E-3</c:v>
                </c:pt>
                <c:pt idx="1257">
                  <c:v>-1.42425656263045E-2</c:v>
                </c:pt>
                <c:pt idx="1258">
                  <c:v>4.4207361999351602E-3</c:v>
                </c:pt>
                <c:pt idx="1259">
                  <c:v>-7.3675679658144803E-4</c:v>
                </c:pt>
                <c:pt idx="1260">
                  <c:v>-3.6838111236360701E-3</c:v>
                </c:pt>
                <c:pt idx="1261">
                  <c:v>4.1996993899384001E-2</c:v>
                </c:pt>
                <c:pt idx="1262">
                  <c:v>2.57768023508444E-2</c:v>
                </c:pt>
                <c:pt idx="1263">
                  <c:v>3.4360212836975499E-3</c:v>
                </c:pt>
                <c:pt idx="1264">
                  <c:v>1.9633732716179699E-3</c:v>
                </c:pt>
                <c:pt idx="1265">
                  <c:v>-4.9083368100719098E-3</c:v>
                </c:pt>
                <c:pt idx="1266">
                  <c:v>-1.25168732359799E-2</c:v>
                </c:pt>
                <c:pt idx="1267">
                  <c:v>3.4364345518766602E-3</c:v>
                </c:pt>
                <c:pt idx="1268">
                  <c:v>4.9090235215861996E-4</c:v>
                </c:pt>
                <c:pt idx="1269">
                  <c:v>-1.00634488175448E-2</c:v>
                </c:pt>
                <c:pt idx="1270">
                  <c:v>-5.8913921850682702E-3</c:v>
                </c:pt>
                <c:pt idx="1271">
                  <c:v>-1.89026635571376E-2</c:v>
                </c:pt>
                <c:pt idx="1272">
                  <c:v>-2.3080341687271199E-2</c:v>
                </c:pt>
                <c:pt idx="1273">
                  <c:v>-1.8173825270949601E-2</c:v>
                </c:pt>
                <c:pt idx="1274">
                  <c:v>-1.30187543754068E-2</c:v>
                </c:pt>
                <c:pt idx="1275">
                  <c:v>-5.6503837347562499E-3</c:v>
                </c:pt>
                <c:pt idx="1276">
                  <c:v>-4.1766065808578803E-3</c:v>
                </c:pt>
                <c:pt idx="1277">
                  <c:v>-2.4569300168053999E-3</c:v>
                </c:pt>
                <c:pt idx="1278">
                  <c:v>-6.3881749966830598E-3</c:v>
                </c:pt>
                <c:pt idx="1279">
                  <c:v>-2.4571473502122998E-4</c:v>
                </c:pt>
                <c:pt idx="1280">
                  <c:v>-1.20400516002211E-2</c:v>
                </c:pt>
                <c:pt idx="1281">
                  <c:v>-1.3761715889375499E-2</c:v>
                </c:pt>
                <c:pt idx="1282">
                  <c:v>-1.0322707498709701E-2</c:v>
                </c:pt>
                <c:pt idx="1283">
                  <c:v>0</c:v>
                </c:pt>
                <c:pt idx="1284">
                  <c:v>-9.8321649443991101E-3</c:v>
                </c:pt>
                <c:pt idx="1291">
                  <c:v>-1.00791334895189E-2</c:v>
                </c:pt>
                <c:pt idx="1292">
                  <c:v>2.7044303486256599E-3</c:v>
                </c:pt>
                <c:pt idx="1296">
                  <c:v>2.45863349150542E-4</c:v>
                </c:pt>
                <c:pt idx="1297">
                  <c:v>8.1134705739174008E-3</c:v>
                </c:pt>
                <c:pt idx="1298">
                  <c:v>2.2125851845295999E-3</c:v>
                </c:pt>
                <c:pt idx="1299">
                  <c:v>3.9333977427213696E-3</c:v>
                </c:pt>
                <c:pt idx="1300">
                  <c:v>-2.45827689539294E-3</c:v>
                </c:pt>
                <c:pt idx="1301">
                  <c:v>-1.6225026365667802E-2</c:v>
                </c:pt>
                <c:pt idx="1302">
                  <c:v>-1.5735912055921501E-2</c:v>
                </c:pt>
                <c:pt idx="1303">
                  <c:v>-1.5984300957336699E-2</c:v>
                </c:pt>
                <c:pt idx="1304">
                  <c:v>-9.1002105346004794E-3</c:v>
                </c:pt>
                <c:pt idx="1305">
                  <c:v>1.5742337294334999E-2</c:v>
                </c:pt>
                <c:pt idx="1306">
                  <c:v>-3.4430942596240599E-3</c:v>
                </c:pt>
                <c:pt idx="1307">
                  <c:v>-8.8539758040516794E-3</c:v>
                </c:pt>
                <c:pt idx="1308">
                  <c:v>-1.40200363537083E-2</c:v>
                </c:pt>
                <c:pt idx="1309">
                  <c:v>-1.15620018499203E-2</c:v>
                </c:pt>
                <c:pt idx="1310">
                  <c:v>-1.05792248626546E-2</c:v>
                </c:pt>
                <c:pt idx="1311">
                  <c:v>-4.67503580093205E-3</c:v>
                </c:pt>
                <c:pt idx="1312">
                  <c:v>1.05808388390605E-2</c:v>
                </c:pt>
                <c:pt idx="1313">
                  <c:v>4.92079972837186E-4</c:v>
                </c:pt>
                <c:pt idx="1314">
                  <c:v>-1.47623265426631E-3</c:v>
                </c:pt>
                <c:pt idx="1315">
                  <c:v>-1.2302120393471001E-3</c:v>
                </c:pt>
                <c:pt idx="1316">
                  <c:v>-5.6590449992495601E-3</c:v>
                </c:pt>
                <c:pt idx="1317">
                  <c:v>-4.9211871871970396E-3</c:v>
                </c:pt>
                <c:pt idx="1318">
                  <c:v>-7.6282155389211202E-3</c:v>
                </c:pt>
                <c:pt idx="1319">
                  <c:v>-9.8436096516592601E-4</c:v>
                </c:pt>
                <c:pt idx="1320">
                  <c:v>-3.4452972922424199E-3</c:v>
                </c:pt>
                <c:pt idx="1321">
                  <c:v>1.47660685588563E-3</c:v>
                </c:pt>
                <c:pt idx="1322">
                  <c:v>-1.23048754377459E-3</c:v>
                </c:pt>
                <c:pt idx="1323">
                  <c:v>-5.4142118138101802E-3</c:v>
                </c:pt>
                <c:pt idx="1324">
                  <c:v>-1.23056931058585E-2</c:v>
                </c:pt>
                <c:pt idx="1325">
                  <c:v>-1.4276360807943599E-2</c:v>
                </c:pt>
                <c:pt idx="1326">
                  <c:v>-3.44651016228139E-3</c:v>
                </c:pt>
                <c:pt idx="1327">
                  <c:v>-1.2063201327444499E-2</c:v>
                </c:pt>
                <c:pt idx="1328">
                  <c:v>-1.7235223873247201E-2</c:v>
                </c:pt>
                <c:pt idx="1329">
                  <c:v>-2.2163393461798902E-3</c:v>
                </c:pt>
                <c:pt idx="1330">
                  <c:v>-4.18651155230923E-3</c:v>
                </c:pt>
                <c:pt idx="1331">
                  <c:v>-8.8659250484547404E-3</c:v>
                </c:pt>
                <c:pt idx="1332">
                  <c:v>4.9259506469004702E-4</c:v>
                </c:pt>
                <c:pt idx="1333">
                  <c:v>2.4629631910151102E-4</c:v>
                </c:pt>
                <c:pt idx="1334">
                  <c:v>-2.9555485498108502E-3</c:v>
                </c:pt>
                <c:pt idx="1335">
                  <c:v>-8.3743017310174295E-3</c:v>
                </c:pt>
                <c:pt idx="1336">
                  <c:v>-1.28088282385398E-2</c:v>
                </c:pt>
                <c:pt idx="1337">
                  <c:v>-5.4198138540296299E-3</c:v>
                </c:pt>
                <c:pt idx="1338">
                  <c:v>-1.67530598971165E-2</c:v>
                </c:pt>
                <c:pt idx="1339">
                  <c:v>5.9138354179603201E-3</c:v>
                </c:pt>
                <c:pt idx="1340">
                  <c:v>-2.95674285207416E-3</c:v>
                </c:pt>
                <c:pt idx="1341">
                  <c:v>-3.4496353242657201E-3</c:v>
                </c:pt>
                <c:pt idx="1342">
                  <c:v>-8.1315637736369805E-3</c:v>
                </c:pt>
                <c:pt idx="1343">
                  <c:v>-1.20751220449835E-2</c:v>
                </c:pt>
                <c:pt idx="1344">
                  <c:v>-9.1190504357427406E-3</c:v>
                </c:pt>
                <c:pt idx="1345">
                  <c:v>-5.4226325895288998E-3</c:v>
                </c:pt>
                <c:pt idx="1346">
                  <c:v>-1.5036296634088E-2</c:v>
                </c:pt>
                <c:pt idx="1347">
                  <c:v>-3.9445397708222397E-3</c:v>
                </c:pt>
                <c:pt idx="1348">
                  <c:v>-1.4546064180193699E-2</c:v>
                </c:pt>
                <c:pt idx="1349">
                  <c:v>2.9589519392231299E-3</c:v>
                </c:pt>
                <c:pt idx="1350">
                  <c:v>1.2328601616033101E-3</c:v>
                </c:pt>
                <c:pt idx="1351">
                  <c:v>-2.2191209322280501E-2</c:v>
                </c:pt>
                <c:pt idx="1352">
                  <c:v>-8.6318302439601906E-3</c:v>
                </c:pt>
                <c:pt idx="1353">
                  <c:v>1.2332250561734E-3</c:v>
                </c:pt>
                <c:pt idx="1354">
                  <c:v>-7.1526171179392599E-3</c:v>
                </c:pt>
                <c:pt idx="1355">
                  <c:v>-9.86638448807031E-4</c:v>
                </c:pt>
                <c:pt idx="1356">
                  <c:v>2.9599445503720899E-3</c:v>
                </c:pt>
                <c:pt idx="1357">
                  <c:v>4.6864401553924897E-3</c:v>
                </c:pt>
                <c:pt idx="1358">
                  <c:v>-5.17950691094208E-3</c:v>
                </c:pt>
                <c:pt idx="1359">
                  <c:v>-3.6998394269688699E-3</c:v>
                </c:pt>
                <c:pt idx="1360">
                  <c:v>5.4266319362222702E-3</c:v>
                </c:pt>
                <c:pt idx="1361">
                  <c:v>-4.4397306563401804E-3</c:v>
                </c:pt>
                <c:pt idx="1362">
                  <c:v>-7.1532169743372198E-3</c:v>
                </c:pt>
                <c:pt idx="1363">
                  <c:v>-1.9241063389436701E-2</c:v>
                </c:pt>
                <c:pt idx="1364">
                  <c:v>1.1596205326852601E-2</c:v>
                </c:pt>
                <c:pt idx="1365">
                  <c:v>-1.2088259093331199E-2</c:v>
                </c:pt>
                <c:pt idx="1366">
                  <c:v>4.9345798081928797E-4</c:v>
                </c:pt>
                <c:pt idx="1367">
                  <c:v>-2.09718606974994E-2</c:v>
                </c:pt>
                <c:pt idx="1368">
                  <c:v>3.7757267657075197E-2</c:v>
                </c:pt>
                <c:pt idx="1369">
                  <c:v>-4.6870413175026503E-3</c:v>
                </c:pt>
                <c:pt idx="1370">
                  <c:v>1.1594803554424001E-2</c:v>
                </c:pt>
                <c:pt idx="1371">
                  <c:v>1.4800160828414299E-3</c:v>
                </c:pt>
                <c:pt idx="1372">
                  <c:v>-9.1266307685856397E-3</c:v>
                </c:pt>
                <c:pt idx="1373">
                  <c:v>-1.2334410538520401E-3</c:v>
                </c:pt>
                <c:pt idx="1374">
                  <c:v>-1.5541548974381101E-2</c:v>
                </c:pt>
                <c:pt idx="1375">
                  <c:v>-1.4803775949785601E-3</c:v>
                </c:pt>
                <c:pt idx="1376">
                  <c:v>-4.6879317831905604E-3</c:v>
                </c:pt>
                <c:pt idx="1377">
                  <c:v>-8.1425790261968993E-3</c:v>
                </c:pt>
                <c:pt idx="1378">
                  <c:v>0</c:v>
                </c:pt>
                <c:pt idx="1379">
                  <c:v>-8.3900070081234998E-3</c:v>
                </c:pt>
                <c:pt idx="1380">
                  <c:v>-2.46785617334222E-3</c:v>
                </c:pt>
                <c:pt idx="1381">
                  <c:v>-2.46791707798618E-4</c:v>
                </c:pt>
                <c:pt idx="1382">
                  <c:v>2.9615078023391E-3</c:v>
                </c:pt>
                <c:pt idx="1383">
                  <c:v>-3.7017751245647301E-3</c:v>
                </c:pt>
                <c:pt idx="1384">
                  <c:v>-5.9230594576451896E-3</c:v>
                </c:pt>
                <c:pt idx="1385">
                  <c:v>-7.8978804063459494E-3</c:v>
                </c:pt>
                <c:pt idx="1386">
                  <c:v>2.4682825689885E-4</c:v>
                </c:pt>
                <c:pt idx="1387">
                  <c:v>5.4302082484863302E-3</c:v>
                </c:pt>
                <c:pt idx="1388">
                  <c:v>-2.24600963069185E-2</c:v>
                </c:pt>
                <c:pt idx="1389">
                  <c:v>-5.6780029229371604E-3</c:v>
                </c:pt>
                <c:pt idx="1390">
                  <c:v>-7.9002787317090008E-3</c:v>
                </c:pt>
                <c:pt idx="1391">
                  <c:v>6.1725804102049997E-3</c:v>
                </c:pt>
                <c:pt idx="1392">
                  <c:v>-9.8755190819717498E-3</c:v>
                </c:pt>
                <c:pt idx="1393">
                  <c:v>-6.1728090231653199E-3</c:v>
                </c:pt>
                <c:pt idx="1394">
                  <c:v>-6.9139728922877099E-3</c:v>
                </c:pt>
                <c:pt idx="1395">
                  <c:v>4.9388935396803095E-4</c:v>
                </c:pt>
                <c:pt idx="1396">
                  <c:v>-1.4322720526681E-2</c:v>
                </c:pt>
                <c:pt idx="1397">
                  <c:v>-7.1623861118863498E-3</c:v>
                </c:pt>
                <c:pt idx="1398">
                  <c:v>-9.8798608915586505E-3</c:v>
                </c:pt>
                <c:pt idx="1399">
                  <c:v>-0.32236231053494901</c:v>
                </c:pt>
                <c:pt idx="1400">
                  <c:v>0.30283580203162702</c:v>
                </c:pt>
                <c:pt idx="1401">
                  <c:v>-6.42386118530122E-3</c:v>
                </c:pt>
                <c:pt idx="1402">
                  <c:v>-1.33427226566843E-2</c:v>
                </c:pt>
                <c:pt idx="1403">
                  <c:v>2.4712042919876102E-3</c:v>
                </c:pt>
                <c:pt idx="1404">
                  <c:v>2.47114322499018E-3</c:v>
                </c:pt>
                <c:pt idx="1405">
                  <c:v>-1.08727615084474E-2</c:v>
                </c:pt>
                <c:pt idx="1406">
                  <c:v>-1.72994560556746E-3</c:v>
                </c:pt>
                <c:pt idx="1407">
                  <c:v>-1.4334082989397701E-2</c:v>
                </c:pt>
                <c:pt idx="1408">
                  <c:v>-4.1525365077168003E-2</c:v>
                </c:pt>
                <c:pt idx="1409">
                  <c:v>3.4618846500034599E-2</c:v>
                </c:pt>
                <c:pt idx="1410">
                  <c:v>1.6067473501028301E-2</c:v>
                </c:pt>
                <c:pt idx="1411">
                  <c:v>1.21104572562647E-2</c:v>
                </c:pt>
                <c:pt idx="1412">
                  <c:v>2.9654671352104698E-3</c:v>
                </c:pt>
                <c:pt idx="1413">
                  <c:v>-3.9538389304865701E-3</c:v>
                </c:pt>
                <c:pt idx="1414">
                  <c:v>-6.42524230577234E-3</c:v>
                </c:pt>
                <c:pt idx="1415">
                  <c:v>-5.4370928358887698E-3</c:v>
                </c:pt>
                <c:pt idx="1416">
                  <c:v>-9.6390068362802294E-3</c:v>
                </c:pt>
                <c:pt idx="1417">
                  <c:v>-1.9774227754611701E-3</c:v>
                </c:pt>
                <c:pt idx="1418">
                  <c:v>-9.8873093912136395E-4</c:v>
                </c:pt>
                <c:pt idx="1419">
                  <c:v>-4.9437035755336102E-3</c:v>
                </c:pt>
                <c:pt idx="1420">
                  <c:v>8.6519089819175107E-3</c:v>
                </c:pt>
                <c:pt idx="1421">
                  <c:v>-4.4491682527127603E-3</c:v>
                </c:pt>
                <c:pt idx="1422">
                  <c:v>-7.4156103541695502E-4</c:v>
                </c:pt>
                <c:pt idx="1423">
                  <c:v>-3.4606438280653301E-3</c:v>
                </c:pt>
                <c:pt idx="1424">
                  <c:v>4.6967505901837903E-3</c:v>
                </c:pt>
                <c:pt idx="1425">
                  <c:v>4.9437157956663397E-3</c:v>
                </c:pt>
                <c:pt idx="1426">
                  <c:v>-6.9208599662855296E-3</c:v>
                </c:pt>
                <c:pt idx="1427">
                  <c:v>-1.1123580507531899E-2</c:v>
                </c:pt>
                <c:pt idx="1428">
                  <c:v>-9.8887270983260903E-3</c:v>
                </c:pt>
                <c:pt idx="1429">
                  <c:v>0</c:v>
                </c:pt>
                <c:pt idx="1430">
                  <c:v>2.4724262660676798E-3</c:v>
                </c:pt>
                <c:pt idx="1431">
                  <c:v>1.0136697068516699E-2</c:v>
                </c:pt>
                <c:pt idx="1432">
                  <c:v>3.2137489122695999E-3</c:v>
                </c:pt>
                <c:pt idx="1433">
                  <c:v>-2.9664421234781501E-3</c:v>
                </c:pt>
                <c:pt idx="1434">
                  <c:v>-1.9776867492515698E-3</c:v>
                </c:pt>
                <c:pt idx="1435">
                  <c:v>-2.9665887937108302E-3</c:v>
                </c:pt>
                <c:pt idx="1436">
                  <c:v>-1.9777845352082699E-3</c:v>
                </c:pt>
                <c:pt idx="1437">
                  <c:v>-4.9445591307465005E-4</c:v>
                </c:pt>
                <c:pt idx="1438">
                  <c:v>2.4722917897662001E-3</c:v>
                </c:pt>
                <c:pt idx="1439">
                  <c:v>-1.7552837749973401E-2</c:v>
                </c:pt>
                <c:pt idx="1440">
                  <c:v>-6.67619466794586E-3</c:v>
                </c:pt>
                <c:pt idx="1441">
                  <c:v>-2.34918829362381E-2</c:v>
                </c:pt>
                <c:pt idx="1442">
                  <c:v>-5.19416275043285E-3</c:v>
                </c:pt>
                <c:pt idx="1443">
                  <c:v>-5.6891404203532701E-3</c:v>
                </c:pt>
                <c:pt idx="1444">
                  <c:v>-1.73157603102984E-3</c:v>
                </c:pt>
                <c:pt idx="1445">
                  <c:v>2.7210951665928699E-3</c:v>
                </c:pt>
                <c:pt idx="1446">
                  <c:v>1.7315588977390799E-3</c:v>
                </c:pt>
                <c:pt idx="1447">
                  <c:v>-3.21569655697843E-3</c:v>
                </c:pt>
                <c:pt idx="1448">
                  <c:v>-3.7105384238622298E-3</c:v>
                </c:pt>
                <c:pt idx="1449">
                  <c:v>-7.4213522198501398E-3</c:v>
                </c:pt>
                <c:pt idx="1450">
                  <c:v>2.22657090762452E-3</c:v>
                </c:pt>
                <c:pt idx="1451">
                  <c:v>-3.2160863692364001E-3</c:v>
                </c:pt>
                <c:pt idx="1452">
                  <c:v>2.47399215744486E-4</c:v>
                </c:pt>
                <c:pt idx="1453">
                  <c:v>9.895944147291229E-4</c:v>
                </c:pt>
                <c:pt idx="1454">
                  <c:v>-5.1953192647386298E-3</c:v>
                </c:pt>
                <c:pt idx="1455">
                  <c:v>0</c:v>
                </c:pt>
                <c:pt idx="1456">
                  <c:v>-7.9170882928531004E-3</c:v>
                </c:pt>
                <c:pt idx="1457">
                  <c:v>-1.7567430478749601E-2</c:v>
                </c:pt>
                <c:pt idx="1458">
                  <c:v>-8.4140504744039599E-3</c:v>
                </c:pt>
                <c:pt idx="1459">
                  <c:v>-4.9498579390771496E-3</c:v>
                </c:pt>
                <c:pt idx="1460">
                  <c:v>-1.0147711072390301E-2</c:v>
                </c:pt>
                <c:pt idx="1461">
                  <c:v>-2.72283293439705E-2</c:v>
                </c:pt>
                <c:pt idx="1462">
                  <c:v>-2.4264572980655201E-2</c:v>
                </c:pt>
                <c:pt idx="1463">
                  <c:v>-3.9625244252482197E-3</c:v>
                </c:pt>
                <c:pt idx="1464">
                  <c:v>-2.22900831420101E-3</c:v>
                </c:pt>
                <c:pt idx="1465">
                  <c:v>2.47673111121018E-4</c:v>
                </c:pt>
                <c:pt idx="1466">
                  <c:v>-8.9162099173021505E-3</c:v>
                </c:pt>
                <c:pt idx="1467">
                  <c:v>-1.9815566613742598E-3</c:v>
                </c:pt>
                <c:pt idx="1468">
                  <c:v>2.9723938917305499E-3</c:v>
                </c:pt>
                <c:pt idx="1469">
                  <c:v>-4.9538425718369098E-4</c:v>
                </c:pt>
                <c:pt idx="1470">
                  <c:v>-9.9077342250294097E-3</c:v>
                </c:pt>
                <c:pt idx="1471">
                  <c:v>-4.9543579771356401E-3</c:v>
                </c:pt>
                <c:pt idx="1472">
                  <c:v>-1.38728896485948E-2</c:v>
                </c:pt>
                <c:pt idx="1473">
                  <c:v>-5.4508199767596896E-3</c:v>
                </c:pt>
                <c:pt idx="1474">
                  <c:v>3.4688927046708602E-3</c:v>
                </c:pt>
                <c:pt idx="1475">
                  <c:v>3.4687723766789499E-3</c:v>
                </c:pt>
                <c:pt idx="1476">
                  <c:v>2.4776086121675398E-3</c:v>
                </c:pt>
                <c:pt idx="1477">
                  <c:v>1.9820377825952298E-3</c:v>
                </c:pt>
                <c:pt idx="1478">
                  <c:v>1.4864988739771001E-3</c:v>
                </c:pt>
                <c:pt idx="1479">
                  <c:v>-1.7342229071026301E-3</c:v>
                </c:pt>
                <c:pt idx="1480">
                  <c:v>6.4415110793990598E-3</c:v>
                </c:pt>
                <c:pt idx="1481">
                  <c:v>1.73414127801258E-3</c:v>
                </c:pt>
                <c:pt idx="1482">
                  <c:v>-8.6705560303717202E-3</c:v>
                </c:pt>
                <c:pt idx="1483">
                  <c:v>-1.8829125684413899E-2</c:v>
                </c:pt>
                <c:pt idx="1484">
                  <c:v>-1.33811088478865E-2</c:v>
                </c:pt>
                <c:pt idx="1485">
                  <c:v>-3.22180916976456E-3</c:v>
                </c:pt>
                <c:pt idx="1486">
                  <c:v>-3.7175918926755998E-3</c:v>
                </c:pt>
                <c:pt idx="1487">
                  <c:v>7.9311575524447803E-3</c:v>
                </c:pt>
                <c:pt idx="1488">
                  <c:v>2.4782901780403697E-4</c:v>
                </c:pt>
                <c:pt idx="1489">
                  <c:v>-9.4174793373068503E-3</c:v>
                </c:pt>
                <c:pt idx="1490">
                  <c:v>-1.11533285250095E-2</c:v>
                </c:pt>
                <c:pt idx="1491">
                  <c:v>-4.2139496606531102E-3</c:v>
                </c:pt>
                <c:pt idx="1492">
                  <c:v>-9.91559351024405E-4</c:v>
                </c:pt>
                <c:pt idx="1493">
                  <c:v>-7.4367688726602096E-3</c:v>
                </c:pt>
                <c:pt idx="1494">
                  <c:v>-5.9498575752842901E-3</c:v>
                </c:pt>
                <c:pt idx="1495">
                  <c:v>-7.4377645055002299E-4</c:v>
                </c:pt>
                <c:pt idx="1496">
                  <c:v>9.9170931016700397E-4</c:v>
                </c:pt>
                <c:pt idx="1497">
                  <c:v>-4.21472277041165E-3</c:v>
                </c:pt>
                <c:pt idx="1498">
                  <c:v>-1.2396765931703699E-3</c:v>
                </c:pt>
                <c:pt idx="1499">
                  <c:v>0</c:v>
                </c:pt>
                <c:pt idx="1500">
                  <c:v>-2.2314455304146001E-3</c:v>
                </c:pt>
                <c:pt idx="1501">
                  <c:v>5.20682242504035E-3</c:v>
                </c:pt>
                <c:pt idx="1502">
                  <c:v>-1.9834481253935901E-3</c:v>
                </c:pt>
                <c:pt idx="1503">
                  <c:v>-8.9256936007735595E-3</c:v>
                </c:pt>
                <c:pt idx="1504">
                  <c:v>3.1738632362494801E-2</c:v>
                </c:pt>
                <c:pt idx="1505">
                  <c:v>4.2139496606531102E-3</c:v>
                </c:pt>
                <c:pt idx="1506">
                  <c:v>-8.9232820822974495E-3</c:v>
                </c:pt>
                <c:pt idx="1507">
                  <c:v>-4.9578213349925496E-3</c:v>
                </c:pt>
                <c:pt idx="1508">
                  <c:v>-4.4622604323930398E-3</c:v>
                </c:pt>
                <c:pt idx="1509">
                  <c:v>-1.01644912176317E-2</c:v>
                </c:pt>
                <c:pt idx="1510">
                  <c:v>-6.1984905435828299E-3</c:v>
                </c:pt>
                <c:pt idx="1511">
                  <c:v>-1.38854795077598E-2</c:v>
                </c:pt>
                <c:pt idx="1512">
                  <c:v>-1.14075135836208E-2</c:v>
                </c:pt>
                <c:pt idx="1513">
                  <c:v>-7.4405315515740401E-4</c:v>
                </c:pt>
                <c:pt idx="1514">
                  <c:v>-4.9603912756638197E-3</c:v>
                </c:pt>
                <c:pt idx="1515">
                  <c:v>3.2244142727457601E-3</c:v>
                </c:pt>
                <c:pt idx="1516">
                  <c:v>-2.7282625679895399E-3</c:v>
                </c:pt>
                <c:pt idx="1517">
                  <c:v>-8.9291029227930203E-3</c:v>
                </c:pt>
                <c:pt idx="1518">
                  <c:v>-1.04182169965769E-2</c:v>
                </c:pt>
                <c:pt idx="1519">
                  <c:v>-1.73655041702018E-3</c:v>
                </c:pt>
                <c:pt idx="1520">
                  <c:v>2.9769952690583499E-3</c:v>
                </c:pt>
                <c:pt idx="1521">
                  <c:v>-4.9615110778138604E-4</c:v>
                </c:pt>
                <c:pt idx="1522">
                  <c:v>0</c:v>
                </c:pt>
                <c:pt idx="1523">
                  <c:v>3.2249982014433101E-3</c:v>
                </c:pt>
                <c:pt idx="1524">
                  <c:v>7.4420635353770895E-4</c:v>
                </c:pt>
                <c:pt idx="1525">
                  <c:v>-9.9226775353061293E-4</c:v>
                </c:pt>
                <c:pt idx="1526">
                  <c:v>-4.9613879979062904E-4</c:v>
                </c:pt>
                <c:pt idx="1527">
                  <c:v>-6.6979070280890401E-3</c:v>
                </c:pt>
                <c:pt idx="1528">
                  <c:v>3.9693959571702204E-3</c:v>
                </c:pt>
                <c:pt idx="1529">
                  <c:v>-3.9692384023815403E-3</c:v>
                </c:pt>
                <c:pt idx="1530">
                  <c:v>6.94644292504788E-3</c:v>
                </c:pt>
                <c:pt idx="1531">
                  <c:v>-4.9614003056222598E-4</c:v>
                </c:pt>
                <c:pt idx="1532">
                  <c:v>-7.1940661357942004E-3</c:v>
                </c:pt>
                <c:pt idx="1533">
                  <c:v>-7.9388510001711793E-3</c:v>
                </c:pt>
                <c:pt idx="1534">
                  <c:v>-1.4886527444553899E-3</c:v>
                </c:pt>
                <c:pt idx="1535">
                  <c:v>0</c:v>
                </c:pt>
                <c:pt idx="1536">
                  <c:v>-7.6914870125520101E-3</c:v>
                </c:pt>
                <c:pt idx="1537">
                  <c:v>-6.20328923208242E-3</c:v>
                </c:pt>
                <c:pt idx="1538">
                  <c:v>1.53851116785405E-2</c:v>
                </c:pt>
                <c:pt idx="1539">
                  <c:v>-5.4583933963364296E-3</c:v>
                </c:pt>
                <c:pt idx="1540">
                  <c:v>-1.9849786738853702E-2</c:v>
                </c:pt>
                <c:pt idx="1541">
                  <c:v>9.4305206391907606E-3</c:v>
                </c:pt>
                <c:pt idx="1542">
                  <c:v>3.9703711056242796E-3</c:v>
                </c:pt>
                <c:pt idx="1543">
                  <c:v>1.48883005253089E-3</c:v>
                </c:pt>
                <c:pt idx="1544">
                  <c:v>3.4738850689938401E-3</c:v>
                </c:pt>
                <c:pt idx="1545">
                  <c:v>4.7143945352723596E-3</c:v>
                </c:pt>
                <c:pt idx="1546">
                  <c:v>-8.9321159190154792E-3</c:v>
                </c:pt>
                <c:pt idx="1547">
                  <c:v>-1.01735962918482E-2</c:v>
                </c:pt>
                <c:pt idx="1548">
                  <c:v>-7.9411757407007594E-3</c:v>
                </c:pt>
                <c:pt idx="1549">
                  <c:v>-8.9345322151931708E-3</c:v>
                </c:pt>
                <c:pt idx="1550">
                  <c:v>-4.9640725250995896E-3</c:v>
                </c:pt>
                <c:pt idx="1551">
                  <c:v>4.2196711138690699E-3</c:v>
                </c:pt>
                <c:pt idx="1552">
                  <c:v>-7.9425751814381999E-3</c:v>
                </c:pt>
                <c:pt idx="1553">
                  <c:v>-9.9290075956908093E-4</c:v>
                </c:pt>
                <c:pt idx="1554">
                  <c:v>-3.2269595091049901E-3</c:v>
                </c:pt>
              </c:numCache>
            </c:numRef>
          </c:val>
          <c:smooth val="0"/>
          <c:extLst>
            <c:ext xmlns:c16="http://schemas.microsoft.com/office/drawing/2014/chart" uri="{C3380CC4-5D6E-409C-BE32-E72D297353CC}">
              <c16:uniqueId val="{00000005-A441-438F-AEF0-E253DF9A51B5}"/>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Sheet1!$H$2:$H$1556</c:f>
              <c:numCache>
                <c:formatCode>General</c:formatCode>
                <c:ptCount val="1555"/>
                <c:pt idx="837">
                  <c:v>-1.7866980331432501E-2</c:v>
                </c:pt>
                <c:pt idx="838">
                  <c:v>-3.1272803085583202E-2</c:v>
                </c:pt>
                <c:pt idx="839">
                  <c:v>-2.68136451660956E-2</c:v>
                </c:pt>
                <c:pt idx="840">
                  <c:v>-1.9370604362856099E-2</c:v>
                </c:pt>
                <c:pt idx="841">
                  <c:v>-1.93743572929552E-2</c:v>
                </c:pt>
                <c:pt idx="842">
                  <c:v>-2.9812479503920301E-2</c:v>
                </c:pt>
                <c:pt idx="843">
                  <c:v>-5.9642739987474998E-2</c:v>
                </c:pt>
                <c:pt idx="844">
                  <c:v>-1.49195834452302E-3</c:v>
                </c:pt>
                <c:pt idx="845">
                  <c:v>-1.6411786646773601E-2</c:v>
                </c:pt>
                <c:pt idx="846">
                  <c:v>-3.2828961112603298E-2</c:v>
                </c:pt>
                <c:pt idx="847">
                  <c:v>-3.2839742058753299E-2</c:v>
                </c:pt>
                <c:pt idx="848">
                  <c:v>-3.43437360011946E-2</c:v>
                </c:pt>
                <c:pt idx="849">
                  <c:v>-2.3899502591602301E-2</c:v>
                </c:pt>
                <c:pt idx="850">
                  <c:v>-2.83874437853909E-2</c:v>
                </c:pt>
                <c:pt idx="851">
                  <c:v>-2.5406504065040698E-2</c:v>
                </c:pt>
                <c:pt idx="852">
                  <c:v>-2.3918080574033902E-2</c:v>
                </c:pt>
                <c:pt idx="853">
                  <c:v>-2.0933327352382701E-2</c:v>
                </c:pt>
                <c:pt idx="854">
                  <c:v>-2.6919913258057301E-2</c:v>
                </c:pt>
                <c:pt idx="855">
                  <c:v>-1.64554879052164E-2</c:v>
                </c:pt>
                <c:pt idx="856">
                  <c:v>-4.48859895864504E-3</c:v>
                </c:pt>
                <c:pt idx="857">
                  <c:v>-2.9925336285966499E-3</c:v>
                </c:pt>
                <c:pt idx="858">
                  <c:v>-2.9926231838518099E-3</c:v>
                </c:pt>
                <c:pt idx="859">
                  <c:v>-1.7956276466803301E-2</c:v>
                </c:pt>
                <c:pt idx="860">
                  <c:v>-1.79595013245132E-2</c:v>
                </c:pt>
                <c:pt idx="861">
                  <c:v>-3.14347728463438E-2</c:v>
                </c:pt>
                <c:pt idx="862">
                  <c:v>-1.64710110206037E-2</c:v>
                </c:pt>
                <c:pt idx="863">
                  <c:v>-1.9468947029487999E-2</c:v>
                </c:pt>
                <c:pt idx="864">
                  <c:v>-1.79748352306771E-2</c:v>
                </c:pt>
                <c:pt idx="865">
                  <c:v>-1.7978066758554598E-2</c:v>
                </c:pt>
                <c:pt idx="866">
                  <c:v>-3.5962598897147001E-2</c:v>
                </c:pt>
                <c:pt idx="867">
                  <c:v>-2.2484710396930101E-2</c:v>
                </c:pt>
                <c:pt idx="868">
                  <c:v>-2.5488402776736599E-2</c:v>
                </c:pt>
                <c:pt idx="869">
                  <c:v>-1.499700059988E-2</c:v>
                </c:pt>
                <c:pt idx="870">
                  <c:v>-1.1999400029998501E-2</c:v>
                </c:pt>
                <c:pt idx="871">
                  <c:v>-3.00021001470103E-2</c:v>
                </c:pt>
                <c:pt idx="872">
                  <c:v>-3.0011104108520199E-3</c:v>
                </c:pt>
                <c:pt idx="873">
                  <c:v>0</c:v>
                </c:pt>
                <c:pt idx="874">
                  <c:v>-3.6014405762304899E-2</c:v>
                </c:pt>
                <c:pt idx="875">
                  <c:v>-2.55193947400024E-2</c:v>
                </c:pt>
                <c:pt idx="876">
                  <c:v>-3.00304809381522E-2</c:v>
                </c:pt>
                <c:pt idx="877">
                  <c:v>-1.50197509725289E-2</c:v>
                </c:pt>
                <c:pt idx="878">
                  <c:v>-2.4035211584971999E-2</c:v>
                </c:pt>
                <c:pt idx="879">
                  <c:v>-1.50256186798491E-2</c:v>
                </c:pt>
                <c:pt idx="880">
                  <c:v>-2.40446027380791E-2</c:v>
                </c:pt>
                <c:pt idx="881">
                  <c:v>-1.9540938265666601E-2</c:v>
                </c:pt>
                <c:pt idx="882">
                  <c:v>-2.4055086147277301E-2</c:v>
                </c:pt>
                <c:pt idx="883">
                  <c:v>-3.6091311016872699E-2</c:v>
                </c:pt>
                <c:pt idx="884">
                  <c:v>-4.6634774498300099E-2</c:v>
                </c:pt>
                <c:pt idx="885">
                  <c:v>-5.26767304305946E-2</c:v>
                </c:pt>
                <c:pt idx="886">
                  <c:v>-2.40934827129262E-2</c:v>
                </c:pt>
                <c:pt idx="887">
                  <c:v>-1.3555850102421999E-2</c:v>
                </c:pt>
                <c:pt idx="888">
                  <c:v>-2.5608966150972402E-2</c:v>
                </c:pt>
                <c:pt idx="889">
                  <c:v>-6.4792212880089198E-2</c:v>
                </c:pt>
                <c:pt idx="890">
                  <c:v>-1.96010433786168E-2</c:v>
                </c:pt>
                <c:pt idx="891">
                  <c:v>-2.41290906348967E-2</c:v>
                </c:pt>
                <c:pt idx="892">
                  <c:v>-4.2236099797870102E-2</c:v>
                </c:pt>
                <c:pt idx="893">
                  <c:v>-5.2817432770953403E-2</c:v>
                </c:pt>
                <c:pt idx="894">
                  <c:v>-3.0197339614379998E-2</c:v>
                </c:pt>
                <c:pt idx="895">
                  <c:v>-3.0206461162042599E-2</c:v>
                </c:pt>
                <c:pt idx="896">
                  <c:v>-2.1150911755374601E-2</c:v>
                </c:pt>
                <c:pt idx="897">
                  <c:v>0</c:v>
                </c:pt>
                <c:pt idx="898">
                  <c:v>-1.51109902231893E-2</c:v>
                </c:pt>
                <c:pt idx="899">
                  <c:v>-2.72038931793794E-2</c:v>
                </c:pt>
                <c:pt idx="900">
                  <c:v>-1.51173865062208E-2</c:v>
                </c:pt>
                <c:pt idx="901">
                  <c:v>-1.05837705438546E-2</c:v>
                </c:pt>
                <c:pt idx="902">
                  <c:v>-3.6291054255126097E-2</c:v>
                </c:pt>
                <c:pt idx="903">
                  <c:v>-2.5715495855267102E-2</c:v>
                </c:pt>
                <c:pt idx="904">
                  <c:v>-2.87482410615666E-2</c:v>
                </c:pt>
                <c:pt idx="905">
                  <c:v>-1.9675505509141499E-2</c:v>
                </c:pt>
                <c:pt idx="906">
                  <c:v>-4.6927746408513597E-2</c:v>
                </c:pt>
                <c:pt idx="907">
                  <c:v>-4.5435269885503102E-3</c:v>
                </c:pt>
                <c:pt idx="908">
                  <c:v>-2.4233244982960998E-2</c:v>
                </c:pt>
                <c:pt idx="909">
                  <c:v>-3.4843733430289799E-2</c:v>
                </c:pt>
                <c:pt idx="910">
                  <c:v>-2.7278513624102101E-2</c:v>
                </c:pt>
                <c:pt idx="911">
                  <c:v>-3.33495027892311E-2</c:v>
                </c:pt>
                <c:pt idx="912">
                  <c:v>-2.27458829951779E-2</c:v>
                </c:pt>
                <c:pt idx="913">
                  <c:v>-1.21338975595699E-2</c:v>
                </c:pt>
                <c:pt idx="914">
                  <c:v>-8.49475903705839E-2</c:v>
                </c:pt>
                <c:pt idx="915">
                  <c:v>-8.5019812652770005E-2</c:v>
                </c:pt>
                <c:pt idx="916">
                  <c:v>-5.7741107109753699E-2</c:v>
                </c:pt>
                <c:pt idx="917">
                  <c:v>-1.8244568439937402E-2</c:v>
                </c:pt>
                <c:pt idx="918">
                  <c:v>-3.3454479098553903E-2</c:v>
                </c:pt>
                <c:pt idx="919">
                  <c:v>-2.73810067083466E-2</c:v>
                </c:pt>
                <c:pt idx="920">
                  <c:v>-4.5647509928333401E-3</c:v>
                </c:pt>
                <c:pt idx="921">
                  <c:v>-7.6082656197693204E-3</c:v>
                </c:pt>
                <c:pt idx="922">
                  <c:v>-3.9565991508529498E-2</c:v>
                </c:pt>
                <c:pt idx="923">
                  <c:v>-1.67460836999711E-2</c:v>
                </c:pt>
                <c:pt idx="924">
                  <c:v>-1.67488884828552E-2</c:v>
                </c:pt>
                <c:pt idx="925">
                  <c:v>-3.6549150993680002E-2</c:v>
                </c:pt>
                <c:pt idx="926">
                  <c:v>-1.3710942855837099E-2</c:v>
                </c:pt>
                <c:pt idx="927">
                  <c:v>-2.13310580204778E-2</c:v>
                </c:pt>
                <c:pt idx="928">
                  <c:v>-3.0479441616629601E-2</c:v>
                </c:pt>
                <c:pt idx="929">
                  <c:v>-2.59154242507393E-2</c:v>
                </c:pt>
                <c:pt idx="930">
                  <c:v>-2.1347646421981999E-2</c:v>
                </c:pt>
                <c:pt idx="931">
                  <c:v>-4.4229566702762103E-2</c:v>
                </c:pt>
                <c:pt idx="932">
                  <c:v>-7.6291617077115598E-2</c:v>
                </c:pt>
                <c:pt idx="933">
                  <c:v>-1.6796970437331998E-2</c:v>
                </c:pt>
                <c:pt idx="934">
                  <c:v>-2.9017823052369499E-2</c:v>
                </c:pt>
                <c:pt idx="935">
                  <c:v>-7.6384857465856002E-3</c:v>
                </c:pt>
                <c:pt idx="936">
                  <c:v>-7.6390692558018702E-3</c:v>
                </c:pt>
                <c:pt idx="937">
                  <c:v>-1.22234445666789E-2</c:v>
                </c:pt>
                <c:pt idx="938">
                  <c:v>-2.9034229828850899E-2</c:v>
                </c:pt>
                <c:pt idx="939">
                  <c:v>-3.51569068036258E-2</c:v>
                </c:pt>
                <c:pt idx="940">
                  <c:v>-1.5290987491972201E-3</c:v>
                </c:pt>
                <c:pt idx="941">
                  <c:v>-1.9878587702799801E-2</c:v>
                </c:pt>
                <c:pt idx="942">
                  <c:v>-1.83531139116603E-2</c:v>
                </c:pt>
                <c:pt idx="943">
                  <c:v>-1.22376552652512E-2</c:v>
                </c:pt>
                <c:pt idx="944">
                  <c:v>4.43669298084573E-2</c:v>
                </c:pt>
                <c:pt idx="945">
                  <c:v>-1.37629409875675E-2</c:v>
                </c:pt>
                <c:pt idx="946">
                  <c:v>-2.9059097026795499E-2</c:v>
                </c:pt>
                <c:pt idx="947">
                  <c:v>-1.83584487110839E-2</c:v>
                </c:pt>
                <c:pt idx="948">
                  <c:v>-2.14221229323826E-2</c:v>
                </c:pt>
                <c:pt idx="949">
                  <c:v>-2.75486309860879E-2</c:v>
                </c:pt>
                <c:pt idx="950">
                  <c:v>-2.9087123589657201E-2</c:v>
                </c:pt>
                <c:pt idx="951">
                  <c:v>-3.0626933325166202E-2</c:v>
                </c:pt>
                <c:pt idx="952">
                  <c:v>-3.0636316289329401E-2</c:v>
                </c:pt>
                <c:pt idx="953">
                  <c:v>-4.2903987006221098E-2</c:v>
                </c:pt>
                <c:pt idx="954">
                  <c:v>-2.14612012140908E-2</c:v>
                </c:pt>
                <c:pt idx="955">
                  <c:v>-3.0665440049064699E-2</c:v>
                </c:pt>
                <c:pt idx="956">
                  <c:v>-2.6073619631901801E-2</c:v>
                </c:pt>
                <c:pt idx="957">
                  <c:v>-4.1421843118604501E-2</c:v>
                </c:pt>
                <c:pt idx="958">
                  <c:v>3.22303394929093E-2</c:v>
                </c:pt>
                <c:pt idx="959">
                  <c:v>-3.0685671325774402E-2</c:v>
                </c:pt>
                <c:pt idx="960">
                  <c:v>-2.60908267722578E-2</c:v>
                </c:pt>
                <c:pt idx="961">
                  <c:v>-1.38163954559411E-2</c:v>
                </c:pt>
                <c:pt idx="962">
                  <c:v>-3.5313445210422102E-2</c:v>
                </c:pt>
                <c:pt idx="963">
                  <c:v>-2.3038643484671599E-2</c:v>
                </c:pt>
                <c:pt idx="964">
                  <c:v>-1.3826371499239499E-2</c:v>
                </c:pt>
                <c:pt idx="965">
                  <c:v>-3.0729518775736001E-3</c:v>
                </c:pt>
                <c:pt idx="966">
                  <c:v>-1.22921852432316E-2</c:v>
                </c:pt>
                <c:pt idx="967">
                  <c:v>-9.2202723053754192E-3</c:v>
                </c:pt>
                <c:pt idx="968">
                  <c:v>-2.1515952541956099E-2</c:v>
                </c:pt>
                <c:pt idx="969">
                  <c:v>-9.2231069572970194E-3</c:v>
                </c:pt>
                <c:pt idx="970">
                  <c:v>0.21368835321608701</c:v>
                </c:pt>
                <c:pt idx="971">
                  <c:v>-6.1361927991777504E-3</c:v>
                </c:pt>
                <c:pt idx="972">
                  <c:v>-2.30121350658914E-2</c:v>
                </c:pt>
                <c:pt idx="973">
                  <c:v>-5.6776331942057501E-2</c:v>
                </c:pt>
                <c:pt idx="974">
                  <c:v>-3.8384179576545698E-2</c:v>
                </c:pt>
                <c:pt idx="975">
                  <c:v>0</c:v>
                </c:pt>
                <c:pt idx="976">
                  <c:v>-1.99674377169539E-2</c:v>
                </c:pt>
                <c:pt idx="977">
                  <c:v>-3.2261533498225602E-2</c:v>
                </c:pt>
                <c:pt idx="978">
                  <c:v>-2.1514629948364901E-2</c:v>
                </c:pt>
                <c:pt idx="979">
                  <c:v>-2.30563497187125E-2</c:v>
                </c:pt>
                <c:pt idx="980">
                  <c:v>-2.92114447365589E-2</c:v>
                </c:pt>
                <c:pt idx="981">
                  <c:v>-2.1530511811023601E-2</c:v>
                </c:pt>
                <c:pt idx="982">
                  <c:v>-1.23057991078296E-2</c:v>
                </c:pt>
                <c:pt idx="983">
                  <c:v>-5.0767668687117302E-2</c:v>
                </c:pt>
                <c:pt idx="984">
                  <c:v>-2.4627129861934199E-2</c:v>
                </c:pt>
                <c:pt idx="985">
                  <c:v>-2.0014472002832798E-2</c:v>
                </c:pt>
                <c:pt idx="986">
                  <c:v>-2.00184785956267E-2</c:v>
                </c:pt>
                <c:pt idx="987">
                  <c:v>-1.8482295501101201E-2</c:v>
                </c:pt>
                <c:pt idx="988">
                  <c:v>-1.84857120850343E-2</c:v>
                </c:pt>
                <c:pt idx="989">
                  <c:v>-4.31413031755081E-2</c:v>
                </c:pt>
                <c:pt idx="990">
                  <c:v>-2.4662813102119499E-2</c:v>
                </c:pt>
                <c:pt idx="991">
                  <c:v>-2.1585285002852301E-2</c:v>
                </c:pt>
                <c:pt idx="992">
                  <c:v>-2.1589945254067398E-2</c:v>
                </c:pt>
                <c:pt idx="993">
                  <c:v>-5.0901574863876899E-2</c:v>
                </c:pt>
                <c:pt idx="994">
                  <c:v>-3.5494922682798899E-2</c:v>
                </c:pt>
                <c:pt idx="995">
                  <c:v>-2.4700887688151301E-2</c:v>
                </c:pt>
                <c:pt idx="996">
                  <c:v>6.9488410877252604E-2</c:v>
                </c:pt>
                <c:pt idx="997">
                  <c:v>3.0862292451083301E-3</c:v>
                </c:pt>
                <c:pt idx="998">
                  <c:v>-3.08613399993828E-2</c:v>
                </c:pt>
                <c:pt idx="999">
                  <c:v>-2.0066063655728099E-2</c:v>
                </c:pt>
                <c:pt idx="1000">
                  <c:v>-7.7192657434424798E-3</c:v>
                </c:pt>
                <c:pt idx="1001">
                  <c:v>-2.1615612648221299E-2</c:v>
                </c:pt>
                <c:pt idx="1002">
                  <c:v>-1.5443061432498399E-2</c:v>
                </c:pt>
                <c:pt idx="1003">
                  <c:v>-3.0890893364636102E-2</c:v>
                </c:pt>
                <c:pt idx="1004">
                  <c:v>-1.3905197453803799E-2</c:v>
                </c:pt>
                <c:pt idx="1005">
                  <c:v>-5.7173761879008002E-2</c:v>
                </c:pt>
                <c:pt idx="1006">
                  <c:v>-4.0199140356844701E-2</c:v>
                </c:pt>
                <c:pt idx="1007">
                  <c:v>-4.6402276805048602E-3</c:v>
                </c:pt>
                <c:pt idx="1008">
                  <c:v>-1.3921329022877399E-2</c:v>
                </c:pt>
                <c:pt idx="1009">
                  <c:v>-2.01113861386139E-2</c:v>
                </c:pt>
                <c:pt idx="1010">
                  <c:v>-0.25840592941030799</c:v>
                </c:pt>
                <c:pt idx="1011">
                  <c:v>-3.25783431585479E-2</c:v>
                </c:pt>
                <c:pt idx="1012">
                  <c:v>-2.6381539130029899E-2</c:v>
                </c:pt>
                <c:pt idx="1013">
                  <c:v>-1.2418118034211899E-2</c:v>
                </c:pt>
                <c:pt idx="1014">
                  <c:v>-7.7622877014313597E-3</c:v>
                </c:pt>
                <c:pt idx="1015">
                  <c:v>-1.8630936670341099E-2</c:v>
                </c:pt>
                <c:pt idx="1016">
                  <c:v>-2.4845877913567401E-2</c:v>
                </c:pt>
                <c:pt idx="1017">
                  <c:v>-2.64053059132353E-2</c:v>
                </c:pt>
                <c:pt idx="1018">
                  <c:v>-6.2146541544963003E-3</c:v>
                </c:pt>
                <c:pt idx="1019">
                  <c:v>-7.7688004972032302E-3</c:v>
                </c:pt>
                <c:pt idx="1020">
                  <c:v>-1.2431046538730501E-2</c:v>
                </c:pt>
                <c:pt idx="1021">
                  <c:v>2.7973332090074101E-2</c:v>
                </c:pt>
                <c:pt idx="1022">
                  <c:v>-2.64118698050183E-2</c:v>
                </c:pt>
                <c:pt idx="1023">
                  <c:v>-2.4864797662709E-2</c:v>
                </c:pt>
                <c:pt idx="1024">
                  <c:v>2.79798545047566E-2</c:v>
                </c:pt>
                <c:pt idx="1025">
                  <c:v>0.15695415695415699</c:v>
                </c:pt>
                <c:pt idx="1026">
                  <c:v>-1.55156630618609E-3</c:v>
                </c:pt>
                <c:pt idx="1027">
                  <c:v>-4.6547711404189302E-3</c:v>
                </c:pt>
                <c:pt idx="1028">
                  <c:v>-2.7929926916691199E-2</c:v>
                </c:pt>
                <c:pt idx="1029">
                  <c:v>-3.5698210433189999E-2</c:v>
                </c:pt>
                <c:pt idx="1030">
                  <c:v>-2.4842405987019801E-2</c:v>
                </c:pt>
                <c:pt idx="1031">
                  <c:v>-1.2424289485944999E-2</c:v>
                </c:pt>
                <c:pt idx="1032">
                  <c:v>-2.9511354105184701E-2</c:v>
                </c:pt>
                <c:pt idx="1033">
                  <c:v>-3.57348165871696E-2</c:v>
                </c:pt>
                <c:pt idx="1034">
                  <c:v>-9.3254585017096703E-3</c:v>
                </c:pt>
                <c:pt idx="1035">
                  <c:v>-1.3989492336867001E-2</c:v>
                </c:pt>
                <c:pt idx="1036">
                  <c:v>-1.39914496696463E-2</c:v>
                </c:pt>
                <c:pt idx="1037">
                  <c:v>-2.7986815100441601E-2</c:v>
                </c:pt>
                <c:pt idx="1038">
                  <c:v>-2.33288749261252E-2</c:v>
                </c:pt>
                <c:pt idx="1039">
                  <c:v>2.80011822721404E-2</c:v>
                </c:pt>
                <c:pt idx="1040">
                  <c:v>-1.24414861355189E-2</c:v>
                </c:pt>
                <c:pt idx="1041">
                  <c:v>-3.7329102701693803E-2</c:v>
                </c:pt>
                <c:pt idx="1042">
                  <c:v>-3.5787082419206799E-2</c:v>
                </c:pt>
                <c:pt idx="1043">
                  <c:v>-1.4008654235283099E-2</c:v>
                </c:pt>
                <c:pt idx="1044">
                  <c:v>-1.5567352149072999E-3</c:v>
                </c:pt>
                <c:pt idx="1045">
                  <c:v>-1.55675944952986E-3</c:v>
                </c:pt>
                <c:pt idx="1046">
                  <c:v>-2.8022106328325701E-2</c:v>
                </c:pt>
                <c:pt idx="1047">
                  <c:v>-1.8686640609184499E-2</c:v>
                </c:pt>
                <c:pt idx="1048">
                  <c:v>-7.7875554863328401E-3</c:v>
                </c:pt>
                <c:pt idx="1049">
                  <c:v>-2.0249221183800601E-2</c:v>
                </c:pt>
                <c:pt idx="1050">
                  <c:v>-1.0905635097449601E-2</c:v>
                </c:pt>
                <c:pt idx="1051">
                  <c:v>-2.0255531318167701E-2</c:v>
                </c:pt>
                <c:pt idx="1052">
                  <c:v>-1.2467467701466501E-2</c:v>
                </c:pt>
                <c:pt idx="1053">
                  <c:v>-1.8703533409186599E-2</c:v>
                </c:pt>
                <c:pt idx="1054">
                  <c:v>-1.40302742139149E-2</c:v>
                </c:pt>
                <c:pt idx="1055">
                  <c:v>-1.8709657301443802E-2</c:v>
                </c:pt>
                <c:pt idx="1056">
                  <c:v>-1.2475438979509101E-2</c:v>
                </c:pt>
                <c:pt idx="1057">
                  <c:v>-4.0550235503290802E-2</c:v>
                </c:pt>
                <c:pt idx="1058">
                  <c:v>-7.3332085127628996E-2</c:v>
                </c:pt>
                <c:pt idx="1059">
                  <c:v>-3.12280427824186E-2</c:v>
                </c:pt>
                <c:pt idx="1060">
                  <c:v>-2.1866458414681801E-2</c:v>
                </c:pt>
                <c:pt idx="1061">
                  <c:v>-1.09356204402368E-2</c:v>
                </c:pt>
                <c:pt idx="1062">
                  <c:v>-1.09368164489719E-2</c:v>
                </c:pt>
                <c:pt idx="1063">
                  <c:v>-2.9688891666796901E-2</c:v>
                </c:pt>
                <c:pt idx="1064">
                  <c:v>-2.18825221169777E-2</c:v>
                </c:pt>
                <c:pt idx="1065">
                  <c:v>-2.5014070414608201E-2</c:v>
                </c:pt>
                <c:pt idx="1066">
                  <c:v>0</c:v>
                </c:pt>
                <c:pt idx="1067">
                  <c:v>-1.8765246762994899E-2</c:v>
                </c:pt>
                <c:pt idx="1068">
                  <c:v>-4.3793793793793799E-2</c:v>
                </c:pt>
                <c:pt idx="1069">
                  <c:v>-7.8237466357889505E-3</c:v>
                </c:pt>
                <c:pt idx="1070">
                  <c:v>-1.8778461105112401E-2</c:v>
                </c:pt>
                <c:pt idx="1071">
                  <c:v>-1.5651656727864598E-2</c:v>
                </c:pt>
                <c:pt idx="1072">
                  <c:v>-5.00931419357869E-2</c:v>
                </c:pt>
                <c:pt idx="1073">
                  <c:v>-3.1323904837977097E-2</c:v>
                </c:pt>
                <c:pt idx="1074">
                  <c:v>-2.0366917858653601E-2</c:v>
                </c:pt>
                <c:pt idx="1075">
                  <c:v>-2.35050770966529E-2</c:v>
                </c:pt>
                <c:pt idx="1076">
                  <c:v>-1.56737355213868E-3</c:v>
                </c:pt>
                <c:pt idx="1077">
                  <c:v>-2.1943573667711599E-2</c:v>
                </c:pt>
                <c:pt idx="1078">
                  <c:v>-2.0380647791051299E-2</c:v>
                </c:pt>
                <c:pt idx="1079">
                  <c:v>-1.56806171890926E-2</c:v>
                </c:pt>
                <c:pt idx="1080">
                  <c:v>-1.7251384031491599E-2</c:v>
                </c:pt>
                <c:pt idx="1081">
                  <c:v>-2.3528673610239699E-2</c:v>
                </c:pt>
                <c:pt idx="1082">
                  <c:v>-4.7068421795817203E-3</c:v>
                </c:pt>
                <c:pt idx="1083">
                  <c:v>7.8451062227382594E-3</c:v>
                </c:pt>
                <c:pt idx="1084">
                  <c:v>6.27559265128101E-3</c:v>
                </c:pt>
                <c:pt idx="1085">
                  <c:v>-1.7256796824749399E-2</c:v>
                </c:pt>
                <c:pt idx="1086">
                  <c:v>-2.35360572396912E-2</c:v>
                </c:pt>
                <c:pt idx="1087">
                  <c:v>-2.5111037870584E-2</c:v>
                </c:pt>
                <c:pt idx="1088">
                  <c:v>4.7095022056168698E-3</c:v>
                </c:pt>
                <c:pt idx="1089">
                  <c:v>-3.2964962953660699E-2</c:v>
                </c:pt>
                <c:pt idx="1090">
                  <c:v>-5.6530000157027797E-2</c:v>
                </c:pt>
                <c:pt idx="1091">
                  <c:v>-1.7282825584866501E-2</c:v>
                </c:pt>
                <c:pt idx="1092">
                  <c:v>-2.8285875919290999E-2</c:v>
                </c:pt>
                <c:pt idx="1093">
                  <c:v>-7.5450344242195599E-2</c:v>
                </c:pt>
                <c:pt idx="1094">
                  <c:v>-1.41576215195847E-2</c:v>
                </c:pt>
                <c:pt idx="1095">
                  <c:v>-3.6185711363886701E-2</c:v>
                </c:pt>
                <c:pt idx="1096">
                  <c:v>-8.1840788189744704E-2</c:v>
                </c:pt>
                <c:pt idx="1097">
                  <c:v>-4.7254512805973002E-2</c:v>
                </c:pt>
                <c:pt idx="1098">
                  <c:v>-4.2549167927382801E-2</c:v>
                </c:pt>
                <c:pt idx="1099">
                  <c:v>-5.0450109571331697E-2</c:v>
                </c:pt>
                <c:pt idx="1100">
                  <c:v>-3.9434042620313303E-2</c:v>
                </c:pt>
                <c:pt idx="1101">
                  <c:v>-2.5247743482926199E-2</c:v>
                </c:pt>
                <c:pt idx="1102">
                  <c:v>-2.3675737104615201E-2</c:v>
                </c:pt>
                <c:pt idx="1103">
                  <c:v>-2.0523831325681599E-2</c:v>
                </c:pt>
                <c:pt idx="1104">
                  <c:v>-2.3686205154118199E-2</c:v>
                </c:pt>
                <c:pt idx="1105">
                  <c:v>-3.3168543585045701E-2</c:v>
                </c:pt>
                <c:pt idx="1106">
                  <c:v>-7.8998925614611592E-3</c:v>
                </c:pt>
                <c:pt idx="1107">
                  <c:v>-7.9005166937917704E-3</c:v>
                </c:pt>
                <c:pt idx="1108">
                  <c:v>-2.3703422774248601E-2</c:v>
                </c:pt>
                <c:pt idx="1109">
                  <c:v>-1.1064219893467399E-2</c:v>
                </c:pt>
                <c:pt idx="1110">
                  <c:v>-4.7423332279481504E-3</c:v>
                </c:pt>
                <c:pt idx="1111">
                  <c:v>-2.3712790679292401E-2</c:v>
                </c:pt>
                <c:pt idx="1112">
                  <c:v>-2.21371873122292E-2</c:v>
                </c:pt>
                <c:pt idx="1113">
                  <c:v>-4.1121022331878303E-2</c:v>
                </c:pt>
                <c:pt idx="1114">
                  <c:v>-9.4933704629600307E-3</c:v>
                </c:pt>
                <c:pt idx="1115">
                  <c:v>-2.2153300841825398E-2</c:v>
                </c:pt>
                <c:pt idx="1116">
                  <c:v>-1.8992751099996801E-2</c:v>
                </c:pt>
                <c:pt idx="1117">
                  <c:v>-4.74908975779642E-3</c:v>
                </c:pt>
                <c:pt idx="1118">
                  <c:v>-2.05803663305207E-2</c:v>
                </c:pt>
                <c:pt idx="1119">
                  <c:v>-2.05846027171676E-2</c:v>
                </c:pt>
                <c:pt idx="1120">
                  <c:v>1.1086298918294E-2</c:v>
                </c:pt>
                <c:pt idx="1121">
                  <c:v>-1.58358142775702E-2</c:v>
                </c:pt>
                <c:pt idx="1122">
                  <c:v>-6.33532896195635E-3</c:v>
                </c:pt>
                <c:pt idx="1123">
                  <c:v>-2.5342921405265E-2</c:v>
                </c:pt>
                <c:pt idx="1124">
                  <c:v>-2.0596343356887099E-2</c:v>
                </c:pt>
                <c:pt idx="1125">
                  <c:v>-3.1693209729815402E-3</c:v>
                </c:pt>
                <c:pt idx="1126">
                  <c:v>-2.8524792799074501E-2</c:v>
                </c:pt>
                <c:pt idx="1127">
                  <c:v>-1.90219545058255E-2</c:v>
                </c:pt>
                <c:pt idx="1128">
                  <c:v>-2.3781966927211299E-2</c:v>
                </c:pt>
                <c:pt idx="1129">
                  <c:v>-1.5858416061403799E-2</c:v>
                </c:pt>
                <c:pt idx="1130">
                  <c:v>-1.26887450831113E-2</c:v>
                </c:pt>
                <c:pt idx="1131">
                  <c:v>1.26903553299492E-2</c:v>
                </c:pt>
                <c:pt idx="1132">
                  <c:v>-2.0619210760055798E-2</c:v>
                </c:pt>
                <c:pt idx="1133">
                  <c:v>-1.5864202427223E-3</c:v>
                </c:pt>
                <c:pt idx="1134">
                  <c:v>-2.5383126566614799E-2</c:v>
                </c:pt>
                <c:pt idx="1135">
                  <c:v>-2.6976419435716801E-2</c:v>
                </c:pt>
                <c:pt idx="1136">
                  <c:v>1.58727639243822E-3</c:v>
                </c:pt>
                <c:pt idx="1137">
                  <c:v>-1.2698009586997201E-2</c:v>
                </c:pt>
                <c:pt idx="1138">
                  <c:v>-3.4923961012159901E-2</c:v>
                </c:pt>
                <c:pt idx="1139">
                  <c:v>-3.1760147367083801E-3</c:v>
                </c:pt>
                <c:pt idx="1140">
                  <c:v>-7.9402890265205597E-3</c:v>
                </c:pt>
                <c:pt idx="1141">
                  <c:v>-3.65282299690304E-2</c:v>
                </c:pt>
                <c:pt idx="1142">
                  <c:v>-2.8597756664866102E-2</c:v>
                </c:pt>
                <c:pt idx="1143">
                  <c:v>-1.7481406140741201E-2</c:v>
                </c:pt>
                <c:pt idx="1144">
                  <c:v>-3.65584219477691E-2</c:v>
                </c:pt>
                <c:pt idx="1145">
                  <c:v>-3.4981714103991098E-2</c:v>
                </c:pt>
                <c:pt idx="1146">
                  <c:v>-4.4537761659349799E-2</c:v>
                </c:pt>
                <c:pt idx="1147">
                  <c:v>-3.34182049649904E-2</c:v>
                </c:pt>
                <c:pt idx="1148">
                  <c:v>-1.27350005571563E-2</c:v>
                </c:pt>
                <c:pt idx="1149">
                  <c:v>-2.2289089490694299E-2</c:v>
                </c:pt>
                <c:pt idx="1150">
                  <c:v>-4.7772982785801903E-3</c:v>
                </c:pt>
                <c:pt idx="1151">
                  <c:v>-3.1850176768481099E-2</c:v>
                </c:pt>
                <c:pt idx="1152">
                  <c:v>4.7790486507152596E-3</c:v>
                </c:pt>
                <c:pt idx="1153">
                  <c:v>-1.7522340984755601E-2</c:v>
                </c:pt>
                <c:pt idx="1154">
                  <c:v>-3.5050823694356803E-2</c:v>
                </c:pt>
                <c:pt idx="1155">
                  <c:v>-3.0281779931148799E-2</c:v>
                </c:pt>
                <c:pt idx="1156">
                  <c:v>-6.3770426464727003E-3</c:v>
                </c:pt>
                <c:pt idx="1157">
                  <c:v>-2.7104159691331502E-2</c:v>
                </c:pt>
                <c:pt idx="1158">
                  <c:v>-2.3921918856851201E-2</c:v>
                </c:pt>
                <c:pt idx="1159">
                  <c:v>1.2761409497679E-2</c:v>
                </c:pt>
                <c:pt idx="1160">
                  <c:v>-1.43547538159721E-2</c:v>
                </c:pt>
                <c:pt idx="1161">
                  <c:v>3.1904032669729499E-3</c:v>
                </c:pt>
                <c:pt idx="1162">
                  <c:v>-6.3806029669803803E-3</c:v>
                </c:pt>
                <c:pt idx="1163">
                  <c:v>-1.7547777813227802E-2</c:v>
                </c:pt>
                <c:pt idx="1164">
                  <c:v>0</c:v>
                </c:pt>
                <c:pt idx="1165">
                  <c:v>3.6697247706422E-2</c:v>
                </c:pt>
                <c:pt idx="1166">
                  <c:v>1.1164630450732099E-2</c:v>
                </c:pt>
                <c:pt idx="1167">
                  <c:v>-4.7843074714935003E-3</c:v>
                </c:pt>
                <c:pt idx="1168">
                  <c:v>-1.11639182163248E-2</c:v>
                </c:pt>
                <c:pt idx="1169">
                  <c:v>-4.6255682271313499E-2</c:v>
                </c:pt>
                <c:pt idx="1170">
                  <c:v>-1.7553378227428001E-2</c:v>
                </c:pt>
                <c:pt idx="1171">
                  <c:v>-1.5960418162955899E-2</c:v>
                </c:pt>
                <c:pt idx="1172">
                  <c:v>-9.5777795514406603E-3</c:v>
                </c:pt>
                <c:pt idx="1173">
                  <c:v>-2.0753843452162399E-2</c:v>
                </c:pt>
                <c:pt idx="1174">
                  <c:v>-4.7903426691789401E-3</c:v>
                </c:pt>
                <c:pt idx="1175">
                  <c:v>-1.1178001692668801E-2</c:v>
                </c:pt>
                <c:pt idx="1176">
                  <c:v>-7.9851795068353101E-3</c:v>
                </c:pt>
                <c:pt idx="1177">
                  <c:v>-1.5971634377345801E-3</c:v>
                </c:pt>
                <c:pt idx="1178">
                  <c:v>-7.9859447372624195E-3</c:v>
                </c:pt>
                <c:pt idx="1179">
                  <c:v>-1.4375848574395E-2</c:v>
                </c:pt>
                <c:pt idx="1180">
                  <c:v>-9.5852770145057192E-3</c:v>
                </c:pt>
                <c:pt idx="1181">
                  <c:v>-1.11838951909251E-2</c:v>
                </c:pt>
                <c:pt idx="1182">
                  <c:v>-1.4380902161929001E-2</c:v>
                </c:pt>
                <c:pt idx="1183">
                  <c:v>-1.59810784031706E-2</c:v>
                </c:pt>
                <c:pt idx="1184">
                  <c:v>-1.91803593120644E-2</c:v>
                </c:pt>
                <c:pt idx="1185">
                  <c:v>-2.8776058319478201E-2</c:v>
                </c:pt>
                <c:pt idx="1186">
                  <c:v>-1.11939105126811E-2</c:v>
                </c:pt>
                <c:pt idx="1187">
                  <c:v>-7.9965454923473095E-3</c:v>
                </c:pt>
                <c:pt idx="1188">
                  <c:v>-2.0792680976296302E-2</c:v>
                </c:pt>
                <c:pt idx="1189">
                  <c:v>-2.5596314130765199E-2</c:v>
                </c:pt>
                <c:pt idx="1190">
                  <c:v>-1.7601971420799101E-2</c:v>
                </c:pt>
                <c:pt idx="1191">
                  <c:v>-9.6027655964917892E-3</c:v>
                </c:pt>
                <c:pt idx="1192">
                  <c:v>-9.6036878161213906E-3</c:v>
                </c:pt>
                <c:pt idx="1193">
                  <c:v>-1.9209220425804401E-2</c:v>
                </c:pt>
                <c:pt idx="1194">
                  <c:v>-1.4409683307182401E-2</c:v>
                </c:pt>
                <c:pt idx="1195">
                  <c:v>-8.0065333311982595E-3</c:v>
                </c:pt>
                <c:pt idx="1196">
                  <c:v>-2.4021523284863198E-2</c:v>
                </c:pt>
                <c:pt idx="1197">
                  <c:v>-9.6109180028512396E-3</c:v>
                </c:pt>
                <c:pt idx="1198">
                  <c:v>-3.6845393524822599E-2</c:v>
                </c:pt>
                <c:pt idx="1199">
                  <c:v>-9.6153846153846194E-3</c:v>
                </c:pt>
                <c:pt idx="1200">
                  <c:v>-6.4108728403372102E-3</c:v>
                </c:pt>
                <c:pt idx="1201">
                  <c:v>-8.0141048244910997E-3</c:v>
                </c:pt>
                <c:pt idx="1202">
                  <c:v>-1.44265448425102E-2</c:v>
                </c:pt>
                <c:pt idx="1203">
                  <c:v>-1.9238168526356299E-2</c:v>
                </c:pt>
                <c:pt idx="1204">
                  <c:v>-2.56558270797255E-2</c:v>
                </c:pt>
                <c:pt idx="1205">
                  <c:v>-1.4435106178225399E-2</c:v>
                </c:pt>
                <c:pt idx="1206">
                  <c:v>-2.8874380403920499E-2</c:v>
                </c:pt>
                <c:pt idx="1207">
                  <c:v>-1.7650551178575401E-2</c:v>
                </c:pt>
                <c:pt idx="1208">
                  <c:v>-4.8146364949446302E-3</c:v>
                </c:pt>
                <c:pt idx="1209">
                  <c:v>-2.4074341566758199E-2</c:v>
                </c:pt>
                <c:pt idx="1210">
                  <c:v>-1.4448083220959401E-2</c:v>
                </c:pt>
                <c:pt idx="1211">
                  <c:v>-1.7661320103398999E-2</c:v>
                </c:pt>
                <c:pt idx="1212">
                  <c:v>-2.2482014388489201E-2</c:v>
                </c:pt>
                <c:pt idx="1213">
                  <c:v>-3.6943043464293703E-2</c:v>
                </c:pt>
                <c:pt idx="1214">
                  <c:v>-9.6408773198360994E-3</c:v>
                </c:pt>
                <c:pt idx="1215">
                  <c:v>-6.4278712497388701E-3</c:v>
                </c:pt>
                <c:pt idx="1216">
                  <c:v>-1.7677782241864198E-2</c:v>
                </c:pt>
                <c:pt idx="1217">
                  <c:v>-1.9288263091908599E-2</c:v>
                </c:pt>
                <c:pt idx="1218">
                  <c:v>-2.7330310922478399E-2</c:v>
                </c:pt>
                <c:pt idx="1219">
                  <c:v>-1.6081048484361201E-2</c:v>
                </c:pt>
                <c:pt idx="1220">
                  <c:v>-6.43345396059509E-3</c:v>
                </c:pt>
                <c:pt idx="1221">
                  <c:v>-8.0423348506538407E-3</c:v>
                </c:pt>
                <c:pt idx="1222">
                  <c:v>-8.0429816941736607E-3</c:v>
                </c:pt>
                <c:pt idx="1223">
                  <c:v>-1.93047087402069E-2</c:v>
                </c:pt>
                <c:pt idx="1224">
                  <c:v>-2.09174725257044E-2</c:v>
                </c:pt>
                <c:pt idx="1225">
                  <c:v>-2.7359340800824E-2</c:v>
                </c:pt>
                <c:pt idx="1226">
                  <c:v>-4.1855148988232303E-2</c:v>
                </c:pt>
                <c:pt idx="1227">
                  <c:v>-2.73782874075983E-2</c:v>
                </c:pt>
                <c:pt idx="1228">
                  <c:v>-9.6655712352600003E-3</c:v>
                </c:pt>
                <c:pt idx="1229">
                  <c:v>-1.2888674077654301E-2</c:v>
                </c:pt>
                <c:pt idx="1230">
                  <c:v>-1.2890335470980599E-2</c:v>
                </c:pt>
                <c:pt idx="1231">
                  <c:v>-2.09494956006059E-2</c:v>
                </c:pt>
                <c:pt idx="1232">
                  <c:v>3.2236746667526298E-3</c:v>
                </c:pt>
                <c:pt idx="1233">
                  <c:v>-2.4176780619892702E-2</c:v>
                </c:pt>
                <c:pt idx="1234">
                  <c:v>-1.61217514670794E-2</c:v>
                </c:pt>
                <c:pt idx="1235">
                  <c:v>-2.5798961591795899E-2</c:v>
                </c:pt>
                <c:pt idx="1236">
                  <c:v>-2.9031321570271901E-2</c:v>
                </c:pt>
                <c:pt idx="1237">
                  <c:v>-1.4519876097057301E-2</c:v>
                </c:pt>
                <c:pt idx="1238">
                  <c:v>-4.8406615570794698E-3</c:v>
                </c:pt>
                <c:pt idx="1239">
                  <c:v>4.8408958884657597E-3</c:v>
                </c:pt>
                <c:pt idx="1240">
                  <c:v>-1.6135538523598201E-2</c:v>
                </c:pt>
                <c:pt idx="1241">
                  <c:v>-3.0662470749616699E-2</c:v>
                </c:pt>
                <c:pt idx="1242">
                  <c:v>-2.90575662673942E-2</c:v>
                </c:pt>
                <c:pt idx="1243">
                  <c:v>8.8812814881798194E-2</c:v>
                </c:pt>
                <c:pt idx="1244">
                  <c:v>2.5813529516157702E-2</c:v>
                </c:pt>
                <c:pt idx="1245">
                  <c:v>-3.7097372538266699E-2</c:v>
                </c:pt>
                <c:pt idx="1246">
                  <c:v>-2.0975861623854401E-2</c:v>
                </c:pt>
                <c:pt idx="1247">
                  <c:v>-4.8415990187692702E-3</c:v>
                </c:pt>
                <c:pt idx="1248">
                  <c:v>-1.7753389283408701E-2</c:v>
                </c:pt>
                <c:pt idx="1249">
                  <c:v>-1.77565416713748E-2</c:v>
                </c:pt>
                <c:pt idx="1250">
                  <c:v>-2.2603248409699999E-2</c:v>
                </c:pt>
                <c:pt idx="1251">
                  <c:v>-2.7453006911698202E-2</c:v>
                </c:pt>
                <c:pt idx="1252">
                  <c:v>-1.4537935936162301E-2</c:v>
                </c:pt>
                <c:pt idx="1253">
                  <c:v>-2.2617855181104402E-2</c:v>
                </c:pt>
                <c:pt idx="1254">
                  <c:v>-2.58548251567449E-2</c:v>
                </c:pt>
                <c:pt idx="1255">
                  <c:v>-2.5861511605353299E-2</c:v>
                </c:pt>
                <c:pt idx="1256">
                  <c:v>-3.8802302269934703E-2</c:v>
                </c:pt>
                <c:pt idx="1257">
                  <c:v>-2.2643462508895599E-2</c:v>
                </c:pt>
                <c:pt idx="1258">
                  <c:v>4.0443912382308198E-2</c:v>
                </c:pt>
                <c:pt idx="1259">
                  <c:v>-2.10223321851906E-2</c:v>
                </c:pt>
                <c:pt idx="1260">
                  <c:v>-1.6174424999191299E-2</c:v>
                </c:pt>
                <c:pt idx="1261">
                  <c:v>-1.2941633234114101E-2</c:v>
                </c:pt>
                <c:pt idx="1262">
                  <c:v>-4.5301579083613798E-2</c:v>
                </c:pt>
                <c:pt idx="1263">
                  <c:v>-9.7118808675946897E-3</c:v>
                </c:pt>
                <c:pt idx="1264">
                  <c:v>-1.1331628193090901E-2</c:v>
                </c:pt>
                <c:pt idx="1265">
                  <c:v>-1.4570887367040699E-2</c:v>
                </c:pt>
                <c:pt idx="1266">
                  <c:v>-1.6192234204475499E-2</c:v>
                </c:pt>
                <c:pt idx="1267">
                  <c:v>-4.8584569540713902E-3</c:v>
                </c:pt>
                <c:pt idx="1268">
                  <c:v>-6.4782573487731799E-3</c:v>
                </c:pt>
                <c:pt idx="1269">
                  <c:v>-1.9436031162436598E-2</c:v>
                </c:pt>
                <c:pt idx="1270">
                  <c:v>3.23996824831117E-3</c:v>
                </c:pt>
                <c:pt idx="1271">
                  <c:v>-2.4298974583272601E-2</c:v>
                </c:pt>
                <c:pt idx="1272">
                  <c:v>-3.0786181865318601E-2</c:v>
                </c:pt>
                <c:pt idx="1273">
                  <c:v>-2.4312365268975799E-2</c:v>
                </c:pt>
                <c:pt idx="1274">
                  <c:v>-2.75607146331182E-2</c:v>
                </c:pt>
                <c:pt idx="1275">
                  <c:v>1.62166545041758E-3</c:v>
                </c:pt>
                <c:pt idx="1276">
                  <c:v>4.8649174585671199E-3</c:v>
                </c:pt>
                <c:pt idx="1277">
                  <c:v>-3.24312053057452E-3</c:v>
                </c:pt>
                <c:pt idx="1278">
                  <c:v>-9.7296771368803395E-3</c:v>
                </c:pt>
                <c:pt idx="1279">
                  <c:v>3.2435412983895799E-3</c:v>
                </c:pt>
                <c:pt idx="1280">
                  <c:v>-2.5947488769602501E-2</c:v>
                </c:pt>
                <c:pt idx="1281">
                  <c:v>-6.48855580969066E-3</c:v>
                </c:pt>
                <c:pt idx="1282">
                  <c:v>-3.2444884252875398E-3</c:v>
                </c:pt>
                <c:pt idx="1283">
                  <c:v>-2.2712155870281098E-2</c:v>
                </c:pt>
                <c:pt idx="1284">
                  <c:v>-1.9471984682038701E-2</c:v>
                </c:pt>
                <c:pt idx="1285">
                  <c:v>-4.8689442505883297E-3</c:v>
                </c:pt>
                <c:pt idx="1286">
                  <c:v>-2.5968967084334198E-2</c:v>
                </c:pt>
                <c:pt idx="1287">
                  <c:v>-6.4939281771543601E-3</c:v>
                </c:pt>
                <c:pt idx="1288">
                  <c:v>-1.62358747889336E-2</c:v>
                </c:pt>
                <c:pt idx="1289">
                  <c:v>-6.4954045013153197E-3</c:v>
                </c:pt>
                <c:pt idx="1290">
                  <c:v>-2.1111435902432699E-2</c:v>
                </c:pt>
                <c:pt idx="1291">
                  <c:v>-2.9237391374969501E-2</c:v>
                </c:pt>
                <c:pt idx="1292">
                  <c:v>-1.13734219377061E-2</c:v>
                </c:pt>
                <c:pt idx="1293">
                  <c:v>-8.1247968800780002E-3</c:v>
                </c:pt>
                <c:pt idx="1294">
                  <c:v>-1.30007312911351E-2</c:v>
                </c:pt>
                <c:pt idx="1295">
                  <c:v>-2.1128935264192999E-2</c:v>
                </c:pt>
                <c:pt idx="1296">
                  <c:v>-2.27590467210716E-2</c:v>
                </c:pt>
                <c:pt idx="1297">
                  <c:v>-1.6260162601626001E-3</c:v>
                </c:pt>
                <c:pt idx="1298">
                  <c:v>-1.6260426998812999E-2</c:v>
                </c:pt>
                <c:pt idx="1299">
                  <c:v>-9.7578428662037104E-3</c:v>
                </c:pt>
                <c:pt idx="1300">
                  <c:v>-2.6023453637590899E-2</c:v>
                </c:pt>
                <c:pt idx="1301">
                  <c:v>-2.27764491515773E-2</c:v>
                </c:pt>
                <c:pt idx="1302">
                  <c:v>-1.7899858428392399E-2</c:v>
                </c:pt>
                <c:pt idx="1303">
                  <c:v>-3.7433677289150702E-2</c:v>
                </c:pt>
                <c:pt idx="1304">
                  <c:v>-9.7689640013676506E-3</c:v>
                </c:pt>
                <c:pt idx="1305">
                  <c:v>-1.3026557894908201E-2</c:v>
                </c:pt>
                <c:pt idx="1306">
                  <c:v>-4.8855956355345698E-3</c:v>
                </c:pt>
                <c:pt idx="1307">
                  <c:v>-3.2572228917624797E-2</c:v>
                </c:pt>
                <c:pt idx="1308">
                  <c:v>0.17268906193998201</c:v>
                </c:pt>
                <c:pt idx="1309">
                  <c:v>8.1316679677335395E-3</c:v>
                </c:pt>
                <c:pt idx="1310">
                  <c:v>-3.0897825768786701E-2</c:v>
                </c:pt>
                <c:pt idx="1311">
                  <c:v>-9.7602238344666001E-3</c:v>
                </c:pt>
                <c:pt idx="1312">
                  <c:v>-4.8805882735732404E-3</c:v>
                </c:pt>
                <c:pt idx="1313">
                  <c:v>-6.5077686488245303E-3</c:v>
                </c:pt>
                <c:pt idx="1314">
                  <c:v>-2.11516246074747E-2</c:v>
                </c:pt>
                <c:pt idx="1315">
                  <c:v>-1.13917458664236E-2</c:v>
                </c:pt>
                <c:pt idx="1316">
                  <c:v>-2.92963981706027E-2</c:v>
                </c:pt>
                <c:pt idx="1317">
                  <c:v>0</c:v>
                </c:pt>
                <c:pt idx="1318">
                  <c:v>-2.27927649251909E-2</c:v>
                </c:pt>
                <c:pt idx="1319">
                  <c:v>-1.7912683808562299E-2</c:v>
                </c:pt>
                <c:pt idx="1320">
                  <c:v>-1.7915893025831499E-2</c:v>
                </c:pt>
                <c:pt idx="1321">
                  <c:v>-1.9548112792610799E-2</c:v>
                </c:pt>
                <c:pt idx="1322">
                  <c:v>-1.1405295315682301E-2</c:v>
                </c:pt>
                <c:pt idx="1323">
                  <c:v>-2.6072220049537201E-2</c:v>
                </c:pt>
                <c:pt idx="1324">
                  <c:v>-1.30395097144347E-2</c:v>
                </c:pt>
                <c:pt idx="1325">
                  <c:v>-3.7493479394887799E-2</c:v>
                </c:pt>
                <c:pt idx="1326">
                  <c:v>-1.7938389784902399E-2</c:v>
                </c:pt>
                <c:pt idx="1327">
                  <c:v>-1.46794976349698E-2</c:v>
                </c:pt>
                <c:pt idx="1328">
                  <c:v>-1.6312947586499401E-3</c:v>
                </c:pt>
                <c:pt idx="1329">
                  <c:v>-2.77324632952692E-2</c:v>
                </c:pt>
                <c:pt idx="1330">
                  <c:v>-2.28448346197151E-2</c:v>
                </c:pt>
                <c:pt idx="1331">
                  <c:v>-2.6114348202190302E-2</c:v>
                </c:pt>
                <c:pt idx="1332">
                  <c:v>-4.0814327461512097E-2</c:v>
                </c:pt>
                <c:pt idx="1333">
                  <c:v>-4.8997190827725903E-3</c:v>
                </c:pt>
                <c:pt idx="1334">
                  <c:v>-1.3066557778685201E-2</c:v>
                </c:pt>
                <c:pt idx="1335">
                  <c:v>-8.1676658444549705E-3</c:v>
                </c:pt>
                <c:pt idx="1336">
                  <c:v>-1.3069332810560001E-2</c:v>
                </c:pt>
                <c:pt idx="1337">
                  <c:v>-2.9409842493954601E-2</c:v>
                </c:pt>
                <c:pt idx="1338">
                  <c:v>-1.47092472134148E-2</c:v>
                </c:pt>
                <c:pt idx="1339">
                  <c:v>5.2307239648887699E-2</c:v>
                </c:pt>
                <c:pt idx="1340">
                  <c:v>6.5349866849646297E-3</c:v>
                </c:pt>
                <c:pt idx="1341">
                  <c:v>0</c:v>
                </c:pt>
                <c:pt idx="1342">
                  <c:v>-2.2870958783265002E-2</c:v>
                </c:pt>
                <c:pt idx="1343">
                  <c:v>1.1438095393715601E-2</c:v>
                </c:pt>
                <c:pt idx="1344">
                  <c:v>-1.6338267490115299E-2</c:v>
                </c:pt>
                <c:pt idx="1345">
                  <c:v>-2.4511405974246701E-2</c:v>
                </c:pt>
                <c:pt idx="1346">
                  <c:v>-1.6344943691669001E-2</c:v>
                </c:pt>
                <c:pt idx="1347">
                  <c:v>-3.4329992970525199E-2</c:v>
                </c:pt>
                <c:pt idx="1348">
                  <c:v>-1.14472608340147E-2</c:v>
                </c:pt>
                <c:pt idx="1349">
                  <c:v>-2.4532652961091202E-2</c:v>
                </c:pt>
                <c:pt idx="1350">
                  <c:v>2.94464075382803E-2</c:v>
                </c:pt>
                <c:pt idx="1351">
                  <c:v>6.3781768226866806E-2</c:v>
                </c:pt>
                <c:pt idx="1352">
                  <c:v>1.1440712592955799E-2</c:v>
                </c:pt>
                <c:pt idx="1353">
                  <c:v>-1.1439403843639701E-2</c:v>
                </c:pt>
                <c:pt idx="1354">
                  <c:v>-1.7978262646073401E-2</c:v>
                </c:pt>
                <c:pt idx="1355">
                  <c:v>1.30774512047602E-2</c:v>
                </c:pt>
                <c:pt idx="1356">
                  <c:v>-3.2689353077702599E-2</c:v>
                </c:pt>
                <c:pt idx="1357">
                  <c:v>-1.9620025506033201E-2</c:v>
                </c:pt>
                <c:pt idx="1358">
                  <c:v>6.5412919051512702E-3</c:v>
                </c:pt>
                <c:pt idx="1359">
                  <c:v>-3.27043202407038E-3</c:v>
                </c:pt>
                <c:pt idx="1360">
                  <c:v>-9.8116169544740992E-3</c:v>
                </c:pt>
                <c:pt idx="1361">
                  <c:v>-1.1448009681745299E-2</c:v>
                </c:pt>
                <c:pt idx="1362">
                  <c:v>-3.1076726802859101E-2</c:v>
                </c:pt>
                <c:pt idx="1363">
                  <c:v>1.63612565445026E-3</c:v>
                </c:pt>
                <c:pt idx="1364">
                  <c:v>-1.79970877439832E-2</c:v>
                </c:pt>
                <c:pt idx="1365">
                  <c:v>-1.30911471117657E-2</c:v>
                </c:pt>
                <c:pt idx="1366">
                  <c:v>-1.14562534777912E-2</c:v>
                </c:pt>
                <c:pt idx="1367">
                  <c:v>-4.0919878877158498E-2</c:v>
                </c:pt>
                <c:pt idx="1368">
                  <c:v>-1.8012117242508601E-2</c:v>
                </c:pt>
                <c:pt idx="1369">
                  <c:v>2.7841923385577901E-2</c:v>
                </c:pt>
                <c:pt idx="1370">
                  <c:v>-3.60206955268845E-2</c:v>
                </c:pt>
                <c:pt idx="1371">
                  <c:v>-2.78442034919907E-2</c:v>
                </c:pt>
                <c:pt idx="1372">
                  <c:v>-1.3106804069662701E-2</c:v>
                </c:pt>
                <c:pt idx="1373">
                  <c:v>-4.9156958167428603E-3</c:v>
                </c:pt>
                <c:pt idx="1374">
                  <c:v>-8.1932291154589807E-3</c:v>
                </c:pt>
                <c:pt idx="1375">
                  <c:v>-1.63878009209944E-2</c:v>
                </c:pt>
                <c:pt idx="1376">
                  <c:v>-2.13076330497779E-2</c:v>
                </c:pt>
                <c:pt idx="1377">
                  <c:v>-9.8363880782976493E-3</c:v>
                </c:pt>
                <c:pt idx="1378">
                  <c:v>0</c:v>
                </c:pt>
                <c:pt idx="1379">
                  <c:v>-3.9349422875131199E-2</c:v>
                </c:pt>
                <c:pt idx="1380">
                  <c:v>1.6402046975462501E-3</c:v>
                </c:pt>
                <c:pt idx="1381">
                  <c:v>-8.2008889763650408E-3</c:v>
                </c:pt>
                <c:pt idx="1382">
                  <c:v>-1.14821862082541E-2</c:v>
                </c:pt>
                <c:pt idx="1383">
                  <c:v>-1.3124005446462301E-2</c:v>
                </c:pt>
                <c:pt idx="1384">
                  <c:v>-2.13293081100592E-2</c:v>
                </c:pt>
                <c:pt idx="1385">
                  <c:v>-4.9231981094919296E-3</c:v>
                </c:pt>
                <c:pt idx="1386">
                  <c:v>-2.4617202501107799E-2</c:v>
                </c:pt>
                <c:pt idx="1387">
                  <c:v>-2.9547916871860501E-2</c:v>
                </c:pt>
                <c:pt idx="1388">
                  <c:v>-9.8522167487684695E-3</c:v>
                </c:pt>
                <c:pt idx="1389">
                  <c:v>-8.2109895884652003E-3</c:v>
                </c:pt>
                <c:pt idx="1390">
                  <c:v>-1.14963293862602E-2</c:v>
                </c:pt>
                <c:pt idx="1391">
                  <c:v>-1.6425215991590299E-2</c:v>
                </c:pt>
                <c:pt idx="1392">
                  <c:v>-5.4212117229596499E-2</c:v>
                </c:pt>
                <c:pt idx="1393">
                  <c:v>-2.6298920100593402E-2</c:v>
                </c:pt>
                <c:pt idx="1394">
                  <c:v>-3.7814642487216998E-2</c:v>
                </c:pt>
                <c:pt idx="1395">
                  <c:v>1.64473684210526E-3</c:v>
                </c:pt>
                <c:pt idx="1396">
                  <c:v>-1.1512968536701701E-2</c:v>
                </c:pt>
                <c:pt idx="1397">
                  <c:v>-2.7963285850577401E-2</c:v>
                </c:pt>
                <c:pt idx="1398">
                  <c:v>-1.64535926419534E-2</c:v>
                </c:pt>
                <c:pt idx="1399">
                  <c:v>-0.338999786068096</c:v>
                </c:pt>
                <c:pt idx="1400">
                  <c:v>0.30712834992817201</c:v>
                </c:pt>
                <c:pt idx="1401">
                  <c:v>-1.9754061928984101E-2</c:v>
                </c:pt>
                <c:pt idx="1402">
                  <c:v>-8.2324853873384403E-3</c:v>
                </c:pt>
                <c:pt idx="1403">
                  <c:v>-2.1406224271365099E-2</c:v>
                </c:pt>
                <c:pt idx="1404">
                  <c:v>-8.2349259680155502E-3</c:v>
                </c:pt>
                <c:pt idx="1405">
                  <c:v>-1.8118329160627202E-2</c:v>
                </c:pt>
                <c:pt idx="1406">
                  <c:v>-1.64741931763892E-2</c:v>
                </c:pt>
                <c:pt idx="1407">
                  <c:v>-1.48292168525811E-2</c:v>
                </c:pt>
                <c:pt idx="1408">
                  <c:v>-1.6479351372729999E-2</c:v>
                </c:pt>
                <c:pt idx="1409">
                  <c:v>-1.9778481012658201E-2</c:v>
                </c:pt>
                <c:pt idx="1410">
                  <c:v>-5.93471810089021E-2</c:v>
                </c:pt>
                <c:pt idx="1411">
                  <c:v>-1.6495117445236199E-2</c:v>
                </c:pt>
                <c:pt idx="1412">
                  <c:v>-2.1447190418055199E-2</c:v>
                </c:pt>
                <c:pt idx="1413">
                  <c:v>-2.8052342370587902E-2</c:v>
                </c:pt>
                <c:pt idx="1414">
                  <c:v>-3.1361415555262097E-2</c:v>
                </c:pt>
                <c:pt idx="1415">
                  <c:v>-2.80690167588541E-2</c:v>
                </c:pt>
                <c:pt idx="1416">
                  <c:v>1.6515822157627001E-2</c:v>
                </c:pt>
                <c:pt idx="1417">
                  <c:v>-1.4861785395818901E-2</c:v>
                </c:pt>
                <c:pt idx="1418">
                  <c:v>-9.9093296338502706E-3</c:v>
                </c:pt>
                <c:pt idx="1419">
                  <c:v>-6.6068744528682104E-3</c:v>
                </c:pt>
                <c:pt idx="1420">
                  <c:v>-2.9732899453245001E-2</c:v>
                </c:pt>
                <c:pt idx="1421">
                  <c:v>-1.6523190297582702E-2</c:v>
                </c:pt>
                <c:pt idx="1422">
                  <c:v>-1.3220736725554001E-2</c:v>
                </c:pt>
                <c:pt idx="1423">
                  <c:v>-6.6112424177313502E-3</c:v>
                </c:pt>
                <c:pt idx="1424">
                  <c:v>0</c:v>
                </c:pt>
                <c:pt idx="1425">
                  <c:v>-1.3223359063786201E-2</c:v>
                </c:pt>
                <c:pt idx="1426">
                  <c:v>-3.9675323601858097E-2</c:v>
                </c:pt>
                <c:pt idx="1427">
                  <c:v>-4.9613838953478798E-3</c:v>
                </c:pt>
                <c:pt idx="1428">
                  <c:v>-8.2693834347710993E-3</c:v>
                </c:pt>
                <c:pt idx="1429">
                  <c:v>-1.3232107709356801E-2</c:v>
                </c:pt>
                <c:pt idx="1430">
                  <c:v>-3.3084647069527399E-3</c:v>
                </c:pt>
                <c:pt idx="1431">
                  <c:v>2.6468593359691601E-2</c:v>
                </c:pt>
                <c:pt idx="1432">
                  <c:v>3.3076986686512901E-3</c:v>
                </c:pt>
                <c:pt idx="1433">
                  <c:v>-1.65379463178263E-3</c:v>
                </c:pt>
                <c:pt idx="1434">
                  <c:v>-1.15767538782125E-2</c:v>
                </c:pt>
                <c:pt idx="1435">
                  <c:v>-1.15780942456872E-2</c:v>
                </c:pt>
                <c:pt idx="1436">
                  <c:v>4.9626149672467399E-3</c:v>
                </c:pt>
                <c:pt idx="1437">
                  <c:v>6.6164916053262799E-3</c:v>
                </c:pt>
                <c:pt idx="1438">
                  <c:v>-3.3080269273391902E-3</c:v>
                </c:pt>
                <c:pt idx="1439">
                  <c:v>-4.9622045420712199E-3</c:v>
                </c:pt>
                <c:pt idx="1440">
                  <c:v>-1.65415026300989E-3</c:v>
                </c:pt>
                <c:pt idx="1441">
                  <c:v>-1.4887598630340899E-2</c:v>
                </c:pt>
                <c:pt idx="1442">
                  <c:v>-1.6544239295877201E-3</c:v>
                </c:pt>
                <c:pt idx="1443">
                  <c:v>-2.1507866915937299E-2</c:v>
                </c:pt>
                <c:pt idx="1444">
                  <c:v>-1.9857686579513499E-2</c:v>
                </c:pt>
                <c:pt idx="1445">
                  <c:v>-2.3171902413188099E-2</c:v>
                </c:pt>
                <c:pt idx="1446">
                  <c:v>-1.6555195020197301E-3</c:v>
                </c:pt>
                <c:pt idx="1447">
                  <c:v>-1.9866562919060301E-2</c:v>
                </c:pt>
                <c:pt idx="1448">
                  <c:v>-1.8214634630988099E-2</c:v>
                </c:pt>
                <c:pt idx="1449">
                  <c:v>-1.9874130506790301E-2</c:v>
                </c:pt>
                <c:pt idx="1450">
                  <c:v>-9.9390405512854493E-3</c:v>
                </c:pt>
                <c:pt idx="1451">
                  <c:v>-1.4910042742122501E-2</c:v>
                </c:pt>
                <c:pt idx="1452">
                  <c:v>3.3138369260848699E-3</c:v>
                </c:pt>
                <c:pt idx="1453">
                  <c:v>-2.1539226244718698E-2</c:v>
                </c:pt>
                <c:pt idx="1454">
                  <c:v>-1.3257764078088201E-2</c:v>
                </c:pt>
                <c:pt idx="1455">
                  <c:v>-1.3259521994232099E-2</c:v>
                </c:pt>
                <c:pt idx="1456">
                  <c:v>-1.9891920564930499E-2</c:v>
                </c:pt>
                <c:pt idx="1457">
                  <c:v>-5.9687634711675597E-2</c:v>
                </c:pt>
                <c:pt idx="1458">
                  <c:v>-3.9815521417432602E-2</c:v>
                </c:pt>
                <c:pt idx="1459">
                  <c:v>-1.3277126829754E-2</c:v>
                </c:pt>
                <c:pt idx="1460">
                  <c:v>-2.8217641005211999E-2</c:v>
                </c:pt>
                <c:pt idx="1461">
                  <c:v>-2.15842866393266E-2</c:v>
                </c:pt>
                <c:pt idx="1462">
                  <c:v>-5.1481333864753599E-2</c:v>
                </c:pt>
                <c:pt idx="1463">
                  <c:v>-4.6523220071446401E-2</c:v>
                </c:pt>
                <c:pt idx="1464">
                  <c:v>-3.3246338746945499E-3</c:v>
                </c:pt>
                <c:pt idx="1465">
                  <c:v>-2.65979552821877E-2</c:v>
                </c:pt>
                <c:pt idx="1466">
                  <c:v>-1.99537737574619E-2</c:v>
                </c:pt>
                <c:pt idx="1467">
                  <c:v>-4.8231243867147902E-2</c:v>
                </c:pt>
                <c:pt idx="1468">
                  <c:v>-3.6606875436786597E-2</c:v>
                </c:pt>
                <c:pt idx="1469">
                  <c:v>-3.1626606298688298E-2</c:v>
                </c:pt>
                <c:pt idx="1470">
                  <c:v>-2.9971527049303202E-2</c:v>
                </c:pt>
                <c:pt idx="1471">
                  <c:v>-2.49837605556388E-2</c:v>
                </c:pt>
                <c:pt idx="1472">
                  <c:v>-1.33280021324803E-2</c:v>
                </c:pt>
                <c:pt idx="1473">
                  <c:v>-2.4993335110637199E-2</c:v>
                </c:pt>
                <c:pt idx="1474">
                  <c:v>-4.9999166680555302E-3</c:v>
                </c:pt>
                <c:pt idx="1475">
                  <c:v>-8.3336111203706799E-3</c:v>
                </c:pt>
                <c:pt idx="1476">
                  <c:v>-2.6669778140783099E-2</c:v>
                </c:pt>
                <c:pt idx="1477">
                  <c:v>-1.8340363806125699E-2</c:v>
                </c:pt>
                <c:pt idx="1478">
                  <c:v>-2.5014174698996101E-2</c:v>
                </c:pt>
                <c:pt idx="1479">
                  <c:v>-1.6680288902603799E-2</c:v>
                </c:pt>
                <c:pt idx="1480">
                  <c:v>-1.00098430122954E-2</c:v>
                </c:pt>
                <c:pt idx="1481">
                  <c:v>-1.66847418036206E-2</c:v>
                </c:pt>
                <c:pt idx="1482">
                  <c:v>-1.8356278681685399E-2</c:v>
                </c:pt>
                <c:pt idx="1483">
                  <c:v>-1.6690589845445102E-2</c:v>
                </c:pt>
                <c:pt idx="1484">
                  <c:v>-3.3386752136752101E-3</c:v>
                </c:pt>
                <c:pt idx="1485">
                  <c:v>-1.3355146739674801E-2</c:v>
                </c:pt>
                <c:pt idx="1486">
                  <c:v>-1.8365779543860799E-2</c:v>
                </c:pt>
                <c:pt idx="1487">
                  <c:v>0</c:v>
                </c:pt>
                <c:pt idx="1488">
                  <c:v>-2.17089992151362E-2</c:v>
                </c:pt>
                <c:pt idx="1489">
                  <c:v>-6.6811424753632897E-3</c:v>
                </c:pt>
                <c:pt idx="1490">
                  <c:v>-1.8374369425049299E-2</c:v>
                </c:pt>
                <c:pt idx="1491">
                  <c:v>-2.0048450421852802E-2</c:v>
                </c:pt>
                <c:pt idx="1492">
                  <c:v>-1.6710392192904801E-2</c:v>
                </c:pt>
                <c:pt idx="1493">
                  <c:v>-1.6713185031671501E-2</c:v>
                </c:pt>
                <c:pt idx="1494">
                  <c:v>-2.0059174564966701E-2</c:v>
                </c:pt>
                <c:pt idx="1495">
                  <c:v>-4.5142197923458902E-2</c:v>
                </c:pt>
                <c:pt idx="1496">
                  <c:v>-1.50541951023685E-2</c:v>
                </c:pt>
                <c:pt idx="1497">
                  <c:v>-2.1748222501045598E-2</c:v>
                </c:pt>
                <c:pt idx="1498">
                  <c:v>-5.01991231886483E-3</c:v>
                </c:pt>
                <c:pt idx="1499">
                  <c:v>-2.0080657306849201E-2</c:v>
                </c:pt>
                <c:pt idx="1500">
                  <c:v>-1.0042345222354299E-2</c:v>
                </c:pt>
                <c:pt idx="1501">
                  <c:v>-1.6738923017693E-3</c:v>
                </c:pt>
                <c:pt idx="1502">
                  <c:v>-1.17174422497489E-2</c:v>
                </c:pt>
                <c:pt idx="1503">
                  <c:v>-8.3705824251251396E-3</c:v>
                </c:pt>
                <c:pt idx="1504">
                  <c:v>-2.1765336190731299E-2</c:v>
                </c:pt>
                <c:pt idx="1505">
                  <c:v>-1.3396968935778301E-2</c:v>
                </c:pt>
                <c:pt idx="1506">
                  <c:v>-2.8472373423551699E-2</c:v>
                </c:pt>
                <c:pt idx="1507">
                  <c:v>6.7012899983246799E-3</c:v>
                </c:pt>
                <c:pt idx="1508">
                  <c:v>-1.6752102388849801E-2</c:v>
                </c:pt>
                <c:pt idx="1509">
                  <c:v>-5.0264727565176599E-3</c:v>
                </c:pt>
                <c:pt idx="1510">
                  <c:v>-1.84313265528393E-2</c:v>
                </c:pt>
                <c:pt idx="1511">
                  <c:v>-1.5082956259426799E-2</c:v>
                </c:pt>
                <c:pt idx="1512">
                  <c:v>-1.6761368398116001E-2</c:v>
                </c:pt>
                <c:pt idx="1513">
                  <c:v>-4.1910445759501098E-2</c:v>
                </c:pt>
                <c:pt idx="1514">
                  <c:v>-1.34169657531949E-2</c:v>
                </c:pt>
                <c:pt idx="1515">
                  <c:v>-6.7093830722265097E-3</c:v>
                </c:pt>
                <c:pt idx="1516">
                  <c:v>-1.1742208206126099E-2</c:v>
                </c:pt>
                <c:pt idx="1517">
                  <c:v>-5.0329659268206796E-3</c:v>
                </c:pt>
                <c:pt idx="1518">
                  <c:v>-2.6843835984162099E-2</c:v>
                </c:pt>
                <c:pt idx="1519">
                  <c:v>-3.3563804792911302E-3</c:v>
                </c:pt>
                <c:pt idx="1520">
                  <c:v>-1.1747725975900399E-2</c:v>
                </c:pt>
                <c:pt idx="1521">
                  <c:v>-1.67844374695782E-3</c:v>
                </c:pt>
                <c:pt idx="1522">
                  <c:v>-1.51062472724831E-2</c:v>
                </c:pt>
                <c:pt idx="1523">
                  <c:v>-1.3429804092732801E-2</c:v>
                </c:pt>
                <c:pt idx="1524">
                  <c:v>7.7231745605345806E-2</c:v>
                </c:pt>
                <c:pt idx="1525">
                  <c:v>-2.6842484943043601E-2</c:v>
                </c:pt>
                <c:pt idx="1526">
                  <c:v>-2.51715863133695E-2</c:v>
                </c:pt>
                <c:pt idx="1527">
                  <c:v>-2.5177923996240099E-2</c:v>
                </c:pt>
                <c:pt idx="1528">
                  <c:v>-1.67895099142056E-3</c:v>
                </c:pt>
                <c:pt idx="1529">
                  <c:v>1.67897918065816E-3</c:v>
                </c:pt>
                <c:pt idx="1530">
                  <c:v>-1.3431607931364499E-2</c:v>
                </c:pt>
                <c:pt idx="1531">
                  <c:v>-6.7167061273151604E-3</c:v>
                </c:pt>
                <c:pt idx="1532">
                  <c:v>-2.8547918520881999E-2</c:v>
                </c:pt>
                <c:pt idx="1533">
                  <c:v>-3.02358395484781E-2</c:v>
                </c:pt>
                <c:pt idx="1534">
                  <c:v>-3.3605538192694202E-3</c:v>
                </c:pt>
                <c:pt idx="1535">
                  <c:v>-2.1844333915848901E-2</c:v>
                </c:pt>
                <c:pt idx="1536">
                  <c:v>-0.12773323921410401</c:v>
                </c:pt>
                <c:pt idx="1537">
                  <c:v>-0.13294515591605899</c:v>
                </c:pt>
                <c:pt idx="1538">
                  <c:v>-3.8757077379347499E-2</c:v>
                </c:pt>
                <c:pt idx="1539">
                  <c:v>-5.3943797306181603E-2</c:v>
                </c:pt>
                <c:pt idx="1540">
                  <c:v>-2.69864561723085E-2</c:v>
                </c:pt>
                <c:pt idx="1541">
                  <c:v>-8.4355440082330892E-3</c:v>
                </c:pt>
                <c:pt idx="1542">
                  <c:v>-1.1810757913207799E-2</c:v>
                </c:pt>
                <c:pt idx="1543">
                  <c:v>-1.51870538802923E-2</c:v>
                </c:pt>
                <c:pt idx="1544">
                  <c:v>-1.35016539526092E-2</c:v>
                </c:pt>
                <c:pt idx="1545">
                  <c:v>3.3758692863412299E-3</c:v>
                </c:pt>
                <c:pt idx="1546">
                  <c:v>-2.1942409614151202E-2</c:v>
                </c:pt>
                <c:pt idx="1547">
                  <c:v>-1.18177367345905E-2</c:v>
                </c:pt>
                <c:pt idx="1548">
                  <c:v>-1.0130685847431899E-2</c:v>
                </c:pt>
                <c:pt idx="1549">
                  <c:v>-3.3772374197906102E-3</c:v>
                </c:pt>
                <c:pt idx="1550">
                  <c:v>-2.0264108885811701E-2</c:v>
                </c:pt>
                <c:pt idx="1551">
                  <c:v>-5.0670540147957997E-3</c:v>
                </c:pt>
                <c:pt idx="1552">
                  <c:v>-1.3512828741786701E-2</c:v>
                </c:pt>
                <c:pt idx="1553">
                  <c:v>-4.0543964861897097E-2</c:v>
                </c:pt>
                <c:pt idx="1554">
                  <c:v>-1.35201365533792E-2</c:v>
                </c:pt>
              </c:numCache>
            </c:numRef>
          </c:val>
          <c:smooth val="0"/>
          <c:extLst>
            <c:ext xmlns:c16="http://schemas.microsoft.com/office/drawing/2014/chart" uri="{C3380CC4-5D6E-409C-BE32-E72D297353CC}">
              <c16:uniqueId val="{00000006-A441-438F-AEF0-E253DF9A51B5}"/>
            </c:ext>
          </c:extLst>
        </c:ser>
        <c:ser>
          <c:idx val="7"/>
          <c:order val="7"/>
          <c:tx>
            <c:strRef>
              <c:f>Sheet1!$I$1</c:f>
              <c:strCache>
                <c:ptCount val="1"/>
                <c:pt idx="0">
                  <c:v>seechaey</c:v>
                </c:pt>
              </c:strCache>
            </c:strRef>
          </c:tx>
          <c:spPr>
            <a:ln w="28575" cap="rnd">
              <a:solidFill>
                <a:schemeClr val="accent2">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Sheet1!$I$2:$I$1556</c:f>
              <c:numCache>
                <c:formatCode>General</c:formatCode>
                <c:ptCount val="1555"/>
                <c:pt idx="837">
                  <c:v>-3.13142343268243E-2</c:v>
                </c:pt>
                <c:pt idx="838">
                  <c:v>-3.0922452913537599E-2</c:v>
                </c:pt>
                <c:pt idx="839">
                  <c:v>-3.3744019475119798E-2</c:v>
                </c:pt>
                <c:pt idx="840">
                  <c:v>-3.3755409907212798E-2</c:v>
                </c:pt>
                <c:pt idx="841">
                  <c:v>-3.7786666130685598E-2</c:v>
                </c:pt>
                <c:pt idx="842">
                  <c:v>-3.90073631424653E-2</c:v>
                </c:pt>
                <c:pt idx="843">
                  <c:v>-3.8217995446024097E-2</c:v>
                </c:pt>
                <c:pt idx="844">
                  <c:v>-1.97199763360284E-2</c:v>
                </c:pt>
                <c:pt idx="845">
                  <c:v>-3.09946463792618E-2</c:v>
                </c:pt>
                <c:pt idx="846">
                  <c:v>-3.5433435472895403E-2</c:v>
                </c:pt>
                <c:pt idx="847">
                  <c:v>-3.8265563007270499E-2</c:v>
                </c:pt>
                <c:pt idx="848">
                  <c:v>-2.37740258693637E-2</c:v>
                </c:pt>
                <c:pt idx="849">
                  <c:v>-1.7733998089564801E-2</c:v>
                </c:pt>
                <c:pt idx="850">
                  <c:v>-3.4668053388802203E-2</c:v>
                </c:pt>
                <c:pt idx="851">
                  <c:v>-2.9840995882749102E-2</c:v>
                </c:pt>
                <c:pt idx="852">
                  <c:v>-3.4287051192584302E-2</c:v>
                </c:pt>
                <c:pt idx="853">
                  <c:v>-3.7526934654711901E-2</c:v>
                </c:pt>
                <c:pt idx="854">
                  <c:v>-4.0366691021236897E-2</c:v>
                </c:pt>
                <c:pt idx="855">
                  <c:v>-2.2614475687419502E-2</c:v>
                </c:pt>
                <c:pt idx="856">
                  <c:v>-3.5141150286986098E-2</c:v>
                </c:pt>
                <c:pt idx="857">
                  <c:v>-3.6769756673104698E-2</c:v>
                </c:pt>
                <c:pt idx="858">
                  <c:v>-2.0614806281452701E-2</c:v>
                </c:pt>
                <c:pt idx="859">
                  <c:v>-1.9810466394980301E-2</c:v>
                </c:pt>
                <c:pt idx="860">
                  <c:v>-2.62843971774601E-2</c:v>
                </c:pt>
                <c:pt idx="861">
                  <c:v>-4.0448165675686598E-2</c:v>
                </c:pt>
                <c:pt idx="862">
                  <c:v>-3.60134342249019E-2</c:v>
                </c:pt>
                <c:pt idx="863">
                  <c:v>-3.1978497496366998E-2</c:v>
                </c:pt>
                <c:pt idx="864">
                  <c:v>-3.1583806415561903E-2</c:v>
                </c:pt>
                <c:pt idx="865">
                  <c:v>-2.7948348212115798E-2</c:v>
                </c:pt>
                <c:pt idx="866">
                  <c:v>-2.9171646779976902E-2</c:v>
                </c:pt>
                <c:pt idx="867">
                  <c:v>-2.5127359236128299E-2</c:v>
                </c:pt>
                <c:pt idx="868">
                  <c:v>-3.28359298040789E-2</c:v>
                </c:pt>
                <c:pt idx="869">
                  <c:v>-2.6358475263584799E-2</c:v>
                </c:pt>
                <c:pt idx="870">
                  <c:v>-3.3260997424300803E-2</c:v>
                </c:pt>
                <c:pt idx="871">
                  <c:v>-2.75914677443569E-2</c:v>
                </c:pt>
                <c:pt idx="872">
                  <c:v>-2.23227875073564E-2</c:v>
                </c:pt>
                <c:pt idx="873">
                  <c:v>-3.0446961393253001E-2</c:v>
                </c:pt>
                <c:pt idx="874">
                  <c:v>-4.5887393149377703E-2</c:v>
                </c:pt>
                <c:pt idx="875">
                  <c:v>-3.4532911896385E-2</c:v>
                </c:pt>
                <c:pt idx="876">
                  <c:v>-3.53576610297614E-2</c:v>
                </c:pt>
                <c:pt idx="877">
                  <c:v>-2.7239094198479499E-2</c:v>
                </c:pt>
                <c:pt idx="878">
                  <c:v>-2.3179871738042999E-2</c:v>
                </c:pt>
                <c:pt idx="879">
                  <c:v>-1.5050071996290401E-2</c:v>
                </c:pt>
                <c:pt idx="880">
                  <c:v>-1.50523373839038E-2</c:v>
                </c:pt>
                <c:pt idx="881">
                  <c:v>-2.0344058721091102E-2</c:v>
                </c:pt>
                <c:pt idx="882">
                  <c:v>-3.3371045327646703E-2</c:v>
                </c:pt>
                <c:pt idx="883">
                  <c:v>-2.40188894316887E-2</c:v>
                </c:pt>
                <c:pt idx="884">
                  <c:v>-2.5246252763853901E-2</c:v>
                </c:pt>
                <c:pt idx="885">
                  <c:v>-3.4213238079333998E-2</c:v>
                </c:pt>
                <c:pt idx="886">
                  <c:v>-2.6076150508281201E-2</c:v>
                </c:pt>
                <c:pt idx="887">
                  <c:v>-2.9343320930346299E-2</c:v>
                </c:pt>
                <c:pt idx="888">
                  <c:v>-3.0167265255871399E-2</c:v>
                </c:pt>
                <c:pt idx="889">
                  <c:v>-2.4467325925170799E-2</c:v>
                </c:pt>
                <c:pt idx="890">
                  <c:v>-1.95786511125161E-2</c:v>
                </c:pt>
                <c:pt idx="891">
                  <c:v>-1.8358579780268201E-2</c:v>
                </c:pt>
                <c:pt idx="892">
                  <c:v>-2.8154991186263599E-2</c:v>
                </c:pt>
                <c:pt idx="893">
                  <c:v>-2.7346603919135699E-2</c:v>
                </c:pt>
                <c:pt idx="894">
                  <c:v>-2.8578894078453099E-2</c:v>
                </c:pt>
                <c:pt idx="895">
                  <c:v>-2.7770290689601702E-2</c:v>
                </c:pt>
                <c:pt idx="896">
                  <c:v>-1.7974003055580501E-2</c:v>
                </c:pt>
                <c:pt idx="897">
                  <c:v>-2.4105836881113299E-2</c:v>
                </c:pt>
                <c:pt idx="898">
                  <c:v>-1.7572896871615701E-2</c:v>
                </c:pt>
                <c:pt idx="899">
                  <c:v>-2.3298399359089599E-2</c:v>
                </c:pt>
                <c:pt idx="900">
                  <c:v>-2.04419550685828E-2</c:v>
                </c:pt>
                <c:pt idx="901">
                  <c:v>-2.4126438896726599E-2</c:v>
                </c:pt>
                <c:pt idx="902">
                  <c:v>-2.78134535310815E-2</c:v>
                </c:pt>
                <c:pt idx="903">
                  <c:v>-3.8049570817206599E-2</c:v>
                </c:pt>
                <c:pt idx="904">
                  <c:v>-2.4966745114089799E-2</c:v>
                </c:pt>
                <c:pt idx="905">
                  <c:v>-2.0879048897913699E-2</c:v>
                </c:pt>
                <c:pt idx="906">
                  <c:v>-0.18672224656345099</c:v>
                </c:pt>
                <c:pt idx="907">
                  <c:v>-1.9691742185865401E-2</c:v>
                </c:pt>
                <c:pt idx="908">
                  <c:v>-1.7643993451206201E-2</c:v>
                </c:pt>
                <c:pt idx="909">
                  <c:v>-1.31327308693047E-2</c:v>
                </c:pt>
                <c:pt idx="910">
                  <c:v>-0.11164287414728701</c:v>
                </c:pt>
                <c:pt idx="911">
                  <c:v>-5.5883827384719101E-2</c:v>
                </c:pt>
                <c:pt idx="912">
                  <c:v>-5.3037093073931202E-2</c:v>
                </c:pt>
                <c:pt idx="913">
                  <c:v>-2.1390638304874199E-2</c:v>
                </c:pt>
                <c:pt idx="914">
                  <c:v>-2.2629554197782301E-2</c:v>
                </c:pt>
                <c:pt idx="915">
                  <c:v>-2.79846907280135E-2</c:v>
                </c:pt>
                <c:pt idx="916">
                  <c:v>-1.60545360239089E-2</c:v>
                </c:pt>
                <c:pt idx="917">
                  <c:v>-2.71735774014649E-2</c:v>
                </c:pt>
                <c:pt idx="918">
                  <c:v>-3.41821206917143E-2</c:v>
                </c:pt>
                <c:pt idx="919">
                  <c:v>-1.97747328351199E-2</c:v>
                </c:pt>
                <c:pt idx="920">
                  <c:v>-2.1014809259701801E-2</c:v>
                </c:pt>
                <c:pt idx="921">
                  <c:v>-2.2255651492983301E-2</c:v>
                </c:pt>
                <c:pt idx="922">
                  <c:v>-2.06116719776075E-2</c:v>
                </c:pt>
                <c:pt idx="923">
                  <c:v>-2.5976060792228601E-2</c:v>
                </c:pt>
                <c:pt idx="924">
                  <c:v>-2.5570384545589499E-2</c:v>
                </c:pt>
                <c:pt idx="925">
                  <c:v>-3.0939828222073699E-2</c:v>
                </c:pt>
                <c:pt idx="926">
                  <c:v>-1.7331666192109099E-2</c:v>
                </c:pt>
                <c:pt idx="927">
                  <c:v>-2.68274663728027E-2</c:v>
                </c:pt>
                <c:pt idx="928">
                  <c:v>-2.3119096373604601E-2</c:v>
                </c:pt>
                <c:pt idx="929">
                  <c:v>-9.0846024247629806E-3</c:v>
                </c:pt>
                <c:pt idx="930">
                  <c:v>-3.01471013355579E-2</c:v>
                </c:pt>
                <c:pt idx="931">
                  <c:v>-2.6025207272186501E-2</c:v>
                </c:pt>
                <c:pt idx="932">
                  <c:v>-2.7271600347093101E-2</c:v>
                </c:pt>
                <c:pt idx="933">
                  <c:v>-9.5063320437787299E-2</c:v>
                </c:pt>
                <c:pt idx="934">
                  <c:v>-1.9030755355502801E-2</c:v>
                </c:pt>
                <c:pt idx="935">
                  <c:v>-1.11723521525398E-2</c:v>
                </c:pt>
                <c:pt idx="936">
                  <c:v>-2.9382430961633201E-2</c:v>
                </c:pt>
                <c:pt idx="937">
                  <c:v>-3.6842323136151003E-2</c:v>
                </c:pt>
                <c:pt idx="938">
                  <c:v>-0.16108927824549299</c:v>
                </c:pt>
                <c:pt idx="939">
                  <c:v>-2.61311034791698E-2</c:v>
                </c:pt>
                <c:pt idx="940">
                  <c:v>-1.9499728248468001E-2</c:v>
                </c:pt>
                <c:pt idx="941">
                  <c:v>-2.0333468889792601E-2</c:v>
                </c:pt>
                <c:pt idx="942">
                  <c:v>-2.2827923115554899E-2</c:v>
                </c:pt>
                <c:pt idx="943">
                  <c:v>-1.8681656274130501E-2</c:v>
                </c:pt>
                <c:pt idx="944">
                  <c:v>-2.0761274410068399E-2</c:v>
                </c:pt>
                <c:pt idx="945">
                  <c:v>-2.4088079307924601E-2</c:v>
                </c:pt>
                <c:pt idx="946">
                  <c:v>0</c:v>
                </c:pt>
                <c:pt idx="947">
                  <c:v>-1.8278118184650499E-2</c:v>
                </c:pt>
                <c:pt idx="948">
                  <c:v>-2.1189873733281801E-2</c:v>
                </c:pt>
                <c:pt idx="949">
                  <c:v>-2.36878194738811E-2</c:v>
                </c:pt>
                <c:pt idx="950">
                  <c:v>-2.8681522864161799E-2</c:v>
                </c:pt>
                <c:pt idx="951">
                  <c:v>-3.0352925523068199E-2</c:v>
                </c:pt>
                <c:pt idx="952">
                  <c:v>-5.9060603665916603E-2</c:v>
                </c:pt>
                <c:pt idx="953">
                  <c:v>-4.5362043206305699E-2</c:v>
                </c:pt>
                <c:pt idx="954">
                  <c:v>-1.83195936381048E-2</c:v>
                </c:pt>
                <c:pt idx="955">
                  <c:v>-2.8317286870773201E-2</c:v>
                </c:pt>
                <c:pt idx="956">
                  <c:v>-2.2077078161187699E-2</c:v>
                </c:pt>
                <c:pt idx="957">
                  <c:v>-3.0414765743807699E-2</c:v>
                </c:pt>
                <c:pt idx="958">
                  <c:v>-5.0845621025081097E-2</c:v>
                </c:pt>
                <c:pt idx="959">
                  <c:v>-4.1280960720540397E-2</c:v>
                </c:pt>
                <c:pt idx="960">
                  <c:v>-2.0440428664989699E-2</c:v>
                </c:pt>
                <c:pt idx="961">
                  <c:v>-3.0875529890850802E-2</c:v>
                </c:pt>
                <c:pt idx="962">
                  <c:v>-3.5893454870241003E-2</c:v>
                </c:pt>
                <c:pt idx="963">
                  <c:v>-1.6700624603360199E-2</c:v>
                </c:pt>
                <c:pt idx="964">
                  <c:v>-7.3495022382575007E-2</c:v>
                </c:pt>
                <c:pt idx="965">
                  <c:v>-2.2984086654185599E-2</c:v>
                </c:pt>
                <c:pt idx="966">
                  <c:v>-4.9322649545855399E-2</c:v>
                </c:pt>
                <c:pt idx="967">
                  <c:v>-1.8818766910753001E-2</c:v>
                </c:pt>
                <c:pt idx="968">
                  <c:v>-1.54761207639348E-2</c:v>
                </c:pt>
                <c:pt idx="969">
                  <c:v>-7.1117507038541503E-3</c:v>
                </c:pt>
                <c:pt idx="970">
                  <c:v>2.80306580092376E-2</c:v>
                </c:pt>
                <c:pt idx="971">
                  <c:v>8.3650158307924604E-4</c:v>
                </c:pt>
                <c:pt idx="972">
                  <c:v>-5.0189675147327598E-2</c:v>
                </c:pt>
                <c:pt idx="973">
                  <c:v>-1.5064463349416E-2</c:v>
                </c:pt>
                <c:pt idx="974">
                  <c:v>-6.6963258097322703E-3</c:v>
                </c:pt>
                <c:pt idx="975">
                  <c:v>2.21830646950247E-2</c:v>
                </c:pt>
                <c:pt idx="976">
                  <c:v>4.1845556420363702E-4</c:v>
                </c:pt>
                <c:pt idx="977">
                  <c:v>-6.6952610105659597E-3</c:v>
                </c:pt>
                <c:pt idx="978">
                  <c:v>-1.17174912851159E-2</c:v>
                </c:pt>
                <c:pt idx="979">
                  <c:v>-1.5904173171334E-2</c:v>
                </c:pt>
                <c:pt idx="980">
                  <c:v>-1.67438978957106E-2</c:v>
                </c:pt>
                <c:pt idx="981">
                  <c:v>-2.0096042335662499E-2</c:v>
                </c:pt>
                <c:pt idx="982">
                  <c:v>-2.42875986683696E-2</c:v>
                </c:pt>
                <c:pt idx="983">
                  <c:v>-1.08901891960946E-2</c:v>
                </c:pt>
                <c:pt idx="984">
                  <c:v>-1.08913752874695E-2</c:v>
                </c:pt>
                <c:pt idx="985">
                  <c:v>-1.46630637424328E-2</c:v>
                </c:pt>
                <c:pt idx="986">
                  <c:v>-3.1006452694209301E-2</c:v>
                </c:pt>
                <c:pt idx="987">
                  <c:v>-1.46697626851534E-2</c:v>
                </c:pt>
                <c:pt idx="988">
                  <c:v>-4.6111732920842896E-3</c:v>
                </c:pt>
                <c:pt idx="989">
                  <c:v>-1.55110254045443E-2</c:v>
                </c:pt>
                <c:pt idx="990">
                  <c:v>-1.4255585883615699E-2</c:v>
                </c:pt>
                <c:pt idx="991">
                  <c:v>-1.59349852601386E-2</c:v>
                </c:pt>
                <c:pt idx="992">
                  <c:v>-5.8717197008778203E-3</c:v>
                </c:pt>
                <c:pt idx="993">
                  <c:v>-2.43271243241883E-2</c:v>
                </c:pt>
                <c:pt idx="994">
                  <c:v>-2.0137691465394601E-2</c:v>
                </c:pt>
                <c:pt idx="995">
                  <c:v>-2.2239846251327001E-2</c:v>
                </c:pt>
                <c:pt idx="996">
                  <c:v>-2.2664506543326999E-2</c:v>
                </c:pt>
                <c:pt idx="997">
                  <c:v>-2.0150795116790601E-2</c:v>
                </c:pt>
                <c:pt idx="998">
                  <c:v>-1.8055392263894299E-2</c:v>
                </c:pt>
                <c:pt idx="999">
                  <c:v>-1.80586528244993E-2</c:v>
                </c:pt>
                <c:pt idx="1000">
                  <c:v>-1.26013357415886E-2</c:v>
                </c:pt>
                <c:pt idx="1001">
                  <c:v>-4.5370525962023199E-2</c:v>
                </c:pt>
                <c:pt idx="1002">
                  <c:v>-1.7231814131768702E-2</c:v>
                </c:pt>
                <c:pt idx="1003">
                  <c:v>-2.4801274533294702E-2</c:v>
                </c:pt>
                <c:pt idx="1004">
                  <c:v>3.2375794678596699E-2</c:v>
                </c:pt>
                <c:pt idx="1005">
                  <c:v>-2.6480713213875899E-2</c:v>
                </c:pt>
                <c:pt idx="1006">
                  <c:v>-2.3124206419279699E-2</c:v>
                </c:pt>
                <c:pt idx="1007">
                  <c:v>-2.18679428573832E-2</c:v>
                </c:pt>
                <c:pt idx="1008">
                  <c:v>-2.6920278120123299E-2</c:v>
                </c:pt>
                <c:pt idx="1009">
                  <c:v>-2.0616387924687101E-2</c:v>
                </c:pt>
                <c:pt idx="1010">
                  <c:v>-2.56705916019291E-2</c:v>
                </c:pt>
                <c:pt idx="1011">
                  <c:v>-3.3254056784459002E-2</c:v>
                </c:pt>
                <c:pt idx="1012">
                  <c:v>-1.9790640290375E-2</c:v>
                </c:pt>
                <c:pt idx="1013">
                  <c:v>-1.2634824102190499E-3</c:v>
                </c:pt>
                <c:pt idx="1014">
                  <c:v>-2.65334658602739E-2</c:v>
                </c:pt>
                <c:pt idx="1015">
                  <c:v>-1.3902170845041299E-2</c:v>
                </c:pt>
                <c:pt idx="1016">
                  <c:v>-2.7808207634616999E-2</c:v>
                </c:pt>
                <c:pt idx="1017">
                  <c:v>-2.4444313325522399E-2</c:v>
                </c:pt>
                <c:pt idx="1018">
                  <c:v>-7.5880210441116903E-3</c:v>
                </c:pt>
                <c:pt idx="1019">
                  <c:v>-1.5598782451791301E-2</c:v>
                </c:pt>
                <c:pt idx="1020">
                  <c:v>-9.69805322122946E-3</c:v>
                </c:pt>
                <c:pt idx="1021">
                  <c:v>-2.4036636894972499E-2</c:v>
                </c:pt>
                <c:pt idx="1022">
                  <c:v>-1.5606480485572401E-2</c:v>
                </c:pt>
                <c:pt idx="1023">
                  <c:v>-1.26558782335769E-2</c:v>
                </c:pt>
                <c:pt idx="1024">
                  <c:v>-1.39232281637372E-2</c:v>
                </c:pt>
                <c:pt idx="1025">
                  <c:v>-1.09713436942202E-2</c:v>
                </c:pt>
                <c:pt idx="1026">
                  <c:v>-1.0128505412420099E-2</c:v>
                </c:pt>
                <c:pt idx="1027">
                  <c:v>-1.18177866129802E-2</c:v>
                </c:pt>
                <c:pt idx="1028">
                  <c:v>-2.5748935218211699E-2</c:v>
                </c:pt>
                <c:pt idx="1029">
                  <c:v>-2.23777877234612E-2</c:v>
                </c:pt>
                <c:pt idx="1030">
                  <c:v>-2.0271211922851098E-2</c:v>
                </c:pt>
                <c:pt idx="1031">
                  <c:v>-1.18272711528633E-2</c:v>
                </c:pt>
                <c:pt idx="1032">
                  <c:v>-1.2673575173311099E-2</c:v>
                </c:pt>
                <c:pt idx="1033">
                  <c:v>-5.4925786811896096E-3</c:v>
                </c:pt>
                <c:pt idx="1034">
                  <c:v>-7.6055266827227798E-3</c:v>
                </c:pt>
                <c:pt idx="1035">
                  <c:v>-7.1835437689096197E-3</c:v>
                </c:pt>
                <c:pt idx="1036">
                  <c:v>-2.28199547826822E-2</c:v>
                </c:pt>
                <c:pt idx="1037">
                  <c:v>-2.6629357387110499E-2</c:v>
                </c:pt>
                <c:pt idx="1038">
                  <c:v>-2.2408442486406999E-2</c:v>
                </c:pt>
                <c:pt idx="1039">
                  <c:v>-1.43784492419597E-2</c:v>
                </c:pt>
                <c:pt idx="1040">
                  <c:v>-2.45314700694917E-2</c:v>
                </c:pt>
                <c:pt idx="1041">
                  <c:v>-3.0883391927166E-2</c:v>
                </c:pt>
                <c:pt idx="1042">
                  <c:v>-8.8870080406263201E-3</c:v>
                </c:pt>
                <c:pt idx="1043">
                  <c:v>-2.1584652042712201E-2</c:v>
                </c:pt>
                <c:pt idx="1044">
                  <c:v>-1.14296357756066E-2</c:v>
                </c:pt>
                <c:pt idx="1045">
                  <c:v>-1.14309422906762E-2</c:v>
                </c:pt>
                <c:pt idx="1046">
                  <c:v>-1.3549332271969E-2</c:v>
                </c:pt>
                <c:pt idx="1047">
                  <c:v>-1.35511683647975E-2</c:v>
                </c:pt>
                <c:pt idx="1048">
                  <c:v>2.58354156960739E-2</c:v>
                </c:pt>
                <c:pt idx="1049">
                  <c:v>4.6576421321838802E-3</c:v>
                </c:pt>
                <c:pt idx="1050">
                  <c:v>-2.5827539778645301E-2</c:v>
                </c:pt>
                <c:pt idx="1051">
                  <c:v>-1.7787490312170501E-2</c:v>
                </c:pt>
                <c:pt idx="1052">
                  <c:v>-3.3039787528751002E-2</c:v>
                </c:pt>
                <c:pt idx="1053">
                  <c:v>-1.9067715814763499E-2</c:v>
                </c:pt>
                <c:pt idx="1054">
                  <c:v>-1.4409466171659099E-2</c:v>
                </c:pt>
                <c:pt idx="1055">
                  <c:v>-1.69547562329923E-2</c:v>
                </c:pt>
                <c:pt idx="1056">
                  <c:v>-6.3591117592694604E-3</c:v>
                </c:pt>
                <c:pt idx="1057">
                  <c:v>-3.09496453509817E-2</c:v>
                </c:pt>
                <c:pt idx="1058">
                  <c:v>-2.8838732113624602E-2</c:v>
                </c:pt>
                <c:pt idx="1059">
                  <c:v>-1.1029754884908699E-2</c:v>
                </c:pt>
                <c:pt idx="1060">
                  <c:v>-1.73949936359779E-2</c:v>
                </c:pt>
                <c:pt idx="1061">
                  <c:v>-1.9944071730763499E-2</c:v>
                </c:pt>
                <c:pt idx="1062">
                  <c:v>-2.1221329983192701E-2</c:v>
                </c:pt>
                <c:pt idx="1063">
                  <c:v>-2.03768010120478E-2</c:v>
                </c:pt>
                <c:pt idx="1064">
                  <c:v>-1.7408731540375501E-2</c:v>
                </c:pt>
                <c:pt idx="1065">
                  <c:v>-1.1041605619327899E-2</c:v>
                </c:pt>
                <c:pt idx="1066">
                  <c:v>-1.7838409493431601E-2</c:v>
                </c:pt>
                <c:pt idx="1067">
                  <c:v>-2.7187188037637301E-2</c:v>
                </c:pt>
                <c:pt idx="1068">
                  <c:v>-2.1670682116588302E-2</c:v>
                </c:pt>
                <c:pt idx="1069">
                  <c:v>-1.6150282629946E-2</c:v>
                </c:pt>
                <c:pt idx="1070">
                  <c:v>-2.97553262033904E-2</c:v>
                </c:pt>
                <c:pt idx="1071">
                  <c:v>-2.6787764369722199E-2</c:v>
                </c:pt>
                <c:pt idx="1072">
                  <c:v>-1.6587345131614199E-2</c:v>
                </c:pt>
                <c:pt idx="1073">
                  <c:v>-1.02092904543134E-2</c:v>
                </c:pt>
                <c:pt idx="1074">
                  <c:v>-8.0831801783404801E-3</c:v>
                </c:pt>
                <c:pt idx="1075">
                  <c:v>2.2975106047133001E-2</c:v>
                </c:pt>
                <c:pt idx="1076">
                  <c:v>0</c:v>
                </c:pt>
                <c:pt idx="1077">
                  <c:v>-1.3611750343484001E-2</c:v>
                </c:pt>
                <c:pt idx="1078">
                  <c:v>6.6791741647841602E-2</c:v>
                </c:pt>
                <c:pt idx="1079">
                  <c:v>4.2514114686075801E-4</c:v>
                </c:pt>
                <c:pt idx="1080">
                  <c:v>-2.2532384989180199E-2</c:v>
                </c:pt>
                <c:pt idx="1081">
                  <c:v>1.70094062016295E-3</c:v>
                </c:pt>
                <c:pt idx="1082">
                  <c:v>4.97516668934549E-2</c:v>
                </c:pt>
                <c:pt idx="1083">
                  <c:v>1.0625411734704699E-2</c:v>
                </c:pt>
                <c:pt idx="1084">
                  <c:v>-6.7995410309804102E-3</c:v>
                </c:pt>
                <c:pt idx="1085">
                  <c:v>-6.3750031875015904E-3</c:v>
                </c:pt>
                <c:pt idx="1086">
                  <c:v>-1.6151037704172502E-2</c:v>
                </c:pt>
                <c:pt idx="1087">
                  <c:v>-8.0768233428696497E-3</c:v>
                </c:pt>
                <c:pt idx="1088">
                  <c:v>-1.3179039375568601E-2</c:v>
                </c:pt>
                <c:pt idx="1089">
                  <c:v>-1.36059628132029E-2</c:v>
                </c:pt>
                <c:pt idx="1090">
                  <c:v>-1.9561233038072098E-2</c:v>
                </c:pt>
                <c:pt idx="1091">
                  <c:v>-6.3799109364433299E-3</c:v>
                </c:pt>
                <c:pt idx="1092">
                  <c:v>-1.53127631881173E-2</c:v>
                </c:pt>
                <c:pt idx="1093">
                  <c:v>-1.3613429648348101E-2</c:v>
                </c:pt>
                <c:pt idx="1094">
                  <c:v>-2.2550312726034999E-2</c:v>
                </c:pt>
                <c:pt idx="1095">
                  <c:v>-1.7022942670984802E-2</c:v>
                </c:pt>
                <c:pt idx="1096">
                  <c:v>-0.106411506063328</c:v>
                </c:pt>
                <c:pt idx="1097">
                  <c:v>-5.70973253737957E-2</c:v>
                </c:pt>
                <c:pt idx="1098">
                  <c:v>-2.9417658269133201E-2</c:v>
                </c:pt>
                <c:pt idx="1099">
                  <c:v>-1.7058733218471199E-2</c:v>
                </c:pt>
                <c:pt idx="1100">
                  <c:v>-1.27962327890669E-2</c:v>
                </c:pt>
                <c:pt idx="1101">
                  <c:v>1.27978704343597E-2</c:v>
                </c:pt>
                <c:pt idx="1102">
                  <c:v>4.4786814761734101E-2</c:v>
                </c:pt>
                <c:pt idx="1103">
                  <c:v>5.71309193388162E-2</c:v>
                </c:pt>
                <c:pt idx="1104">
                  <c:v>5.1985018088229702E-2</c:v>
                </c:pt>
                <c:pt idx="1105">
                  <c:v>-5.1106237090351603E-3</c:v>
                </c:pt>
                <c:pt idx="1106">
                  <c:v>5.1108849071309602E-3</c:v>
                </c:pt>
                <c:pt idx="1107">
                  <c:v>1.1073018036242799E-2</c:v>
                </c:pt>
                <c:pt idx="1108">
                  <c:v>-7.2392486511576402E-3</c:v>
                </c:pt>
                <c:pt idx="1109">
                  <c:v>1.32019385556227E-2</c:v>
                </c:pt>
                <c:pt idx="1110">
                  <c:v>-1.4051821414124199E-2</c:v>
                </c:pt>
                <c:pt idx="1111">
                  <c:v>-3.9606153007512399E-2</c:v>
                </c:pt>
                <c:pt idx="1112">
                  <c:v>-5.96457892203017E-3</c:v>
                </c:pt>
                <c:pt idx="1113">
                  <c:v>-8.0952685285784302E-3</c:v>
                </c:pt>
                <c:pt idx="1114">
                  <c:v>-2.3435569228671502E-2</c:v>
                </c:pt>
                <c:pt idx="1115">
                  <c:v>-1.57694422305663E-2</c:v>
                </c:pt>
                <c:pt idx="1116">
                  <c:v>-1.1082977399251501E-2</c:v>
                </c:pt>
                <c:pt idx="1117">
                  <c:v>3.1547355137955702E-2</c:v>
                </c:pt>
                <c:pt idx="1118">
                  <c:v>1.7047246443518201E-3</c:v>
                </c:pt>
                <c:pt idx="1119">
                  <c:v>-1.27852168798957E-3</c:v>
                </c:pt>
                <c:pt idx="1120">
                  <c:v>-1.4063918378131901E-2</c:v>
                </c:pt>
                <c:pt idx="1121">
                  <c:v>-1.7049571629512801E-3</c:v>
                </c:pt>
                <c:pt idx="1122">
                  <c:v>-9.0790516866576298E-2</c:v>
                </c:pt>
                <c:pt idx="1123">
                  <c:v>-4.6929729130136101E-3</c:v>
                </c:pt>
                <c:pt idx="1124">
                  <c:v>7.6797706308504897E-3</c:v>
                </c:pt>
                <c:pt idx="1125">
                  <c:v>4.6928327645051199E-3</c:v>
                </c:pt>
                <c:pt idx="1126">
                  <c:v>6.3990171109717499E-3</c:v>
                </c:pt>
                <c:pt idx="1127">
                  <c:v>2.7727299872881001E-2</c:v>
                </c:pt>
                <c:pt idx="1128">
                  <c:v>-7.2497451927792502E-3</c:v>
                </c:pt>
                <c:pt idx="1129">
                  <c:v>-8.1032438564616997E-3</c:v>
                </c:pt>
                <c:pt idx="1130">
                  <c:v>-1.49282378281547E-2</c:v>
                </c:pt>
                <c:pt idx="1131">
                  <c:v>4.2658476239228698E-4</c:v>
                </c:pt>
                <c:pt idx="1132">
                  <c:v>-7.6784929677801896E-3</c:v>
                </c:pt>
                <c:pt idx="1133">
                  <c:v>-2.1330785015550098E-3</c:v>
                </c:pt>
                <c:pt idx="1134">
                  <c:v>-5.5461224071877702E-3</c:v>
                </c:pt>
                <c:pt idx="1135">
                  <c:v>-6.8263754079825904E-3</c:v>
                </c:pt>
                <c:pt idx="1136">
                  <c:v>6.8268414338073704E-3</c:v>
                </c:pt>
                <c:pt idx="1137">
                  <c:v>5.8024190967852003E-2</c:v>
                </c:pt>
                <c:pt idx="1138">
                  <c:v>-2.5584062834458298E-3</c:v>
                </c:pt>
                <c:pt idx="1139">
                  <c:v>1.27923586977379E-3</c:v>
                </c:pt>
                <c:pt idx="1140">
                  <c:v>0</c:v>
                </c:pt>
                <c:pt idx="1141">
                  <c:v>-3.8376585166170602E-3</c:v>
                </c:pt>
                <c:pt idx="1142">
                  <c:v>-9.3813030629954497E-3</c:v>
                </c:pt>
                <c:pt idx="1143">
                  <c:v>-2.1323143713724E-3</c:v>
                </c:pt>
                <c:pt idx="1144">
                  <c:v>-1.36471029759214E-2</c:v>
                </c:pt>
                <c:pt idx="1145">
                  <c:v>5.9714224781403299E-3</c:v>
                </c:pt>
                <c:pt idx="1146">
                  <c:v>-1.19421318411355E-2</c:v>
                </c:pt>
                <c:pt idx="1147">
                  <c:v>-5.1186677813987603E-3</c:v>
                </c:pt>
                <c:pt idx="1148">
                  <c:v>-1.7489676824898499E-2</c:v>
                </c:pt>
                <c:pt idx="1149">
                  <c:v>-3.4132168288655701E-3</c:v>
                </c:pt>
                <c:pt idx="1150">
                  <c:v>-3.4133333333333299E-3</c:v>
                </c:pt>
                <c:pt idx="1151">
                  <c:v>-8.5336246143868401E-4</c:v>
                </c:pt>
                <c:pt idx="1152">
                  <c:v>-2.5601092313272001E-3</c:v>
                </c:pt>
                <c:pt idx="1153">
                  <c:v>-1.5361048647587699E-2</c:v>
                </c:pt>
                <c:pt idx="1154">
                  <c:v>-1.19493178219808E-2</c:v>
                </c:pt>
                <c:pt idx="1155">
                  <c:v>-3.4144988155957201E-3</c:v>
                </c:pt>
                <c:pt idx="1156">
                  <c:v>8.5365385189959298E-4</c:v>
                </c:pt>
                <c:pt idx="1157">
                  <c:v>1.1097405341266599E-2</c:v>
                </c:pt>
                <c:pt idx="1158">
                  <c:v>-8.5355184260504004E-3</c:v>
                </c:pt>
                <c:pt idx="1159">
                  <c:v>-5.5485605753430502E-3</c:v>
                </c:pt>
                <c:pt idx="1160">
                  <c:v>-1.4939261232190301E-2</c:v>
                </c:pt>
                <c:pt idx="1161">
                  <c:v>-1.15262948938514E-2</c:v>
                </c:pt>
                <c:pt idx="1162">
                  <c:v>-1.7077960891469599E-2</c:v>
                </c:pt>
                <c:pt idx="1163">
                  <c:v>2.73294047314032E-2</c:v>
                </c:pt>
                <c:pt idx="1164">
                  <c:v>4.6959580608254602E-3</c:v>
                </c:pt>
                <c:pt idx="1165">
                  <c:v>-5.1226227828648297E-3</c:v>
                </c:pt>
                <c:pt idx="1166">
                  <c:v>-5.9766994104412897E-3</c:v>
                </c:pt>
                <c:pt idx="1167">
                  <c:v>-1.06733154306256E-2</c:v>
                </c:pt>
                <c:pt idx="1168">
                  <c:v>-9.3935201789892599E-3</c:v>
                </c:pt>
                <c:pt idx="1169">
                  <c:v>-1.32375673621371E-2</c:v>
                </c:pt>
                <c:pt idx="1170">
                  <c:v>-1.1531020580736399E-2</c:v>
                </c:pt>
                <c:pt idx="1171">
                  <c:v>5.9797372332610101E-3</c:v>
                </c:pt>
                <c:pt idx="1172">
                  <c:v>-2.13549274359566E-3</c:v>
                </c:pt>
                <c:pt idx="1173">
                  <c:v>-1.2386122417600299E-2</c:v>
                </c:pt>
                <c:pt idx="1174">
                  <c:v>-7.2617298294775003E-3</c:v>
                </c:pt>
                <c:pt idx="1175">
                  <c:v>-1.3670131190540301E-2</c:v>
                </c:pt>
                <c:pt idx="1176">
                  <c:v>-9.3995001174937507E-3</c:v>
                </c:pt>
                <c:pt idx="1177">
                  <c:v>-1.15368345489739E-2</c:v>
                </c:pt>
                <c:pt idx="1178">
                  <c:v>-5.9827525789937002E-3</c:v>
                </c:pt>
                <c:pt idx="1179">
                  <c:v>-9.4020308386611497E-3</c:v>
                </c:pt>
                <c:pt idx="1180">
                  <c:v>-5.9836731204855297E-3</c:v>
                </c:pt>
                <c:pt idx="1181">
                  <c:v>-1.4960077963377699E-2</c:v>
                </c:pt>
                <c:pt idx="1182">
                  <c:v>-9.8323793075439994E-3</c:v>
                </c:pt>
                <c:pt idx="1183">
                  <c:v>4.1043531795910998E-2</c:v>
                </c:pt>
                <c:pt idx="1184">
                  <c:v>4.95739206988213E-2</c:v>
                </c:pt>
                <c:pt idx="1185">
                  <c:v>-2.8191875614027601E-2</c:v>
                </c:pt>
                <c:pt idx="1186">
                  <c:v>-2.69180154159047E-2</c:v>
                </c:pt>
                <c:pt idx="1187">
                  <c:v>-2.73526482919553E-2</c:v>
                </c:pt>
                <c:pt idx="1188">
                  <c:v>-1.3680066006318501E-2</c:v>
                </c:pt>
                <c:pt idx="1189">
                  <c:v>-2.5226072642538001E-2</c:v>
                </c:pt>
                <c:pt idx="1190">
                  <c:v>-1.2830053116419901E-2</c:v>
                </c:pt>
                <c:pt idx="1191">
                  <c:v>-1.28316994302725E-2</c:v>
                </c:pt>
                <c:pt idx="1192">
                  <c:v>-1.9250019250019301E-2</c:v>
                </c:pt>
                <c:pt idx="1193">
                  <c:v>-2.2248749577487702E-2</c:v>
                </c:pt>
                <c:pt idx="1194">
                  <c:v>-2.35375680984641E-2</c:v>
                </c:pt>
                <c:pt idx="1195">
                  <c:v>-9.8453003672725106E-3</c:v>
                </c:pt>
                <c:pt idx="1196">
                  <c:v>8.5619737061787499E-4</c:v>
                </c:pt>
                <c:pt idx="1197">
                  <c:v>-1.7551895818795901E-2</c:v>
                </c:pt>
                <c:pt idx="1198">
                  <c:v>-1.49859560183599E-2</c:v>
                </c:pt>
                <c:pt idx="1199">
                  <c:v>-1.4559967796777099E-2</c:v>
                </c:pt>
                <c:pt idx="1200">
                  <c:v>-9.4225275501856696E-3</c:v>
                </c:pt>
                <c:pt idx="1201">
                  <c:v>-1.9275168015214499E-2</c:v>
                </c:pt>
                <c:pt idx="1202">
                  <c:v>-1.9278884052507099E-2</c:v>
                </c:pt>
                <c:pt idx="1203">
                  <c:v>-1.6711587986510699E-2</c:v>
                </c:pt>
                <c:pt idx="1204">
                  <c:v>-2.74287281641609E-2</c:v>
                </c:pt>
                <c:pt idx="1205">
                  <c:v>-6.8590633948934299E-3</c:v>
                </c:pt>
                <c:pt idx="1206">
                  <c:v>-1.3290346920926699E-2</c:v>
                </c:pt>
                <c:pt idx="1207">
                  <c:v>-8.5755570896274402E-3</c:v>
                </c:pt>
                <c:pt idx="1208">
                  <c:v>-3.1303467823894399E-2</c:v>
                </c:pt>
                <c:pt idx="1209">
                  <c:v>-1.8015853951477302E-2</c:v>
                </c:pt>
                <c:pt idx="1210">
                  <c:v>-1.7590074049921502E-2</c:v>
                </c:pt>
                <c:pt idx="1211">
                  <c:v>-2.23132871333863E-2</c:v>
                </c:pt>
                <c:pt idx="1212">
                  <c:v>-2.74686363968016E-2</c:v>
                </c:pt>
                <c:pt idx="1213">
                  <c:v>-1.2450145752568399E-2</c:v>
                </c:pt>
                <c:pt idx="1214">
                  <c:v>-2.5762129669386E-3</c:v>
                </c:pt>
                <c:pt idx="1215">
                  <c:v>-2.2327754257301598E-2</c:v>
                </c:pt>
                <c:pt idx="1216">
                  <c:v>-1.20253218920985E-2</c:v>
                </c:pt>
                <c:pt idx="1217">
                  <c:v>-1.58925150549366E-2</c:v>
                </c:pt>
                <c:pt idx="1218">
                  <c:v>-1.5895041176748601E-2</c:v>
                </c:pt>
                <c:pt idx="1219">
                  <c:v>-1.24602560797456E-2</c:v>
                </c:pt>
                <c:pt idx="1220">
                  <c:v>-6.87548074650532E-3</c:v>
                </c:pt>
                <c:pt idx="1221">
                  <c:v>-8.1651947828702796E-3</c:v>
                </c:pt>
                <c:pt idx="1222">
                  <c:v>-1.1174336846086401E-2</c:v>
                </c:pt>
                <c:pt idx="1223">
                  <c:v>-1.50440575972491E-2</c:v>
                </c:pt>
                <c:pt idx="1224">
                  <c:v>-8.1680029232852596E-3</c:v>
                </c:pt>
                <c:pt idx="1225">
                  <c:v>-3.78338406507421E-2</c:v>
                </c:pt>
                <c:pt idx="1226">
                  <c:v>-6.02129819189017E-3</c:v>
                </c:pt>
                <c:pt idx="1227">
                  <c:v>-1.59143891885382E-2</c:v>
                </c:pt>
                <c:pt idx="1228">
                  <c:v>-1.4196173916036101E-2</c:v>
                </c:pt>
                <c:pt idx="1229">
                  <c:v>-1.72099266857123E-2</c:v>
                </c:pt>
                <c:pt idx="1230">
                  <c:v>-1.54916001101625E-2</c:v>
                </c:pt>
                <c:pt idx="1231">
                  <c:v>-1.54940003787422E-2</c:v>
                </c:pt>
                <c:pt idx="1232">
                  <c:v>-2.6257791246255002E-2</c:v>
                </c:pt>
                <c:pt idx="1233">
                  <c:v>-1.5931040124692701E-2</c:v>
                </c:pt>
                <c:pt idx="1234">
                  <c:v>-2.66995099348015E-2</c:v>
                </c:pt>
                <c:pt idx="1235">
                  <c:v>-4.0059960715393403E-2</c:v>
                </c:pt>
                <c:pt idx="1236">
                  <c:v>-1.20658970348058E-2</c:v>
                </c:pt>
                <c:pt idx="1237">
                  <c:v>-1.5515168231831101E-2</c:v>
                </c:pt>
                <c:pt idx="1238">
                  <c:v>-2.1121144852259702E-2</c:v>
                </c:pt>
                <c:pt idx="1239">
                  <c:v>-1.72453933243082E-3</c:v>
                </c:pt>
                <c:pt idx="1240">
                  <c:v>-8.6228453665140401E-3</c:v>
                </c:pt>
                <c:pt idx="1241">
                  <c:v>-2.28525107579272E-2</c:v>
                </c:pt>
                <c:pt idx="1242">
                  <c:v>-2.0701344293545101E-2</c:v>
                </c:pt>
                <c:pt idx="1243">
                  <c:v>-2.3725201772056899E-2</c:v>
                </c:pt>
                <c:pt idx="1244">
                  <c:v>-2.41623016318183E-2</c:v>
                </c:pt>
                <c:pt idx="1245">
                  <c:v>-8.1999050537309593E-3</c:v>
                </c:pt>
                <c:pt idx="1246">
                  <c:v>-1.2516670910825201E-2</c:v>
                </c:pt>
                <c:pt idx="1247">
                  <c:v>-3.0216436014538401E-2</c:v>
                </c:pt>
                <c:pt idx="1248">
                  <c:v>-5.22470551659815E-2</c:v>
                </c:pt>
                <c:pt idx="1249">
                  <c:v>-6.3074856029481E-2</c:v>
                </c:pt>
                <c:pt idx="1250">
                  <c:v>-6.9599048957094997E-2</c:v>
                </c:pt>
                <c:pt idx="1251">
                  <c:v>-2.4657818691491799E-2</c:v>
                </c:pt>
                <c:pt idx="1252">
                  <c:v>-3.6779500404574499E-2</c:v>
                </c:pt>
                <c:pt idx="1253">
                  <c:v>-3.5494455073542798E-2</c:v>
                </c:pt>
                <c:pt idx="1254">
                  <c:v>-2.1217632285442101E-2</c:v>
                </c:pt>
                <c:pt idx="1255">
                  <c:v>-1.0394515160833499E-2</c:v>
                </c:pt>
                <c:pt idx="1256">
                  <c:v>-1.8192292532063899E-2</c:v>
                </c:pt>
                <c:pt idx="1257">
                  <c:v>-1.2130401819560301E-2</c:v>
                </c:pt>
                <c:pt idx="1258">
                  <c:v>-2.46970281242824E-2</c:v>
                </c:pt>
                <c:pt idx="1259">
                  <c:v>-1.1701482187743801E-2</c:v>
                </c:pt>
                <c:pt idx="1260">
                  <c:v>-1.38700463346235E-2</c:v>
                </c:pt>
                <c:pt idx="1261">
                  <c:v>-1.9507458351576398E-2</c:v>
                </c:pt>
                <c:pt idx="1262">
                  <c:v>-3.1218023205397301E-2</c:v>
                </c:pt>
                <c:pt idx="1263">
                  <c:v>-5.2046286497458398E-2</c:v>
                </c:pt>
                <c:pt idx="1264">
                  <c:v>-1.9961465692315699E-2</c:v>
                </c:pt>
                <c:pt idx="1265">
                  <c:v>-1.6927230271096098E-2</c:v>
                </c:pt>
                <c:pt idx="1266">
                  <c:v>-1.9534726231664499E-2</c:v>
                </c:pt>
                <c:pt idx="1267">
                  <c:v>-1.3025695355037E-2</c:v>
                </c:pt>
                <c:pt idx="1268">
                  <c:v>-2.0843827621545599E-2</c:v>
                </c:pt>
                <c:pt idx="1269">
                  <c:v>-1.21614343543147E-2</c:v>
                </c:pt>
                <c:pt idx="1270">
                  <c:v>-1.82443703085905E-2</c:v>
                </c:pt>
                <c:pt idx="1271">
                  <c:v>-1.9116637557241301E-2</c:v>
                </c:pt>
                <c:pt idx="1272">
                  <c:v>-1.4340219535724501E-2</c:v>
                </c:pt>
                <c:pt idx="1273">
                  <c:v>-4.1722985453455E-2</c:v>
                </c:pt>
                <c:pt idx="1274">
                  <c:v>-1.26090794067646E-2</c:v>
                </c:pt>
                <c:pt idx="1275">
                  <c:v>-1.2610669496095E-2</c:v>
                </c:pt>
                <c:pt idx="1276">
                  <c:v>-1.34820710200709E-2</c:v>
                </c:pt>
                <c:pt idx="1277">
                  <c:v>-5.6545340663929303E-3</c:v>
                </c:pt>
                <c:pt idx="1278">
                  <c:v>-1.17446963995981E-2</c:v>
                </c:pt>
                <c:pt idx="1279">
                  <c:v>-9.5708766923050196E-3</c:v>
                </c:pt>
                <c:pt idx="1280">
                  <c:v>-1.2617363232133401E-2</c:v>
                </c:pt>
                <c:pt idx="1281">
                  <c:v>-1.5664910166091599E-2</c:v>
                </c:pt>
                <c:pt idx="1282">
                  <c:v>-2.4806660370707299E-2</c:v>
                </c:pt>
                <c:pt idx="1283">
                  <c:v>-3.4825004353125498E-3</c:v>
                </c:pt>
                <c:pt idx="1284">
                  <c:v>-1.34951591558125E-2</c:v>
                </c:pt>
                <c:pt idx="1285">
                  <c:v>-1.8721618244434701E-2</c:v>
                </c:pt>
                <c:pt idx="1286">
                  <c:v>-6.532019961853E-3</c:v>
                </c:pt>
                <c:pt idx="1287">
                  <c:v>-2.2645815096919701E-2</c:v>
                </c:pt>
                <c:pt idx="1288">
                  <c:v>-2.26509445879488E-2</c:v>
                </c:pt>
                <c:pt idx="1289">
                  <c:v>-2.22203826262749E-2</c:v>
                </c:pt>
                <c:pt idx="1290">
                  <c:v>-2.09179493436993E-2</c:v>
                </c:pt>
                <c:pt idx="1294">
                  <c:v>-1.09038887628884E-2</c:v>
                </c:pt>
                <c:pt idx="1295">
                  <c:v>-1.3958499635770401E-2</c:v>
                </c:pt>
                <c:pt idx="1296">
                  <c:v>-2.2249464485928301E-2</c:v>
                </c:pt>
                <c:pt idx="1297">
                  <c:v>-5.2363331704251897E-3</c:v>
                </c:pt>
                <c:pt idx="1298">
                  <c:v>-1.30915184415856E-2</c:v>
                </c:pt>
                <c:pt idx="1299">
                  <c:v>-1.3093232544538799E-2</c:v>
                </c:pt>
                <c:pt idx="1300">
                  <c:v>-2.48803994831861E-2</c:v>
                </c:pt>
                <c:pt idx="1301">
                  <c:v>-3.3618728688127403E-2</c:v>
                </c:pt>
                <c:pt idx="1302">
                  <c:v>-3.6687310558083899E-2</c:v>
                </c:pt>
                <c:pt idx="1303">
                  <c:v>-3.0583979237847202E-3</c:v>
                </c:pt>
                <c:pt idx="1304">
                  <c:v>-2.0972512900280099E-2</c:v>
                </c:pt>
                <c:pt idx="1305">
                  <c:v>-1.1362494154870799E-2</c:v>
                </c:pt>
                <c:pt idx="1306">
                  <c:v>-1.7919815382194702E-2</c:v>
                </c:pt>
                <c:pt idx="1307">
                  <c:v>-1.6174439140394101E-2</c:v>
                </c:pt>
                <c:pt idx="1308">
                  <c:v>-1.39909670818778E-2</c:v>
                </c:pt>
                <c:pt idx="1309">
                  <c:v>-1.0494693620538099E-2</c:v>
                </c:pt>
                <c:pt idx="1310">
                  <c:v>-1.35570686993523E-2</c:v>
                </c:pt>
                <c:pt idx="1311">
                  <c:v>-1.7932747821827199E-2</c:v>
                </c:pt>
                <c:pt idx="1312">
                  <c:v>-5.2495505072378199E-3</c:v>
                </c:pt>
                <c:pt idx="1313">
                  <c:v>-7.4372536409731396E-3</c:v>
                </c:pt>
                <c:pt idx="1314">
                  <c:v>-4.3751804761946404E-3</c:v>
                </c:pt>
                <c:pt idx="1315">
                  <c:v>-2.18768595330603E-3</c:v>
                </c:pt>
                <c:pt idx="1316">
                  <c:v>-1.4439043172739099E-2</c:v>
                </c:pt>
                <c:pt idx="1317">
                  <c:v>-2.1442887525490801E-2</c:v>
                </c:pt>
                <c:pt idx="1318">
                  <c:v>-2.1447486485895E-2</c:v>
                </c:pt>
                <c:pt idx="1319">
                  <c:v>-1.13827402633791E-2</c:v>
                </c:pt>
                <c:pt idx="1320">
                  <c:v>-2.0140986908358499E-2</c:v>
                </c:pt>
                <c:pt idx="1321">
                  <c:v>-1.7955365588760801E-2</c:v>
                </c:pt>
                <c:pt idx="1322">
                  <c:v>-1.9272633298730201E-2</c:v>
                </c:pt>
                <c:pt idx="1323">
                  <c:v>-1.7523953053329801E-2</c:v>
                </c:pt>
                <c:pt idx="1324">
                  <c:v>-2.8919590393437899E-2</c:v>
                </c:pt>
                <c:pt idx="1325">
                  <c:v>5.6979307745241101E-3</c:v>
                </c:pt>
                <c:pt idx="1326">
                  <c:v>-1.4024876624913399E-2</c:v>
                </c:pt>
                <c:pt idx="1327">
                  <c:v>-2.19169435507202E-2</c:v>
                </c:pt>
                <c:pt idx="1328">
                  <c:v>-2.1921748127882699E-2</c:v>
                </c:pt>
                <c:pt idx="1329">
                  <c:v>-1.84183060420814E-2</c:v>
                </c:pt>
                <c:pt idx="1330">
                  <c:v>-1.53514158391523E-2</c:v>
                </c:pt>
                <c:pt idx="1331">
                  <c:v>-1.49150936360805E-2</c:v>
                </c:pt>
                <c:pt idx="1332">
                  <c:v>-1.4478573904344901E-2</c:v>
                </c:pt>
                <c:pt idx="1333">
                  <c:v>-2.23792180437931E-2</c:v>
                </c:pt>
                <c:pt idx="1334">
                  <c:v>-2.3700946721149599E-2</c:v>
                </c:pt>
                <c:pt idx="1335">
                  <c:v>-1.7121408345589E-2</c:v>
                </c:pt>
                <c:pt idx="1336">
                  <c:v>-3.1175081011302098E-2</c:v>
                </c:pt>
                <c:pt idx="1337">
                  <c:v>-1.8447348193697199E-2</c:v>
                </c:pt>
                <c:pt idx="1338">
                  <c:v>-3.5144289272644999E-2</c:v>
                </c:pt>
                <c:pt idx="1339">
                  <c:v>-1.36231998699204E-2</c:v>
                </c:pt>
                <c:pt idx="1340">
                  <c:v>-1.62621636588989E-2</c:v>
                </c:pt>
                <c:pt idx="1341">
                  <c:v>-1.27480932808757E-2</c:v>
                </c:pt>
                <c:pt idx="1342">
                  <c:v>-1.05514912774339E-2</c:v>
                </c:pt>
                <c:pt idx="1343">
                  <c:v>8.3541454148932399E-3</c:v>
                </c:pt>
                <c:pt idx="1344">
                  <c:v>-1.7586205380499501E-3</c:v>
                </c:pt>
                <c:pt idx="1345">
                  <c:v>-1.1431234529362899E-2</c:v>
                </c:pt>
                <c:pt idx="1346">
                  <c:v>-2.0226804033048801E-2</c:v>
                </c:pt>
                <c:pt idx="1347">
                  <c:v>-1.93512919186366E-2</c:v>
                </c:pt>
                <c:pt idx="1348">
                  <c:v>-1.49561652392327E-2</c:v>
                </c:pt>
                <c:pt idx="1349">
                  <c:v>-1.4518449429600899E-2</c:v>
                </c:pt>
                <c:pt idx="1350">
                  <c:v>-6.8202618980568896E-2</c:v>
                </c:pt>
                <c:pt idx="1351">
                  <c:v>3.5225376361130599E-3</c:v>
                </c:pt>
                <c:pt idx="1352">
                  <c:v>1.8052369483570099E-2</c:v>
                </c:pt>
                <c:pt idx="1353">
                  <c:v>1.3206666725362999E-3</c:v>
                </c:pt>
                <c:pt idx="1354">
                  <c:v>-1.8489089236268599E-2</c:v>
                </c:pt>
                <c:pt idx="1355">
                  <c:v>1.14477432535367E-2</c:v>
                </c:pt>
                <c:pt idx="1356">
                  <c:v>-1.3647669990534701E-2</c:v>
                </c:pt>
                <c:pt idx="1357">
                  <c:v>-3.9627675968896704E-3</c:v>
                </c:pt>
                <c:pt idx="1358">
                  <c:v>-1.89339732722749E-2</c:v>
                </c:pt>
                <c:pt idx="1359">
                  <c:v>-1.54142921316645E-2</c:v>
                </c:pt>
                <c:pt idx="1360">
                  <c:v>8.8095248582767698E-4</c:v>
                </c:pt>
                <c:pt idx="1361">
                  <c:v>-9.6903919763554405E-3</c:v>
                </c:pt>
                <c:pt idx="1362">
                  <c:v>-9.2508160541304903E-3</c:v>
                </c:pt>
                <c:pt idx="1363">
                  <c:v>-7.4894486884653699E-3</c:v>
                </c:pt>
                <c:pt idx="1364">
                  <c:v>-2.33512065524367E-2</c:v>
                </c:pt>
                <c:pt idx="1365">
                  <c:v>-2.2475277195085401E-2</c:v>
                </c:pt>
                <c:pt idx="1366">
                  <c:v>-1.9835585039561E-2</c:v>
                </c:pt>
                <c:pt idx="1367">
                  <c:v>-3.0420597830879099E-2</c:v>
                </c:pt>
                <c:pt idx="1368">
                  <c:v>-7.9382229846836402E-3</c:v>
                </c:pt>
                <c:pt idx="1369">
                  <c:v>1.23493271821923E-2</c:v>
                </c:pt>
                <c:pt idx="1370">
                  <c:v>-1.67577317087153E-2</c:v>
                </c:pt>
                <c:pt idx="1371">
                  <c:v>-1.0585604460068E-2</c:v>
                </c:pt>
                <c:pt idx="1372">
                  <c:v>-4.41113547038143E-3</c:v>
                </c:pt>
                <c:pt idx="1373">
                  <c:v>-8.8226601202528597E-4</c:v>
                </c:pt>
                <c:pt idx="1374">
                  <c:v>-6.1759165721898502E-3</c:v>
                </c:pt>
                <c:pt idx="1375">
                  <c:v>-4.4116414394303697E-3</c:v>
                </c:pt>
                <c:pt idx="1376">
                  <c:v>-9.7060393624014505E-3</c:v>
                </c:pt>
                <c:pt idx="1377">
                  <c:v>-6.1771700619040696E-3</c:v>
                </c:pt>
                <c:pt idx="1378">
                  <c:v>0.16061634315417</c:v>
                </c:pt>
                <c:pt idx="1379">
                  <c:v>1.0132560321774901E-2</c:v>
                </c:pt>
                <c:pt idx="1380">
                  <c:v>5.2860176024386203E-3</c:v>
                </c:pt>
                <c:pt idx="1381">
                  <c:v>-7.9286072960806208E-3</c:v>
                </c:pt>
                <c:pt idx="1382">
                  <c:v>2.5109247251198199E-2</c:v>
                </c:pt>
                <c:pt idx="1383">
                  <c:v>2.2460528923436002E-2</c:v>
                </c:pt>
                <c:pt idx="1384">
                  <c:v>-5.2836436006269902E-3</c:v>
                </c:pt>
                <c:pt idx="1385">
                  <c:v>-5.2839227842750502E-3</c:v>
                </c:pt>
                <c:pt idx="1386">
                  <c:v>7.9263029961425292E-3</c:v>
                </c:pt>
                <c:pt idx="1387">
                  <c:v>1.32094579719079E-3</c:v>
                </c:pt>
                <c:pt idx="1388">
                  <c:v>3.5224755958487598E-3</c:v>
                </c:pt>
                <c:pt idx="1389">
                  <c:v>1.7611757609379999E-3</c:v>
                </c:pt>
                <c:pt idx="1390">
                  <c:v>-6.6042927903137002E-3</c:v>
                </c:pt>
                <c:pt idx="1391">
                  <c:v>-7.9256747831447302E-3</c:v>
                </c:pt>
                <c:pt idx="1392">
                  <c:v>-7.0456026632378099E-3</c:v>
                </c:pt>
                <c:pt idx="1393">
                  <c:v>-9.2480050731913507E-3</c:v>
                </c:pt>
                <c:pt idx="1394">
                  <c:v>-1.8938142740745598E-2</c:v>
                </c:pt>
                <c:pt idx="1395">
                  <c:v>-3.9645481296142898E-3</c:v>
                </c:pt>
                <c:pt idx="1396">
                  <c:v>1.05725474993723E-2</c:v>
                </c:pt>
                <c:pt idx="1397">
                  <c:v>-8.8095248582767698E-4</c:v>
                </c:pt>
                <c:pt idx="1398">
                  <c:v>-6.16672172668208E-3</c:v>
                </c:pt>
                <c:pt idx="1399">
                  <c:v>-0.31584372563444102</c:v>
                </c:pt>
                <c:pt idx="1400">
                  <c:v>0.29961024154418597</c:v>
                </c:pt>
                <c:pt idx="1401">
                  <c:v>-1.10145744849585E-2</c:v>
                </c:pt>
                <c:pt idx="1402">
                  <c:v>-1.10157878271138E-2</c:v>
                </c:pt>
                <c:pt idx="1403">
                  <c:v>-6.1695208045055103E-3</c:v>
                </c:pt>
                <c:pt idx="1404">
                  <c:v>-2.6442434819398202E-3</c:v>
                </c:pt>
                <c:pt idx="1405">
                  <c:v>-7.4922213114031596E-3</c:v>
                </c:pt>
                <c:pt idx="1406">
                  <c:v>-5.7297749961434203E-3</c:v>
                </c:pt>
                <c:pt idx="1407">
                  <c:v>0</c:v>
                </c:pt>
                <c:pt idx="1408">
                  <c:v>-1.8512641489474201E-2</c:v>
                </c:pt>
                <c:pt idx="1409">
                  <c:v>-3.9677291363576202E-3</c:v>
                </c:pt>
                <c:pt idx="1410">
                  <c:v>1.2785412285458601E-2</c:v>
                </c:pt>
                <c:pt idx="1411">
                  <c:v>1.1902137976636499E-2</c:v>
                </c:pt>
                <c:pt idx="1412">
                  <c:v>3.9669071787796903E-3</c:v>
                </c:pt>
                <c:pt idx="1413">
                  <c:v>8.8149996033250199E-4</c:v>
                </c:pt>
                <c:pt idx="1414">
                  <c:v>-1.01371601847608E-2</c:v>
                </c:pt>
                <c:pt idx="1415">
                  <c:v>-6.6118616798536596E-3</c:v>
                </c:pt>
                <c:pt idx="1416">
                  <c:v>5.37800308573948E-2</c:v>
                </c:pt>
                <c:pt idx="1417">
                  <c:v>2.2029148969916999E-3</c:v>
                </c:pt>
                <c:pt idx="1418">
                  <c:v>1.3217198218321701E-3</c:v>
                </c:pt>
                <c:pt idx="1419">
                  <c:v>-1.71821305841924E-2</c:v>
                </c:pt>
                <c:pt idx="1420">
                  <c:v>-1.18973653945299E-2</c:v>
                </c:pt>
                <c:pt idx="1421">
                  <c:v>-2.6441735635527098E-3</c:v>
                </c:pt>
                <c:pt idx="1422">
                  <c:v>-2.6442434819398202E-3</c:v>
                </c:pt>
                <c:pt idx="1423">
                  <c:v>-2.6443134040246498E-3</c:v>
                </c:pt>
                <c:pt idx="1424">
                  <c:v>-4.4073055496791497E-3</c:v>
                </c:pt>
                <c:pt idx="1425">
                  <c:v>-4.8482497818287604E-3</c:v>
                </c:pt>
                <c:pt idx="1426">
                  <c:v>-1.6749311294765801E-2</c:v>
                </c:pt>
                <c:pt idx="1427">
                  <c:v>-1.8074652724202799E-2</c:v>
                </c:pt>
                <c:pt idx="1428">
                  <c:v>-8.3775727966983494E-3</c:v>
                </c:pt>
                <c:pt idx="1429">
                  <c:v>1.7638473037389199E-3</c:v>
                </c:pt>
                <c:pt idx="1430">
                  <c:v>-7.4962188190368702E-3</c:v>
                </c:pt>
                <c:pt idx="1431">
                  <c:v>-8.8197421107406807E-3</c:v>
                </c:pt>
                <c:pt idx="1432">
                  <c:v>-7.49744204918322E-3</c:v>
                </c:pt>
                <c:pt idx="1433">
                  <c:v>2.2052953552069202E-3</c:v>
                </c:pt>
                <c:pt idx="1434">
                  <c:v>-1.4113579027221599E-2</c:v>
                </c:pt>
                <c:pt idx="1435">
                  <c:v>-8.82223202470225E-3</c:v>
                </c:pt>
                <c:pt idx="1436">
                  <c:v>4.4115052055761401E-4</c:v>
                </c:pt>
                <c:pt idx="1437">
                  <c:v>-2.64689144657029E-3</c:v>
                </c:pt>
                <c:pt idx="1438">
                  <c:v>-1.32348075438403E-3</c:v>
                </c:pt>
                <c:pt idx="1439">
                  <c:v>-1.3234982706289301E-3</c:v>
                </c:pt>
                <c:pt idx="1440">
                  <c:v>-3.5293754328999602E-3</c:v>
                </c:pt>
                <c:pt idx="1441">
                  <c:v>-2.3382937514614299E-2</c:v>
                </c:pt>
                <c:pt idx="1442">
                  <c:v>-9.2671044270281697E-3</c:v>
                </c:pt>
                <c:pt idx="1443">
                  <c:v>-1.7653263426410199E-3</c:v>
                </c:pt>
                <c:pt idx="1444">
                  <c:v>-4.4133937674053197E-3</c:v>
                </c:pt>
                <c:pt idx="1445">
                  <c:v>-2.2067942782238001E-3</c:v>
                </c:pt>
                <c:pt idx="1446">
                  <c:v>-4.4136859574167601E-3</c:v>
                </c:pt>
                <c:pt idx="1447">
                  <c:v>-1.32416423167577E-2</c:v>
                </c:pt>
                <c:pt idx="1448">
                  <c:v>-6.4009747139426504E-2</c:v>
                </c:pt>
                <c:pt idx="1449">
                  <c:v>-3.1362779007257598E-2</c:v>
                </c:pt>
                <c:pt idx="1450">
                  <c:v>-2.6953939693873899E-2</c:v>
                </c:pt>
                <c:pt idx="1451">
                  <c:v>-1.45855708925043E-2</c:v>
                </c:pt>
                <c:pt idx="1452">
                  <c:v>8.3989779769956408E-3</c:v>
                </c:pt>
                <c:pt idx="1453">
                  <c:v>-4.8621578256430199E-3</c:v>
                </c:pt>
                <c:pt idx="1454">
                  <c:v>-8.3986809650526493E-3</c:v>
                </c:pt>
                <c:pt idx="1455">
                  <c:v>-7.5152404655912499E-3</c:v>
                </c:pt>
                <c:pt idx="1456">
                  <c:v>-1.72421415624033E-2</c:v>
                </c:pt>
                <c:pt idx="1457">
                  <c:v>-1.4592020375766601E-2</c:v>
                </c:pt>
                <c:pt idx="1458">
                  <c:v>-1.19406681467199E-2</c:v>
                </c:pt>
                <c:pt idx="1459">
                  <c:v>-1.7249691495902102E-2</c:v>
                </c:pt>
                <c:pt idx="1460">
                  <c:v>-2.0791676251482E-2</c:v>
                </c:pt>
                <c:pt idx="1461">
                  <c:v>-3.1857702263224298E-2</c:v>
                </c:pt>
                <c:pt idx="1462">
                  <c:v>-5.0457436496660499E-2</c:v>
                </c:pt>
                <c:pt idx="1463">
                  <c:v>-2.8341282177318999E-2</c:v>
                </c:pt>
                <c:pt idx="1464">
                  <c:v>-2.3033819848951299E-2</c:v>
                </c:pt>
                <c:pt idx="1465">
                  <c:v>-1.0633443064558301E-2</c:v>
                </c:pt>
                <c:pt idx="1466">
                  <c:v>1.6394968074122999E-2</c:v>
                </c:pt>
                <c:pt idx="1467">
                  <c:v>-9.3037268071381705E-3</c:v>
                </c:pt>
                <c:pt idx="1468">
                  <c:v>2.2153791621436002E-3</c:v>
                </c:pt>
                <c:pt idx="1469">
                  <c:v>2.1267168808152399E-2</c:v>
                </c:pt>
                <c:pt idx="1470">
                  <c:v>-1.37321260874958E-2</c:v>
                </c:pt>
                <c:pt idx="1471">
                  <c:v>-1.06327835298183E-2</c:v>
                </c:pt>
                <c:pt idx="1472">
                  <c:v>-9.3046749345349691E-3</c:v>
                </c:pt>
                <c:pt idx="1473">
                  <c:v>-3.5449679180403399E-3</c:v>
                </c:pt>
                <c:pt idx="1474">
                  <c:v>-1.24078275666478E-2</c:v>
                </c:pt>
                <c:pt idx="1475">
                  <c:v>-7.0910670283110804E-3</c:v>
                </c:pt>
                <c:pt idx="1476">
                  <c:v>-1.6842478503678801E-2</c:v>
                </c:pt>
                <c:pt idx="1477">
                  <c:v>-8.8659556170261802E-3</c:v>
                </c:pt>
                <c:pt idx="1478">
                  <c:v>-6.6500563038100402E-3</c:v>
                </c:pt>
                <c:pt idx="1479">
                  <c:v>-3.9902991394254904E-3</c:v>
                </c:pt>
                <c:pt idx="1480">
                  <c:v>-1.7735370536228899E-3</c:v>
                </c:pt>
                <c:pt idx="1481">
                  <c:v>-7.5376661611996397E-3</c:v>
                </c:pt>
                <c:pt idx="1482">
                  <c:v>-5.7645321638723499E-3</c:v>
                </c:pt>
                <c:pt idx="1483">
                  <c:v>-2.5276713495104301E-2</c:v>
                </c:pt>
                <c:pt idx="1484">
                  <c:v>-1.5968276357636198E-2</c:v>
                </c:pt>
                <c:pt idx="1485">
                  <c:v>-1.15344858946547E-2</c:v>
                </c:pt>
                <c:pt idx="1486">
                  <c:v>-8.4300197439936102E-3</c:v>
                </c:pt>
                <c:pt idx="1487">
                  <c:v>-4.8809492115048404E-3</c:v>
                </c:pt>
                <c:pt idx="1488">
                  <c:v>-1.37560737503051E-2</c:v>
                </c:pt>
                <c:pt idx="1489">
                  <c:v>-7.10088583550798E-3</c:v>
                </c:pt>
                <c:pt idx="1490">
                  <c:v>-3.9945319296252196E-3</c:v>
                </c:pt>
                <c:pt idx="1491">
                  <c:v>-1.46472021624597E-2</c:v>
                </c:pt>
                <c:pt idx="1492">
                  <c:v>-9.3223122885832694E-3</c:v>
                </c:pt>
                <c:pt idx="1493">
                  <c:v>0</c:v>
                </c:pt>
                <c:pt idx="1494">
                  <c:v>-1.7758440808896998E-2</c:v>
                </c:pt>
                <c:pt idx="1495">
                  <c:v>-1.3321196243422701E-2</c:v>
                </c:pt>
                <c:pt idx="1496">
                  <c:v>-1.3322971022537999E-3</c:v>
                </c:pt>
                <c:pt idx="1497">
                  <c:v>-1.42113584282238E-2</c:v>
                </c:pt>
                <c:pt idx="1498">
                  <c:v>-9.32752953717687E-3</c:v>
                </c:pt>
                <c:pt idx="1499">
                  <c:v>0</c:v>
                </c:pt>
                <c:pt idx="1500">
                  <c:v>-7.9957711254936299E-3</c:v>
                </c:pt>
                <c:pt idx="1501">
                  <c:v>-6.6636754168129001E-3</c:v>
                </c:pt>
                <c:pt idx="1502">
                  <c:v>-8.8854926561403205E-4</c:v>
                </c:pt>
                <c:pt idx="1503">
                  <c:v>-1.33283574132324E-2</c:v>
                </c:pt>
                <c:pt idx="1504">
                  <c:v>-4.88771583708799E-3</c:v>
                </c:pt>
                <c:pt idx="1505">
                  <c:v>-4.4435952240238497E-3</c:v>
                </c:pt>
                <c:pt idx="1506">
                  <c:v>-1.06651024516404E-2</c:v>
                </c:pt>
                <c:pt idx="1507">
                  <c:v>-6.2219733432884901E-3</c:v>
                </c:pt>
                <c:pt idx="1508">
                  <c:v>-1.37780839574213E-2</c:v>
                </c:pt>
                <c:pt idx="1509">
                  <c:v>-1.37799825749898E-2</c:v>
                </c:pt>
                <c:pt idx="1510">
                  <c:v>-1.1558997568164701E-2</c:v>
                </c:pt>
                <c:pt idx="1511">
                  <c:v>-1.6895872516195599E-2</c:v>
                </c:pt>
                <c:pt idx="1512">
                  <c:v>-1.5119914261192101E-2</c:v>
                </c:pt>
                <c:pt idx="1513">
                  <c:v>-1.15640358485111E-2</c:v>
                </c:pt>
                <c:pt idx="1514">
                  <c:v>-2.26859244959054E-2</c:v>
                </c:pt>
                <c:pt idx="1515">
                  <c:v>2.2246149191574899E-3</c:v>
                </c:pt>
                <c:pt idx="1516">
                  <c:v>-1.6461784190458399E-2</c:v>
                </c:pt>
                <c:pt idx="1517">
                  <c:v>-8.0097541005491098E-3</c:v>
                </c:pt>
                <c:pt idx="1518">
                  <c:v>-1.7800879363440599E-2</c:v>
                </c:pt>
                <c:pt idx="1519">
                  <c:v>-6.23141702423131E-3</c:v>
                </c:pt>
                <c:pt idx="1520">
                  <c:v>-1.78051581543173E-2</c:v>
                </c:pt>
                <c:pt idx="1521">
                  <c:v>-8.4589562538399197E-3</c:v>
                </c:pt>
                <c:pt idx="1522">
                  <c:v>-2.6714753222467102E-3</c:v>
                </c:pt>
                <c:pt idx="1523">
                  <c:v>-7.1241245118861601E-3</c:v>
                </c:pt>
                <c:pt idx="1524">
                  <c:v>-9.7963691093764602E-3</c:v>
                </c:pt>
                <c:pt idx="1525">
                  <c:v>-1.29146608120204E-2</c:v>
                </c:pt>
                <c:pt idx="1526">
                  <c:v>-1.73702354334987E-2</c:v>
                </c:pt>
                <c:pt idx="1527">
                  <c:v>-1.51459130535497E-2</c:v>
                </c:pt>
                <c:pt idx="1528">
                  <c:v>-7.1285681825269901E-3</c:v>
                </c:pt>
                <c:pt idx="1529">
                  <c:v>-8.0202109315475004E-3</c:v>
                </c:pt>
                <c:pt idx="1530">
                  <c:v>-9.3576632578036192E-3</c:v>
                </c:pt>
                <c:pt idx="1531">
                  <c:v>-1.11411178552011E-2</c:v>
                </c:pt>
                <c:pt idx="1532">
                  <c:v>-8.9138873908605892E-3</c:v>
                </c:pt>
                <c:pt idx="1533">
                  <c:v>-1.3817757155146699E-2</c:v>
                </c:pt>
                <c:pt idx="1534">
                  <c:v>-2.7639333446268202E-2</c:v>
                </c:pt>
                <c:pt idx="1535">
                  <c:v>-1.42694063926941E-2</c:v>
                </c:pt>
                <c:pt idx="1536">
                  <c:v>-1.5163408020550899E-2</c:v>
                </c:pt>
                <c:pt idx="1537">
                  <c:v>-6.24470315357509E-3</c:v>
                </c:pt>
                <c:pt idx="1538">
                  <c:v>-1.4274498608236401E-2</c:v>
                </c:pt>
                <c:pt idx="1539">
                  <c:v>-1.4276536512242101E-2</c:v>
                </c:pt>
                <c:pt idx="1540">
                  <c:v>-1.7848218747768999E-2</c:v>
                </c:pt>
                <c:pt idx="1541">
                  <c:v>-1.2049698311257099E-2</c:v>
                </c:pt>
                <c:pt idx="1542">
                  <c:v>-8.92677810261331E-3</c:v>
                </c:pt>
                <c:pt idx="1543">
                  <c:v>-2.2765316370940699E-2</c:v>
                </c:pt>
                <c:pt idx="1544">
                  <c:v>-9.82256869100878E-3</c:v>
                </c:pt>
                <c:pt idx="1545">
                  <c:v>-6.25133957276559E-3</c:v>
                </c:pt>
                <c:pt idx="1546">
                  <c:v>-1.20569086086327E-2</c:v>
                </c:pt>
                <c:pt idx="1547">
                  <c:v>-7.5923022986811696E-3</c:v>
                </c:pt>
                <c:pt idx="1548">
                  <c:v>-1.38458377625126E-2</c:v>
                </c:pt>
                <c:pt idx="1549">
                  <c:v>-6.7005266613955903E-3</c:v>
                </c:pt>
                <c:pt idx="1550">
                  <c:v>-1.7422536721346599E-2</c:v>
                </c:pt>
                <c:pt idx="1551">
                  <c:v>-3.12766689453954E-3</c:v>
                </c:pt>
                <c:pt idx="1552">
                  <c:v>-1.4745176539977299E-2</c:v>
                </c:pt>
                <c:pt idx="1553">
                  <c:v>-1.5641129915225101E-2</c:v>
                </c:pt>
                <c:pt idx="1554">
                  <c:v>-8.9391867127928699E-3</c:v>
                </c:pt>
              </c:numCache>
            </c:numRef>
          </c:val>
          <c:smooth val="0"/>
          <c:extLst>
            <c:ext xmlns:c16="http://schemas.microsoft.com/office/drawing/2014/chart" uri="{C3380CC4-5D6E-409C-BE32-E72D297353CC}">
              <c16:uniqueId val="{00000007-A441-438F-AEF0-E253DF9A51B5}"/>
            </c:ext>
          </c:extLst>
        </c:ser>
        <c:ser>
          <c:idx val="8"/>
          <c:order val="8"/>
          <c:tx>
            <c:strRef>
              <c:f>Sheet1!$J$1</c:f>
              <c:strCache>
                <c:ptCount val="1"/>
                <c:pt idx="0">
                  <c:v>alex_delany</c:v>
                </c:pt>
              </c:strCache>
            </c:strRef>
          </c:tx>
          <c:spPr>
            <a:ln w="28575" cap="rnd">
              <a:solidFill>
                <a:schemeClr val="accent3">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Sheet1!$J$2:$J$1556</c:f>
              <c:numCache>
                <c:formatCode>General</c:formatCode>
                <c:ptCount val="1555"/>
                <c:pt idx="837">
                  <c:v>-3.0491151467844E-3</c:v>
                </c:pt>
                <c:pt idx="838">
                  <c:v>-1.31115949187996E-2</c:v>
                </c:pt>
                <c:pt idx="839">
                  <c:v>-2.89712757425033E-2</c:v>
                </c:pt>
                <c:pt idx="840">
                  <c:v>-1.5557507870268701E-2</c:v>
                </c:pt>
                <c:pt idx="841">
                  <c:v>-1.3729348771223299E-2</c:v>
                </c:pt>
                <c:pt idx="842">
                  <c:v>-1.6782619309166399E-2</c:v>
                </c:pt>
                <c:pt idx="843">
                  <c:v>-2.4415180138250999E-2</c:v>
                </c:pt>
                <c:pt idx="844">
                  <c:v>-3.0526428255261999E-3</c:v>
                </c:pt>
                <c:pt idx="845">
                  <c:v>-2.0453331298175999E-2</c:v>
                </c:pt>
                <c:pt idx="846">
                  <c:v>-2.93122610745386E-2</c:v>
                </c:pt>
                <c:pt idx="847">
                  <c:v>-2.62665998802732E-2</c:v>
                </c:pt>
                <c:pt idx="848">
                  <c:v>-0.10112242840471</c:v>
                </c:pt>
                <c:pt idx="849">
                  <c:v>-3.4862918393247601E-2</c:v>
                </c:pt>
                <c:pt idx="850">
                  <c:v>-2.20263643344214E-2</c:v>
                </c:pt>
                <c:pt idx="851">
                  <c:v>-2.5703086512305399E-2</c:v>
                </c:pt>
                <c:pt idx="852">
                  <c:v>-2.2649016757211701E-2</c:v>
                </c:pt>
                <c:pt idx="853">
                  <c:v>-4.2859198349308597E-2</c:v>
                </c:pt>
                <c:pt idx="854">
                  <c:v>-3.2464449896021902E-2</c:v>
                </c:pt>
                <c:pt idx="855">
                  <c:v>-1.2867449947151499E-2</c:v>
                </c:pt>
                <c:pt idx="856">
                  <c:v>-5.5153310883893098E-3</c:v>
                </c:pt>
                <c:pt idx="857">
                  <c:v>6.1284836599304396E-4</c:v>
                </c:pt>
                <c:pt idx="858">
                  <c:v>-1.96110275259157E-2</c:v>
                </c:pt>
                <c:pt idx="859">
                  <c:v>-2.8196381668674102E-2</c:v>
                </c:pt>
                <c:pt idx="860">
                  <c:v>-6.4379458660723298E-3</c:v>
                </c:pt>
                <c:pt idx="861">
                  <c:v>-3.4644510531318E-2</c:v>
                </c:pt>
                <c:pt idx="862">
                  <c:v>-3.8643550054131601E-2</c:v>
                </c:pt>
                <c:pt idx="863">
                  <c:v>-3.3442661176752098E-2</c:v>
                </c:pt>
                <c:pt idx="864">
                  <c:v>-0.17862513887951101</c:v>
                </c:pt>
                <c:pt idx="865">
                  <c:v>-2.6134546796212001E-2</c:v>
                </c:pt>
                <c:pt idx="866">
                  <c:v>-1.7222555396656999E-2</c:v>
                </c:pt>
                <c:pt idx="867">
                  <c:v>-1.6917923463314301E-2</c:v>
                </c:pt>
                <c:pt idx="868">
                  <c:v>-2.6765607117805599E-2</c:v>
                </c:pt>
                <c:pt idx="869">
                  <c:v>-2.8311438128737001E-2</c:v>
                </c:pt>
                <c:pt idx="870">
                  <c:v>-5.1713788804580399E-2</c:v>
                </c:pt>
                <c:pt idx="871">
                  <c:v>-4.7428833651065497E-2</c:v>
                </c:pt>
                <c:pt idx="872">
                  <c:v>-2.83475533288347E-2</c:v>
                </c:pt>
                <c:pt idx="873">
                  <c:v>-9.8628144157361201E-3</c:v>
                </c:pt>
                <c:pt idx="874">
                  <c:v>-4.9935423017764102E-2</c:v>
                </c:pt>
                <c:pt idx="875">
                  <c:v>-2.8064158985002599E-2</c:v>
                </c:pt>
                <c:pt idx="876">
                  <c:v>-3.0539908565364701E-2</c:v>
                </c:pt>
                <c:pt idx="877">
                  <c:v>-1.5428908219596599E-2</c:v>
                </c:pt>
                <c:pt idx="878">
                  <c:v>-2.2221056302601402E-2</c:v>
                </c:pt>
                <c:pt idx="879">
                  <c:v>-1.5434718856596001E-2</c:v>
                </c:pt>
                <c:pt idx="880">
                  <c:v>-3.8901495855138198E-2</c:v>
                </c:pt>
                <c:pt idx="881">
                  <c:v>-2.31646636954125E-2</c:v>
                </c:pt>
                <c:pt idx="882">
                  <c:v>-3.02755071147442E-2</c:v>
                </c:pt>
                <c:pt idx="883">
                  <c:v>-1.76145564222055E-2</c:v>
                </c:pt>
                <c:pt idx="884">
                  <c:v>-2.7199193914798501E-2</c:v>
                </c:pt>
                <c:pt idx="885">
                  <c:v>-2.3805769652899499E-2</c:v>
                </c:pt>
                <c:pt idx="886">
                  <c:v>-1.05141415203449E-2</c:v>
                </c:pt>
                <c:pt idx="887">
                  <c:v>-2.8143749613409999E-2</c:v>
                </c:pt>
                <c:pt idx="888">
                  <c:v>-2.6914236393616099E-2</c:v>
                </c:pt>
                <c:pt idx="889">
                  <c:v>-6.1888464609081498E-3</c:v>
                </c:pt>
                <c:pt idx="890">
                  <c:v>-1.5473073757048001E-3</c:v>
                </c:pt>
                <c:pt idx="891">
                  <c:v>-6.4987915342408897E-3</c:v>
                </c:pt>
                <c:pt idx="892">
                  <c:v>-1.51648324440758E-2</c:v>
                </c:pt>
                <c:pt idx="893">
                  <c:v>-0.24081692032922</c:v>
                </c:pt>
                <c:pt idx="894">
                  <c:v>-6.6710312793796897E-2</c:v>
                </c:pt>
                <c:pt idx="895">
                  <c:v>-1.6455845551022402E-2</c:v>
                </c:pt>
                <c:pt idx="896">
                  <c:v>-1.24215501473506E-2</c:v>
                </c:pt>
                <c:pt idx="897">
                  <c:v>-1.02490519626935E-2</c:v>
                </c:pt>
                <c:pt idx="898">
                  <c:v>-1.36668033347E-2</c:v>
                </c:pt>
                <c:pt idx="899">
                  <c:v>-1.4911277896515701E-2</c:v>
                </c:pt>
                <c:pt idx="900">
                  <c:v>-1.8331179160867E-2</c:v>
                </c:pt>
                <c:pt idx="901">
                  <c:v>-4.4748708036432903E-2</c:v>
                </c:pt>
                <c:pt idx="902">
                  <c:v>-5.06757281915605E-2</c:v>
                </c:pt>
                <c:pt idx="903">
                  <c:v>-5.03903698404305E-2</c:v>
                </c:pt>
                <c:pt idx="904">
                  <c:v>-3.9523477568092401E-2</c:v>
                </c:pt>
                <c:pt idx="905">
                  <c:v>-2.1481875834757701E-2</c:v>
                </c:pt>
                <c:pt idx="906">
                  <c:v>-1.86839056836441E-2</c:v>
                </c:pt>
                <c:pt idx="907">
                  <c:v>-1.96217670802811E-2</c:v>
                </c:pt>
                <c:pt idx="908">
                  <c:v>-1.4018298552377E-2</c:v>
                </c:pt>
                <c:pt idx="909">
                  <c:v>-2.8352089330890701E-2</c:v>
                </c:pt>
                <c:pt idx="910">
                  <c:v>-1.0907742315495499E-2</c:v>
                </c:pt>
                <c:pt idx="911">
                  <c:v>-2.1817864467425902E-3</c:v>
                </c:pt>
                <c:pt idx="912">
                  <c:v>-1.4337766612328599E-2</c:v>
                </c:pt>
                <c:pt idx="913">
                  <c:v>-1.02872640553642E-2</c:v>
                </c:pt>
                <c:pt idx="914">
                  <c:v>-2.3694318351873099E-2</c:v>
                </c:pt>
                <c:pt idx="915">
                  <c:v>-3.02485998328531E-2</c:v>
                </c:pt>
                <c:pt idx="916">
                  <c:v>-3.4000979477757397E-2</c:v>
                </c:pt>
                <c:pt idx="917">
                  <c:v>-7.7698380503635298E-2</c:v>
                </c:pt>
                <c:pt idx="918">
                  <c:v>2.37336089763007E-2</c:v>
                </c:pt>
                <c:pt idx="919">
                  <c:v>1.4986091034258801E-2</c:v>
                </c:pt>
                <c:pt idx="920">
                  <c:v>-5.8998891819756802E-2</c:v>
                </c:pt>
                <c:pt idx="921">
                  <c:v>-8.4333887229975403E-3</c:v>
                </c:pt>
                <c:pt idx="922">
                  <c:v>-3.7484888904160498E-3</c:v>
                </c:pt>
                <c:pt idx="923">
                  <c:v>-4.3734009752684202E-3</c:v>
                </c:pt>
                <c:pt idx="924">
                  <c:v>-0.17369409221406901</c:v>
                </c:pt>
                <c:pt idx="925">
                  <c:v>-7.5732208407526896E-2</c:v>
                </c:pt>
                <c:pt idx="926">
                  <c:v>-4.4158406539202298E-2</c:v>
                </c:pt>
                <c:pt idx="927">
                  <c:v>-1.19061046985249E-2</c:v>
                </c:pt>
                <c:pt idx="928">
                  <c:v>-9.0873197420454598E-3</c:v>
                </c:pt>
                <c:pt idx="929">
                  <c:v>-3.13384331410198E-3</c:v>
                </c:pt>
                <c:pt idx="930">
                  <c:v>-1.2849160260367899E-2</c:v>
                </c:pt>
                <c:pt idx="931">
                  <c:v>-9.7164672178933504E-3</c:v>
                </c:pt>
                <c:pt idx="932">
                  <c:v>-3.91831105120449E-2</c:v>
                </c:pt>
                <c:pt idx="933">
                  <c:v>-1.8188089936968899E-2</c:v>
                </c:pt>
                <c:pt idx="934">
                  <c:v>-8.4997741757414605E-2</c:v>
                </c:pt>
                <c:pt idx="935">
                  <c:v>-2.95076924042805E-2</c:v>
                </c:pt>
                <c:pt idx="936">
                  <c:v>-1.9782269434509701E-2</c:v>
                </c:pt>
                <c:pt idx="937">
                  <c:v>-1.5703320310046401E-3</c:v>
                </c:pt>
                <c:pt idx="938">
                  <c:v>-2.7638277758410001E-2</c:v>
                </c:pt>
                <c:pt idx="939">
                  <c:v>-5.21502555676681E-2</c:v>
                </c:pt>
                <c:pt idx="940">
                  <c:v>-6.5378993855003203E-2</c:v>
                </c:pt>
                <c:pt idx="941">
                  <c:v>-9.4358316270204499E-4</c:v>
                </c:pt>
                <c:pt idx="942">
                  <c:v>-8.0205325633622093E-2</c:v>
                </c:pt>
                <c:pt idx="943">
                  <c:v>-0.133153277364887</c:v>
                </c:pt>
                <c:pt idx="944">
                  <c:v>-8.4474367703053693E-2</c:v>
                </c:pt>
                <c:pt idx="945">
                  <c:v>-2.77613032670006E-2</c:v>
                </c:pt>
                <c:pt idx="946">
                  <c:v>-4.2915746292205702E-2</c:v>
                </c:pt>
                <c:pt idx="947">
                  <c:v>-2.55710876235936E-2</c:v>
                </c:pt>
                <c:pt idx="948">
                  <c:v>-1.0736288338811999E-2</c:v>
                </c:pt>
                <c:pt idx="949">
                  <c:v>-1.3895512065410001E-2</c:v>
                </c:pt>
                <c:pt idx="950">
                  <c:v>-2.2741270668498601E-2</c:v>
                </c:pt>
                <c:pt idx="951">
                  <c:v>-2.65375174152458E-2</c:v>
                </c:pt>
                <c:pt idx="952">
                  <c:v>-1.9908421262193901E-2</c:v>
                </c:pt>
                <c:pt idx="953">
                  <c:v>-2.52855688936931E-2</c:v>
                </c:pt>
                <c:pt idx="954">
                  <c:v>-1.1381383849816301E-2</c:v>
                </c:pt>
                <c:pt idx="955">
                  <c:v>-3.3199481455718202E-2</c:v>
                </c:pt>
                <c:pt idx="956">
                  <c:v>-4.0485189695254102E-2</c:v>
                </c:pt>
                <c:pt idx="957">
                  <c:v>-0.15314662523691799</c:v>
                </c:pt>
                <c:pt idx="958">
                  <c:v>-4.9120116113616399E-2</c:v>
                </c:pt>
                <c:pt idx="959">
                  <c:v>-2.1877120336844198E-2</c:v>
                </c:pt>
                <c:pt idx="960">
                  <c:v>-3.0127263905317898E-2</c:v>
                </c:pt>
                <c:pt idx="961">
                  <c:v>-9.1995152807121099E-3</c:v>
                </c:pt>
                <c:pt idx="962">
                  <c:v>-2.5380308053489001E-3</c:v>
                </c:pt>
                <c:pt idx="963">
                  <c:v>-1.3007738017811099E-2</c:v>
                </c:pt>
                <c:pt idx="964">
                  <c:v>-1.1740217543058E-2</c:v>
                </c:pt>
                <c:pt idx="965">
                  <c:v>-5.8707980159876098E-2</c:v>
                </c:pt>
                <c:pt idx="966">
                  <c:v>-5.3979563972133798E-2</c:v>
                </c:pt>
                <c:pt idx="967">
                  <c:v>-2.9228247194723701E-2</c:v>
                </c:pt>
                <c:pt idx="968">
                  <c:v>-2.7647836477347799E-2</c:v>
                </c:pt>
                <c:pt idx="969">
                  <c:v>-1.17615270912472E-2</c:v>
                </c:pt>
                <c:pt idx="970">
                  <c:v>6.67624655060595E-3</c:v>
                </c:pt>
                <c:pt idx="971">
                  <c:v>-8.2652772523675207E-3</c:v>
                </c:pt>
                <c:pt idx="972">
                  <c:v>-2.4479959814715301E-2</c:v>
                </c:pt>
                <c:pt idx="973">
                  <c:v>-3.4025936031240302E-2</c:v>
                </c:pt>
                <c:pt idx="974">
                  <c:v>-2.99021182787832E-2</c:v>
                </c:pt>
                <c:pt idx="975">
                  <c:v>-5.0912446502155803E-2</c:v>
                </c:pt>
                <c:pt idx="976">
                  <c:v>-1.7510068289266299E-2</c:v>
                </c:pt>
                <c:pt idx="977">
                  <c:v>-5.7634134691927998E-2</c:v>
                </c:pt>
                <c:pt idx="978">
                  <c:v>-2.2620902350980798E-2</c:v>
                </c:pt>
                <c:pt idx="979">
                  <c:v>-0.103569812427103</c:v>
                </c:pt>
                <c:pt idx="980">
                  <c:v>-6.0611280716361501E-2</c:v>
                </c:pt>
                <c:pt idx="981">
                  <c:v>-2.0428813564732199E-2</c:v>
                </c:pt>
                <c:pt idx="982">
                  <c:v>-1.3409148231748399E-2</c:v>
                </c:pt>
                <c:pt idx="983">
                  <c:v>1.9158495036353199E-3</c:v>
                </c:pt>
                <c:pt idx="984">
                  <c:v>0</c:v>
                </c:pt>
                <c:pt idx="985">
                  <c:v>-9.8983661309841198E-3</c:v>
                </c:pt>
                <c:pt idx="986">
                  <c:v>-3.28913754342939E-2</c:v>
                </c:pt>
                <c:pt idx="987">
                  <c:v>-1.2777552395950801E-3</c:v>
                </c:pt>
                <c:pt idx="988">
                  <c:v>-3.8972032774840702E-2</c:v>
                </c:pt>
                <c:pt idx="989">
                  <c:v>-6.3913486704396897E-3</c:v>
                </c:pt>
                <c:pt idx="990">
                  <c:v>4.4742300329495104E-3</c:v>
                </c:pt>
                <c:pt idx="991">
                  <c:v>-1.6937398735127802E-2</c:v>
                </c:pt>
                <c:pt idx="992">
                  <c:v>-1.11869694180219E-2</c:v>
                </c:pt>
                <c:pt idx="993">
                  <c:v>-0.109005239284082</c:v>
                </c:pt>
                <c:pt idx="994">
                  <c:v>-2.0480786462200098E-2</c:v>
                </c:pt>
                <c:pt idx="995">
                  <c:v>-3.20077842931401E-2</c:v>
                </c:pt>
                <c:pt idx="996">
                  <c:v>-2.7215327672545201E-2</c:v>
                </c:pt>
                <c:pt idx="997">
                  <c:v>-3.0105143816115201E-2</c:v>
                </c:pt>
                <c:pt idx="998">
                  <c:v>6.7276426019958696E-3</c:v>
                </c:pt>
                <c:pt idx="999">
                  <c:v>3.2034238193781502E-4</c:v>
                </c:pt>
                <c:pt idx="1000">
                  <c:v>-1.5696726431685602E-2</c:v>
                </c:pt>
                <c:pt idx="1001">
                  <c:v>-6.0874412882307299E-3</c:v>
                </c:pt>
                <c:pt idx="1002">
                  <c:v>-1.66613798826654E-2</c:v>
                </c:pt>
                <c:pt idx="1003">
                  <c:v>-1.7946014542681101E-2</c:v>
                </c:pt>
                <c:pt idx="1004">
                  <c:v>-7.3720075258581199E-3</c:v>
                </c:pt>
                <c:pt idx="1005">
                  <c:v>-5.4492768489075799E-3</c:v>
                </c:pt>
                <c:pt idx="1006">
                  <c:v>-3.5261948190581198E-2</c:v>
                </c:pt>
                <c:pt idx="1007">
                  <c:v>-4.5856702614473402E-2</c:v>
                </c:pt>
                <c:pt idx="1008">
                  <c:v>-4.4915270550340398E-2</c:v>
                </c:pt>
                <c:pt idx="1009">
                  <c:v>-1.9899986519364001E-2</c:v>
                </c:pt>
                <c:pt idx="1010">
                  <c:v>-3.6276549297583303E-2</c:v>
                </c:pt>
                <c:pt idx="1011">
                  <c:v>-1.28459164437365E-2</c:v>
                </c:pt>
                <c:pt idx="1012">
                  <c:v>-1.34899451730085E-2</c:v>
                </c:pt>
                <c:pt idx="1013">
                  <c:v>1.0279440155990501E-2</c:v>
                </c:pt>
                <c:pt idx="1014">
                  <c:v>-3.59743425849492E-2</c:v>
                </c:pt>
                <c:pt idx="1015">
                  <c:v>-5.2053042693134502E-2</c:v>
                </c:pt>
                <c:pt idx="1016">
                  <c:v>-2.5718593578710199E-2</c:v>
                </c:pt>
                <c:pt idx="1017">
                  <c:v>-1.54351258445104E-2</c:v>
                </c:pt>
                <c:pt idx="1018">
                  <c:v>1.9296885804246E-3</c:v>
                </c:pt>
                <c:pt idx="1019">
                  <c:v>-1.06130823928963E-2</c:v>
                </c:pt>
                <c:pt idx="1020">
                  <c:v>-1.7047062758922399E-2</c:v>
                </c:pt>
                <c:pt idx="1021">
                  <c:v>-1.22245062747104E-2</c:v>
                </c:pt>
                <c:pt idx="1022">
                  <c:v>-9.6521059286452E-3</c:v>
                </c:pt>
                <c:pt idx="1023">
                  <c:v>-3.0889720480206401E-2</c:v>
                </c:pt>
                <c:pt idx="1024">
                  <c:v>-9.9778877133578203E-3</c:v>
                </c:pt>
                <c:pt idx="1025">
                  <c:v>-2.57519571487433E-3</c:v>
                </c:pt>
                <c:pt idx="1026">
                  <c:v>-1.7383018722154999E-2</c:v>
                </c:pt>
                <c:pt idx="1027">
                  <c:v>-4.1855283746627399E-2</c:v>
                </c:pt>
                <c:pt idx="1028">
                  <c:v>-1.2561842918985801E-2</c:v>
                </c:pt>
                <c:pt idx="1029">
                  <c:v>-2.0294757187726501E-2</c:v>
                </c:pt>
                <c:pt idx="1030">
                  <c:v>-3.2542643751490199E-2</c:v>
                </c:pt>
                <c:pt idx="1031">
                  <c:v>-3.2230928154038099E-3</c:v>
                </c:pt>
                <c:pt idx="1032">
                  <c:v>-6.7687130742527801E-3</c:v>
                </c:pt>
                <c:pt idx="1033">
                  <c:v>-9.0255616800438403E-3</c:v>
                </c:pt>
                <c:pt idx="1034">
                  <c:v>-3.22370584328921E-3</c:v>
                </c:pt>
                <c:pt idx="1035">
                  <c:v>4.1909527002630597E-3</c:v>
                </c:pt>
                <c:pt idx="1036">
                  <c:v>-2.7401234667397401E-2</c:v>
                </c:pt>
                <c:pt idx="1037">
                  <c:v>-5.15929317683477E-2</c:v>
                </c:pt>
                <c:pt idx="1038">
                  <c:v>-2.29061814427668E-2</c:v>
                </c:pt>
                <c:pt idx="1039">
                  <c:v>3.2269619121685499E-4</c:v>
                </c:pt>
                <c:pt idx="1040">
                  <c:v>-1.45212817451354E-2</c:v>
                </c:pt>
                <c:pt idx="1041">
                  <c:v>-1.19414545982669E-2</c:v>
                </c:pt>
                <c:pt idx="1042">
                  <c:v>1.93668336518102E-3</c:v>
                </c:pt>
                <c:pt idx="1043">
                  <c:v>-3.5827948381932401E-2</c:v>
                </c:pt>
                <c:pt idx="1044">
                  <c:v>-3.7132349379889802E-2</c:v>
                </c:pt>
                <c:pt idx="1045">
                  <c:v>-1.2920397431425E-2</c:v>
                </c:pt>
                <c:pt idx="1046">
                  <c:v>2.2613617274219199E-3</c:v>
                </c:pt>
                <c:pt idx="1047">
                  <c:v>-4.5226211820193502E-3</c:v>
                </c:pt>
                <c:pt idx="1048">
                  <c:v>-7.1396034774068695E-2</c:v>
                </c:pt>
                <c:pt idx="1049">
                  <c:v>-2.7802922539764598E-2</c:v>
                </c:pt>
                <c:pt idx="1050">
                  <c:v>-1.0024770885478301E-2</c:v>
                </c:pt>
                <c:pt idx="1051">
                  <c:v>-2.5226145930020101E-2</c:v>
                </c:pt>
                <c:pt idx="1052">
                  <c:v>-1.32632430246664E-2</c:v>
                </c:pt>
                <c:pt idx="1053">
                  <c:v>-2.9765371225945102E-2</c:v>
                </c:pt>
                <c:pt idx="1054">
                  <c:v>-2.7832435791217899E-2</c:v>
                </c:pt>
                <c:pt idx="1055">
                  <c:v>-7.0247907130324402E-2</c:v>
                </c:pt>
                <c:pt idx="1056">
                  <c:v>-2.9155557859204598E-2</c:v>
                </c:pt>
                <c:pt idx="1057">
                  <c:v>-2.0090797442635901E-2</c:v>
                </c:pt>
                <c:pt idx="1058">
                  <c:v>-3.4355685055601097E-2</c:v>
                </c:pt>
                <c:pt idx="1059">
                  <c:v>-3.4691713867931601E-2</c:v>
                </c:pt>
                <c:pt idx="1060">
                  <c:v>-1.5892372958316602E-2</c:v>
                </c:pt>
                <c:pt idx="1061">
                  <c:v>-1.7192441813316001E-2</c:v>
                </c:pt>
                <c:pt idx="1062">
                  <c:v>-6.4888294800500897E-3</c:v>
                </c:pt>
                <c:pt idx="1063">
                  <c:v>-6.1647880286305702E-3</c:v>
                </c:pt>
                <c:pt idx="1064">
                  <c:v>-2.1415847077872599E-2</c:v>
                </c:pt>
                <c:pt idx="1065">
                  <c:v>-3.1156995556882599E-2</c:v>
                </c:pt>
                <c:pt idx="1066">
                  <c:v>-5.5191042169202703E-3</c:v>
                </c:pt>
                <c:pt idx="1067">
                  <c:v>-1.3960857651199299E-2</c:v>
                </c:pt>
                <c:pt idx="1068">
                  <c:v>-7.1437617100866702E-3</c:v>
                </c:pt>
                <c:pt idx="1069">
                  <c:v>-2.5979171199490801E-3</c:v>
                </c:pt>
                <c:pt idx="1070">
                  <c:v>-1.72116480640143E-2</c:v>
                </c:pt>
                <c:pt idx="1071">
                  <c:v>-2.1437062732640899E-2</c:v>
                </c:pt>
                <c:pt idx="1072">
                  <c:v>-5.8477252348836297E-3</c:v>
                </c:pt>
                <c:pt idx="1073">
                  <c:v>-9.09699344366687E-3</c:v>
                </c:pt>
                <c:pt idx="1074">
                  <c:v>-3.8990661736514103E-2</c:v>
                </c:pt>
                <c:pt idx="1075">
                  <c:v>-1.6902543832846801E-2</c:v>
                </c:pt>
                <c:pt idx="1076">
                  <c:v>-5.2016619309869496E-3</c:v>
                </c:pt>
                <c:pt idx="1077">
                  <c:v>-1.23545897300847E-2</c:v>
                </c:pt>
                <c:pt idx="1078">
                  <c:v>-5.5277362294335703E-3</c:v>
                </c:pt>
                <c:pt idx="1079">
                  <c:v>-6.8287575238274903E-2</c:v>
                </c:pt>
                <c:pt idx="1080">
                  <c:v>-1.431765008314E-2</c:v>
                </c:pt>
                <c:pt idx="1081">
                  <c:v>-2.5059475573520298E-2</c:v>
                </c:pt>
                <c:pt idx="1082">
                  <c:v>-1.2370113805047E-2</c:v>
                </c:pt>
                <c:pt idx="1083">
                  <c:v>-9.76708751961557E-3</c:v>
                </c:pt>
                <c:pt idx="1084">
                  <c:v>-9.4424401870254401E-3</c:v>
                </c:pt>
                <c:pt idx="1085">
                  <c:v>-1.2699653201778001E-2</c:v>
                </c:pt>
                <c:pt idx="1086">
                  <c:v>-1.0747225261841501E-2</c:v>
                </c:pt>
                <c:pt idx="1087">
                  <c:v>-2.8662347771991E-2</c:v>
                </c:pt>
                <c:pt idx="1088">
                  <c:v>-8.7966507566748699E-3</c:v>
                </c:pt>
                <c:pt idx="1089">
                  <c:v>-9.4490857194989997E-3</c:v>
                </c:pt>
                <c:pt idx="1090">
                  <c:v>-6.3217098595863497E-2</c:v>
                </c:pt>
                <c:pt idx="1091">
                  <c:v>-3.9780230529696599E-2</c:v>
                </c:pt>
                <c:pt idx="1092">
                  <c:v>-1.7288452944419299E-2</c:v>
                </c:pt>
                <c:pt idx="1093">
                  <c:v>-7.7648363838047699E-2</c:v>
                </c:pt>
                <c:pt idx="1094">
                  <c:v>-2.0243443736286702E-2</c:v>
                </c:pt>
                <c:pt idx="1095">
                  <c:v>-3.2657326671238697E-2</c:v>
                </c:pt>
                <c:pt idx="1096">
                  <c:v>-0.188167652151187</c:v>
                </c:pt>
                <c:pt idx="1097">
                  <c:v>-8.7715278823306098E-2</c:v>
                </c:pt>
                <c:pt idx="1098">
                  <c:v>-4.5206475663847299E-2</c:v>
                </c:pt>
                <c:pt idx="1099">
                  <c:v>-1.4092446448703499E-2</c:v>
                </c:pt>
                <c:pt idx="1100">
                  <c:v>-1.9338872773161601E-2</c:v>
                </c:pt>
                <c:pt idx="1101">
                  <c:v>-1.8359090700464899E-2</c:v>
                </c:pt>
                <c:pt idx="1102">
                  <c:v>-1.6395055251336201E-2</c:v>
                </c:pt>
                <c:pt idx="1103">
                  <c:v>-5.5752328479601199E-3</c:v>
                </c:pt>
                <c:pt idx="1104">
                  <c:v>-7.4777880178286196E-2</c:v>
                </c:pt>
                <c:pt idx="1105">
                  <c:v>-1.7067366866332999E-2</c:v>
                </c:pt>
                <c:pt idx="1106">
                  <c:v>-1.44440833423609E-2</c:v>
                </c:pt>
                <c:pt idx="1107">
                  <c:v>-2.13409328942573E-2</c:v>
                </c:pt>
                <c:pt idx="1108">
                  <c:v>-1.80615669558707E-2</c:v>
                </c:pt>
                <c:pt idx="1109">
                  <c:v>-1.7736378297241999E-2</c:v>
                </c:pt>
                <c:pt idx="1110">
                  <c:v>-1.4454427489693E-2</c:v>
                </c:pt>
                <c:pt idx="1111">
                  <c:v>-9.1996017886654298E-3</c:v>
                </c:pt>
                <c:pt idx="1112">
                  <c:v>-8.8718607577883395E-3</c:v>
                </c:pt>
                <c:pt idx="1113">
                  <c:v>-1.31446635951969E-2</c:v>
                </c:pt>
                <c:pt idx="1114">
                  <c:v>-6.6717937594078902E-2</c:v>
                </c:pt>
                <c:pt idx="1115">
                  <c:v>-1.5786202201517399E-2</c:v>
                </c:pt>
                <c:pt idx="1116">
                  <c:v>3.2893113826620401E-3</c:v>
                </c:pt>
                <c:pt idx="1117">
                  <c:v>-9.2097689334758592E-3</c:v>
                </c:pt>
                <c:pt idx="1118">
                  <c:v>-1.41448764297016E-2</c:v>
                </c:pt>
                <c:pt idx="1119">
                  <c:v>-8.7842239286207796E-2</c:v>
                </c:pt>
                <c:pt idx="1120">
                  <c:v>-2.37086210473283E-2</c:v>
                </c:pt>
                <c:pt idx="1121">
                  <c:v>-1.8773775999209499E-2</c:v>
                </c:pt>
                <c:pt idx="1122">
                  <c:v>-5.3696492927216503E-2</c:v>
                </c:pt>
                <c:pt idx="1123">
                  <c:v>-4.9770101682625002E-2</c:v>
                </c:pt>
                <c:pt idx="1124">
                  <c:v>-1.2860930471831299E-2</c:v>
                </c:pt>
                <c:pt idx="1125">
                  <c:v>-2.6384789169044002E-3</c:v>
                </c:pt>
                <c:pt idx="1126">
                  <c:v>-1.5831291206707201E-2</c:v>
                </c:pt>
                <c:pt idx="1127">
                  <c:v>-2.6389663168936701E-3</c:v>
                </c:pt>
                <c:pt idx="1128">
                  <c:v>-2.6720239096658001E-2</c:v>
                </c:pt>
                <c:pt idx="1129">
                  <c:v>-1.25387712004224E-2</c:v>
                </c:pt>
                <c:pt idx="1130">
                  <c:v>-8.5802350984416995E-3</c:v>
                </c:pt>
                <c:pt idx="1131">
                  <c:v>-1.2211382328479599E-2</c:v>
                </c:pt>
                <c:pt idx="1132">
                  <c:v>-3.3007766727511001E-3</c:v>
                </c:pt>
                <c:pt idx="1133">
                  <c:v>-8.4502672066915599E-2</c:v>
                </c:pt>
                <c:pt idx="1134">
                  <c:v>-1.9822063939370901E-2</c:v>
                </c:pt>
                <c:pt idx="1135">
                  <c:v>-2.2139026477614801E-2</c:v>
                </c:pt>
                <c:pt idx="1136">
                  <c:v>-8.0313055663888203E-2</c:v>
                </c:pt>
                <c:pt idx="1137">
                  <c:v>-1.9846323303222099E-2</c:v>
                </c:pt>
                <c:pt idx="1138">
                  <c:v>-1.65418857088033E-2</c:v>
                </c:pt>
                <c:pt idx="1139">
                  <c:v>-7.2796339005932898E-3</c:v>
                </c:pt>
                <c:pt idx="1140">
                  <c:v>6.6183307907912597E-4</c:v>
                </c:pt>
                <c:pt idx="1141">
                  <c:v>-6.8168355984420503E-2</c:v>
                </c:pt>
                <c:pt idx="1142">
                  <c:v>-4.3710490848943802E-2</c:v>
                </c:pt>
                <c:pt idx="1143">
                  <c:v>-7.2882675456758996E-3</c:v>
                </c:pt>
                <c:pt idx="1144">
                  <c:v>-6.1623480533937597E-2</c:v>
                </c:pt>
                <c:pt idx="1145">
                  <c:v>-4.8732458801181502E-2</c:v>
                </c:pt>
                <c:pt idx="1146">
                  <c:v>-6.2354892205638501E-2</c:v>
                </c:pt>
                <c:pt idx="1147">
                  <c:v>-4.0821474086661001E-2</c:v>
                </c:pt>
                <c:pt idx="1148">
                  <c:v>-1.42767498149003E-2</c:v>
                </c:pt>
                <c:pt idx="1149">
                  <c:v>-6.3092320668380095E-2</c:v>
                </c:pt>
                <c:pt idx="1150">
                  <c:v>-1.36232538975797E-2</c:v>
                </c:pt>
                <c:pt idx="1151">
                  <c:v>-8.9726334679228296E-3</c:v>
                </c:pt>
                <c:pt idx="1152">
                  <c:v>-1.2961633564648601E-2</c:v>
                </c:pt>
                <c:pt idx="1153">
                  <c:v>-1.39604918081828E-2</c:v>
                </c:pt>
                <c:pt idx="1154">
                  <c:v>-1.62895145392228E-2</c:v>
                </c:pt>
                <c:pt idx="1155">
                  <c:v>-1.0307290246643499E-2</c:v>
                </c:pt>
                <c:pt idx="1156">
                  <c:v>-6.6505501667625498E-3</c:v>
                </c:pt>
                <c:pt idx="1157">
                  <c:v>-1.62949316111697E-2</c:v>
                </c:pt>
                <c:pt idx="1158">
                  <c:v>-1.2306341424475601E-2</c:v>
                </c:pt>
                <c:pt idx="1159">
                  <c:v>2.9938028281457402E-3</c:v>
                </c:pt>
                <c:pt idx="1160">
                  <c:v>-4.2909889232611499E-2</c:v>
                </c:pt>
                <c:pt idx="1161">
                  <c:v>-6.5557186165769804E-2</c:v>
                </c:pt>
                <c:pt idx="1162">
                  <c:v>-2.23107251318664E-2</c:v>
                </c:pt>
                <c:pt idx="1163">
                  <c:v>-1.4322018938372E-2</c:v>
                </c:pt>
                <c:pt idx="1164">
                  <c:v>-6.9954762586860496E-3</c:v>
                </c:pt>
                <c:pt idx="1165">
                  <c:v>-1.33256488758149E-2</c:v>
                </c:pt>
                <c:pt idx="1166">
                  <c:v>-4.6645986945787398E-3</c:v>
                </c:pt>
                <c:pt idx="1167">
                  <c:v>-2.99881047184617E-3</c:v>
                </c:pt>
                <c:pt idx="1168">
                  <c:v>-5.6645896504615E-3</c:v>
                </c:pt>
                <c:pt idx="1169">
                  <c:v>-7.6642907365383397E-3</c:v>
                </c:pt>
                <c:pt idx="1170">
                  <c:v>-1.6329523111273999E-2</c:v>
                </c:pt>
                <c:pt idx="1171">
                  <c:v>-3.6664100179654101E-3</c:v>
                </c:pt>
                <c:pt idx="1172">
                  <c:v>-9.3330222325922509E-3</c:v>
                </c:pt>
                <c:pt idx="1173">
                  <c:v>-1.0667306705068999E-2</c:v>
                </c:pt>
                <c:pt idx="1174">
                  <c:v>-1.8669778296382701E-2</c:v>
                </c:pt>
                <c:pt idx="1175">
                  <c:v>-9.0031811239971501E-3</c:v>
                </c:pt>
                <c:pt idx="1176">
                  <c:v>-2.1009314129264E-2</c:v>
                </c:pt>
                <c:pt idx="1177">
                  <c:v>-1.9679523955651E-2</c:v>
                </c:pt>
                <c:pt idx="1178">
                  <c:v>-1.1342974861966001E-2</c:v>
                </c:pt>
                <c:pt idx="1179">
                  <c:v>-1.43471544254298E-2</c:v>
                </c:pt>
                <c:pt idx="1180">
                  <c:v>-5.3392420945846701E-3</c:v>
                </c:pt>
                <c:pt idx="1181">
                  <c:v>-1.6352302003657601E-2</c:v>
                </c:pt>
                <c:pt idx="1182">
                  <c:v>-9.6794758396945308E-3</c:v>
                </c:pt>
                <c:pt idx="1183">
                  <c:v>-3.47159633346018E-2</c:v>
                </c:pt>
                <c:pt idx="1184">
                  <c:v>-2.0035395866029999E-2</c:v>
                </c:pt>
                <c:pt idx="1185">
                  <c:v>-1.8035469757189102E-2</c:v>
                </c:pt>
                <c:pt idx="1186">
                  <c:v>-9.3534119910741696E-3</c:v>
                </c:pt>
                <c:pt idx="1187">
                  <c:v>-1.26951036989523E-2</c:v>
                </c:pt>
                <c:pt idx="1188">
                  <c:v>-1.80427010591734E-2</c:v>
                </c:pt>
                <c:pt idx="1189">
                  <c:v>-2.33929072705156E-2</c:v>
                </c:pt>
                <c:pt idx="1190">
                  <c:v>-1.67131291657474E-3</c:v>
                </c:pt>
                <c:pt idx="1191">
                  <c:v>-7.3538997396050904E-3</c:v>
                </c:pt>
                <c:pt idx="1192">
                  <c:v>-1.6714637676799101E-3</c:v>
                </c:pt>
                <c:pt idx="1193">
                  <c:v>-4.2455889333877103E-2</c:v>
                </c:pt>
                <c:pt idx="1194">
                  <c:v>-6.0199259549107501E-3</c:v>
                </c:pt>
                <c:pt idx="1195">
                  <c:v>-5.6858279067122904E-3</c:v>
                </c:pt>
                <c:pt idx="1196">
                  <c:v>-1.40481382871975E-2</c:v>
                </c:pt>
                <c:pt idx="1197">
                  <c:v>-9.0322148998093196E-2</c:v>
                </c:pt>
                <c:pt idx="1198">
                  <c:v>-4.4197415120873197E-2</c:v>
                </c:pt>
                <c:pt idx="1199">
                  <c:v>-5.0246543037838999E-3</c:v>
                </c:pt>
                <c:pt idx="1200">
                  <c:v>8.3748446466317995E-3</c:v>
                </c:pt>
                <c:pt idx="1201">
                  <c:v>7.0342803931157903E-3</c:v>
                </c:pt>
                <c:pt idx="1202">
                  <c:v>6.02895910021135E-3</c:v>
                </c:pt>
                <c:pt idx="1203">
                  <c:v>-1.4066723156840599E-2</c:v>
                </c:pt>
                <c:pt idx="1204">
                  <c:v>-2.91423116217529E-2</c:v>
                </c:pt>
                <c:pt idx="1205">
                  <c:v>-1.9433871227148399E-2</c:v>
                </c:pt>
                <c:pt idx="1206">
                  <c:v>-3.3513187439257299E-3</c:v>
                </c:pt>
                <c:pt idx="1207">
                  <c:v>-5.6974328038072296E-3</c:v>
                </c:pt>
                <c:pt idx="1208">
                  <c:v>-8.0438928419408594E-3</c:v>
                </c:pt>
                <c:pt idx="1209">
                  <c:v>-4.0222699680564702E-3</c:v>
                </c:pt>
                <c:pt idx="1210">
                  <c:v>-7.6091000814542398E-2</c:v>
                </c:pt>
                <c:pt idx="1211">
                  <c:v>-2.18047635021805E-2</c:v>
                </c:pt>
                <c:pt idx="1212">
                  <c:v>-1.40923045950979E-2</c:v>
                </c:pt>
                <c:pt idx="1213">
                  <c:v>-1.07385072803724E-2</c:v>
                </c:pt>
                <c:pt idx="1214">
                  <c:v>2.0136863549256399E-3</c:v>
                </c:pt>
                <c:pt idx="1215">
                  <c:v>-1.0068229032073999E-2</c:v>
                </c:pt>
                <c:pt idx="1216">
                  <c:v>-3.0207728479510801E-3</c:v>
                </c:pt>
                <c:pt idx="1217">
                  <c:v>-7.7199860368948204E-3</c:v>
                </c:pt>
                <c:pt idx="1218">
                  <c:v>-2.3497423675332699E-2</c:v>
                </c:pt>
                <c:pt idx="1219">
                  <c:v>-3.8611983145029997E-2</c:v>
                </c:pt>
                <c:pt idx="1220">
                  <c:v>-2.2504366518876801E-2</c:v>
                </c:pt>
                <c:pt idx="1221">
                  <c:v>-1.5118275307153E-2</c:v>
                </c:pt>
                <c:pt idx="1222">
                  <c:v>-3.69613720061289E-3</c:v>
                </c:pt>
                <c:pt idx="1223">
                  <c:v>-8.7366472108253799E-3</c:v>
                </c:pt>
                <c:pt idx="1224">
                  <c:v>-2.8900665723474401E-2</c:v>
                </c:pt>
                <c:pt idx="1225">
                  <c:v>-1.81521757399533E-2</c:v>
                </c:pt>
                <c:pt idx="1226">
                  <c:v>-1.37847097309964E-2</c:v>
                </c:pt>
                <c:pt idx="1227">
                  <c:v>-1.3450351390430101E-2</c:v>
                </c:pt>
                <c:pt idx="1228">
                  <c:v>-8.4076004708256297E-3</c:v>
                </c:pt>
                <c:pt idx="1229">
                  <c:v>-1.1098965778188899E-2</c:v>
                </c:pt>
                <c:pt idx="1230">
                  <c:v>-1.27820459346367E-2</c:v>
                </c:pt>
                <c:pt idx="1231">
                  <c:v>-7.3001540769846704E-2</c:v>
                </c:pt>
                <c:pt idx="1232">
                  <c:v>-1.27930190514986E-2</c:v>
                </c:pt>
                <c:pt idx="1233">
                  <c:v>-1.11111485223856E-2</c:v>
                </c:pt>
                <c:pt idx="1234">
                  <c:v>-2.1214549813783401E-2</c:v>
                </c:pt>
                <c:pt idx="1235">
                  <c:v>-2.7618447775872901E-2</c:v>
                </c:pt>
                <c:pt idx="1236">
                  <c:v>-3.13320149180819E-2</c:v>
                </c:pt>
                <c:pt idx="1237">
                  <c:v>-1.6513439918039399E-2</c:v>
                </c:pt>
                <c:pt idx="1238">
                  <c:v>-2.0223878333147899E-2</c:v>
                </c:pt>
                <c:pt idx="1239">
                  <c:v>7.4169220447779802E-3</c:v>
                </c:pt>
                <c:pt idx="1240">
                  <c:v>-4.7195094407044202E-3</c:v>
                </c:pt>
                <c:pt idx="1241">
                  <c:v>-2.7644145677905199E-2</c:v>
                </c:pt>
                <c:pt idx="1242">
                  <c:v>-2.6640138933382799E-2</c:v>
                </c:pt>
                <c:pt idx="1243">
                  <c:v>-3.4405294367650899E-2</c:v>
                </c:pt>
                <c:pt idx="1244">
                  <c:v>-1.7545990741115701E-2</c:v>
                </c:pt>
                <c:pt idx="1245">
                  <c:v>2.02489268068792E-3</c:v>
                </c:pt>
                <c:pt idx="1246">
                  <c:v>-8.4368819983936198E-3</c:v>
                </c:pt>
                <c:pt idx="1247">
                  <c:v>-6.0075668341810301E-2</c:v>
                </c:pt>
                <c:pt idx="1248">
                  <c:v>-2.3977171031524899E-2</c:v>
                </c:pt>
                <c:pt idx="1249">
                  <c:v>-1.9591682317493302E-2</c:v>
                </c:pt>
                <c:pt idx="1250">
                  <c:v>-7.0949301656159404E-3</c:v>
                </c:pt>
                <c:pt idx="1251">
                  <c:v>8.1090669504840108E-3</c:v>
                </c:pt>
                <c:pt idx="1252">
                  <c:v>-1.35140157235573E-2</c:v>
                </c:pt>
                <c:pt idx="1253">
                  <c:v>-3.3789605641512599E-3</c:v>
                </c:pt>
                <c:pt idx="1254">
                  <c:v>-4.0548896901050598E-3</c:v>
                </c:pt>
                <c:pt idx="1255">
                  <c:v>-1.72339800018248E-2</c:v>
                </c:pt>
                <c:pt idx="1256">
                  <c:v>-3.2108045262204399E-2</c:v>
                </c:pt>
                <c:pt idx="1257">
                  <c:v>-1.55520469536583E-2</c:v>
                </c:pt>
                <c:pt idx="1258">
                  <c:v>6.0865301705919196E-3</c:v>
                </c:pt>
                <c:pt idx="1259">
                  <c:v>-8.4529996314492203E-3</c:v>
                </c:pt>
                <c:pt idx="1260">
                  <c:v>-2.60374398095547E-2</c:v>
                </c:pt>
                <c:pt idx="1261">
                  <c:v>-1.52206486702227E-2</c:v>
                </c:pt>
                <c:pt idx="1262">
                  <c:v>-5.0743219014498997E-3</c:v>
                </c:pt>
                <c:pt idx="1263">
                  <c:v>-1.0487464097350701E-2</c:v>
                </c:pt>
                <c:pt idx="1264">
                  <c:v>-5.4134524292867798E-3</c:v>
                </c:pt>
                <c:pt idx="1265">
                  <c:v>2.36851365617302E-3</c:v>
                </c:pt>
                <c:pt idx="1266">
                  <c:v>-2.16544691102382E-2</c:v>
                </c:pt>
                <c:pt idx="1267">
                  <c:v>-5.4147898215488304E-3</c:v>
                </c:pt>
                <c:pt idx="1268">
                  <c:v>-1.1507051453442101E-2</c:v>
                </c:pt>
                <c:pt idx="1269">
                  <c:v>-1.35392655625396E-2</c:v>
                </c:pt>
                <c:pt idx="1270">
                  <c:v>-1.6249318713460199E-2</c:v>
                </c:pt>
                <c:pt idx="1271">
                  <c:v>-1.72677070177993E-2</c:v>
                </c:pt>
                <c:pt idx="1272">
                  <c:v>-2.57367134216961E-2</c:v>
                </c:pt>
                <c:pt idx="1273">
                  <c:v>-4.0986105371550903E-2</c:v>
                </c:pt>
                <c:pt idx="1274">
                  <c:v>3.6258772420289999E-2</c:v>
                </c:pt>
                <c:pt idx="1275">
                  <c:v>2.03246524484431E-3</c:v>
                </c:pt>
                <c:pt idx="1276">
                  <c:v>-1.65981288150291E-2</c:v>
                </c:pt>
                <c:pt idx="1277">
                  <c:v>-1.0163806684396899E-2</c:v>
                </c:pt>
                <c:pt idx="1278">
                  <c:v>-1.52472597285988E-2</c:v>
                </c:pt>
                <c:pt idx="1279">
                  <c:v>-3.7276763021451098E-3</c:v>
                </c:pt>
                <c:pt idx="1280">
                  <c:v>-2.3044676171465901E-2</c:v>
                </c:pt>
                <c:pt idx="1281">
                  <c:v>-5.3218354569829603E-2</c:v>
                </c:pt>
                <c:pt idx="1282">
                  <c:v>-6.4099520440624794E-2</c:v>
                </c:pt>
                <c:pt idx="1283">
                  <c:v>-1.76471586377751E-2</c:v>
                </c:pt>
                <c:pt idx="1284">
                  <c:v>-2.95302651274723E-2</c:v>
                </c:pt>
                <c:pt idx="1285">
                  <c:v>-9.1672721593339807E-3</c:v>
                </c:pt>
                <c:pt idx="1286">
                  <c:v>-1.2563709893751799E-2</c:v>
                </c:pt>
                <c:pt idx="1287">
                  <c:v>-4.3129503976743998E-2</c:v>
                </c:pt>
                <c:pt idx="1288">
                  <c:v>-4.3827611395179003E-2</c:v>
                </c:pt>
                <c:pt idx="1289">
                  <c:v>-9.1772431561558902E-3</c:v>
                </c:pt>
                <c:pt idx="1290">
                  <c:v>-1.6656525448791398E-2</c:v>
                </c:pt>
                <c:pt idx="1291">
                  <c:v>-2.54989290449801E-2</c:v>
                </c:pt>
                <c:pt idx="1292">
                  <c:v>-2.3464998044583501E-2</c:v>
                </c:pt>
                <c:pt idx="1293">
                  <c:v>-3.7416747736286802E-3</c:v>
                </c:pt>
                <c:pt idx="1296">
                  <c:v>6.12211580322159E-3</c:v>
                </c:pt>
                <c:pt idx="1297">
                  <c:v>-3.06087051157349E-3</c:v>
                </c:pt>
                <c:pt idx="1298">
                  <c:v>-2.68684635660233E-2</c:v>
                </c:pt>
                <c:pt idx="1299">
                  <c:v>-3.1638464207711603E-2</c:v>
                </c:pt>
                <c:pt idx="1300">
                  <c:v>-2.0418372451531899E-2</c:v>
                </c:pt>
                <c:pt idx="1301">
                  <c:v>-2.6208929416289699E-2</c:v>
                </c:pt>
                <c:pt idx="1302">
                  <c:v>-2.7237195113647202E-2</c:v>
                </c:pt>
                <c:pt idx="1303">
                  <c:v>-3.74613467013581E-3</c:v>
                </c:pt>
                <c:pt idx="1304">
                  <c:v>-2.2477650063857001E-2</c:v>
                </c:pt>
                <c:pt idx="1305">
                  <c:v>-5.7909994243065298E-3</c:v>
                </c:pt>
                <c:pt idx="1306">
                  <c:v>-1.05606693420362E-2</c:v>
                </c:pt>
                <c:pt idx="1307">
                  <c:v>-6.0985789288987499E-2</c:v>
                </c:pt>
                <c:pt idx="1308">
                  <c:v>-2.52273873972154E-2</c:v>
                </c:pt>
                <c:pt idx="1309">
                  <c:v>-1.7390829917683402E-2</c:v>
                </c:pt>
                <c:pt idx="1310">
                  <c:v>-2.79665901564424E-2</c:v>
                </c:pt>
                <c:pt idx="1311">
                  <c:v>-9.8933901918976594E-3</c:v>
                </c:pt>
                <c:pt idx="1312">
                  <c:v>-4.7765919698665301E-3</c:v>
                </c:pt>
                <c:pt idx="1313">
                  <c:v>-6.8240287701052901E-4</c:v>
                </c:pt>
                <c:pt idx="1314">
                  <c:v>-7.5064828715708997E-3</c:v>
                </c:pt>
                <c:pt idx="1315">
                  <c:v>-2.7298350497171201E-3</c:v>
                </c:pt>
                <c:pt idx="1316">
                  <c:v>-2.4910424842177099E-2</c:v>
                </c:pt>
                <c:pt idx="1317">
                  <c:v>-2.15033944644119E-2</c:v>
                </c:pt>
                <c:pt idx="1318">
                  <c:v>-1.9459636616890999E-2</c:v>
                </c:pt>
                <c:pt idx="1319">
                  <c:v>-8.8780531112454195E-3</c:v>
                </c:pt>
                <c:pt idx="1320">
                  <c:v>-8.1958535810757703E-3</c:v>
                </c:pt>
                <c:pt idx="1321">
                  <c:v>-1.33193537039757E-2</c:v>
                </c:pt>
                <c:pt idx="1322">
                  <c:v>-1.84446387583342E-2</c:v>
                </c:pt>
                <c:pt idx="1323">
                  <c:v>-1.0590542304092E-2</c:v>
                </c:pt>
                <c:pt idx="1324">
                  <c:v>-9.22499769375058E-3</c:v>
                </c:pt>
                <c:pt idx="1325">
                  <c:v>-1.09343392925482E-2</c:v>
                </c:pt>
                <c:pt idx="1326">
                  <c:v>-1.05937995516431E-2</c:v>
                </c:pt>
                <c:pt idx="1327">
                  <c:v>2.69999624051156E-2</c:v>
                </c:pt>
                <c:pt idx="1328">
                  <c:v>-6.8335884539689497E-4</c:v>
                </c:pt>
                <c:pt idx="1329">
                  <c:v>-3.9293402125260501E-2</c:v>
                </c:pt>
                <c:pt idx="1330">
                  <c:v>-1.05962981319752E-2</c:v>
                </c:pt>
                <c:pt idx="1331">
                  <c:v>-1.6067057745689201E-2</c:v>
                </c:pt>
                <c:pt idx="1332">
                  <c:v>-8.5476806723263701E-3</c:v>
                </c:pt>
                <c:pt idx="1333">
                  <c:v>-5.1290468179393499E-3</c:v>
                </c:pt>
                <c:pt idx="1334">
                  <c:v>-1.02586198052914E-2</c:v>
                </c:pt>
                <c:pt idx="1335">
                  <c:v>-1.23116067672799E-2</c:v>
                </c:pt>
                <c:pt idx="1336">
                  <c:v>-1.19710915241252E-2</c:v>
                </c:pt>
                <c:pt idx="1337">
                  <c:v>-5.2337036834327597E-2</c:v>
                </c:pt>
                <c:pt idx="1338">
                  <c:v>-2.1219578141096498E-2</c:v>
                </c:pt>
                <c:pt idx="1339">
                  <c:v>-5.4087176204381103E-2</c:v>
                </c:pt>
                <c:pt idx="1340">
                  <c:v>-3.7676006891284197E-2</c:v>
                </c:pt>
                <c:pt idx="1341">
                  <c:v>-4.5913524959482997E-2</c:v>
                </c:pt>
                <c:pt idx="1342">
                  <c:v>-6.1703214394674299E-2</c:v>
                </c:pt>
                <c:pt idx="1343">
                  <c:v>-3.2585691794236801E-2</c:v>
                </c:pt>
                <c:pt idx="1344">
                  <c:v>-2.9165122630762701E-2</c:v>
                </c:pt>
                <c:pt idx="1345">
                  <c:v>-5.1482878510703302E-3</c:v>
                </c:pt>
                <c:pt idx="1346">
                  <c:v>-1.54456587401834E-2</c:v>
                </c:pt>
                <c:pt idx="1347">
                  <c:v>-2.6433321089327499E-2</c:v>
                </c:pt>
                <c:pt idx="1348">
                  <c:v>-1.2705084093921499E-2</c:v>
                </c:pt>
                <c:pt idx="1349">
                  <c:v>-7.8987585212150404E-3</c:v>
                </c:pt>
                <c:pt idx="1350">
                  <c:v>-1.4081507889078901E-2</c:v>
                </c:pt>
                <c:pt idx="1351">
                  <c:v>-3.7097976442785001E-2</c:v>
                </c:pt>
                <c:pt idx="1352">
                  <c:v>-2.8864689893578599E-2</c:v>
                </c:pt>
                <c:pt idx="1353">
                  <c:v>-1.1686700191455599E-2</c:v>
                </c:pt>
                <c:pt idx="1354">
                  <c:v>5.1564997679575102E-3</c:v>
                </c:pt>
                <c:pt idx="1355">
                  <c:v>-4.8124849609844998E-2</c:v>
                </c:pt>
                <c:pt idx="1356">
                  <c:v>-3.7830587749767899E-2</c:v>
                </c:pt>
                <c:pt idx="1357">
                  <c:v>-1.58260510562169E-2</c:v>
                </c:pt>
                <c:pt idx="1358">
                  <c:v>1.3763961818769901E-2</c:v>
                </c:pt>
                <c:pt idx="1359">
                  <c:v>-9.6334473291267292E-3</c:v>
                </c:pt>
                <c:pt idx="1360">
                  <c:v>-5.4709489171650201E-2</c:v>
                </c:pt>
                <c:pt idx="1361">
                  <c:v>-1.7902205758313298E-2</c:v>
                </c:pt>
                <c:pt idx="1362">
                  <c:v>-9.9857101045056195E-3</c:v>
                </c:pt>
                <c:pt idx="1363">
                  <c:v>-7.3695012844971902E-2</c:v>
                </c:pt>
                <c:pt idx="1364">
                  <c:v>-3.5840811656534702E-2</c:v>
                </c:pt>
                <c:pt idx="1365">
                  <c:v>-1.31003764634499E-2</c:v>
                </c:pt>
                <c:pt idx="1366">
                  <c:v>-1.4481260559252499E-2</c:v>
                </c:pt>
                <c:pt idx="1367">
                  <c:v>-4.7588176062457799E-2</c:v>
                </c:pt>
                <c:pt idx="1368">
                  <c:v>1.5180265654649E-2</c:v>
                </c:pt>
                <c:pt idx="1369">
                  <c:v>-6.20916610899156E-3</c:v>
                </c:pt>
                <c:pt idx="1370">
                  <c:v>-1.69037795471167E-2</c:v>
                </c:pt>
                <c:pt idx="1371">
                  <c:v>-4.8304678308094103E-2</c:v>
                </c:pt>
                <c:pt idx="1372">
                  <c:v>-3.03776144597445E-2</c:v>
                </c:pt>
                <c:pt idx="1373">
                  <c:v>-1.3812202390201599E-2</c:v>
                </c:pt>
                <c:pt idx="1374">
                  <c:v>-4.8349386480820798E-3</c:v>
                </c:pt>
                <c:pt idx="1375">
                  <c:v>-1.8304581325873402E-2</c:v>
                </c:pt>
                <c:pt idx="1376">
                  <c:v>-1.5544471004380099E-2</c:v>
                </c:pt>
                <c:pt idx="1377">
                  <c:v>-3.2130234550712199E-2</c:v>
                </c:pt>
                <c:pt idx="1378">
                  <c:v>-4.3545276719865599E-2</c:v>
                </c:pt>
                <c:pt idx="1379">
                  <c:v>-2.5931099340312801E-2</c:v>
                </c:pt>
                <c:pt idx="1380">
                  <c:v>-1.5908532852849499E-2</c:v>
                </c:pt>
                <c:pt idx="1381">
                  <c:v>-5.5342831546797604E-3</c:v>
                </c:pt>
                <c:pt idx="1382">
                  <c:v>-4.4968539318069401E-3</c:v>
                </c:pt>
                <c:pt idx="1383">
                  <c:v>1.3837095870318701E-3</c:v>
                </c:pt>
                <c:pt idx="1384">
                  <c:v>-7.9562200344538894E-3</c:v>
                </c:pt>
                <c:pt idx="1385">
                  <c:v>-7.8530680587700102E-2</c:v>
                </c:pt>
                <c:pt idx="1386">
                  <c:v>-1.9042211389319701E-2</c:v>
                </c:pt>
                <c:pt idx="1387">
                  <c:v>-1.14275028828473E-2</c:v>
                </c:pt>
                <c:pt idx="1388">
                  <c:v>-2.4935583077050998E-2</c:v>
                </c:pt>
                <c:pt idx="1389">
                  <c:v>-1.5588626538077801E-2</c:v>
                </c:pt>
                <c:pt idx="1390">
                  <c:v>-8.6616983165123205E-3</c:v>
                </c:pt>
                <c:pt idx="1391">
                  <c:v>-7.62295479587806E-3</c:v>
                </c:pt>
                <c:pt idx="1392">
                  <c:v>-2.5642802689029E-2</c:v>
                </c:pt>
                <c:pt idx="1393">
                  <c:v>-6.9322648402459601E-3</c:v>
                </c:pt>
                <c:pt idx="1394">
                  <c:v>-7.6260199801723499E-3</c:v>
                </c:pt>
                <c:pt idx="1395">
                  <c:v>-2.0799822508181299E-3</c:v>
                </c:pt>
                <c:pt idx="1396">
                  <c:v>-2.4266964341429298E-3</c:v>
                </c:pt>
                <c:pt idx="1397">
                  <c:v>-3.1201139881643701E-3</c:v>
                </c:pt>
                <c:pt idx="1398">
                  <c:v>-1.6987817308159001E-2</c:v>
                </c:pt>
                <c:pt idx="1399">
                  <c:v>-0.324557114770469</c:v>
                </c:pt>
                <c:pt idx="1400">
                  <c:v>0.26751827229811798</c:v>
                </c:pt>
                <c:pt idx="1401">
                  <c:v>-3.1919396584624601E-2</c:v>
                </c:pt>
                <c:pt idx="1402">
                  <c:v>-3.6788438712543503E-2</c:v>
                </c:pt>
                <c:pt idx="1403">
                  <c:v>6.9437693557570799E-3</c:v>
                </c:pt>
                <c:pt idx="1404">
                  <c:v>-4.5131366994389799E-3</c:v>
                </c:pt>
                <c:pt idx="1405">
                  <c:v>-1.35400211779818E-2</c:v>
                </c:pt>
                <c:pt idx="1406">
                  <c:v>-3.7153293795747201E-2</c:v>
                </c:pt>
                <c:pt idx="1407">
                  <c:v>-2.8830556221321399E-2</c:v>
                </c:pt>
                <c:pt idx="1408">
                  <c:v>-2.57117641744786E-2</c:v>
                </c:pt>
                <c:pt idx="1409">
                  <c:v>-8.4106043123462093E-2</c:v>
                </c:pt>
                <c:pt idx="1410">
                  <c:v>-8.0002782705485397E-3</c:v>
                </c:pt>
                <c:pt idx="1411">
                  <c:v>3.8265261751783699E-3</c:v>
                </c:pt>
                <c:pt idx="1412">
                  <c:v>-6.9570541050097698E-4</c:v>
                </c:pt>
                <c:pt idx="1413">
                  <c:v>-3.2350526652659702E-2</c:v>
                </c:pt>
                <c:pt idx="1414">
                  <c:v>-1.42666754818483E-2</c:v>
                </c:pt>
                <c:pt idx="1415">
                  <c:v>-1.1832589736272501E-2</c:v>
                </c:pt>
                <c:pt idx="1416">
                  <c:v>-1.496651676946E-2</c:v>
                </c:pt>
                <c:pt idx="1417">
                  <c:v>-5.9178807024872502E-3</c:v>
                </c:pt>
                <c:pt idx="1418">
                  <c:v>-4.8738372416866297E-3</c:v>
                </c:pt>
                <c:pt idx="1419">
                  <c:v>-1.18370387906724E-2</c:v>
                </c:pt>
                <c:pt idx="1420">
                  <c:v>-3.8300835654596098E-2</c:v>
                </c:pt>
                <c:pt idx="1421">
                  <c:v>-9.4047162910585499E-2</c:v>
                </c:pt>
                <c:pt idx="1422">
                  <c:v>-2.4405550519489599E-2</c:v>
                </c:pt>
                <c:pt idx="1423">
                  <c:v>-1.0810810810810799E-2</c:v>
                </c:pt>
                <c:pt idx="1424">
                  <c:v>-1.0114432597769899E-2</c:v>
                </c:pt>
                <c:pt idx="1425">
                  <c:v>-9.4178380829467393E-3</c:v>
                </c:pt>
                <c:pt idx="1426">
                  <c:v>-1.18606168218431E-2</c:v>
                </c:pt>
                <c:pt idx="1427">
                  <c:v>-2.5817345767525299E-2</c:v>
                </c:pt>
                <c:pt idx="1428">
                  <c:v>-6.9794629303275096E-2</c:v>
                </c:pt>
                <c:pt idx="1429">
                  <c:v>-2.1651446630930101E-2</c:v>
                </c:pt>
                <c:pt idx="1430">
                  <c:v>-4.0168638422874499E-2</c:v>
                </c:pt>
                <c:pt idx="1431">
                  <c:v>-8.7358217612814402E-3</c:v>
                </c:pt>
                <c:pt idx="1432">
                  <c:v>-9.4355117716745894E-3</c:v>
                </c:pt>
                <c:pt idx="1433">
                  <c:v>-2.0969782543354999E-2</c:v>
                </c:pt>
                <c:pt idx="1434">
                  <c:v>-8.4246292813546494E-2</c:v>
                </c:pt>
                <c:pt idx="1435">
                  <c:v>-3.2187527333158397E-2</c:v>
                </c:pt>
                <c:pt idx="1436">
                  <c:v>-5.94961030052532E-3</c:v>
                </c:pt>
                <c:pt idx="1437">
                  <c:v>-2.7999832001008002E-2</c:v>
                </c:pt>
                <c:pt idx="1438">
                  <c:v>-1.92552759456091E-2</c:v>
                </c:pt>
                <c:pt idx="1439">
                  <c:v>-7.35343037527006E-3</c:v>
                </c:pt>
                <c:pt idx="1440">
                  <c:v>-1.33071858803754E-2</c:v>
                </c:pt>
                <c:pt idx="1441">
                  <c:v>-1.05070712589573E-2</c:v>
                </c:pt>
                <c:pt idx="1442">
                  <c:v>-9.1070853123730294E-3</c:v>
                </c:pt>
                <c:pt idx="1443">
                  <c:v>-2.2069178115782601E-2</c:v>
                </c:pt>
                <c:pt idx="1444">
                  <c:v>-4.90534437269405E-3</c:v>
                </c:pt>
                <c:pt idx="1445">
                  <c:v>-7.0079785836174504E-4</c:v>
                </c:pt>
                <c:pt idx="1446">
                  <c:v>-2.10240830871764E-3</c:v>
                </c:pt>
                <c:pt idx="1447">
                  <c:v>-5.9569487807527499E-3</c:v>
                </c:pt>
                <c:pt idx="1448">
                  <c:v>-1.0162459174948501E-2</c:v>
                </c:pt>
                <c:pt idx="1449">
                  <c:v>-1.12148877635061E-2</c:v>
                </c:pt>
                <c:pt idx="1450">
                  <c:v>-1.0515136539048E-2</c:v>
                </c:pt>
                <c:pt idx="1451">
                  <c:v>-6.6602868129826496E-3</c:v>
                </c:pt>
                <c:pt idx="1452">
                  <c:v>-6.66073043673358E-3</c:v>
                </c:pt>
                <c:pt idx="1453">
                  <c:v>-5.2588216733570597E-3</c:v>
                </c:pt>
                <c:pt idx="1454">
                  <c:v>-6.3109178879461499E-3</c:v>
                </c:pt>
                <c:pt idx="1455">
                  <c:v>-1.1921375025420599E-2</c:v>
                </c:pt>
                <c:pt idx="1456">
                  <c:v>-2.2793581327498199E-2</c:v>
                </c:pt>
                <c:pt idx="1457">
                  <c:v>-2.4552530138230701E-2</c:v>
                </c:pt>
                <c:pt idx="1458">
                  <c:v>-1.54368090712303E-2</c:v>
                </c:pt>
                <c:pt idx="1459">
                  <c:v>-4.9826484530981902E-2</c:v>
                </c:pt>
                <c:pt idx="1460">
                  <c:v>-4.2127879177242498E-2</c:v>
                </c:pt>
                <c:pt idx="1461">
                  <c:v>-8.53449093342043E-2</c:v>
                </c:pt>
                <c:pt idx="1462">
                  <c:v>-5.5890665204369999E-2</c:v>
                </c:pt>
                <c:pt idx="1463">
                  <c:v>-6.1197573199683497E-2</c:v>
                </c:pt>
                <c:pt idx="1464">
                  <c:v>-2.9913672659958999E-2</c:v>
                </c:pt>
                <c:pt idx="1465">
                  <c:v>-1.68974815711842E-2</c:v>
                </c:pt>
                <c:pt idx="1466">
                  <c:v>-1.7252427663035402E-2</c:v>
                </c:pt>
                <c:pt idx="1467">
                  <c:v>-1.44381957185467E-2</c:v>
                </c:pt>
                <c:pt idx="1468">
                  <c:v>1.4088078667831301E-3</c:v>
                </c:pt>
                <c:pt idx="1469">
                  <c:v>-7.7483341081667406E-2</c:v>
                </c:pt>
                <c:pt idx="1470">
                  <c:v>-2.1500676742612201E-2</c:v>
                </c:pt>
                <c:pt idx="1471">
                  <c:v>-2.1152754617470099E-2</c:v>
                </c:pt>
                <c:pt idx="1472">
                  <c:v>-1.76310249620051E-3</c:v>
                </c:pt>
                <c:pt idx="1473">
                  <c:v>-5.9946541789792198E-3</c:v>
                </c:pt>
                <c:pt idx="1474">
                  <c:v>-5.6423657028800804E-3</c:v>
                </c:pt>
                <c:pt idx="1475">
                  <c:v>-3.17400979711024E-3</c:v>
                </c:pt>
                <c:pt idx="1476">
                  <c:v>1.19910842761617E-2</c:v>
                </c:pt>
                <c:pt idx="1477">
                  <c:v>-2.2568746517712901E-2</c:v>
                </c:pt>
                <c:pt idx="1478">
                  <c:v>-5.1849291393017603E-2</c:v>
                </c:pt>
                <c:pt idx="1479">
                  <c:v>-1.7292062943109102E-2</c:v>
                </c:pt>
                <c:pt idx="1480">
                  <c:v>-1.8353934448217198E-2</c:v>
                </c:pt>
                <c:pt idx="1481">
                  <c:v>-5.6484011494496297E-3</c:v>
                </c:pt>
                <c:pt idx="1482">
                  <c:v>8.1200353045013194E-3</c:v>
                </c:pt>
                <c:pt idx="1483">
                  <c:v>-1.44736702756705E-2</c:v>
                </c:pt>
                <c:pt idx="1484">
                  <c:v>-1.1298158400180801E-2</c:v>
                </c:pt>
                <c:pt idx="1485">
                  <c:v>-9.5338983050847498E-3</c:v>
                </c:pt>
                <c:pt idx="1486">
                  <c:v>-2.1541601777005599E-2</c:v>
                </c:pt>
                <c:pt idx="1487">
                  <c:v>-3.1789539122326102E-3</c:v>
                </c:pt>
                <c:pt idx="1488">
                  <c:v>-1.83678731769003E-2</c:v>
                </c:pt>
                <c:pt idx="1489">
                  <c:v>-3.0736510381521399E-2</c:v>
                </c:pt>
                <c:pt idx="1490">
                  <c:v>-2.8978951386042E-2</c:v>
                </c:pt>
                <c:pt idx="1491">
                  <c:v>-6.3630771841262403E-3</c:v>
                </c:pt>
                <c:pt idx="1492">
                  <c:v>8.8381695797273598E-3</c:v>
                </c:pt>
                <c:pt idx="1493">
                  <c:v>-1.6614290410726502E-2</c:v>
                </c:pt>
                <c:pt idx="1494">
                  <c:v>-5.3033142178318601E-3</c:v>
                </c:pt>
                <c:pt idx="1495">
                  <c:v>-7.0714606455536395E-4</c:v>
                </c:pt>
                <c:pt idx="1496">
                  <c:v>-7.4250861840360702E-3</c:v>
                </c:pt>
                <c:pt idx="1497">
                  <c:v>-1.8387292966153199E-2</c:v>
                </c:pt>
                <c:pt idx="1498">
                  <c:v>-6.0123358985966499E-3</c:v>
                </c:pt>
                <c:pt idx="1499">
                  <c:v>-1.0610642474401801E-2</c:v>
                </c:pt>
                <c:pt idx="1500">
                  <c:v>7.0745123008082603E-4</c:v>
                </c:pt>
                <c:pt idx="1501">
                  <c:v>1.37952013922542E-2</c:v>
                </c:pt>
                <c:pt idx="1502">
                  <c:v>-2.15741336747469E-2</c:v>
                </c:pt>
                <c:pt idx="1503">
                  <c:v>-8.84376602932593E-3</c:v>
                </c:pt>
                <c:pt idx="1504">
                  <c:v>-1.13210217222104E-2</c:v>
                </c:pt>
                <c:pt idx="1505">
                  <c:v>-2.7244292851380601E-2</c:v>
                </c:pt>
                <c:pt idx="1506">
                  <c:v>-3.60996775803306E-2</c:v>
                </c:pt>
                <c:pt idx="1507">
                  <c:v>-3.5758667936512403E-2</c:v>
                </c:pt>
                <c:pt idx="1508">
                  <c:v>2.79796563106521E-2</c:v>
                </c:pt>
                <c:pt idx="1509">
                  <c:v>6.0900692922418898E-2</c:v>
                </c:pt>
                <c:pt idx="1510">
                  <c:v>4.2462995268914602E-2</c:v>
                </c:pt>
                <c:pt idx="1511">
                  <c:v>3.1480020798036197E-2</c:v>
                </c:pt>
                <c:pt idx="1512">
                  <c:v>-1.6619048966082999E-2</c:v>
                </c:pt>
                <c:pt idx="1513">
                  <c:v>2.8292444856256702E-3</c:v>
                </c:pt>
                <c:pt idx="1514">
                  <c:v>-6.3656199937051098E-3</c:v>
                </c:pt>
                <c:pt idx="1515">
                  <c:v>9.9027059143911092E-3</c:v>
                </c:pt>
                <c:pt idx="1516">
                  <c:v>2.8290643930419198E-3</c:v>
                </c:pt>
                <c:pt idx="1517">
                  <c:v>2.5814482278181099E-2</c:v>
                </c:pt>
                <c:pt idx="1518">
                  <c:v>-2.82825426005798E-3</c:v>
                </c:pt>
                <c:pt idx="1519">
                  <c:v>2.2626674020335701E-2</c:v>
                </c:pt>
                <c:pt idx="1520">
                  <c:v>-2.8276944393388899E-3</c:v>
                </c:pt>
                <c:pt idx="1521">
                  <c:v>5.6555488003167103E-3</c:v>
                </c:pt>
                <c:pt idx="1522">
                  <c:v>1.2724265173686199E-2</c:v>
                </c:pt>
                <c:pt idx="1523">
                  <c:v>-1.5196494204127799E-2</c:v>
                </c:pt>
                <c:pt idx="1524">
                  <c:v>-2.4742238889851101E-3</c:v>
                </c:pt>
                <c:pt idx="1525">
                  <c:v>-1.37853027464565E-2</c:v>
                </c:pt>
                <c:pt idx="1526">
                  <c:v>-2.1211082083352501E-3</c:v>
                </c:pt>
                <c:pt idx="1527">
                  <c:v>-1.0605766001449499E-3</c:v>
                </c:pt>
                <c:pt idx="1528">
                  <c:v>-7.4241149394404298E-3</c:v>
                </c:pt>
                <c:pt idx="1529">
                  <c:v>-5.3033329679926201E-3</c:v>
                </c:pt>
                <c:pt idx="1530">
                  <c:v>-4.2428913890519299E-3</c:v>
                </c:pt>
                <c:pt idx="1531">
                  <c:v>-2.4751249938121901E-3</c:v>
                </c:pt>
                <c:pt idx="1532">
                  <c:v>-1.4143921472948E-2</c:v>
                </c:pt>
                <c:pt idx="1533">
                  <c:v>-3.1828325087439502E-3</c:v>
                </c:pt>
                <c:pt idx="1534">
                  <c:v>-6.7195269453030502E-3</c:v>
                </c:pt>
                <c:pt idx="1535">
                  <c:v>-9.1957600472520606E-3</c:v>
                </c:pt>
                <c:pt idx="1536">
                  <c:v>-5.3057340836820399E-3</c:v>
                </c:pt>
                <c:pt idx="1537">
                  <c:v>-1.41493749513615E-3</c:v>
                </c:pt>
                <c:pt idx="1538">
                  <c:v>4.24487254770176E-3</c:v>
                </c:pt>
                <c:pt idx="1539">
                  <c:v>-5.6595898212277104E-3</c:v>
                </c:pt>
                <c:pt idx="1540">
                  <c:v>-3.5374438430789898E-2</c:v>
                </c:pt>
                <c:pt idx="1541">
                  <c:v>-1.5570260801868401E-2</c:v>
                </c:pt>
                <c:pt idx="1542">
                  <c:v>-6.0167194014425999E-3</c:v>
                </c:pt>
                <c:pt idx="1543">
                  <c:v>-1.4865730597567E-2</c:v>
                </c:pt>
                <c:pt idx="1544">
                  <c:v>-1.8053928145366001E-2</c:v>
                </c:pt>
                <c:pt idx="1545">
                  <c:v>-7.4353127788242303E-3</c:v>
                </c:pt>
                <c:pt idx="1546">
                  <c:v>-2.1245330453410802E-2</c:v>
                </c:pt>
                <c:pt idx="1547">
                  <c:v>-5.2062120380372202E-2</c:v>
                </c:pt>
                <c:pt idx="1548">
                  <c:v>-3.7206599387685703E-2</c:v>
                </c:pt>
                <c:pt idx="1549">
                  <c:v>-9.5709723044419895E-3</c:v>
                </c:pt>
                <c:pt idx="1550">
                  <c:v>-3.1906294757441298E-3</c:v>
                </c:pt>
                <c:pt idx="1551">
                  <c:v>-2.12715418677123E-3</c:v>
                </c:pt>
                <c:pt idx="1552">
                  <c:v>-9.2178642208600291E-3</c:v>
                </c:pt>
                <c:pt idx="1553">
                  <c:v>-8.1550162213909604E-3</c:v>
                </c:pt>
                <c:pt idx="1554">
                  <c:v>-3.8650837553011901E-2</c:v>
                </c:pt>
              </c:numCache>
            </c:numRef>
          </c:val>
          <c:smooth val="0"/>
          <c:extLst>
            <c:ext xmlns:c16="http://schemas.microsoft.com/office/drawing/2014/chart" uri="{C3380CC4-5D6E-409C-BE32-E72D297353CC}">
              <c16:uniqueId val="{00000008-A441-438F-AEF0-E253DF9A51B5}"/>
            </c:ext>
          </c:extLst>
        </c:ser>
        <c:ser>
          <c:idx val="9"/>
          <c:order val="9"/>
          <c:tx>
            <c:strRef>
              <c:f>Sheet1!$K$1</c:f>
              <c:strCache>
                <c:ptCount val="1"/>
                <c:pt idx="0">
                  <c:v>brad_leone</c:v>
                </c:pt>
              </c:strCache>
            </c:strRef>
          </c:tx>
          <c:spPr>
            <a:ln w="28575" cap="rnd">
              <a:solidFill>
                <a:schemeClr val="accent4">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Sheet1!$K$2:$K$1556</c:f>
              <c:numCache>
                <c:formatCode>General</c:formatCode>
                <c:ptCount val="1555"/>
                <c:pt idx="837">
                  <c:v>-9.0335786121450191E-3</c:v>
                </c:pt>
                <c:pt idx="838">
                  <c:v>-8.6913164599810595E-3</c:v>
                </c:pt>
                <c:pt idx="839">
                  <c:v>-2.1730179788645401E-2</c:v>
                </c:pt>
                <c:pt idx="840">
                  <c:v>-1.4413672397817399E-2</c:v>
                </c:pt>
                <c:pt idx="841">
                  <c:v>-2.7458571879676501E-3</c:v>
                </c:pt>
                <c:pt idx="842">
                  <c:v>-2.1395391409807601E-2</c:v>
                </c:pt>
                <c:pt idx="843">
                  <c:v>-1.9454518197413E-2</c:v>
                </c:pt>
                <c:pt idx="844">
                  <c:v>1.5795564193516302E-2</c:v>
                </c:pt>
                <c:pt idx="845">
                  <c:v>8.1254198610438803E-3</c:v>
                </c:pt>
                <c:pt idx="846">
                  <c:v>2.97526411190655E-3</c:v>
                </c:pt>
                <c:pt idx="847">
                  <c:v>1.9453071182220401E-3</c:v>
                </c:pt>
                <c:pt idx="848">
                  <c:v>-1.9910403185664501E-2</c:v>
                </c:pt>
                <c:pt idx="849">
                  <c:v>-5.3791684263414397E-3</c:v>
                </c:pt>
                <c:pt idx="850">
                  <c:v>-3.3535768816084402E-2</c:v>
                </c:pt>
                <c:pt idx="851">
                  <c:v>-1.3624898528854399E-2</c:v>
                </c:pt>
                <c:pt idx="852">
                  <c:v>-3.2750016604029403E-2</c:v>
                </c:pt>
                <c:pt idx="853">
                  <c:v>-1.7984045745914098E-2</c:v>
                </c:pt>
                <c:pt idx="854">
                  <c:v>-2.9100441203933399E-2</c:v>
                </c:pt>
                <c:pt idx="855">
                  <c:v>-1.2606221743440499E-3</c:v>
                </c:pt>
                <c:pt idx="856">
                  <c:v>-2.406672671888E-3</c:v>
                </c:pt>
                <c:pt idx="857">
                  <c:v>2.7963917378084801E-2</c:v>
                </c:pt>
                <c:pt idx="858">
                  <c:v>7.5848106718973601E-2</c:v>
                </c:pt>
                <c:pt idx="859">
                  <c:v>4.0986468740948301E-2</c:v>
                </c:pt>
                <c:pt idx="860">
                  <c:v>-1.24740077155743E-2</c:v>
                </c:pt>
                <c:pt idx="861">
                  <c:v>-1.7053752512281001E-2</c:v>
                </c:pt>
                <c:pt idx="862">
                  <c:v>2.58711775621338E-2</c:v>
                </c:pt>
                <c:pt idx="863">
                  <c:v>-3.5477834936511799E-3</c:v>
                </c:pt>
                <c:pt idx="864">
                  <c:v>-2.2088597019298301E-2</c:v>
                </c:pt>
                <c:pt idx="865">
                  <c:v>-5.7236987457086599E-3</c:v>
                </c:pt>
                <c:pt idx="866">
                  <c:v>1.7057598587768199E-2</c:v>
                </c:pt>
                <c:pt idx="867">
                  <c:v>2.16331295927478E-2</c:v>
                </c:pt>
                <c:pt idx="868">
                  <c:v>-0.16673361187115901</c:v>
                </c:pt>
                <c:pt idx="869">
                  <c:v>-5.3874863593430501E-2</c:v>
                </c:pt>
                <c:pt idx="870">
                  <c:v>-2.0644048435525201E-2</c:v>
                </c:pt>
                <c:pt idx="871">
                  <c:v>-2.97106253914576E-2</c:v>
                </c:pt>
                <c:pt idx="872">
                  <c:v>-1.2851656314581E-2</c:v>
                </c:pt>
                <c:pt idx="873">
                  <c:v>-2.5362331314675399E-2</c:v>
                </c:pt>
                <c:pt idx="874">
                  <c:v>-1.7218619066750799E-3</c:v>
                </c:pt>
                <c:pt idx="875">
                  <c:v>-8.1502866949439493E-3</c:v>
                </c:pt>
                <c:pt idx="876">
                  <c:v>-1.22838275947577E-2</c:v>
                </c:pt>
                <c:pt idx="877">
                  <c:v>-8.7260335470063406E-3</c:v>
                </c:pt>
                <c:pt idx="878">
                  <c:v>-5.1671812796466998E-3</c:v>
                </c:pt>
                <c:pt idx="879">
                  <c:v>-5.5119448438052604E-3</c:v>
                </c:pt>
                <c:pt idx="880">
                  <c:v>-1.35509446616168E-2</c:v>
                </c:pt>
                <c:pt idx="881">
                  <c:v>-1.0566575166251301E-2</c:v>
                </c:pt>
                <c:pt idx="882">
                  <c:v>1.0337959378711599E-2</c:v>
                </c:pt>
                <c:pt idx="883">
                  <c:v>-1.30933949565161E-2</c:v>
                </c:pt>
                <c:pt idx="884">
                  <c:v>-4.93938342710504E-3</c:v>
                </c:pt>
                <c:pt idx="885">
                  <c:v>-9.9941298846309805E-3</c:v>
                </c:pt>
                <c:pt idx="886">
                  <c:v>4.7103480602556898E-3</c:v>
                </c:pt>
                <c:pt idx="887">
                  <c:v>-4.8250073236718299E-3</c:v>
                </c:pt>
                <c:pt idx="888">
                  <c:v>-3.79126011146305E-3</c:v>
                </c:pt>
                <c:pt idx="889">
                  <c:v>2.1714403887912299E-2</c:v>
                </c:pt>
                <c:pt idx="890">
                  <c:v>3.53787536800221E-2</c:v>
                </c:pt>
                <c:pt idx="891">
                  <c:v>7.5784803309729004E-3</c:v>
                </c:pt>
                <c:pt idx="892">
                  <c:v>-1.1711309335865399E-2</c:v>
                </c:pt>
                <c:pt idx="893">
                  <c:v>-2.06694371367777E-3</c:v>
                </c:pt>
                <c:pt idx="894">
                  <c:v>-2.7789484321333699E-2</c:v>
                </c:pt>
                <c:pt idx="895">
                  <c:v>-8.1553795065650806E-3</c:v>
                </c:pt>
                <c:pt idx="896">
                  <c:v>-1.50484767725038E-2</c:v>
                </c:pt>
                <c:pt idx="897">
                  <c:v>-1.2063571575468E-2</c:v>
                </c:pt>
                <c:pt idx="898">
                  <c:v>-1.2754457165706799E-2</c:v>
                </c:pt>
                <c:pt idx="899">
                  <c:v>-7.4697789979693702E-3</c:v>
                </c:pt>
                <c:pt idx="900">
                  <c:v>5.7464130889498801E-3</c:v>
                </c:pt>
                <c:pt idx="901">
                  <c:v>5.0795372794366099E-2</c:v>
                </c:pt>
                <c:pt idx="902">
                  <c:v>2.59591086606938E-2</c:v>
                </c:pt>
                <c:pt idx="903">
                  <c:v>-2.2966700580827901E-3</c:v>
                </c:pt>
                <c:pt idx="904">
                  <c:v>-2.5034278587882899E-2</c:v>
                </c:pt>
                <c:pt idx="905">
                  <c:v>5.6858123475168498E-2</c:v>
                </c:pt>
                <c:pt idx="906">
                  <c:v>-6.8879773798822804E-4</c:v>
                </c:pt>
                <c:pt idx="907">
                  <c:v>9.1840330992552896E-4</c:v>
                </c:pt>
                <c:pt idx="908">
                  <c:v>2.1811878289719099E-2</c:v>
                </c:pt>
                <c:pt idx="909">
                  <c:v>6.4158847665777202E-2</c:v>
                </c:pt>
                <c:pt idx="910">
                  <c:v>4.2439271696217397E-2</c:v>
                </c:pt>
                <c:pt idx="911">
                  <c:v>7.7963412229249103E-3</c:v>
                </c:pt>
                <c:pt idx="912">
                  <c:v>0.26081314085514601</c:v>
                </c:pt>
                <c:pt idx="913">
                  <c:v>4.23076175437112E-2</c:v>
                </c:pt>
                <c:pt idx="914">
                  <c:v>-3.0860070155226201E-3</c:v>
                </c:pt>
                <c:pt idx="915">
                  <c:v>-1.1772908594223299E-2</c:v>
                </c:pt>
                <c:pt idx="916">
                  <c:v>-2.7435249952274098E-3</c:v>
                </c:pt>
                <c:pt idx="917">
                  <c:v>1.0402817677473799E-2</c:v>
                </c:pt>
                <c:pt idx="918">
                  <c:v>1.4859622291262301E-3</c:v>
                </c:pt>
                <c:pt idx="919">
                  <c:v>-1.3144855160841599E-2</c:v>
                </c:pt>
                <c:pt idx="920">
                  <c:v>-1.3718173836698899E-3</c:v>
                </c:pt>
                <c:pt idx="921">
                  <c:v>1.22322061412534E-2</c:v>
                </c:pt>
                <c:pt idx="922">
                  <c:v>-1.7031549516658299E-2</c:v>
                </c:pt>
                <c:pt idx="923">
                  <c:v>-4.5730069120999504E-3</c:v>
                </c:pt>
                <c:pt idx="924">
                  <c:v>1.8178533781203599E-2</c:v>
                </c:pt>
                <c:pt idx="925">
                  <c:v>-1.20025102392843E-2</c:v>
                </c:pt>
                <c:pt idx="926">
                  <c:v>-1.26898910727188E-2</c:v>
                </c:pt>
                <c:pt idx="927">
                  <c:v>-5.1109019998833799E-2</c:v>
                </c:pt>
                <c:pt idx="928">
                  <c:v>-8.3280520365976704E-2</c:v>
                </c:pt>
                <c:pt idx="929">
                  <c:v>-1.156365851257E-2</c:v>
                </c:pt>
                <c:pt idx="930">
                  <c:v>-7.5573240202673701E-3</c:v>
                </c:pt>
                <c:pt idx="931">
                  <c:v>-4.3515154152433599E-3</c:v>
                </c:pt>
                <c:pt idx="932">
                  <c:v>-8.01629827958787E-3</c:v>
                </c:pt>
                <c:pt idx="933">
                  <c:v>-4.9246922926275104E-3</c:v>
                </c:pt>
                <c:pt idx="934">
                  <c:v>-1.5003871227843499E-2</c:v>
                </c:pt>
                <c:pt idx="935">
                  <c:v>-1.6609830499543499E-2</c:v>
                </c:pt>
                <c:pt idx="936">
                  <c:v>-6.6450359290218504E-3</c:v>
                </c:pt>
                <c:pt idx="937">
                  <c:v>-4.1247791524495498E-3</c:v>
                </c:pt>
                <c:pt idx="938">
                  <c:v>-1.4666486391104801E-2</c:v>
                </c:pt>
                <c:pt idx="939">
                  <c:v>-1.97109819965391E-2</c:v>
                </c:pt>
                <c:pt idx="940">
                  <c:v>1.7995548107716499E-2</c:v>
                </c:pt>
                <c:pt idx="941">
                  <c:v>6.8760421501383798E-3</c:v>
                </c:pt>
                <c:pt idx="942">
                  <c:v>-6.4171980908835696E-3</c:v>
                </c:pt>
                <c:pt idx="943">
                  <c:v>-2.9796046064687201E-3</c:v>
                </c:pt>
                <c:pt idx="944">
                  <c:v>-3.1745194957900402E-2</c:v>
                </c:pt>
                <c:pt idx="945">
                  <c:v>-2.6481836440841199E-2</c:v>
                </c:pt>
                <c:pt idx="946">
                  <c:v>-5.6876494298016798E-2</c:v>
                </c:pt>
                <c:pt idx="947">
                  <c:v>-2.3291328626878698E-2</c:v>
                </c:pt>
                <c:pt idx="948">
                  <c:v>-2.06572209611116E-2</c:v>
                </c:pt>
                <c:pt idx="949">
                  <c:v>-1.2282107380054299E-2</c:v>
                </c:pt>
                <c:pt idx="950">
                  <c:v>-4.9364064568196498E-3</c:v>
                </c:pt>
                <c:pt idx="951">
                  <c:v>-1.1480581744038099E-3</c:v>
                </c:pt>
                <c:pt idx="952">
                  <c:v>-5.5107425036680898E-3</c:v>
                </c:pt>
                <c:pt idx="953">
                  <c:v>1.26294808824103E-3</c:v>
                </c:pt>
                <c:pt idx="954">
                  <c:v>3.9036084267424702E-3</c:v>
                </c:pt>
                <c:pt idx="955">
                  <c:v>-1.5958246797156898E-2</c:v>
                </c:pt>
                <c:pt idx="956">
                  <c:v>-1.09084562352736E-2</c:v>
                </c:pt>
                <c:pt idx="957">
                  <c:v>-1.18283533668891E-2</c:v>
                </c:pt>
                <c:pt idx="958">
                  <c:v>-1.4011940010520399E-2</c:v>
                </c:pt>
                <c:pt idx="959">
                  <c:v>-1.5851792630984098E-2</c:v>
                </c:pt>
                <c:pt idx="960">
                  <c:v>-1.37863528892749E-2</c:v>
                </c:pt>
                <c:pt idx="961">
                  <c:v>-7.1239311230762497E-3</c:v>
                </c:pt>
                <c:pt idx="962">
                  <c:v>-4.1367708366848799E-3</c:v>
                </c:pt>
                <c:pt idx="963">
                  <c:v>2.0110134588512199E-2</c:v>
                </c:pt>
                <c:pt idx="964">
                  <c:v>-1.6084872981204799E-3</c:v>
                </c:pt>
                <c:pt idx="965">
                  <c:v>-2.5736210733608399E-2</c:v>
                </c:pt>
                <c:pt idx="966">
                  <c:v>-4.7118583684328504E-3</c:v>
                </c:pt>
                <c:pt idx="967">
                  <c:v>-1.7699033678732701E-2</c:v>
                </c:pt>
                <c:pt idx="968">
                  <c:v>-2.7587792401862201E-3</c:v>
                </c:pt>
                <c:pt idx="969">
                  <c:v>-1.4943799817455699E-3</c:v>
                </c:pt>
                <c:pt idx="970">
                  <c:v>-3.1037586517272402E-3</c:v>
                </c:pt>
                <c:pt idx="971">
                  <c:v>-1.9657748256668099E-2</c:v>
                </c:pt>
                <c:pt idx="972">
                  <c:v>-8.3935542102872799E-3</c:v>
                </c:pt>
                <c:pt idx="973">
                  <c:v>-5.4045227806384698E-3</c:v>
                </c:pt>
                <c:pt idx="974">
                  <c:v>-8.1647203583277306E-3</c:v>
                </c:pt>
                <c:pt idx="975">
                  <c:v>-1.03504906132551E-2</c:v>
                </c:pt>
                <c:pt idx="976">
                  <c:v>-3.9565970504949199E-2</c:v>
                </c:pt>
                <c:pt idx="977">
                  <c:v>-1.40376715875226E-2</c:v>
                </c:pt>
                <c:pt idx="978">
                  <c:v>-1.82975667688569E-2</c:v>
                </c:pt>
                <c:pt idx="979">
                  <c:v>-2.0948217617451002E-2</c:v>
                </c:pt>
                <c:pt idx="980">
                  <c:v>-1.94559920426144E-2</c:v>
                </c:pt>
                <c:pt idx="981">
                  <c:v>-1.45084736394852E-2</c:v>
                </c:pt>
                <c:pt idx="982">
                  <c:v>-1.1516332462698601E-2</c:v>
                </c:pt>
                <c:pt idx="983">
                  <c:v>-8.8685973334316198E-3</c:v>
                </c:pt>
                <c:pt idx="984">
                  <c:v>-2.8796701049927701E-3</c:v>
                </c:pt>
                <c:pt idx="985">
                  <c:v>-1.27861034637669E-2</c:v>
                </c:pt>
                <c:pt idx="986">
                  <c:v>-1.09444608931371E-2</c:v>
                </c:pt>
                <c:pt idx="987">
                  <c:v>-8.0652223005701004E-3</c:v>
                </c:pt>
                <c:pt idx="988">
                  <c:v>-1.98190018136691E-2</c:v>
                </c:pt>
                <c:pt idx="989">
                  <c:v>1.49824474865216E-2</c:v>
                </c:pt>
                <c:pt idx="990">
                  <c:v>1.18689301369421E-2</c:v>
                </c:pt>
                <c:pt idx="991">
                  <c:v>-3.1109037175299399E-3</c:v>
                </c:pt>
                <c:pt idx="992">
                  <c:v>-4.2632229043378898E-3</c:v>
                </c:pt>
                <c:pt idx="993">
                  <c:v>-2.8806788262040399E-3</c:v>
                </c:pt>
                <c:pt idx="994">
                  <c:v>-3.2034071346099299E-2</c:v>
                </c:pt>
                <c:pt idx="995">
                  <c:v>-1.3255750690451699E-2</c:v>
                </c:pt>
                <c:pt idx="996">
                  <c:v>-8.0697875224945304E-3</c:v>
                </c:pt>
                <c:pt idx="997">
                  <c:v>-9.4539425822867708E-3</c:v>
                </c:pt>
                <c:pt idx="998">
                  <c:v>-8.1865047199235295E-3</c:v>
                </c:pt>
                <c:pt idx="999">
                  <c:v>-8.41779961024435E-3</c:v>
                </c:pt>
                <c:pt idx="1000">
                  <c:v>-6.8039998293233902E-3</c:v>
                </c:pt>
                <c:pt idx="1001">
                  <c:v>-9.8030396342658893E-3</c:v>
                </c:pt>
                <c:pt idx="1002">
                  <c:v>3.2295531797834598E-3</c:v>
                </c:pt>
                <c:pt idx="1003">
                  <c:v>-2.3759516782177099E-2</c:v>
                </c:pt>
                <c:pt idx="1004">
                  <c:v>-6.9218922146017303E-3</c:v>
                </c:pt>
                <c:pt idx="1005">
                  <c:v>5.8840156676338799E-3</c:v>
                </c:pt>
                <c:pt idx="1006">
                  <c:v>-1.3036365691977201E-2</c:v>
                </c:pt>
                <c:pt idx="1007">
                  <c:v>-3.3460521776453702E-3</c:v>
                </c:pt>
                <c:pt idx="1008">
                  <c:v>-1.5461586035649301E-2</c:v>
                </c:pt>
                <c:pt idx="1009">
                  <c:v>4.9623209813855302E-3</c:v>
                </c:pt>
                <c:pt idx="1010">
                  <c:v>-1.7540357246302402E-2</c:v>
                </c:pt>
                <c:pt idx="1011">
                  <c:v>-1.2926741157012599E-2</c:v>
                </c:pt>
                <c:pt idx="1012">
                  <c:v>-1.2004954352315401E-2</c:v>
                </c:pt>
                <c:pt idx="1013">
                  <c:v>9.1202428986209994E-3</c:v>
                </c:pt>
                <c:pt idx="1014">
                  <c:v>-5.0791657239427296E-3</c:v>
                </c:pt>
                <c:pt idx="1015">
                  <c:v>-6.4647210934613997E-3</c:v>
                </c:pt>
                <c:pt idx="1016">
                  <c:v>4.6987706999898397E-2</c:v>
                </c:pt>
                <c:pt idx="1017">
                  <c:v>-1.15394690228724E-4</c:v>
                </c:pt>
                <c:pt idx="1018">
                  <c:v>-3.4618447016466803E-4</c:v>
                </c:pt>
                <c:pt idx="1019">
                  <c:v>-1.16549175097249E-2</c:v>
                </c:pt>
                <c:pt idx="1020">
                  <c:v>-5.5511572027707297E-2</c:v>
                </c:pt>
                <c:pt idx="1021">
                  <c:v>-2.77134658575874E-2</c:v>
                </c:pt>
                <c:pt idx="1022">
                  <c:v>-1.02799258459282E-2</c:v>
                </c:pt>
                <c:pt idx="1023">
                  <c:v>-4.4820464007319101E-2</c:v>
                </c:pt>
                <c:pt idx="1024">
                  <c:v>-2.6580745370327601E-2</c:v>
                </c:pt>
                <c:pt idx="1025">
                  <c:v>4.9707649660485197E-3</c:v>
                </c:pt>
                <c:pt idx="1026">
                  <c:v>-1.56051143161319E-2</c:v>
                </c:pt>
                <c:pt idx="1027">
                  <c:v>-3.81517886252176E-3</c:v>
                </c:pt>
                <c:pt idx="1028">
                  <c:v>5.4339469068702398E-3</c:v>
                </c:pt>
                <c:pt idx="1029">
                  <c:v>-2.0809729704733102E-3</c:v>
                </c:pt>
                <c:pt idx="1030">
                  <c:v>-1.27173216858082E-2</c:v>
                </c:pt>
                <c:pt idx="1031">
                  <c:v>6.7063497569526303E-3</c:v>
                </c:pt>
                <c:pt idx="1032">
                  <c:v>-1.2833705241007701E-2</c:v>
                </c:pt>
                <c:pt idx="1033">
                  <c:v>4.9722536681934201E-3</c:v>
                </c:pt>
                <c:pt idx="1034">
                  <c:v>1.1562805691675501E-3</c:v>
                </c:pt>
                <c:pt idx="1035">
                  <c:v>-3.1219214385814001E-3</c:v>
                </c:pt>
                <c:pt idx="1036">
                  <c:v>-1.15630329835516E-2</c:v>
                </c:pt>
                <c:pt idx="1037">
                  <c:v>-1.7230911561479101E-2</c:v>
                </c:pt>
                <c:pt idx="1038">
                  <c:v>-1.1566363165297199E-2</c:v>
                </c:pt>
                <c:pt idx="1039">
                  <c:v>-9.7168689472003893E-3</c:v>
                </c:pt>
                <c:pt idx="1040">
                  <c:v>-1.5270849336874901E-2</c:v>
                </c:pt>
                <c:pt idx="1041">
                  <c:v>-5.0216370073820397E-2</c:v>
                </c:pt>
                <c:pt idx="1042">
                  <c:v>-6.77219717859847E-2</c:v>
                </c:pt>
                <c:pt idx="1043">
                  <c:v>-3.1393318899357203E-2</c:v>
                </c:pt>
                <c:pt idx="1044">
                  <c:v>-1.19355249892812E-2</c:v>
                </c:pt>
                <c:pt idx="1045">
                  <c:v>2.7814251790832202E-3</c:v>
                </c:pt>
                <c:pt idx="1046">
                  <c:v>5.7944746207806101E-4</c:v>
                </c:pt>
                <c:pt idx="1047">
                  <c:v>-5.2149969405351302E-3</c:v>
                </c:pt>
                <c:pt idx="1048">
                  <c:v>-1.15894864814435E-3</c:v>
                </c:pt>
                <c:pt idx="1049">
                  <c:v>-3.7086786557430601E-3</c:v>
                </c:pt>
                <c:pt idx="1050">
                  <c:v>1.25172546878857E-2</c:v>
                </c:pt>
                <c:pt idx="1051">
                  <c:v>-8.1120200436426699E-4</c:v>
                </c:pt>
                <c:pt idx="1052">
                  <c:v>-7.5442398396124696E-2</c:v>
                </c:pt>
                <c:pt idx="1053">
                  <c:v>-9.2779547676510206E-3</c:v>
                </c:pt>
                <c:pt idx="1054">
                  <c:v>-2.33130243255751E-2</c:v>
                </c:pt>
                <c:pt idx="1055">
                  <c:v>-3.8284039731872502E-3</c:v>
                </c:pt>
                <c:pt idx="1056">
                  <c:v>-7.65710109113691E-3</c:v>
                </c:pt>
                <c:pt idx="1057">
                  <c:v>-1.5663451598194201E-2</c:v>
                </c:pt>
                <c:pt idx="1058">
                  <c:v>4.6417497539872601E-4</c:v>
                </c:pt>
                <c:pt idx="1059">
                  <c:v>-9.3994996216991492E-3</c:v>
                </c:pt>
                <c:pt idx="1060">
                  <c:v>-1.56673053511391E-2</c:v>
                </c:pt>
                <c:pt idx="1061">
                  <c:v>-9.0536393308664094E-3</c:v>
                </c:pt>
                <c:pt idx="1062">
                  <c:v>-2.0082325928023999E-2</c:v>
                </c:pt>
                <c:pt idx="1063">
                  <c:v>-2.4382286385047401E-3</c:v>
                </c:pt>
                <c:pt idx="1064">
                  <c:v>-3.6690430299793297E-2</c:v>
                </c:pt>
                <c:pt idx="1065">
                  <c:v>-2.43918303629504E-3</c:v>
                </c:pt>
                <c:pt idx="1066">
                  <c:v>-3.8330954103909399E-3</c:v>
                </c:pt>
                <c:pt idx="1067">
                  <c:v>-1.62622402397519E-3</c:v>
                </c:pt>
                <c:pt idx="1068">
                  <c:v>-5.5757158986892404E-3</c:v>
                </c:pt>
                <c:pt idx="1069">
                  <c:v>2.96226423861677E-2</c:v>
                </c:pt>
                <c:pt idx="1070">
                  <c:v>-9.5228915214909601E-3</c:v>
                </c:pt>
                <c:pt idx="1071">
                  <c:v>-1.7537726437019199E-2</c:v>
                </c:pt>
                <c:pt idx="1072">
                  <c:v>5.4945693210199202E-2</c:v>
                </c:pt>
                <c:pt idx="1073">
                  <c:v>3.4830139216066399E-4</c:v>
                </c:pt>
                <c:pt idx="1074">
                  <c:v>6.2694032224732601E-3</c:v>
                </c:pt>
                <c:pt idx="1075">
                  <c:v>7.42993800645476E-3</c:v>
                </c:pt>
                <c:pt idx="1076">
                  <c:v>1.27692572007002E-2</c:v>
                </c:pt>
                <c:pt idx="1077">
                  <c:v>1.10265868419159E-2</c:v>
                </c:pt>
                <c:pt idx="1078">
                  <c:v>8.58818381962957E-3</c:v>
                </c:pt>
                <c:pt idx="1079">
                  <c:v>-4.8739560160283501E-3</c:v>
                </c:pt>
                <c:pt idx="1080">
                  <c:v>-1.18373272707649E-2</c:v>
                </c:pt>
                <c:pt idx="1081">
                  <c:v>-2.2052533778098098E-3</c:v>
                </c:pt>
                <c:pt idx="1082">
                  <c:v>-4.64274107433028E-4</c:v>
                </c:pt>
                <c:pt idx="1083">
                  <c:v>2.0892431832637698E-3</c:v>
                </c:pt>
                <c:pt idx="1084">
                  <c:v>-3.8301991471423199E-3</c:v>
                </c:pt>
                <c:pt idx="1085">
                  <c:v>-1.43928147354566E-2</c:v>
                </c:pt>
                <c:pt idx="1086">
                  <c:v>-6.3848287182630501E-3</c:v>
                </c:pt>
                <c:pt idx="1087">
                  <c:v>-1.1609520735765E-3</c:v>
                </c:pt>
                <c:pt idx="1088">
                  <c:v>-3.83118632103948E-3</c:v>
                </c:pt>
                <c:pt idx="1089">
                  <c:v>-4.6440401291507599E-4</c:v>
                </c:pt>
                <c:pt idx="1090">
                  <c:v>-6.8499910021304596E-3</c:v>
                </c:pt>
                <c:pt idx="1091">
                  <c:v>4.6443798359605002E-3</c:v>
                </c:pt>
                <c:pt idx="1092">
                  <c:v>-1.34680760156787E-2</c:v>
                </c:pt>
                <c:pt idx="1093">
                  <c:v>-2.21788708516222E-2</c:v>
                </c:pt>
                <c:pt idx="1094">
                  <c:v>-8.1301851707745402E-3</c:v>
                </c:pt>
                <c:pt idx="1095">
                  <c:v>-2.3579454048522599E-2</c:v>
                </c:pt>
                <c:pt idx="1096">
                  <c:v>-1.02240460267963E-2</c:v>
                </c:pt>
                <c:pt idx="1097">
                  <c:v>-2.0101600226811098E-2</c:v>
                </c:pt>
                <c:pt idx="1098">
                  <c:v>-1.94083362871969E-2</c:v>
                </c:pt>
                <c:pt idx="1099">
                  <c:v>-3.5220763279273898E-2</c:v>
                </c:pt>
                <c:pt idx="1100">
                  <c:v>-4.1628633057553301E-2</c:v>
                </c:pt>
                <c:pt idx="1101">
                  <c:v>-6.9914044114482196E-2</c:v>
                </c:pt>
                <c:pt idx="1102">
                  <c:v>-1.8625745902918E-2</c:v>
                </c:pt>
                <c:pt idx="1103">
                  <c:v>-6.6366581049895996E-3</c:v>
                </c:pt>
                <c:pt idx="1104">
                  <c:v>-2.2123661955102901E-3</c:v>
                </c:pt>
                <c:pt idx="1105">
                  <c:v>-1.64184492134282E-2</c:v>
                </c:pt>
                <c:pt idx="1106">
                  <c:v>4.6584809392429297E-4</c:v>
                </c:pt>
                <c:pt idx="1107">
                  <c:v>-1.4674146599383001E-2</c:v>
                </c:pt>
                <c:pt idx="1108">
                  <c:v>-6.75575724467606E-3</c:v>
                </c:pt>
                <c:pt idx="1109">
                  <c:v>-8.5035103189515307E-3</c:v>
                </c:pt>
                <c:pt idx="1110">
                  <c:v>-5.8248174502211099E-3</c:v>
                </c:pt>
                <c:pt idx="1111">
                  <c:v>-1.8290992210600401E-2</c:v>
                </c:pt>
                <c:pt idx="1112">
                  <c:v>-2.5402329789824901E-2</c:v>
                </c:pt>
                <c:pt idx="1113">
                  <c:v>-1.1888513714333001E-2</c:v>
                </c:pt>
                <c:pt idx="1114">
                  <c:v>-1.49206930195636E-2</c:v>
                </c:pt>
                <c:pt idx="1115">
                  <c:v>-7.5780451208464997E-3</c:v>
                </c:pt>
                <c:pt idx="1116">
                  <c:v>-1.43410798483343E-2</c:v>
                </c:pt>
                <c:pt idx="1117">
                  <c:v>-1.45763585457692E-2</c:v>
                </c:pt>
                <c:pt idx="1118">
                  <c:v>-9.2136016085315603E-3</c:v>
                </c:pt>
                <c:pt idx="1119">
                  <c:v>1.7495792261961001E-2</c:v>
                </c:pt>
                <c:pt idx="1120">
                  <c:v>2.09912781239395E-3</c:v>
                </c:pt>
                <c:pt idx="1121">
                  <c:v>-6.2855896734408806E-2</c:v>
                </c:pt>
                <c:pt idx="1122">
                  <c:v>-1.2252356536573901E-2</c:v>
                </c:pt>
                <c:pt idx="1123">
                  <c:v>-1.63384772305814E-3</c:v>
                </c:pt>
                <c:pt idx="1124">
                  <c:v>-9.6865411928917095E-3</c:v>
                </c:pt>
                <c:pt idx="1125">
                  <c:v>-8.6370299821657004E-3</c:v>
                </c:pt>
                <c:pt idx="1126">
                  <c:v>-1.16726703100962E-3</c:v>
                </c:pt>
                <c:pt idx="1127">
                  <c:v>-5.3694910189426301E-3</c:v>
                </c:pt>
                <c:pt idx="1128">
                  <c:v>1.1673433366875E-4</c:v>
                </c:pt>
                <c:pt idx="1129">
                  <c:v>-4.2024311063950503E-3</c:v>
                </c:pt>
                <c:pt idx="1130">
                  <c:v>4.0858686148088196E-3</c:v>
                </c:pt>
                <c:pt idx="1131">
                  <c:v>-4.6693733467500001E-4</c:v>
                </c:pt>
                <c:pt idx="1132">
                  <c:v>-1.6342883024647401E-2</c:v>
                </c:pt>
                <c:pt idx="1133">
                  <c:v>-6.4214677840799001E-3</c:v>
                </c:pt>
                <c:pt idx="1134">
                  <c:v>-4.78721975790679E-3</c:v>
                </c:pt>
                <c:pt idx="1135">
                  <c:v>-3.5030114221525801E-3</c:v>
                </c:pt>
                <c:pt idx="1136">
                  <c:v>5.6050146197464696E-3</c:v>
                </c:pt>
                <c:pt idx="1137">
                  <c:v>-4.6705837295545199E-3</c:v>
                </c:pt>
                <c:pt idx="1138">
                  <c:v>-3.5031014124504902E-4</c:v>
                </c:pt>
                <c:pt idx="1139">
                  <c:v>-5.0211296140386099E-3</c:v>
                </c:pt>
                <c:pt idx="1140">
                  <c:v>-9.9259871686180005E-3</c:v>
                </c:pt>
                <c:pt idx="1141">
                  <c:v>-7.5912142789572703E-3</c:v>
                </c:pt>
                <c:pt idx="1142">
                  <c:v>1.82202974113162E-2</c:v>
                </c:pt>
                <c:pt idx="1143">
                  <c:v>5.7336771204095499E-2</c:v>
                </c:pt>
                <c:pt idx="1144">
                  <c:v>-1.9490333611488799E-2</c:v>
                </c:pt>
                <c:pt idx="1145">
                  <c:v>-6.4202234704693103E-3</c:v>
                </c:pt>
                <c:pt idx="1146">
                  <c:v>-4.6695532288209499E-4</c:v>
                </c:pt>
                <c:pt idx="1147">
                  <c:v>-1.40087251009504E-3</c:v>
                </c:pt>
                <c:pt idx="1148">
                  <c:v>-6.4207556178693097E-3</c:v>
                </c:pt>
                <c:pt idx="1149">
                  <c:v>-7.4719044717013296E-3</c:v>
                </c:pt>
                <c:pt idx="1150">
                  <c:v>-6.8886766501883301E-3</c:v>
                </c:pt>
                <c:pt idx="1151">
                  <c:v>-8.0568039709534699E-3</c:v>
                </c:pt>
                <c:pt idx="1152">
                  <c:v>-3.6200151807088202E-3</c:v>
                </c:pt>
                <c:pt idx="1153">
                  <c:v>-7.4738502824297998E-3</c:v>
                </c:pt>
                <c:pt idx="1154">
                  <c:v>-7.3576212693648498E-3</c:v>
                </c:pt>
                <c:pt idx="1155">
                  <c:v>-3.3870907460009001E-3</c:v>
                </c:pt>
                <c:pt idx="1156">
                  <c:v>-6.0736098149534604E-3</c:v>
                </c:pt>
                <c:pt idx="1157">
                  <c:v>-1.0395848201927099E-2</c:v>
                </c:pt>
                <c:pt idx="1158">
                  <c:v>-2.2195691232234699E-3</c:v>
                </c:pt>
                <c:pt idx="1159">
                  <c:v>-4.20559273740863E-3</c:v>
                </c:pt>
                <c:pt idx="1160">
                  <c:v>-4.9067312174417904E-3</c:v>
                </c:pt>
                <c:pt idx="1161">
                  <c:v>-3.6218126588194099E-3</c:v>
                </c:pt>
                <c:pt idx="1162">
                  <c:v>-5.7250080033275103E-3</c:v>
                </c:pt>
                <c:pt idx="1163">
                  <c:v>-8.5295818752227307E-3</c:v>
                </c:pt>
                <c:pt idx="1164">
                  <c:v>-9.9325521283706395E-3</c:v>
                </c:pt>
                <c:pt idx="1165">
                  <c:v>-1.0400999430866699E-2</c:v>
                </c:pt>
                <c:pt idx="1166">
                  <c:v>-5.2594793349213104E-3</c:v>
                </c:pt>
                <c:pt idx="1167">
                  <c:v>-1.00519780773371E-2</c:v>
                </c:pt>
                <c:pt idx="1168">
                  <c:v>-9.5854077363592104E-3</c:v>
                </c:pt>
                <c:pt idx="1169">
                  <c:v>-2.57194128959474E-3</c:v>
                </c:pt>
                <c:pt idx="1170">
                  <c:v>-1.16909429096185E-4</c:v>
                </c:pt>
                <c:pt idx="1171">
                  <c:v>-8.0667600384398703E-3</c:v>
                </c:pt>
                <c:pt idx="1172">
                  <c:v>-8.1843298144612404E-3</c:v>
                </c:pt>
                <c:pt idx="1173">
                  <c:v>-2.06963563889184E-2</c:v>
                </c:pt>
                <c:pt idx="1174">
                  <c:v>-1.3332616022997601E-2</c:v>
                </c:pt>
                <c:pt idx="1175">
                  <c:v>-8.4217224293861997E-3</c:v>
                </c:pt>
                <c:pt idx="1176">
                  <c:v>-1.8599536766254102E-2</c:v>
                </c:pt>
                <c:pt idx="1177">
                  <c:v>-1.3805997652980399E-2</c:v>
                </c:pt>
                <c:pt idx="1178">
                  <c:v>-7.8400810687785701E-3</c:v>
                </c:pt>
                <c:pt idx="1179">
                  <c:v>-6.6704426833435497E-3</c:v>
                </c:pt>
                <c:pt idx="1180">
                  <c:v>-1.4043974023329399E-3</c:v>
                </c:pt>
                <c:pt idx="1181">
                  <c:v>-1.52145188642479E-3</c:v>
                </c:pt>
                <c:pt idx="1182">
                  <c:v>2.6918404464241802E-3</c:v>
                </c:pt>
                <c:pt idx="1183">
                  <c:v>-8.6604709189578907E-3</c:v>
                </c:pt>
                <c:pt idx="1184">
                  <c:v>-3.9794799287907199E-3</c:v>
                </c:pt>
                <c:pt idx="1185">
                  <c:v>-3.9796382976980101E-3</c:v>
                </c:pt>
                <c:pt idx="1186">
                  <c:v>-3.62863814869223E-3</c:v>
                </c:pt>
                <c:pt idx="1187">
                  <c:v>-6.4381400096454999E-3</c:v>
                </c:pt>
                <c:pt idx="1188">
                  <c:v>-8.1945239508375393E-3</c:v>
                </c:pt>
                <c:pt idx="1189">
                  <c:v>-1.28781643698656E-3</c:v>
                </c:pt>
                <c:pt idx="1190">
                  <c:v>-1.54539962629427E-2</c:v>
                </c:pt>
                <c:pt idx="1191">
                  <c:v>-5.1521282973621104E-3</c:v>
                </c:pt>
                <c:pt idx="1192">
                  <c:v>-7.9627903490981002E-3</c:v>
                </c:pt>
                <c:pt idx="1193">
                  <c:v>-4.6843673293484999E-4</c:v>
                </c:pt>
                <c:pt idx="1194">
                  <c:v>-3.6304016863801399E-3</c:v>
                </c:pt>
                <c:pt idx="1195">
                  <c:v>1.87382373642795E-3</c:v>
                </c:pt>
                <c:pt idx="1196">
                  <c:v>-2.3656581389765601E-2</c:v>
                </c:pt>
                <c:pt idx="1197">
                  <c:v>-3.8070337584325799E-2</c:v>
                </c:pt>
                <c:pt idx="1198">
                  <c:v>-5.8357688098078397E-2</c:v>
                </c:pt>
                <c:pt idx="1199">
                  <c:v>-3.0251154937504399E-2</c:v>
                </c:pt>
                <c:pt idx="1200">
                  <c:v>-1.8766083119673701E-2</c:v>
                </c:pt>
                <c:pt idx="1201">
                  <c:v>-1.3490653909591499E-2</c:v>
                </c:pt>
                <c:pt idx="1202">
                  <c:v>9.7380465478625004E-3</c:v>
                </c:pt>
                <c:pt idx="1203">
                  <c:v>-1.19660726645628E-2</c:v>
                </c:pt>
                <c:pt idx="1204">
                  <c:v>-2.60469220047213E-2</c:v>
                </c:pt>
                <c:pt idx="1205">
                  <c:v>5.1637980203876098E-3</c:v>
                </c:pt>
                <c:pt idx="1206">
                  <c:v>-3.05117763721498E-3</c:v>
                </c:pt>
                <c:pt idx="1207">
                  <c:v>1.76034850206078E-3</c:v>
                </c:pt>
                <c:pt idx="1208">
                  <c:v>-9.7404235793357493E-3</c:v>
                </c:pt>
                <c:pt idx="1209">
                  <c:v>-7.8635175039552304E-3</c:v>
                </c:pt>
                <c:pt idx="1210">
                  <c:v>-1.05637646440187E-3</c:v>
                </c:pt>
                <c:pt idx="1211">
                  <c:v>-1.38504155124654E-2</c:v>
                </c:pt>
                <c:pt idx="1212">
                  <c:v>-1.27958001601236E-2</c:v>
                </c:pt>
                <c:pt idx="1213">
                  <c:v>-1.8785229643561999E-2</c:v>
                </c:pt>
                <c:pt idx="1214">
                  <c:v>-7.1632144278881593E-2</c:v>
                </c:pt>
                <c:pt idx="1215">
                  <c:v>-3.5724232428437003E-2</c:v>
                </c:pt>
                <c:pt idx="1216">
                  <c:v>-2.02196179667763E-2</c:v>
                </c:pt>
                <c:pt idx="1217">
                  <c:v>-1.2110708335342E-2</c:v>
                </c:pt>
                <c:pt idx="1218">
                  <c:v>-1.5992775028692899E-2</c:v>
                </c:pt>
                <c:pt idx="1219">
                  <c:v>-2.4228225176654301E-2</c:v>
                </c:pt>
                <c:pt idx="1220">
                  <c:v>-1.4469873253321599E-2</c:v>
                </c:pt>
                <c:pt idx="1221">
                  <c:v>-1.08245609287473E-2</c:v>
                </c:pt>
                <c:pt idx="1222">
                  <c:v>-8.2369705834246295E-3</c:v>
                </c:pt>
                <c:pt idx="1223">
                  <c:v>-1.2591835077557499E-2</c:v>
                </c:pt>
                <c:pt idx="1224">
                  <c:v>-6.9440357794385904E-3</c:v>
                </c:pt>
                <c:pt idx="1225">
                  <c:v>-1.7890961650959099E-2</c:v>
                </c:pt>
                <c:pt idx="1226">
                  <c:v>-1.89536859032844E-2</c:v>
                </c:pt>
                <c:pt idx="1227">
                  <c:v>-2.6493091779134701E-2</c:v>
                </c:pt>
                <c:pt idx="1228">
                  <c:v>-2.6853447311298601E-2</c:v>
                </c:pt>
                <c:pt idx="1229">
                  <c:v>-2.08523547256502E-2</c:v>
                </c:pt>
                <c:pt idx="1230">
                  <c:v>-2.7101931542877601E-3</c:v>
                </c:pt>
                <c:pt idx="1231">
                  <c:v>-9.7805273236117197E-3</c:v>
                </c:pt>
                <c:pt idx="1232">
                  <c:v>-1.54382458381553E-2</c:v>
                </c:pt>
                <c:pt idx="1233">
                  <c:v>-1.7797977631124499E-2</c:v>
                </c:pt>
                <c:pt idx="1234">
                  <c:v>-1.8508476174757701E-2</c:v>
                </c:pt>
                <c:pt idx="1235">
                  <c:v>-1.8747722859133901E-2</c:v>
                </c:pt>
                <c:pt idx="1236">
                  <c:v>-1.8279509024180799E-2</c:v>
                </c:pt>
                <c:pt idx="1237">
                  <c:v>-1.34467420549217E-2</c:v>
                </c:pt>
                <c:pt idx="1238">
                  <c:v>-2.01728256702156E-2</c:v>
                </c:pt>
                <c:pt idx="1239">
                  <c:v>1.8878966942928899E-3</c:v>
                </c:pt>
                <c:pt idx="1240">
                  <c:v>7.07947895034925E-3</c:v>
                </c:pt>
                <c:pt idx="1241">
                  <c:v>-1.08544326199297E-2</c:v>
                </c:pt>
                <c:pt idx="1242">
                  <c:v>-2.9144955444796901E-2</c:v>
                </c:pt>
                <c:pt idx="1243">
                  <c:v>-2.7501029813240901E-2</c:v>
                </c:pt>
                <c:pt idx="1244">
                  <c:v>-3.80161698590804E-2</c:v>
                </c:pt>
                <c:pt idx="1245">
                  <c:v>3.3070110997465402E-2</c:v>
                </c:pt>
                <c:pt idx="1246">
                  <c:v>-4.4629890692188402E-2</c:v>
                </c:pt>
                <c:pt idx="1247">
                  <c:v>-2.5277939210099801E-2</c:v>
                </c:pt>
                <c:pt idx="1248">
                  <c:v>-2.3866517638774402E-2</c:v>
                </c:pt>
                <c:pt idx="1249">
                  <c:v>-1.6072382447067501E-2</c:v>
                </c:pt>
                <c:pt idx="1250">
                  <c:v>-1.2410819397756101E-2</c:v>
                </c:pt>
                <c:pt idx="1251">
                  <c:v>-1.0875591508054399E-2</c:v>
                </c:pt>
                <c:pt idx="1252">
                  <c:v>-1.24137099377068E-2</c:v>
                </c:pt>
                <c:pt idx="1253">
                  <c:v>-1.5725984765895699E-2</c:v>
                </c:pt>
                <c:pt idx="1254">
                  <c:v>-9.6972449181115007E-3</c:v>
                </c:pt>
                <c:pt idx="1255">
                  <c:v>-1.0762620355071899E-2</c:v>
                </c:pt>
                <c:pt idx="1256">
                  <c:v>-1.31294444943863E-2</c:v>
                </c:pt>
                <c:pt idx="1257">
                  <c:v>-2.1885280906452802E-2</c:v>
                </c:pt>
                <c:pt idx="1258">
                  <c:v>-4.3780143220230701E-3</c:v>
                </c:pt>
                <c:pt idx="1259">
                  <c:v>-1.5382885947733699E-2</c:v>
                </c:pt>
                <c:pt idx="1260">
                  <c:v>-1.98824803394223E-2</c:v>
                </c:pt>
                <c:pt idx="1261">
                  <c:v>-1.2784136307302201E-2</c:v>
                </c:pt>
                <c:pt idx="1262">
                  <c:v>-1.12467428840674E-2</c:v>
                </c:pt>
                <c:pt idx="1263">
                  <c:v>-4.8544034175000096E-3</c:v>
                </c:pt>
                <c:pt idx="1264">
                  <c:v>-6.1571032250196302E-3</c:v>
                </c:pt>
                <c:pt idx="1265">
                  <c:v>-8.9993972772086702E-3</c:v>
                </c:pt>
                <c:pt idx="1266">
                  <c:v>-1.87109571601978E-2</c:v>
                </c:pt>
                <c:pt idx="1267">
                  <c:v>-1.51610805586384E-2</c:v>
                </c:pt>
                <c:pt idx="1268">
                  <c:v>-1.5637235099906499E-2</c:v>
                </c:pt>
                <c:pt idx="1269">
                  <c:v>-1.8601741454750999E-2</c:v>
                </c:pt>
                <c:pt idx="1270">
                  <c:v>-1.46945547194407E-2</c:v>
                </c:pt>
                <c:pt idx="1271">
                  <c:v>-2.7022990876184899E-2</c:v>
                </c:pt>
                <c:pt idx="1272">
                  <c:v>-3.8885687932869999E-2</c:v>
                </c:pt>
                <c:pt idx="1273">
                  <c:v>-3.9849615142853803E-2</c:v>
                </c:pt>
                <c:pt idx="1274">
                  <c:v>-1.96954560447253E-2</c:v>
                </c:pt>
                <c:pt idx="1275">
                  <c:v>-1.2460423322115E-2</c:v>
                </c:pt>
                <c:pt idx="1276">
                  <c:v>-1.29367180851758E-2</c:v>
                </c:pt>
                <c:pt idx="1277">
                  <c:v>-2.2553160172543501E-3</c:v>
                </c:pt>
                <c:pt idx="1278">
                  <c:v>-1.4007015378041001E-2</c:v>
                </c:pt>
                <c:pt idx="1279">
                  <c:v>-1.7570582096764001E-2</c:v>
                </c:pt>
                <c:pt idx="1280">
                  <c:v>-1.3298993432434601E-2</c:v>
                </c:pt>
                <c:pt idx="1281">
                  <c:v>-1.4844600781182301E-2</c:v>
                </c:pt>
                <c:pt idx="1282">
                  <c:v>-1.63908724220008E-2</c:v>
                </c:pt>
                <c:pt idx="1283">
                  <c:v>-2.0788934109770299E-2</c:v>
                </c:pt>
                <c:pt idx="1284">
                  <c:v>-1.3782958797270499E-2</c:v>
                </c:pt>
                <c:pt idx="1285">
                  <c:v>-8.3184492509236502E-3</c:v>
                </c:pt>
                <c:pt idx="1291">
                  <c:v>-1.7958253601462301E-2</c:v>
                </c:pt>
                <c:pt idx="1292">
                  <c:v>-1.08244675789353E-2</c:v>
                </c:pt>
                <c:pt idx="1293">
                  <c:v>-4.1637074602930996E-3</c:v>
                </c:pt>
                <c:pt idx="1296">
                  <c:v>-1.4045144426934299E-2</c:v>
                </c:pt>
                <c:pt idx="1297">
                  <c:v>-7.3806887849243502E-3</c:v>
                </c:pt>
                <c:pt idx="1298">
                  <c:v>-1.0952798201836301E-2</c:v>
                </c:pt>
                <c:pt idx="1299">
                  <c:v>-6.66765093894813E-3</c:v>
                </c:pt>
                <c:pt idx="1300">
                  <c:v>-1.83372627467791E-2</c:v>
                </c:pt>
                <c:pt idx="1301">
                  <c:v>-2.5248134377240501E-2</c:v>
                </c:pt>
                <c:pt idx="1302">
                  <c:v>-2.5969260972012801E-2</c:v>
                </c:pt>
                <c:pt idx="1303">
                  <c:v>-1.7992555133478499E-2</c:v>
                </c:pt>
                <c:pt idx="1304">
                  <c:v>-2.0617696657668799E-2</c:v>
                </c:pt>
                <c:pt idx="1305">
                  <c:v>-2.5986039060116001E-2</c:v>
                </c:pt>
                <c:pt idx="1306">
                  <c:v>-9.1809408437403903E-3</c:v>
                </c:pt>
                <c:pt idx="1307">
                  <c:v>-1.9436763146943099E-2</c:v>
                </c:pt>
                <c:pt idx="1308">
                  <c:v>-1.4550589537410501E-2</c:v>
                </c:pt>
                <c:pt idx="1309">
                  <c:v>-1.14513104593407E-2</c:v>
                </c:pt>
                <c:pt idx="1310">
                  <c:v>-1.5270162579512201E-2</c:v>
                </c:pt>
                <c:pt idx="1311">
                  <c:v>-1.1215738305803099E-2</c:v>
                </c:pt>
                <c:pt idx="1312">
                  <c:v>-5.8471576847164801E-3</c:v>
                </c:pt>
                <c:pt idx="1313">
                  <c:v>-1.5752447894601802E-2</c:v>
                </c:pt>
                <c:pt idx="1314">
                  <c:v>-1.2054908317051201E-2</c:v>
                </c:pt>
                <c:pt idx="1315">
                  <c:v>-1.5279349481695801E-2</c:v>
                </c:pt>
                <c:pt idx="1316">
                  <c:v>-1.8266388412662801E-2</c:v>
                </c:pt>
                <c:pt idx="1317">
                  <c:v>-1.5881526202727099E-2</c:v>
                </c:pt>
                <c:pt idx="1318">
                  <c:v>-2.7110369059306E-2</c:v>
                </c:pt>
                <c:pt idx="1319">
                  <c:v>-1.5171588274154201E-2</c:v>
                </c:pt>
                <c:pt idx="1320">
                  <c:v>-1.13505479327665E-2</c:v>
                </c:pt>
                <c:pt idx="1321">
                  <c:v>-1.05153853231509E-2</c:v>
                </c:pt>
                <c:pt idx="1322">
                  <c:v>-2.1869521415997701E-2</c:v>
                </c:pt>
                <c:pt idx="1323">
                  <c:v>-1.1116450194717201E-2</c:v>
                </c:pt>
                <c:pt idx="1324">
                  <c:v>-3.4428963365431199E-2</c:v>
                </c:pt>
                <c:pt idx="1325">
                  <c:v>-3.5636682822760099E-2</c:v>
                </c:pt>
                <c:pt idx="1326">
                  <c:v>-1.92602393294087E-2</c:v>
                </c:pt>
                <c:pt idx="1327">
                  <c:v>-1.7469171698027398E-2</c:v>
                </c:pt>
                <c:pt idx="1328">
                  <c:v>-1.4001713714020401E-2</c:v>
                </c:pt>
                <c:pt idx="1329">
                  <c:v>-1.49611906713984E-2</c:v>
                </c:pt>
                <c:pt idx="1330">
                  <c:v>-1.91531896046063E-2</c:v>
                </c:pt>
                <c:pt idx="1331">
                  <c:v>-4.5497539540953801E-3</c:v>
                </c:pt>
                <c:pt idx="1332">
                  <c:v>-8.6209786726566505E-3</c:v>
                </c:pt>
                <c:pt idx="1333">
                  <c:v>-1.7842174589869499E-2</c:v>
                </c:pt>
                <c:pt idx="1334">
                  <c:v>-9.7011680924988398E-3</c:v>
                </c:pt>
                <c:pt idx="1335">
                  <c:v>-1.48526117838705E-2</c:v>
                </c:pt>
                <c:pt idx="1336">
                  <c:v>-2.3480196371111699E-2</c:v>
                </c:pt>
                <c:pt idx="1337">
                  <c:v>-1.80935833682823E-2</c:v>
                </c:pt>
                <c:pt idx="1338">
                  <c:v>-1.17449805189124E-2</c:v>
                </c:pt>
                <c:pt idx="1339">
                  <c:v>-1.690037528422E-2</c:v>
                </c:pt>
                <c:pt idx="1340">
                  <c:v>-1.16284645631534E-2</c:v>
                </c:pt>
                <c:pt idx="1341">
                  <c:v>-8.1888298605740803E-2</c:v>
                </c:pt>
                <c:pt idx="1342">
                  <c:v>-4.8357291991648503E-2</c:v>
                </c:pt>
                <c:pt idx="1343">
                  <c:v>-3.0853192825252101E-2</c:v>
                </c:pt>
                <c:pt idx="1344">
                  <c:v>-3.6146603900470697E-2</c:v>
                </c:pt>
                <c:pt idx="1345">
                  <c:v>-3.0273215772345399E-2</c:v>
                </c:pt>
                <c:pt idx="1346">
                  <c:v>-2.1510105543718998E-2</c:v>
                </c:pt>
                <c:pt idx="1347">
                  <c:v>-1.44232849512253E-2</c:v>
                </c:pt>
                <c:pt idx="1348">
                  <c:v>-1.4545576942495701E-2</c:v>
                </c:pt>
                <c:pt idx="1349">
                  <c:v>-7.9351052663850907E-3</c:v>
                </c:pt>
                <c:pt idx="1350">
                  <c:v>-1.1663125645530001E-2</c:v>
                </c:pt>
                <c:pt idx="1351">
                  <c:v>-1.467079693693E-2</c:v>
                </c:pt>
                <c:pt idx="1352">
                  <c:v>-2.1047263735444299E-2</c:v>
                </c:pt>
                <c:pt idx="1353">
                  <c:v>-1.1909244340402299E-2</c:v>
                </c:pt>
                <c:pt idx="1354">
                  <c:v>-1.03466363806985E-2</c:v>
                </c:pt>
                <c:pt idx="1355">
                  <c:v>1.2032217465485599E-3</c:v>
                </c:pt>
                <c:pt idx="1356">
                  <c:v>-2.57486355629566E-2</c:v>
                </c:pt>
                <c:pt idx="1357">
                  <c:v>-3.3578128723381201E-2</c:v>
                </c:pt>
                <c:pt idx="1358">
                  <c:v>-1.1196469139280499E-2</c:v>
                </c:pt>
                <c:pt idx="1359">
                  <c:v>-1.32446184707041E-2</c:v>
                </c:pt>
                <c:pt idx="1360">
                  <c:v>-1.26442650430628E-2</c:v>
                </c:pt>
                <c:pt idx="1361">
                  <c:v>-1.5295473623738599E-2</c:v>
                </c:pt>
                <c:pt idx="1362">
                  <c:v>-1.2888709009087101E-2</c:v>
                </c:pt>
                <c:pt idx="1363">
                  <c:v>-1.4095077926505601E-2</c:v>
                </c:pt>
                <c:pt idx="1364">
                  <c:v>-2.20492553858017E-2</c:v>
                </c:pt>
                <c:pt idx="1365">
                  <c:v>-1.5787374198127899E-2</c:v>
                </c:pt>
                <c:pt idx="1366">
                  <c:v>-1.1691733582757E-2</c:v>
                </c:pt>
                <c:pt idx="1367">
                  <c:v>-2.5797150017660201E-2</c:v>
                </c:pt>
                <c:pt idx="1368">
                  <c:v>-5.1848770400380996E-3</c:v>
                </c:pt>
                <c:pt idx="1369">
                  <c:v>6.0292393993912903E-4</c:v>
                </c:pt>
                <c:pt idx="1370">
                  <c:v>0</c:v>
                </c:pt>
                <c:pt idx="1371">
                  <c:v>-4.28073416399673E-2</c:v>
                </c:pt>
                <c:pt idx="1372">
                  <c:v>-2.2196969148625598E-2</c:v>
                </c:pt>
                <c:pt idx="1373">
                  <c:v>-8.0843865157259401E-3</c:v>
                </c:pt>
                <c:pt idx="1374">
                  <c:v>-1.0619157200935E-2</c:v>
                </c:pt>
                <c:pt idx="1375">
                  <c:v>-3.4998666430124002E-3</c:v>
                </c:pt>
                <c:pt idx="1376">
                  <c:v>-8.8103174852216005E-3</c:v>
                </c:pt>
                <c:pt idx="1377">
                  <c:v>-1.4242589930488899E-2</c:v>
                </c:pt>
                <c:pt idx="1378">
                  <c:v>-1.9556171481066101E-2</c:v>
                </c:pt>
                <c:pt idx="1379">
                  <c:v>-1.4005923539731501E-2</c:v>
                </c:pt>
                <c:pt idx="1380">
                  <c:v>-1.6302280507906601E-2</c:v>
                </c:pt>
                <c:pt idx="1381">
                  <c:v>-9.6621858279889398E-3</c:v>
                </c:pt>
                <c:pt idx="1382">
                  <c:v>-1.46154682385341E-2</c:v>
                </c:pt>
                <c:pt idx="1383">
                  <c:v>-8.4564655115134807E-3</c:v>
                </c:pt>
                <c:pt idx="1384">
                  <c:v>-2.8754414346278099E-2</c:v>
                </c:pt>
                <c:pt idx="1385">
                  <c:v>-2.5620542841293999E-2</c:v>
                </c:pt>
                <c:pt idx="1386">
                  <c:v>-8.0991333927269808E-3</c:v>
                </c:pt>
                <c:pt idx="1387">
                  <c:v>-7.2535427511720499E-3</c:v>
                </c:pt>
                <c:pt idx="1388">
                  <c:v>-8.9466850114009802E-3</c:v>
                </c:pt>
                <c:pt idx="1389">
                  <c:v>-5.0783025894506704E-3</c:v>
                </c:pt>
                <c:pt idx="1390">
                  <c:v>-3.0229526750712799E-3</c:v>
                </c:pt>
                <c:pt idx="1391">
                  <c:v>-6.1670098829356397E-3</c:v>
                </c:pt>
                <c:pt idx="1392">
                  <c:v>-1.26975681133832E-2</c:v>
                </c:pt>
                <c:pt idx="1393">
                  <c:v>-3.5194871949928902E-2</c:v>
                </c:pt>
                <c:pt idx="1394">
                  <c:v>-1.50024076444526E-2</c:v>
                </c:pt>
                <c:pt idx="1395">
                  <c:v>-2.6258152732905E-2</c:v>
                </c:pt>
                <c:pt idx="1396">
                  <c:v>-2.7475420392087599E-2</c:v>
                </c:pt>
                <c:pt idx="1397">
                  <c:v>-1.00488397827513E-2</c:v>
                </c:pt>
                <c:pt idx="1398">
                  <c:v>-1.1623922516869801E-2</c:v>
                </c:pt>
                <c:pt idx="1399">
                  <c:v>-0.304315761812671</c:v>
                </c:pt>
                <c:pt idx="1400">
                  <c:v>0.279129427140903</c:v>
                </c:pt>
                <c:pt idx="1401">
                  <c:v>-1.29607108768224E-2</c:v>
                </c:pt>
                <c:pt idx="1402">
                  <c:v>-7.2686304083153103E-3</c:v>
                </c:pt>
                <c:pt idx="1403">
                  <c:v>-9.2076011170273992E-3</c:v>
                </c:pt>
                <c:pt idx="1404">
                  <c:v>-3.6349140766894199E-3</c:v>
                </c:pt>
                <c:pt idx="1405">
                  <c:v>-9.9357929671549296E-3</c:v>
                </c:pt>
                <c:pt idx="1406">
                  <c:v>-3.1870404996503898E-2</c:v>
                </c:pt>
                <c:pt idx="1407">
                  <c:v>-2.07284284941948E-2</c:v>
                </c:pt>
                <c:pt idx="1408">
                  <c:v>-1.32155973146876E-2</c:v>
                </c:pt>
                <c:pt idx="1409">
                  <c:v>-3.8803211935868002E-3</c:v>
                </c:pt>
                <c:pt idx="1410">
                  <c:v>-9.5799146781269905E-3</c:v>
                </c:pt>
                <c:pt idx="1411">
                  <c:v>-4.9723307982531403E-3</c:v>
                </c:pt>
                <c:pt idx="1412">
                  <c:v>-1.35836278474073E-2</c:v>
                </c:pt>
                <c:pt idx="1413">
                  <c:v>-1.7830933637389201E-2</c:v>
                </c:pt>
                <c:pt idx="1414">
                  <c:v>-6.8910044488227698E-2</c:v>
                </c:pt>
                <c:pt idx="1415">
                  <c:v>8.8625037180024204E-3</c:v>
                </c:pt>
                <c:pt idx="1416">
                  <c:v>3.9695642462440901E-2</c:v>
                </c:pt>
                <c:pt idx="1417">
                  <c:v>4.3198903039091401E-2</c:v>
                </c:pt>
                <c:pt idx="1418">
                  <c:v>3.0808380364630499E-2</c:v>
                </c:pt>
                <c:pt idx="1419">
                  <c:v>2.1704730782522198E-2</c:v>
                </c:pt>
                <c:pt idx="1420">
                  <c:v>1.45475000121229E-2</c:v>
                </c:pt>
                <c:pt idx="1421">
                  <c:v>2.4242306703967501E-3</c:v>
                </c:pt>
                <c:pt idx="1422">
                  <c:v>4.3635094251803603E-3</c:v>
                </c:pt>
                <c:pt idx="1423">
                  <c:v>7.7570116112767604E-3</c:v>
                </c:pt>
                <c:pt idx="1424">
                  <c:v>4.4841744998327503E-3</c:v>
                </c:pt>
                <c:pt idx="1425">
                  <c:v>-7.1501197948036803E-3</c:v>
                </c:pt>
                <c:pt idx="1426">
                  <c:v>-1.1756122273367401E-2</c:v>
                </c:pt>
                <c:pt idx="1427">
                  <c:v>-1.40605208453282E-2</c:v>
                </c:pt>
                <c:pt idx="1428">
                  <c:v>-9.0921323959951006E-3</c:v>
                </c:pt>
                <c:pt idx="1429">
                  <c:v>-9.6991564158707298E-4</c:v>
                </c:pt>
                <c:pt idx="1430">
                  <c:v>-3.03101577825574E-3</c:v>
                </c:pt>
                <c:pt idx="1431">
                  <c:v>-7.5171469759851397E-3</c:v>
                </c:pt>
                <c:pt idx="1432">
                  <c:v>-8.7302463020738005E-3</c:v>
                </c:pt>
                <c:pt idx="1433">
                  <c:v>-4.3655042703120202E-3</c:v>
                </c:pt>
                <c:pt idx="1434">
                  <c:v>-7.6399659960878497E-3</c:v>
                </c:pt>
                <c:pt idx="1435">
                  <c:v>-7.1554354628232701E-3</c:v>
                </c:pt>
                <c:pt idx="1436">
                  <c:v>-5.3366388150721204E-3</c:v>
                </c:pt>
                <c:pt idx="1437">
                  <c:v>-6.9137419718719902E-3</c:v>
                </c:pt>
                <c:pt idx="1438">
                  <c:v>-3.6390631595801999E-3</c:v>
                </c:pt>
                <c:pt idx="1439">
                  <c:v>-1.4556782368825201E-3</c:v>
                </c:pt>
                <c:pt idx="1440">
                  <c:v>-2.5110815118894299E-2</c:v>
                </c:pt>
                <c:pt idx="1441">
                  <c:v>-1.8443490721832101E-2</c:v>
                </c:pt>
                <c:pt idx="1442">
                  <c:v>-5.0971677951229801E-3</c:v>
                </c:pt>
                <c:pt idx="1443">
                  <c:v>-5.7042642409384104E-3</c:v>
                </c:pt>
                <c:pt idx="1444">
                  <c:v>8.4961973448169597E-4</c:v>
                </c:pt>
                <c:pt idx="1445">
                  <c:v>-1.57785181543989E-3</c:v>
                </c:pt>
                <c:pt idx="1446">
                  <c:v>-5.0977555310647502E-3</c:v>
                </c:pt>
                <c:pt idx="1447">
                  <c:v>-5.82630333191722E-3</c:v>
                </c:pt>
                <c:pt idx="1448">
                  <c:v>-1.22602275789571E-2</c:v>
                </c:pt>
                <c:pt idx="1449">
                  <c:v>-1.0319278476049E-2</c:v>
                </c:pt>
                <c:pt idx="1450">
                  <c:v>-6.0707902711943399E-3</c:v>
                </c:pt>
                <c:pt idx="1451">
                  <c:v>-1.2020894500258599E-2</c:v>
                </c:pt>
                <c:pt idx="1452">
                  <c:v>-6.1933265085303999E-3</c:v>
                </c:pt>
                <c:pt idx="1453">
                  <c:v>1.4573435541694599E-3</c:v>
                </c:pt>
                <c:pt idx="1454">
                  <c:v>-9.8369256328422194E-3</c:v>
                </c:pt>
                <c:pt idx="1455">
                  <c:v>-2.55056495013645E-2</c:v>
                </c:pt>
                <c:pt idx="1456">
                  <c:v>-1.9802292935440901E-2</c:v>
                </c:pt>
                <c:pt idx="1457">
                  <c:v>-1.6160899372276601E-2</c:v>
                </c:pt>
                <c:pt idx="1458">
                  <c:v>-1.64065718650383E-2</c:v>
                </c:pt>
                <c:pt idx="1459">
                  <c:v>-1.0453308958485801E-2</c:v>
                </c:pt>
                <c:pt idx="1460">
                  <c:v>-1.62894167416304E-2</c:v>
                </c:pt>
                <c:pt idx="1461">
                  <c:v>-2.5046019020384499E-2</c:v>
                </c:pt>
                <c:pt idx="1462">
                  <c:v>-4.7550712652624401E-2</c:v>
                </c:pt>
                <c:pt idx="1463">
                  <c:v>-2.6889275802450201E-2</c:v>
                </c:pt>
                <c:pt idx="1464">
                  <c:v>-1.8498955782627498E-2</c:v>
                </c:pt>
                <c:pt idx="1465">
                  <c:v>-1.24160698026575E-2</c:v>
                </c:pt>
                <c:pt idx="1466">
                  <c:v>-1.1687163841862899E-2</c:v>
                </c:pt>
                <c:pt idx="1467">
                  <c:v>-3.2021701703846703E-2</c:v>
                </c:pt>
                <c:pt idx="1468">
                  <c:v>-3.8121684905396101E-2</c:v>
                </c:pt>
                <c:pt idx="1469">
                  <c:v>-3.78925411396029E-2</c:v>
                </c:pt>
                <c:pt idx="1470">
                  <c:v>-2.01113804817224E-2</c:v>
                </c:pt>
                <c:pt idx="1471">
                  <c:v>-9.1433754416250304E-3</c:v>
                </c:pt>
                <c:pt idx="1472">
                  <c:v>-6.3399866616434498E-3</c:v>
                </c:pt>
                <c:pt idx="1473">
                  <c:v>-1.2193055079687701E-3</c:v>
                </c:pt>
                <c:pt idx="1474">
                  <c:v>-3.1702329755440902E-3</c:v>
                </c:pt>
                <c:pt idx="1475">
                  <c:v>-8.5355132221196601E-4</c:v>
                </c:pt>
                <c:pt idx="1476">
                  <c:v>-1.17059466208834E-2</c:v>
                </c:pt>
                <c:pt idx="1477">
                  <c:v>-7.9268292682926796E-3</c:v>
                </c:pt>
                <c:pt idx="1478">
                  <c:v>-1.8294133071524001E-3</c:v>
                </c:pt>
                <c:pt idx="1479">
                  <c:v>-5.0004878524734101E-3</c:v>
                </c:pt>
                <c:pt idx="1480">
                  <c:v>1.2196921740891E-3</c:v>
                </c:pt>
                <c:pt idx="1481">
                  <c:v>-9.75741838224443E-4</c:v>
                </c:pt>
                <c:pt idx="1482">
                  <c:v>-4.1469432759144303E-3</c:v>
                </c:pt>
                <c:pt idx="1483">
                  <c:v>-1.7320304886155598E-2</c:v>
                </c:pt>
                <c:pt idx="1484">
                  <c:v>-1.09795597196552E-2</c:v>
                </c:pt>
                <c:pt idx="1485">
                  <c:v>-8.4185867754982494E-3</c:v>
                </c:pt>
                <c:pt idx="1486">
                  <c:v>3.5385445112293898E-3</c:v>
                </c:pt>
                <c:pt idx="1487">
                  <c:v>-4.8805783485343001E-4</c:v>
                </c:pt>
                <c:pt idx="1488">
                  <c:v>-7.9309785241303103E-3</c:v>
                </c:pt>
                <c:pt idx="1489">
                  <c:v>3.9047914231256399E-3</c:v>
                </c:pt>
                <c:pt idx="1490">
                  <c:v>-7.9312978775846893E-3</c:v>
                </c:pt>
                <c:pt idx="1491">
                  <c:v>-6.8336601694015502E-3</c:v>
                </c:pt>
                <c:pt idx="1492">
                  <c:v>-5.4917093494521096E-3</c:v>
                </c:pt>
                <c:pt idx="1493">
                  <c:v>-9.0313069033357302E-3</c:v>
                </c:pt>
                <c:pt idx="1494">
                  <c:v>-7.20128695541793E-3</c:v>
                </c:pt>
                <c:pt idx="1495">
                  <c:v>-6.3473540688370501E-3</c:v>
                </c:pt>
                <c:pt idx="1496">
                  <c:v>-1.2573441717214799E-2</c:v>
                </c:pt>
                <c:pt idx="1497">
                  <c:v>-1.08657964262518E-2</c:v>
                </c:pt>
                <c:pt idx="1498">
                  <c:v>-1.4285801500619699E-2</c:v>
                </c:pt>
                <c:pt idx="1499">
                  <c:v>-2.4667899247507001E-2</c:v>
                </c:pt>
                <c:pt idx="1500">
                  <c:v>5.9852737835236402E-3</c:v>
                </c:pt>
                <c:pt idx="1501">
                  <c:v>4.6902195486885102E-2</c:v>
                </c:pt>
                <c:pt idx="1502">
                  <c:v>8.9121228066105992E-3</c:v>
                </c:pt>
                <c:pt idx="1503">
                  <c:v>1.58694893198337E-3</c:v>
                </c:pt>
                <c:pt idx="1504">
                  <c:v>7.3242634537564301E-4</c:v>
                </c:pt>
                <c:pt idx="1505">
                  <c:v>-2.17284891009655E-2</c:v>
                </c:pt>
                <c:pt idx="1506">
                  <c:v>-1.7948213908522699E-2</c:v>
                </c:pt>
                <c:pt idx="1507">
                  <c:v>-1.25782169705792E-2</c:v>
                </c:pt>
                <c:pt idx="1508">
                  <c:v>-3.9082871565134696E-3</c:v>
                </c:pt>
                <c:pt idx="1509">
                  <c:v>-7.4504635776149004E-3</c:v>
                </c:pt>
                <c:pt idx="1510">
                  <c:v>-4.3973225191772103E-3</c:v>
                </c:pt>
                <c:pt idx="1511">
                  <c:v>-2.4430643845187901E-3</c:v>
                </c:pt>
                <c:pt idx="1512">
                  <c:v>-2.9806113673676801E-2</c:v>
                </c:pt>
                <c:pt idx="1513">
                  <c:v>-1.5762848554461299E-2</c:v>
                </c:pt>
                <c:pt idx="1514">
                  <c:v>-8.1881965313821796E-3</c:v>
                </c:pt>
                <c:pt idx="1515">
                  <c:v>-3.78887878521213E-3</c:v>
                </c:pt>
                <c:pt idx="1516">
                  <c:v>-1.05114813488431E-2</c:v>
                </c:pt>
                <c:pt idx="1517">
                  <c:v>5.6230113181438704E-3</c:v>
                </c:pt>
                <c:pt idx="1518">
                  <c:v>-2.10239905734293E-2</c:v>
                </c:pt>
                <c:pt idx="1519">
                  <c:v>-1.5893566895411799E-3</c:v>
                </c:pt>
                <c:pt idx="1520">
                  <c:v>-1.0758893203313699E-2</c:v>
                </c:pt>
                <c:pt idx="1521">
                  <c:v>-2.44546610583977E-3</c:v>
                </c:pt>
                <c:pt idx="1522">
                  <c:v>-1.0148932527940101E-2</c:v>
                </c:pt>
                <c:pt idx="1523">
                  <c:v>-8.5602094560965208E-3</c:v>
                </c:pt>
                <c:pt idx="1524">
                  <c:v>-8.0717455883629902E-3</c:v>
                </c:pt>
                <c:pt idx="1525">
                  <c:v>-1.43101586226044E-2</c:v>
                </c:pt>
                <c:pt idx="1526">
                  <c:v>-1.16210225521233E-2</c:v>
                </c:pt>
                <c:pt idx="1527">
                  <c:v>-8.9308762413000398E-3</c:v>
                </c:pt>
                <c:pt idx="1528">
                  <c:v>-6.9740467579247198E-3</c:v>
                </c:pt>
                <c:pt idx="1529">
                  <c:v>-9.9111787083409307E-3</c:v>
                </c:pt>
                <c:pt idx="1530">
                  <c:v>-2.4474471902082499E-3</c:v>
                </c:pt>
                <c:pt idx="1531">
                  <c:v>-9.4229023028594202E-3</c:v>
                </c:pt>
                <c:pt idx="1532">
                  <c:v>-2.6557954474525799E-2</c:v>
                </c:pt>
                <c:pt idx="1533">
                  <c:v>-1.46903278881185E-2</c:v>
                </c:pt>
                <c:pt idx="1534">
                  <c:v>-8.4481796009520695E-3</c:v>
                </c:pt>
                <c:pt idx="1535">
                  <c:v>-6.9795206171365601E-3</c:v>
                </c:pt>
                <c:pt idx="1536">
                  <c:v>-7.3473766191781203E-3</c:v>
                </c:pt>
                <c:pt idx="1537">
                  <c:v>-6.8580553983917901E-3</c:v>
                </c:pt>
                <c:pt idx="1538">
                  <c:v>-1.8493524816840599E-2</c:v>
                </c:pt>
                <c:pt idx="1539">
                  <c:v>-2.33967986809595E-2</c:v>
                </c:pt>
                <c:pt idx="1540">
                  <c:v>-1.7030974318761001E-2</c:v>
                </c:pt>
                <c:pt idx="1541">
                  <c:v>-7.10766021952866E-3</c:v>
                </c:pt>
                <c:pt idx="1542">
                  <c:v>-6.3728379840752598E-3</c:v>
                </c:pt>
                <c:pt idx="1543">
                  <c:v>-1.2869050668516501E-2</c:v>
                </c:pt>
                <c:pt idx="1544">
                  <c:v>-1.6915786351166799E-2</c:v>
                </c:pt>
                <c:pt idx="1545">
                  <c:v>-1.2505087854372101E-2</c:v>
                </c:pt>
                <c:pt idx="1546">
                  <c:v>-1.5204164960285199E-2</c:v>
                </c:pt>
                <c:pt idx="1547">
                  <c:v>-8.0937700044883595E-3</c:v>
                </c:pt>
                <c:pt idx="1548">
                  <c:v>-1.2509566138812E-2</c:v>
                </c:pt>
                <c:pt idx="1549">
                  <c:v>-1.27564475256172E-2</c:v>
                </c:pt>
                <c:pt idx="1550">
                  <c:v>-5.6675294723799903E-2</c:v>
                </c:pt>
                <c:pt idx="1551">
                  <c:v>-5.9407787820912501E-2</c:v>
                </c:pt>
                <c:pt idx="1552">
                  <c:v>-1.9527795790838898E-2</c:v>
                </c:pt>
                <c:pt idx="1553">
                  <c:v>-1.7320484236516699E-2</c:v>
                </c:pt>
                <c:pt idx="1554">
                  <c:v>-1.1180405050103001E-2</c:v>
                </c:pt>
              </c:numCache>
            </c:numRef>
          </c:val>
          <c:smooth val="0"/>
          <c:extLst>
            <c:ext xmlns:c16="http://schemas.microsoft.com/office/drawing/2014/chart" uri="{C3380CC4-5D6E-409C-BE32-E72D297353CC}">
              <c16:uniqueId val="{00000009-A441-438F-AEF0-E253DF9A51B5}"/>
            </c:ext>
          </c:extLst>
        </c:ser>
        <c:ser>
          <c:idx val="10"/>
          <c:order val="10"/>
          <c:tx>
            <c:strRef>
              <c:f>Sheet1!$L$1</c:f>
              <c:strCache>
                <c:ptCount val="1"/>
                <c:pt idx="0">
                  <c:v>andybaraghani</c:v>
                </c:pt>
              </c:strCache>
            </c:strRef>
          </c:tx>
          <c:spPr>
            <a:ln w="28575" cap="rnd">
              <a:solidFill>
                <a:schemeClr val="accent5">
                  <a:lumMod val="60000"/>
                </a:schemeClr>
              </a:solidFill>
              <a:round/>
            </a:ln>
            <a:effectLst/>
          </c:spPr>
          <c:marker>
            <c:symbol val="none"/>
          </c:marker>
          <c:cat>
            <c:numRef>
              <c:f>Sheet1!$A$2:$A$1556</c:f>
              <c:numCache>
                <c:formatCode>m/d/yyyy</c:formatCode>
                <c:ptCount val="155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pt idx="912">
                  <c:v>44378</c:v>
                </c:pt>
                <c:pt idx="913">
                  <c:v>44379</c:v>
                </c:pt>
                <c:pt idx="914">
                  <c:v>44380</c:v>
                </c:pt>
                <c:pt idx="915">
                  <c:v>44381</c:v>
                </c:pt>
                <c:pt idx="916">
                  <c:v>44382</c:v>
                </c:pt>
                <c:pt idx="917">
                  <c:v>44383</c:v>
                </c:pt>
                <c:pt idx="918">
                  <c:v>44384</c:v>
                </c:pt>
                <c:pt idx="919">
                  <c:v>44385</c:v>
                </c:pt>
                <c:pt idx="920">
                  <c:v>44386</c:v>
                </c:pt>
                <c:pt idx="921">
                  <c:v>44387</c:v>
                </c:pt>
                <c:pt idx="922">
                  <c:v>44388</c:v>
                </c:pt>
                <c:pt idx="923">
                  <c:v>44389</c:v>
                </c:pt>
                <c:pt idx="924">
                  <c:v>44390</c:v>
                </c:pt>
                <c:pt idx="925">
                  <c:v>44391</c:v>
                </c:pt>
                <c:pt idx="926">
                  <c:v>44392</c:v>
                </c:pt>
                <c:pt idx="927">
                  <c:v>44393</c:v>
                </c:pt>
                <c:pt idx="928">
                  <c:v>44394</c:v>
                </c:pt>
                <c:pt idx="929">
                  <c:v>44395</c:v>
                </c:pt>
                <c:pt idx="930">
                  <c:v>44396</c:v>
                </c:pt>
                <c:pt idx="931">
                  <c:v>44397</c:v>
                </c:pt>
                <c:pt idx="932">
                  <c:v>44398</c:v>
                </c:pt>
                <c:pt idx="933">
                  <c:v>44399</c:v>
                </c:pt>
                <c:pt idx="934">
                  <c:v>44400</c:v>
                </c:pt>
                <c:pt idx="935">
                  <c:v>44401</c:v>
                </c:pt>
                <c:pt idx="936">
                  <c:v>44402</c:v>
                </c:pt>
                <c:pt idx="937">
                  <c:v>44403</c:v>
                </c:pt>
                <c:pt idx="938">
                  <c:v>44404</c:v>
                </c:pt>
                <c:pt idx="939">
                  <c:v>44405</c:v>
                </c:pt>
                <c:pt idx="940">
                  <c:v>44406</c:v>
                </c:pt>
                <c:pt idx="941">
                  <c:v>44407</c:v>
                </c:pt>
                <c:pt idx="942">
                  <c:v>44408</c:v>
                </c:pt>
                <c:pt idx="943">
                  <c:v>44409</c:v>
                </c:pt>
                <c:pt idx="944">
                  <c:v>44410</c:v>
                </c:pt>
                <c:pt idx="945">
                  <c:v>44411</c:v>
                </c:pt>
                <c:pt idx="946">
                  <c:v>44412</c:v>
                </c:pt>
                <c:pt idx="947">
                  <c:v>44413</c:v>
                </c:pt>
                <c:pt idx="948">
                  <c:v>44414</c:v>
                </c:pt>
                <c:pt idx="949">
                  <c:v>44415</c:v>
                </c:pt>
                <c:pt idx="950">
                  <c:v>44416</c:v>
                </c:pt>
                <c:pt idx="951">
                  <c:v>44417</c:v>
                </c:pt>
                <c:pt idx="952">
                  <c:v>44418</c:v>
                </c:pt>
                <c:pt idx="953">
                  <c:v>44419</c:v>
                </c:pt>
                <c:pt idx="954">
                  <c:v>44420</c:v>
                </c:pt>
                <c:pt idx="955">
                  <c:v>44421</c:v>
                </c:pt>
                <c:pt idx="956">
                  <c:v>44422</c:v>
                </c:pt>
                <c:pt idx="957">
                  <c:v>44423</c:v>
                </c:pt>
                <c:pt idx="958">
                  <c:v>44424</c:v>
                </c:pt>
                <c:pt idx="959">
                  <c:v>44425</c:v>
                </c:pt>
                <c:pt idx="960">
                  <c:v>44426</c:v>
                </c:pt>
                <c:pt idx="961">
                  <c:v>44427</c:v>
                </c:pt>
                <c:pt idx="962">
                  <c:v>44428</c:v>
                </c:pt>
                <c:pt idx="963">
                  <c:v>44429</c:v>
                </c:pt>
                <c:pt idx="964">
                  <c:v>44430</c:v>
                </c:pt>
                <c:pt idx="965">
                  <c:v>44431</c:v>
                </c:pt>
                <c:pt idx="966">
                  <c:v>44432</c:v>
                </c:pt>
                <c:pt idx="967">
                  <c:v>44433</c:v>
                </c:pt>
                <c:pt idx="968">
                  <c:v>44434</c:v>
                </c:pt>
                <c:pt idx="969">
                  <c:v>44435</c:v>
                </c:pt>
                <c:pt idx="970">
                  <c:v>44436</c:v>
                </c:pt>
                <c:pt idx="971">
                  <c:v>44437</c:v>
                </c:pt>
                <c:pt idx="972">
                  <c:v>44438</c:v>
                </c:pt>
                <c:pt idx="973">
                  <c:v>44439</c:v>
                </c:pt>
                <c:pt idx="974">
                  <c:v>44440</c:v>
                </c:pt>
                <c:pt idx="975">
                  <c:v>44441</c:v>
                </c:pt>
                <c:pt idx="976">
                  <c:v>44442</c:v>
                </c:pt>
                <c:pt idx="977">
                  <c:v>44443</c:v>
                </c:pt>
                <c:pt idx="978">
                  <c:v>44444</c:v>
                </c:pt>
                <c:pt idx="979">
                  <c:v>44445</c:v>
                </c:pt>
                <c:pt idx="980">
                  <c:v>44446</c:v>
                </c:pt>
                <c:pt idx="981">
                  <c:v>44447</c:v>
                </c:pt>
                <c:pt idx="982">
                  <c:v>44448</c:v>
                </c:pt>
                <c:pt idx="983">
                  <c:v>44449</c:v>
                </c:pt>
                <c:pt idx="984">
                  <c:v>44450</c:v>
                </c:pt>
                <c:pt idx="985">
                  <c:v>44451</c:v>
                </c:pt>
                <c:pt idx="986">
                  <c:v>44452</c:v>
                </c:pt>
                <c:pt idx="987">
                  <c:v>44453</c:v>
                </c:pt>
                <c:pt idx="988">
                  <c:v>44454</c:v>
                </c:pt>
                <c:pt idx="989">
                  <c:v>44455</c:v>
                </c:pt>
                <c:pt idx="990">
                  <c:v>44456</c:v>
                </c:pt>
                <c:pt idx="991">
                  <c:v>44457</c:v>
                </c:pt>
                <c:pt idx="992">
                  <c:v>44458</c:v>
                </c:pt>
                <c:pt idx="993">
                  <c:v>44459</c:v>
                </c:pt>
                <c:pt idx="994">
                  <c:v>44460</c:v>
                </c:pt>
                <c:pt idx="995">
                  <c:v>44461</c:v>
                </c:pt>
                <c:pt idx="996">
                  <c:v>44462</c:v>
                </c:pt>
                <c:pt idx="997">
                  <c:v>44463</c:v>
                </c:pt>
                <c:pt idx="998">
                  <c:v>44464</c:v>
                </c:pt>
                <c:pt idx="999">
                  <c:v>44465</c:v>
                </c:pt>
                <c:pt idx="1000">
                  <c:v>44466</c:v>
                </c:pt>
                <c:pt idx="1001">
                  <c:v>44467</c:v>
                </c:pt>
                <c:pt idx="1002">
                  <c:v>44468</c:v>
                </c:pt>
                <c:pt idx="1003">
                  <c:v>44469</c:v>
                </c:pt>
                <c:pt idx="1004">
                  <c:v>44470</c:v>
                </c:pt>
                <c:pt idx="1005">
                  <c:v>44471</c:v>
                </c:pt>
                <c:pt idx="1006">
                  <c:v>44472</c:v>
                </c:pt>
                <c:pt idx="1007">
                  <c:v>44473</c:v>
                </c:pt>
                <c:pt idx="1008">
                  <c:v>44474</c:v>
                </c:pt>
                <c:pt idx="1009">
                  <c:v>44475</c:v>
                </c:pt>
                <c:pt idx="1010">
                  <c:v>44476</c:v>
                </c:pt>
                <c:pt idx="1011">
                  <c:v>44477</c:v>
                </c:pt>
                <c:pt idx="1012">
                  <c:v>44478</c:v>
                </c:pt>
                <c:pt idx="1013">
                  <c:v>44479</c:v>
                </c:pt>
                <c:pt idx="1014">
                  <c:v>44480</c:v>
                </c:pt>
                <c:pt idx="1015">
                  <c:v>44481</c:v>
                </c:pt>
                <c:pt idx="1016">
                  <c:v>44482</c:v>
                </c:pt>
                <c:pt idx="1017">
                  <c:v>44483</c:v>
                </c:pt>
                <c:pt idx="1018">
                  <c:v>44484</c:v>
                </c:pt>
                <c:pt idx="1019">
                  <c:v>44485</c:v>
                </c:pt>
                <c:pt idx="1020">
                  <c:v>44486</c:v>
                </c:pt>
                <c:pt idx="1021">
                  <c:v>44487</c:v>
                </c:pt>
                <c:pt idx="1022">
                  <c:v>44488</c:v>
                </c:pt>
                <c:pt idx="1023">
                  <c:v>44489</c:v>
                </c:pt>
                <c:pt idx="1024">
                  <c:v>44490</c:v>
                </c:pt>
                <c:pt idx="1025">
                  <c:v>44491</c:v>
                </c:pt>
                <c:pt idx="1026">
                  <c:v>44492</c:v>
                </c:pt>
                <c:pt idx="1027">
                  <c:v>44493</c:v>
                </c:pt>
                <c:pt idx="1028">
                  <c:v>44494</c:v>
                </c:pt>
                <c:pt idx="1029">
                  <c:v>44495</c:v>
                </c:pt>
                <c:pt idx="1030">
                  <c:v>44496</c:v>
                </c:pt>
                <c:pt idx="1031">
                  <c:v>44497</c:v>
                </c:pt>
                <c:pt idx="1032">
                  <c:v>44498</c:v>
                </c:pt>
                <c:pt idx="1033">
                  <c:v>44499</c:v>
                </c:pt>
                <c:pt idx="1034">
                  <c:v>44500</c:v>
                </c:pt>
                <c:pt idx="1035">
                  <c:v>44501</c:v>
                </c:pt>
                <c:pt idx="1036">
                  <c:v>44502</c:v>
                </c:pt>
                <c:pt idx="1037">
                  <c:v>44503</c:v>
                </c:pt>
                <c:pt idx="1038">
                  <c:v>44504</c:v>
                </c:pt>
                <c:pt idx="1039">
                  <c:v>44505</c:v>
                </c:pt>
                <c:pt idx="1040">
                  <c:v>44506</c:v>
                </c:pt>
                <c:pt idx="1041">
                  <c:v>44507</c:v>
                </c:pt>
                <c:pt idx="1042">
                  <c:v>44508</c:v>
                </c:pt>
                <c:pt idx="1043">
                  <c:v>44509</c:v>
                </c:pt>
                <c:pt idx="1044">
                  <c:v>44510</c:v>
                </c:pt>
                <c:pt idx="1045">
                  <c:v>44511</c:v>
                </c:pt>
                <c:pt idx="1046">
                  <c:v>44512</c:v>
                </c:pt>
                <c:pt idx="1047">
                  <c:v>44513</c:v>
                </c:pt>
                <c:pt idx="1048">
                  <c:v>44514</c:v>
                </c:pt>
                <c:pt idx="1049">
                  <c:v>44515</c:v>
                </c:pt>
                <c:pt idx="1050">
                  <c:v>44516</c:v>
                </c:pt>
                <c:pt idx="1051">
                  <c:v>44517</c:v>
                </c:pt>
                <c:pt idx="1052">
                  <c:v>44518</c:v>
                </c:pt>
                <c:pt idx="1053">
                  <c:v>44519</c:v>
                </c:pt>
                <c:pt idx="1054">
                  <c:v>44520</c:v>
                </c:pt>
                <c:pt idx="1055">
                  <c:v>44521</c:v>
                </c:pt>
                <c:pt idx="1056">
                  <c:v>44522</c:v>
                </c:pt>
                <c:pt idx="1057">
                  <c:v>44523</c:v>
                </c:pt>
                <c:pt idx="1058">
                  <c:v>44524</c:v>
                </c:pt>
                <c:pt idx="1059">
                  <c:v>44525</c:v>
                </c:pt>
                <c:pt idx="1060">
                  <c:v>44526</c:v>
                </c:pt>
                <c:pt idx="1061">
                  <c:v>44527</c:v>
                </c:pt>
                <c:pt idx="1062">
                  <c:v>44528</c:v>
                </c:pt>
                <c:pt idx="1063">
                  <c:v>44529</c:v>
                </c:pt>
                <c:pt idx="1064">
                  <c:v>44530</c:v>
                </c:pt>
                <c:pt idx="1065">
                  <c:v>44531</c:v>
                </c:pt>
                <c:pt idx="1066">
                  <c:v>44532</c:v>
                </c:pt>
                <c:pt idx="1067">
                  <c:v>44533</c:v>
                </c:pt>
                <c:pt idx="1068">
                  <c:v>44534</c:v>
                </c:pt>
                <c:pt idx="1069">
                  <c:v>44535</c:v>
                </c:pt>
                <c:pt idx="1070">
                  <c:v>44536</c:v>
                </c:pt>
                <c:pt idx="1071">
                  <c:v>44537</c:v>
                </c:pt>
                <c:pt idx="1072">
                  <c:v>44538</c:v>
                </c:pt>
                <c:pt idx="1073">
                  <c:v>44539</c:v>
                </c:pt>
                <c:pt idx="1074">
                  <c:v>44540</c:v>
                </c:pt>
                <c:pt idx="1075">
                  <c:v>44541</c:v>
                </c:pt>
                <c:pt idx="1076">
                  <c:v>44542</c:v>
                </c:pt>
                <c:pt idx="1077">
                  <c:v>44543</c:v>
                </c:pt>
                <c:pt idx="1078">
                  <c:v>44544</c:v>
                </c:pt>
                <c:pt idx="1079">
                  <c:v>44545</c:v>
                </c:pt>
                <c:pt idx="1080">
                  <c:v>44546</c:v>
                </c:pt>
                <c:pt idx="1081">
                  <c:v>44547</c:v>
                </c:pt>
                <c:pt idx="1082">
                  <c:v>44548</c:v>
                </c:pt>
                <c:pt idx="1083">
                  <c:v>44549</c:v>
                </c:pt>
                <c:pt idx="1084">
                  <c:v>44550</c:v>
                </c:pt>
                <c:pt idx="1085">
                  <c:v>44551</c:v>
                </c:pt>
                <c:pt idx="1086">
                  <c:v>44552</c:v>
                </c:pt>
                <c:pt idx="1087">
                  <c:v>44553</c:v>
                </c:pt>
                <c:pt idx="1088">
                  <c:v>44554</c:v>
                </c:pt>
                <c:pt idx="1089">
                  <c:v>44555</c:v>
                </c:pt>
                <c:pt idx="1090">
                  <c:v>44556</c:v>
                </c:pt>
                <c:pt idx="1091">
                  <c:v>44557</c:v>
                </c:pt>
                <c:pt idx="1092">
                  <c:v>44558</c:v>
                </c:pt>
                <c:pt idx="1093">
                  <c:v>44559</c:v>
                </c:pt>
                <c:pt idx="1094">
                  <c:v>44560</c:v>
                </c:pt>
                <c:pt idx="1095">
                  <c:v>44561</c:v>
                </c:pt>
                <c:pt idx="1096">
                  <c:v>44562</c:v>
                </c:pt>
                <c:pt idx="1097">
                  <c:v>44563</c:v>
                </c:pt>
                <c:pt idx="1098">
                  <c:v>44564</c:v>
                </c:pt>
                <c:pt idx="1099">
                  <c:v>44565</c:v>
                </c:pt>
                <c:pt idx="1100">
                  <c:v>44566</c:v>
                </c:pt>
                <c:pt idx="1101">
                  <c:v>44567</c:v>
                </c:pt>
                <c:pt idx="1102">
                  <c:v>44568</c:v>
                </c:pt>
                <c:pt idx="1103">
                  <c:v>44569</c:v>
                </c:pt>
                <c:pt idx="1104">
                  <c:v>44570</c:v>
                </c:pt>
                <c:pt idx="1105">
                  <c:v>44571</c:v>
                </c:pt>
                <c:pt idx="1106">
                  <c:v>44572</c:v>
                </c:pt>
                <c:pt idx="1107">
                  <c:v>44573</c:v>
                </c:pt>
                <c:pt idx="1108">
                  <c:v>44574</c:v>
                </c:pt>
                <c:pt idx="1109">
                  <c:v>44575</c:v>
                </c:pt>
                <c:pt idx="1110">
                  <c:v>44576</c:v>
                </c:pt>
                <c:pt idx="1111">
                  <c:v>44577</c:v>
                </c:pt>
                <c:pt idx="1112">
                  <c:v>44578</c:v>
                </c:pt>
                <c:pt idx="1113">
                  <c:v>44579</c:v>
                </c:pt>
                <c:pt idx="1114">
                  <c:v>44580</c:v>
                </c:pt>
                <c:pt idx="1115">
                  <c:v>44581</c:v>
                </c:pt>
                <c:pt idx="1116">
                  <c:v>44582</c:v>
                </c:pt>
                <c:pt idx="1117">
                  <c:v>44583</c:v>
                </c:pt>
                <c:pt idx="1118">
                  <c:v>44584</c:v>
                </c:pt>
                <c:pt idx="1119">
                  <c:v>44585</c:v>
                </c:pt>
                <c:pt idx="1120">
                  <c:v>44586</c:v>
                </c:pt>
                <c:pt idx="1121">
                  <c:v>44587</c:v>
                </c:pt>
                <c:pt idx="1122">
                  <c:v>44588</c:v>
                </c:pt>
                <c:pt idx="1123">
                  <c:v>44589</c:v>
                </c:pt>
                <c:pt idx="1124">
                  <c:v>44590</c:v>
                </c:pt>
                <c:pt idx="1125">
                  <c:v>44591</c:v>
                </c:pt>
                <c:pt idx="1126">
                  <c:v>44592</c:v>
                </c:pt>
                <c:pt idx="1127">
                  <c:v>44593</c:v>
                </c:pt>
                <c:pt idx="1128">
                  <c:v>44594</c:v>
                </c:pt>
                <c:pt idx="1129">
                  <c:v>44595</c:v>
                </c:pt>
                <c:pt idx="1130">
                  <c:v>44596</c:v>
                </c:pt>
                <c:pt idx="1131">
                  <c:v>44597</c:v>
                </c:pt>
                <c:pt idx="1132">
                  <c:v>44598</c:v>
                </c:pt>
                <c:pt idx="1133">
                  <c:v>44599</c:v>
                </c:pt>
                <c:pt idx="1134">
                  <c:v>44600</c:v>
                </c:pt>
                <c:pt idx="1135">
                  <c:v>44601</c:v>
                </c:pt>
                <c:pt idx="1136">
                  <c:v>44602</c:v>
                </c:pt>
                <c:pt idx="1137">
                  <c:v>44603</c:v>
                </c:pt>
                <c:pt idx="1138">
                  <c:v>44604</c:v>
                </c:pt>
                <c:pt idx="1139">
                  <c:v>44605</c:v>
                </c:pt>
                <c:pt idx="1140">
                  <c:v>44606</c:v>
                </c:pt>
                <c:pt idx="1141">
                  <c:v>44607</c:v>
                </c:pt>
                <c:pt idx="1142">
                  <c:v>44608</c:v>
                </c:pt>
                <c:pt idx="1143">
                  <c:v>44609</c:v>
                </c:pt>
                <c:pt idx="1144">
                  <c:v>44610</c:v>
                </c:pt>
                <c:pt idx="1145">
                  <c:v>44611</c:v>
                </c:pt>
                <c:pt idx="1146">
                  <c:v>44612</c:v>
                </c:pt>
                <c:pt idx="1147">
                  <c:v>44613</c:v>
                </c:pt>
                <c:pt idx="1148">
                  <c:v>44614</c:v>
                </c:pt>
                <c:pt idx="1149">
                  <c:v>44615</c:v>
                </c:pt>
                <c:pt idx="1150">
                  <c:v>44616</c:v>
                </c:pt>
                <c:pt idx="1151">
                  <c:v>44617</c:v>
                </c:pt>
                <c:pt idx="1152">
                  <c:v>44618</c:v>
                </c:pt>
                <c:pt idx="1153">
                  <c:v>44619</c:v>
                </c:pt>
                <c:pt idx="1154">
                  <c:v>44620</c:v>
                </c:pt>
                <c:pt idx="1155">
                  <c:v>44621</c:v>
                </c:pt>
                <c:pt idx="1156">
                  <c:v>44622</c:v>
                </c:pt>
                <c:pt idx="1157">
                  <c:v>44623</c:v>
                </c:pt>
                <c:pt idx="1158">
                  <c:v>44624</c:v>
                </c:pt>
                <c:pt idx="1159">
                  <c:v>44625</c:v>
                </c:pt>
                <c:pt idx="1160">
                  <c:v>44626</c:v>
                </c:pt>
                <c:pt idx="1161">
                  <c:v>44627</c:v>
                </c:pt>
                <c:pt idx="1162">
                  <c:v>44628</c:v>
                </c:pt>
                <c:pt idx="1163">
                  <c:v>44629</c:v>
                </c:pt>
                <c:pt idx="1164">
                  <c:v>44630</c:v>
                </c:pt>
                <c:pt idx="1165">
                  <c:v>44631</c:v>
                </c:pt>
                <c:pt idx="1166">
                  <c:v>44632</c:v>
                </c:pt>
                <c:pt idx="1167">
                  <c:v>44633</c:v>
                </c:pt>
                <c:pt idx="1168">
                  <c:v>44634</c:v>
                </c:pt>
                <c:pt idx="1169">
                  <c:v>44635</c:v>
                </c:pt>
                <c:pt idx="1170">
                  <c:v>44636</c:v>
                </c:pt>
                <c:pt idx="1171">
                  <c:v>44637</c:v>
                </c:pt>
                <c:pt idx="1172">
                  <c:v>44638</c:v>
                </c:pt>
                <c:pt idx="1173">
                  <c:v>44639</c:v>
                </c:pt>
                <c:pt idx="1174">
                  <c:v>44640</c:v>
                </c:pt>
                <c:pt idx="1175">
                  <c:v>44641</c:v>
                </c:pt>
                <c:pt idx="1176">
                  <c:v>44642</c:v>
                </c:pt>
                <c:pt idx="1177">
                  <c:v>44643</c:v>
                </c:pt>
                <c:pt idx="1178">
                  <c:v>44644</c:v>
                </c:pt>
                <c:pt idx="1179">
                  <c:v>44645</c:v>
                </c:pt>
                <c:pt idx="1180">
                  <c:v>44646</c:v>
                </c:pt>
                <c:pt idx="1181">
                  <c:v>44647</c:v>
                </c:pt>
                <c:pt idx="1182">
                  <c:v>44648</c:v>
                </c:pt>
                <c:pt idx="1183">
                  <c:v>44649</c:v>
                </c:pt>
                <c:pt idx="1184">
                  <c:v>44650</c:v>
                </c:pt>
                <c:pt idx="1185">
                  <c:v>44651</c:v>
                </c:pt>
                <c:pt idx="1186">
                  <c:v>44652</c:v>
                </c:pt>
                <c:pt idx="1187">
                  <c:v>44653</c:v>
                </c:pt>
                <c:pt idx="1188">
                  <c:v>44654</c:v>
                </c:pt>
                <c:pt idx="1189">
                  <c:v>44655</c:v>
                </c:pt>
                <c:pt idx="1190">
                  <c:v>44656</c:v>
                </c:pt>
                <c:pt idx="1191">
                  <c:v>44657</c:v>
                </c:pt>
                <c:pt idx="1192">
                  <c:v>44658</c:v>
                </c:pt>
                <c:pt idx="1193">
                  <c:v>44659</c:v>
                </c:pt>
                <c:pt idx="1194">
                  <c:v>44660</c:v>
                </c:pt>
                <c:pt idx="1195">
                  <c:v>44661</c:v>
                </c:pt>
                <c:pt idx="1196">
                  <c:v>44662</c:v>
                </c:pt>
                <c:pt idx="1197">
                  <c:v>44663</c:v>
                </c:pt>
                <c:pt idx="1198">
                  <c:v>44664</c:v>
                </c:pt>
                <c:pt idx="1199">
                  <c:v>44665</c:v>
                </c:pt>
                <c:pt idx="1200">
                  <c:v>44666</c:v>
                </c:pt>
                <c:pt idx="1201">
                  <c:v>44667</c:v>
                </c:pt>
                <c:pt idx="1202">
                  <c:v>44668</c:v>
                </c:pt>
                <c:pt idx="1203">
                  <c:v>44669</c:v>
                </c:pt>
                <c:pt idx="1204">
                  <c:v>44670</c:v>
                </c:pt>
                <c:pt idx="1205">
                  <c:v>44671</c:v>
                </c:pt>
                <c:pt idx="1206">
                  <c:v>44672</c:v>
                </c:pt>
                <c:pt idx="1207">
                  <c:v>44673</c:v>
                </c:pt>
                <c:pt idx="1208">
                  <c:v>44674</c:v>
                </c:pt>
                <c:pt idx="1209">
                  <c:v>44675</c:v>
                </c:pt>
                <c:pt idx="1210">
                  <c:v>44676</c:v>
                </c:pt>
                <c:pt idx="1211">
                  <c:v>44677</c:v>
                </c:pt>
                <c:pt idx="1212">
                  <c:v>44678</c:v>
                </c:pt>
                <c:pt idx="1213">
                  <c:v>44679</c:v>
                </c:pt>
                <c:pt idx="1214">
                  <c:v>44680</c:v>
                </c:pt>
                <c:pt idx="1215">
                  <c:v>44681</c:v>
                </c:pt>
                <c:pt idx="1216">
                  <c:v>44682</c:v>
                </c:pt>
                <c:pt idx="1217">
                  <c:v>44683</c:v>
                </c:pt>
                <c:pt idx="1218">
                  <c:v>44684</c:v>
                </c:pt>
                <c:pt idx="1219">
                  <c:v>44685</c:v>
                </c:pt>
                <c:pt idx="1220">
                  <c:v>44686</c:v>
                </c:pt>
                <c:pt idx="1221">
                  <c:v>44687</c:v>
                </c:pt>
                <c:pt idx="1222">
                  <c:v>44688</c:v>
                </c:pt>
                <c:pt idx="1223">
                  <c:v>44689</c:v>
                </c:pt>
                <c:pt idx="1224">
                  <c:v>44690</c:v>
                </c:pt>
                <c:pt idx="1225">
                  <c:v>44691</c:v>
                </c:pt>
                <c:pt idx="1226">
                  <c:v>44692</c:v>
                </c:pt>
                <c:pt idx="1227">
                  <c:v>44693</c:v>
                </c:pt>
                <c:pt idx="1228">
                  <c:v>44694</c:v>
                </c:pt>
                <c:pt idx="1229">
                  <c:v>44695</c:v>
                </c:pt>
                <c:pt idx="1230">
                  <c:v>44696</c:v>
                </c:pt>
                <c:pt idx="1231">
                  <c:v>44697</c:v>
                </c:pt>
                <c:pt idx="1232">
                  <c:v>44698</c:v>
                </c:pt>
                <c:pt idx="1233">
                  <c:v>44699</c:v>
                </c:pt>
                <c:pt idx="1234">
                  <c:v>44700</c:v>
                </c:pt>
                <c:pt idx="1235">
                  <c:v>44701</c:v>
                </c:pt>
                <c:pt idx="1236">
                  <c:v>44702</c:v>
                </c:pt>
                <c:pt idx="1237">
                  <c:v>44703</c:v>
                </c:pt>
                <c:pt idx="1238">
                  <c:v>44704</c:v>
                </c:pt>
                <c:pt idx="1239">
                  <c:v>44705</c:v>
                </c:pt>
                <c:pt idx="1240">
                  <c:v>44706</c:v>
                </c:pt>
                <c:pt idx="1241">
                  <c:v>44707</c:v>
                </c:pt>
                <c:pt idx="1242">
                  <c:v>44708</c:v>
                </c:pt>
                <c:pt idx="1243">
                  <c:v>44709</c:v>
                </c:pt>
                <c:pt idx="1244">
                  <c:v>44710</c:v>
                </c:pt>
                <c:pt idx="1245">
                  <c:v>44711</c:v>
                </c:pt>
                <c:pt idx="1246">
                  <c:v>44712</c:v>
                </c:pt>
                <c:pt idx="1247">
                  <c:v>44713</c:v>
                </c:pt>
                <c:pt idx="1248">
                  <c:v>44714</c:v>
                </c:pt>
                <c:pt idx="1249">
                  <c:v>44715</c:v>
                </c:pt>
                <c:pt idx="1250">
                  <c:v>44716</c:v>
                </c:pt>
                <c:pt idx="1251">
                  <c:v>44717</c:v>
                </c:pt>
                <c:pt idx="1252">
                  <c:v>44718</c:v>
                </c:pt>
                <c:pt idx="1253">
                  <c:v>44719</c:v>
                </c:pt>
                <c:pt idx="1254">
                  <c:v>44720</c:v>
                </c:pt>
                <c:pt idx="1255">
                  <c:v>44721</c:v>
                </c:pt>
                <c:pt idx="1256">
                  <c:v>44722</c:v>
                </c:pt>
                <c:pt idx="1257">
                  <c:v>44723</c:v>
                </c:pt>
                <c:pt idx="1258">
                  <c:v>44724</c:v>
                </c:pt>
                <c:pt idx="1259">
                  <c:v>44725</c:v>
                </c:pt>
                <c:pt idx="1260">
                  <c:v>44726</c:v>
                </c:pt>
                <c:pt idx="1261">
                  <c:v>44727</c:v>
                </c:pt>
                <c:pt idx="1262">
                  <c:v>44728</c:v>
                </c:pt>
                <c:pt idx="1263">
                  <c:v>44729</c:v>
                </c:pt>
                <c:pt idx="1264">
                  <c:v>44730</c:v>
                </c:pt>
                <c:pt idx="1265">
                  <c:v>44731</c:v>
                </c:pt>
                <c:pt idx="1266">
                  <c:v>44732</c:v>
                </c:pt>
                <c:pt idx="1267">
                  <c:v>44733</c:v>
                </c:pt>
                <c:pt idx="1268">
                  <c:v>44734</c:v>
                </c:pt>
                <c:pt idx="1269">
                  <c:v>44735</c:v>
                </c:pt>
                <c:pt idx="1270">
                  <c:v>44736</c:v>
                </c:pt>
                <c:pt idx="1271">
                  <c:v>44737</c:v>
                </c:pt>
                <c:pt idx="1272">
                  <c:v>44738</c:v>
                </c:pt>
                <c:pt idx="1273">
                  <c:v>44739</c:v>
                </c:pt>
                <c:pt idx="1274">
                  <c:v>44740</c:v>
                </c:pt>
                <c:pt idx="1275">
                  <c:v>44741</c:v>
                </c:pt>
                <c:pt idx="1276">
                  <c:v>44742</c:v>
                </c:pt>
                <c:pt idx="1277">
                  <c:v>44743</c:v>
                </c:pt>
                <c:pt idx="1278">
                  <c:v>44744</c:v>
                </c:pt>
                <c:pt idx="1279">
                  <c:v>44745</c:v>
                </c:pt>
                <c:pt idx="1280">
                  <c:v>44746</c:v>
                </c:pt>
                <c:pt idx="1281">
                  <c:v>44747</c:v>
                </c:pt>
                <c:pt idx="1282">
                  <c:v>44748</c:v>
                </c:pt>
                <c:pt idx="1283">
                  <c:v>44749</c:v>
                </c:pt>
                <c:pt idx="1284">
                  <c:v>44750</c:v>
                </c:pt>
                <c:pt idx="1285">
                  <c:v>44751</c:v>
                </c:pt>
                <c:pt idx="1286">
                  <c:v>44752</c:v>
                </c:pt>
                <c:pt idx="1287">
                  <c:v>44753</c:v>
                </c:pt>
                <c:pt idx="1288">
                  <c:v>44754</c:v>
                </c:pt>
                <c:pt idx="1289">
                  <c:v>44755</c:v>
                </c:pt>
                <c:pt idx="1290">
                  <c:v>44756</c:v>
                </c:pt>
                <c:pt idx="1291">
                  <c:v>44757</c:v>
                </c:pt>
                <c:pt idx="1292">
                  <c:v>44758</c:v>
                </c:pt>
                <c:pt idx="1293">
                  <c:v>44759</c:v>
                </c:pt>
                <c:pt idx="1294">
                  <c:v>44760</c:v>
                </c:pt>
                <c:pt idx="1295">
                  <c:v>44761</c:v>
                </c:pt>
                <c:pt idx="1296">
                  <c:v>44762</c:v>
                </c:pt>
                <c:pt idx="1297">
                  <c:v>44763</c:v>
                </c:pt>
                <c:pt idx="1298">
                  <c:v>44764</c:v>
                </c:pt>
                <c:pt idx="1299">
                  <c:v>44765</c:v>
                </c:pt>
                <c:pt idx="1300">
                  <c:v>44766</c:v>
                </c:pt>
                <c:pt idx="1301">
                  <c:v>44767</c:v>
                </c:pt>
                <c:pt idx="1302">
                  <c:v>44768</c:v>
                </c:pt>
                <c:pt idx="1303">
                  <c:v>44769</c:v>
                </c:pt>
                <c:pt idx="1304">
                  <c:v>44770</c:v>
                </c:pt>
                <c:pt idx="1305">
                  <c:v>44771</c:v>
                </c:pt>
                <c:pt idx="1306">
                  <c:v>44772</c:v>
                </c:pt>
                <c:pt idx="1307">
                  <c:v>44773</c:v>
                </c:pt>
                <c:pt idx="1308">
                  <c:v>44774</c:v>
                </c:pt>
                <c:pt idx="1309">
                  <c:v>44775</c:v>
                </c:pt>
                <c:pt idx="1310">
                  <c:v>44776</c:v>
                </c:pt>
                <c:pt idx="1311">
                  <c:v>44777</c:v>
                </c:pt>
                <c:pt idx="1312">
                  <c:v>44778</c:v>
                </c:pt>
                <c:pt idx="1313">
                  <c:v>44779</c:v>
                </c:pt>
                <c:pt idx="1314">
                  <c:v>44780</c:v>
                </c:pt>
                <c:pt idx="1315">
                  <c:v>44781</c:v>
                </c:pt>
                <c:pt idx="1316">
                  <c:v>44782</c:v>
                </c:pt>
                <c:pt idx="1317">
                  <c:v>44783</c:v>
                </c:pt>
                <c:pt idx="1318">
                  <c:v>44784</c:v>
                </c:pt>
                <c:pt idx="1319">
                  <c:v>44785</c:v>
                </c:pt>
                <c:pt idx="1320">
                  <c:v>44786</c:v>
                </c:pt>
                <c:pt idx="1321">
                  <c:v>44787</c:v>
                </c:pt>
                <c:pt idx="1322">
                  <c:v>44788</c:v>
                </c:pt>
                <c:pt idx="1323">
                  <c:v>44789</c:v>
                </c:pt>
                <c:pt idx="1324">
                  <c:v>44790</c:v>
                </c:pt>
                <c:pt idx="1325">
                  <c:v>44791</c:v>
                </c:pt>
                <c:pt idx="1326">
                  <c:v>44792</c:v>
                </c:pt>
                <c:pt idx="1327">
                  <c:v>44793</c:v>
                </c:pt>
                <c:pt idx="1328">
                  <c:v>44794</c:v>
                </c:pt>
                <c:pt idx="1329">
                  <c:v>44795</c:v>
                </c:pt>
                <c:pt idx="1330">
                  <c:v>44796</c:v>
                </c:pt>
                <c:pt idx="1331">
                  <c:v>44797</c:v>
                </c:pt>
                <c:pt idx="1332">
                  <c:v>44798</c:v>
                </c:pt>
                <c:pt idx="1333">
                  <c:v>44799</c:v>
                </c:pt>
                <c:pt idx="1334">
                  <c:v>44800</c:v>
                </c:pt>
                <c:pt idx="1335">
                  <c:v>44801</c:v>
                </c:pt>
                <c:pt idx="1336">
                  <c:v>44802</c:v>
                </c:pt>
                <c:pt idx="1337">
                  <c:v>44803</c:v>
                </c:pt>
                <c:pt idx="1338">
                  <c:v>44804</c:v>
                </c:pt>
                <c:pt idx="1339">
                  <c:v>44805</c:v>
                </c:pt>
                <c:pt idx="1340">
                  <c:v>44806</c:v>
                </c:pt>
                <c:pt idx="1341">
                  <c:v>44807</c:v>
                </c:pt>
                <c:pt idx="1342">
                  <c:v>44808</c:v>
                </c:pt>
                <c:pt idx="1343">
                  <c:v>44809</c:v>
                </c:pt>
                <c:pt idx="1344">
                  <c:v>44810</c:v>
                </c:pt>
                <c:pt idx="1345">
                  <c:v>44811</c:v>
                </c:pt>
                <c:pt idx="1346">
                  <c:v>44812</c:v>
                </c:pt>
                <c:pt idx="1347">
                  <c:v>44813</c:v>
                </c:pt>
                <c:pt idx="1348">
                  <c:v>44814</c:v>
                </c:pt>
                <c:pt idx="1349">
                  <c:v>44815</c:v>
                </c:pt>
                <c:pt idx="1350">
                  <c:v>44816</c:v>
                </c:pt>
                <c:pt idx="1351">
                  <c:v>44817</c:v>
                </c:pt>
                <c:pt idx="1352">
                  <c:v>44818</c:v>
                </c:pt>
                <c:pt idx="1353">
                  <c:v>44819</c:v>
                </c:pt>
                <c:pt idx="1354">
                  <c:v>44820</c:v>
                </c:pt>
                <c:pt idx="1355">
                  <c:v>44821</c:v>
                </c:pt>
                <c:pt idx="1356">
                  <c:v>44822</c:v>
                </c:pt>
                <c:pt idx="1357">
                  <c:v>44823</c:v>
                </c:pt>
                <c:pt idx="1358">
                  <c:v>44824</c:v>
                </c:pt>
                <c:pt idx="1359">
                  <c:v>44825</c:v>
                </c:pt>
                <c:pt idx="1360">
                  <c:v>44826</c:v>
                </c:pt>
                <c:pt idx="1361">
                  <c:v>44827</c:v>
                </c:pt>
                <c:pt idx="1362">
                  <c:v>44828</c:v>
                </c:pt>
                <c:pt idx="1363">
                  <c:v>44829</c:v>
                </c:pt>
                <c:pt idx="1364">
                  <c:v>44830</c:v>
                </c:pt>
                <c:pt idx="1365">
                  <c:v>44831</c:v>
                </c:pt>
                <c:pt idx="1366">
                  <c:v>44832</c:v>
                </c:pt>
                <c:pt idx="1367">
                  <c:v>44833</c:v>
                </c:pt>
                <c:pt idx="1368">
                  <c:v>44834</c:v>
                </c:pt>
                <c:pt idx="1369">
                  <c:v>44835</c:v>
                </c:pt>
                <c:pt idx="1370">
                  <c:v>44836</c:v>
                </c:pt>
                <c:pt idx="1371">
                  <c:v>44837</c:v>
                </c:pt>
                <c:pt idx="1372">
                  <c:v>44838</c:v>
                </c:pt>
                <c:pt idx="1373">
                  <c:v>44839</c:v>
                </c:pt>
                <c:pt idx="1374">
                  <c:v>44840</c:v>
                </c:pt>
                <c:pt idx="1375">
                  <c:v>44841</c:v>
                </c:pt>
                <c:pt idx="1376">
                  <c:v>44842</c:v>
                </c:pt>
                <c:pt idx="1377">
                  <c:v>44843</c:v>
                </c:pt>
                <c:pt idx="1378">
                  <c:v>44844</c:v>
                </c:pt>
                <c:pt idx="1379">
                  <c:v>44845</c:v>
                </c:pt>
                <c:pt idx="1380">
                  <c:v>44846</c:v>
                </c:pt>
                <c:pt idx="1381">
                  <c:v>44847</c:v>
                </c:pt>
                <c:pt idx="1382">
                  <c:v>44848</c:v>
                </c:pt>
                <c:pt idx="1383">
                  <c:v>44849</c:v>
                </c:pt>
                <c:pt idx="1384">
                  <c:v>44850</c:v>
                </c:pt>
                <c:pt idx="1385">
                  <c:v>44851</c:v>
                </c:pt>
                <c:pt idx="1386">
                  <c:v>44852</c:v>
                </c:pt>
                <c:pt idx="1387">
                  <c:v>44853</c:v>
                </c:pt>
                <c:pt idx="1388">
                  <c:v>44854</c:v>
                </c:pt>
                <c:pt idx="1389">
                  <c:v>44855</c:v>
                </c:pt>
                <c:pt idx="1390">
                  <c:v>44856</c:v>
                </c:pt>
                <c:pt idx="1391">
                  <c:v>44857</c:v>
                </c:pt>
                <c:pt idx="1392">
                  <c:v>44858</c:v>
                </c:pt>
                <c:pt idx="1393">
                  <c:v>44859</c:v>
                </c:pt>
                <c:pt idx="1394">
                  <c:v>44860</c:v>
                </c:pt>
                <c:pt idx="1395">
                  <c:v>44861</c:v>
                </c:pt>
                <c:pt idx="1396">
                  <c:v>44862</c:v>
                </c:pt>
                <c:pt idx="1397">
                  <c:v>44863</c:v>
                </c:pt>
                <c:pt idx="1398">
                  <c:v>44864</c:v>
                </c:pt>
                <c:pt idx="1399">
                  <c:v>44865</c:v>
                </c:pt>
                <c:pt idx="1400">
                  <c:v>44866</c:v>
                </c:pt>
                <c:pt idx="1401">
                  <c:v>44867</c:v>
                </c:pt>
                <c:pt idx="1402">
                  <c:v>44868</c:v>
                </c:pt>
                <c:pt idx="1403">
                  <c:v>44869</c:v>
                </c:pt>
                <c:pt idx="1404">
                  <c:v>44870</c:v>
                </c:pt>
                <c:pt idx="1405">
                  <c:v>44871</c:v>
                </c:pt>
                <c:pt idx="1406">
                  <c:v>44872</c:v>
                </c:pt>
                <c:pt idx="1407">
                  <c:v>44873</c:v>
                </c:pt>
                <c:pt idx="1408">
                  <c:v>44874</c:v>
                </c:pt>
                <c:pt idx="1409">
                  <c:v>44875</c:v>
                </c:pt>
                <c:pt idx="1410">
                  <c:v>44876</c:v>
                </c:pt>
                <c:pt idx="1411">
                  <c:v>44877</c:v>
                </c:pt>
                <c:pt idx="1412">
                  <c:v>44878</c:v>
                </c:pt>
                <c:pt idx="1413">
                  <c:v>44879</c:v>
                </c:pt>
                <c:pt idx="1414">
                  <c:v>44880</c:v>
                </c:pt>
                <c:pt idx="1415">
                  <c:v>44881</c:v>
                </c:pt>
                <c:pt idx="1416">
                  <c:v>44882</c:v>
                </c:pt>
                <c:pt idx="1417">
                  <c:v>44883</c:v>
                </c:pt>
                <c:pt idx="1418">
                  <c:v>44884</c:v>
                </c:pt>
                <c:pt idx="1419">
                  <c:v>44885</c:v>
                </c:pt>
                <c:pt idx="1420">
                  <c:v>44886</c:v>
                </c:pt>
                <c:pt idx="1421">
                  <c:v>44887</c:v>
                </c:pt>
                <c:pt idx="1422">
                  <c:v>44888</c:v>
                </c:pt>
                <c:pt idx="1423">
                  <c:v>44889</c:v>
                </c:pt>
                <c:pt idx="1424">
                  <c:v>44890</c:v>
                </c:pt>
                <c:pt idx="1425">
                  <c:v>44891</c:v>
                </c:pt>
                <c:pt idx="1426">
                  <c:v>44892</c:v>
                </c:pt>
                <c:pt idx="1427">
                  <c:v>44893</c:v>
                </c:pt>
                <c:pt idx="1428">
                  <c:v>44894</c:v>
                </c:pt>
                <c:pt idx="1429">
                  <c:v>44895</c:v>
                </c:pt>
                <c:pt idx="1430">
                  <c:v>44896</c:v>
                </c:pt>
                <c:pt idx="1431">
                  <c:v>44897</c:v>
                </c:pt>
                <c:pt idx="1432">
                  <c:v>44898</c:v>
                </c:pt>
                <c:pt idx="1433">
                  <c:v>44899</c:v>
                </c:pt>
                <c:pt idx="1434">
                  <c:v>44900</c:v>
                </c:pt>
                <c:pt idx="1435">
                  <c:v>44901</c:v>
                </c:pt>
                <c:pt idx="1436">
                  <c:v>44902</c:v>
                </c:pt>
                <c:pt idx="1437">
                  <c:v>44903</c:v>
                </c:pt>
                <c:pt idx="1438">
                  <c:v>44904</c:v>
                </c:pt>
                <c:pt idx="1439">
                  <c:v>44905</c:v>
                </c:pt>
                <c:pt idx="1440">
                  <c:v>44906</c:v>
                </c:pt>
                <c:pt idx="1441">
                  <c:v>44907</c:v>
                </c:pt>
                <c:pt idx="1442">
                  <c:v>44908</c:v>
                </c:pt>
                <c:pt idx="1443">
                  <c:v>44909</c:v>
                </c:pt>
                <c:pt idx="1444">
                  <c:v>44910</c:v>
                </c:pt>
                <c:pt idx="1445">
                  <c:v>44911</c:v>
                </c:pt>
                <c:pt idx="1446">
                  <c:v>44912</c:v>
                </c:pt>
                <c:pt idx="1447">
                  <c:v>44913</c:v>
                </c:pt>
                <c:pt idx="1448">
                  <c:v>44914</c:v>
                </c:pt>
                <c:pt idx="1449">
                  <c:v>44915</c:v>
                </c:pt>
                <c:pt idx="1450">
                  <c:v>44916</c:v>
                </c:pt>
                <c:pt idx="1451">
                  <c:v>44917</c:v>
                </c:pt>
                <c:pt idx="1452">
                  <c:v>44918</c:v>
                </c:pt>
                <c:pt idx="1453">
                  <c:v>44919</c:v>
                </c:pt>
                <c:pt idx="1454">
                  <c:v>44920</c:v>
                </c:pt>
                <c:pt idx="1455">
                  <c:v>44921</c:v>
                </c:pt>
                <c:pt idx="1456">
                  <c:v>44922</c:v>
                </c:pt>
                <c:pt idx="1457">
                  <c:v>44923</c:v>
                </c:pt>
                <c:pt idx="1458">
                  <c:v>44924</c:v>
                </c:pt>
                <c:pt idx="1459">
                  <c:v>44925</c:v>
                </c:pt>
                <c:pt idx="1460">
                  <c:v>44926</c:v>
                </c:pt>
                <c:pt idx="1461">
                  <c:v>44927</c:v>
                </c:pt>
                <c:pt idx="1462">
                  <c:v>44928</c:v>
                </c:pt>
                <c:pt idx="1463">
                  <c:v>44929</c:v>
                </c:pt>
                <c:pt idx="1464">
                  <c:v>44930</c:v>
                </c:pt>
                <c:pt idx="1465">
                  <c:v>44931</c:v>
                </c:pt>
                <c:pt idx="1466">
                  <c:v>44932</c:v>
                </c:pt>
                <c:pt idx="1467">
                  <c:v>44933</c:v>
                </c:pt>
                <c:pt idx="1468">
                  <c:v>44934</c:v>
                </c:pt>
                <c:pt idx="1469">
                  <c:v>44935</c:v>
                </c:pt>
                <c:pt idx="1470">
                  <c:v>44936</c:v>
                </c:pt>
                <c:pt idx="1471">
                  <c:v>44937</c:v>
                </c:pt>
                <c:pt idx="1472">
                  <c:v>44938</c:v>
                </c:pt>
                <c:pt idx="1473">
                  <c:v>44939</c:v>
                </c:pt>
                <c:pt idx="1474">
                  <c:v>44940</c:v>
                </c:pt>
                <c:pt idx="1475">
                  <c:v>44941</c:v>
                </c:pt>
                <c:pt idx="1476">
                  <c:v>44942</c:v>
                </c:pt>
                <c:pt idx="1477">
                  <c:v>44943</c:v>
                </c:pt>
                <c:pt idx="1478">
                  <c:v>44944</c:v>
                </c:pt>
                <c:pt idx="1479">
                  <c:v>44945</c:v>
                </c:pt>
                <c:pt idx="1480">
                  <c:v>44946</c:v>
                </c:pt>
                <c:pt idx="1481">
                  <c:v>44947</c:v>
                </c:pt>
                <c:pt idx="1482">
                  <c:v>44948</c:v>
                </c:pt>
                <c:pt idx="1483">
                  <c:v>44949</c:v>
                </c:pt>
                <c:pt idx="1484">
                  <c:v>44950</c:v>
                </c:pt>
                <c:pt idx="1485">
                  <c:v>44951</c:v>
                </c:pt>
                <c:pt idx="1486">
                  <c:v>44952</c:v>
                </c:pt>
                <c:pt idx="1487">
                  <c:v>44953</c:v>
                </c:pt>
                <c:pt idx="1488">
                  <c:v>44954</c:v>
                </c:pt>
                <c:pt idx="1489">
                  <c:v>44955</c:v>
                </c:pt>
                <c:pt idx="1490">
                  <c:v>44956</c:v>
                </c:pt>
                <c:pt idx="1491">
                  <c:v>44957</c:v>
                </c:pt>
                <c:pt idx="1492">
                  <c:v>44958</c:v>
                </c:pt>
                <c:pt idx="1493">
                  <c:v>44959</c:v>
                </c:pt>
                <c:pt idx="1494">
                  <c:v>44960</c:v>
                </c:pt>
                <c:pt idx="1495">
                  <c:v>44961</c:v>
                </c:pt>
                <c:pt idx="1496">
                  <c:v>44962</c:v>
                </c:pt>
                <c:pt idx="1497">
                  <c:v>44963</c:v>
                </c:pt>
                <c:pt idx="1498">
                  <c:v>44964</c:v>
                </c:pt>
                <c:pt idx="1499">
                  <c:v>44965</c:v>
                </c:pt>
                <c:pt idx="1500">
                  <c:v>44966</c:v>
                </c:pt>
                <c:pt idx="1501">
                  <c:v>44967</c:v>
                </c:pt>
                <c:pt idx="1502">
                  <c:v>44968</c:v>
                </c:pt>
                <c:pt idx="1503">
                  <c:v>44969</c:v>
                </c:pt>
                <c:pt idx="1504">
                  <c:v>44970</c:v>
                </c:pt>
                <c:pt idx="1505">
                  <c:v>44971</c:v>
                </c:pt>
                <c:pt idx="1506">
                  <c:v>44972</c:v>
                </c:pt>
                <c:pt idx="1507">
                  <c:v>44973</c:v>
                </c:pt>
                <c:pt idx="1508">
                  <c:v>44974</c:v>
                </c:pt>
                <c:pt idx="1509">
                  <c:v>44975</c:v>
                </c:pt>
                <c:pt idx="1510">
                  <c:v>44976</c:v>
                </c:pt>
                <c:pt idx="1511">
                  <c:v>44977</c:v>
                </c:pt>
                <c:pt idx="1512">
                  <c:v>44978</c:v>
                </c:pt>
                <c:pt idx="1513">
                  <c:v>44979</c:v>
                </c:pt>
                <c:pt idx="1514">
                  <c:v>44980</c:v>
                </c:pt>
                <c:pt idx="1515">
                  <c:v>44981</c:v>
                </c:pt>
                <c:pt idx="1516">
                  <c:v>44982</c:v>
                </c:pt>
                <c:pt idx="1517">
                  <c:v>44983</c:v>
                </c:pt>
                <c:pt idx="1518">
                  <c:v>44984</c:v>
                </c:pt>
                <c:pt idx="1519">
                  <c:v>44985</c:v>
                </c:pt>
                <c:pt idx="1520">
                  <c:v>44986</c:v>
                </c:pt>
                <c:pt idx="1521">
                  <c:v>44987</c:v>
                </c:pt>
                <c:pt idx="1522">
                  <c:v>44988</c:v>
                </c:pt>
                <c:pt idx="1523">
                  <c:v>44989</c:v>
                </c:pt>
                <c:pt idx="1524">
                  <c:v>44990</c:v>
                </c:pt>
                <c:pt idx="1525">
                  <c:v>44991</c:v>
                </c:pt>
                <c:pt idx="1526">
                  <c:v>44992</c:v>
                </c:pt>
                <c:pt idx="1527">
                  <c:v>44993</c:v>
                </c:pt>
                <c:pt idx="1528">
                  <c:v>44994</c:v>
                </c:pt>
                <c:pt idx="1529">
                  <c:v>44995</c:v>
                </c:pt>
                <c:pt idx="1530">
                  <c:v>44996</c:v>
                </c:pt>
                <c:pt idx="1531">
                  <c:v>44997</c:v>
                </c:pt>
                <c:pt idx="1532">
                  <c:v>44998</c:v>
                </c:pt>
                <c:pt idx="1533">
                  <c:v>44999</c:v>
                </c:pt>
                <c:pt idx="1534">
                  <c:v>45000</c:v>
                </c:pt>
                <c:pt idx="1535">
                  <c:v>45001</c:v>
                </c:pt>
                <c:pt idx="1536">
                  <c:v>45002</c:v>
                </c:pt>
                <c:pt idx="1537">
                  <c:v>45003</c:v>
                </c:pt>
                <c:pt idx="1538">
                  <c:v>45004</c:v>
                </c:pt>
                <c:pt idx="1539">
                  <c:v>45005</c:v>
                </c:pt>
                <c:pt idx="1540">
                  <c:v>45006</c:v>
                </c:pt>
                <c:pt idx="1541">
                  <c:v>45007</c:v>
                </c:pt>
                <c:pt idx="1542">
                  <c:v>45008</c:v>
                </c:pt>
                <c:pt idx="1543">
                  <c:v>45009</c:v>
                </c:pt>
                <c:pt idx="1544">
                  <c:v>45010</c:v>
                </c:pt>
                <c:pt idx="1545">
                  <c:v>45011</c:v>
                </c:pt>
                <c:pt idx="1546">
                  <c:v>45012</c:v>
                </c:pt>
                <c:pt idx="1547">
                  <c:v>45013</c:v>
                </c:pt>
                <c:pt idx="1548">
                  <c:v>45014</c:v>
                </c:pt>
                <c:pt idx="1549">
                  <c:v>45015</c:v>
                </c:pt>
                <c:pt idx="1550">
                  <c:v>45016</c:v>
                </c:pt>
                <c:pt idx="1551">
                  <c:v>45017</c:v>
                </c:pt>
                <c:pt idx="1552">
                  <c:v>45018</c:v>
                </c:pt>
                <c:pt idx="1553">
                  <c:v>45019</c:v>
                </c:pt>
                <c:pt idx="1554">
                  <c:v>45020</c:v>
                </c:pt>
              </c:numCache>
            </c:numRef>
          </c:cat>
          <c:val>
            <c:numRef>
              <c:f>Sheet1!$L$2:$L$1556</c:f>
              <c:numCache>
                <c:formatCode>General</c:formatCode>
                <c:ptCount val="1555"/>
                <c:pt idx="837">
                  <c:v>-4.0799554702003003E-3</c:v>
                </c:pt>
                <c:pt idx="838">
                  <c:v>-4.6629964998382498E-3</c:v>
                </c:pt>
                <c:pt idx="839">
                  <c:v>-1.36981909644401E-2</c:v>
                </c:pt>
                <c:pt idx="840">
                  <c:v>-1.3700067625865699E-2</c:v>
                </c:pt>
                <c:pt idx="841">
                  <c:v>-1.4576537022946399E-3</c:v>
                </c:pt>
                <c:pt idx="842">
                  <c:v>-4.0814898604130496E-3</c:v>
                </c:pt>
                <c:pt idx="843">
                  <c:v>-3.4110986069889597E-2</c:v>
                </c:pt>
                <c:pt idx="844">
                  <c:v>9.33268393407625E-3</c:v>
                </c:pt>
                <c:pt idx="845">
                  <c:v>2.3329532563653201E-3</c:v>
                </c:pt>
                <c:pt idx="846">
                  <c:v>-1.16644941546304E-3</c:v>
                </c:pt>
                <c:pt idx="847">
                  <c:v>-8.7484726624810095E-3</c:v>
                </c:pt>
                <c:pt idx="848">
                  <c:v>-1.3123857130774901E-2</c:v>
                </c:pt>
                <c:pt idx="849">
                  <c:v>-9.3337455737628403E-3</c:v>
                </c:pt>
                <c:pt idx="850">
                  <c:v>6.7092558560135299E-3</c:v>
                </c:pt>
                <c:pt idx="851">
                  <c:v>-1.1084113839682899E-2</c:v>
                </c:pt>
                <c:pt idx="852">
                  <c:v>-2.4796160970842598E-2</c:v>
                </c:pt>
                <c:pt idx="853">
                  <c:v>-2.71366461439701E-2</c:v>
                </c:pt>
                <c:pt idx="854">
                  <c:v>-2.74358832165362E-2</c:v>
                </c:pt>
                <c:pt idx="855">
                  <c:v>-1.4305608674454001E-2</c:v>
                </c:pt>
                <c:pt idx="856">
                  <c:v>-3.0367268756168402E-2</c:v>
                </c:pt>
                <c:pt idx="857">
                  <c:v>-2.7163594941145501E-2</c:v>
                </c:pt>
                <c:pt idx="858">
                  <c:v>3.5059323296628198E-3</c:v>
                </c:pt>
                <c:pt idx="859">
                  <c:v>-1.5776142382606499E-2</c:v>
                </c:pt>
                <c:pt idx="860">
                  <c:v>-2.9219688225926602E-4</c:v>
                </c:pt>
                <c:pt idx="861">
                  <c:v>-2.07460392596878E-2</c:v>
                </c:pt>
                <c:pt idx="862">
                  <c:v>-5.1437472783439499E-2</c:v>
                </c:pt>
                <c:pt idx="863">
                  <c:v>-1.52052563401533E-2</c:v>
                </c:pt>
                <c:pt idx="864">
                  <c:v>-1.14056765174668E-2</c:v>
                </c:pt>
                <c:pt idx="865">
                  <c:v>1.1991950768654801E-2</c:v>
                </c:pt>
                <c:pt idx="866">
                  <c:v>-5.8490306693923097E-3</c:v>
                </c:pt>
                <c:pt idx="867">
                  <c:v>-1.7548118403004201E-2</c:v>
                </c:pt>
                <c:pt idx="868">
                  <c:v>-1.7258678336263399E-2</c:v>
                </c:pt>
                <c:pt idx="869">
                  <c:v>-4.8274126823445403E-2</c:v>
                </c:pt>
                <c:pt idx="870">
                  <c:v>-9.6594883983690105E-3</c:v>
                </c:pt>
                <c:pt idx="871">
                  <c:v>-2.0491803278688499E-2</c:v>
                </c:pt>
                <c:pt idx="872">
                  <c:v>-1.72752027640324E-2</c:v>
                </c:pt>
                <c:pt idx="873">
                  <c:v>5.8570127477882497E-3</c:v>
                </c:pt>
                <c:pt idx="874">
                  <c:v>-3.2211683470428201E-2</c:v>
                </c:pt>
                <c:pt idx="875">
                  <c:v>-2.6363505877597202E-3</c:v>
                </c:pt>
                <c:pt idx="876">
                  <c:v>1.43538427287534E-2</c:v>
                </c:pt>
                <c:pt idx="877">
                  <c:v>-6.5022362420589203E-2</c:v>
                </c:pt>
                <c:pt idx="878">
                  <c:v>-1.2309531974009301E-2</c:v>
                </c:pt>
                <c:pt idx="879">
                  <c:v>-1.7587210580465901E-3</c:v>
                </c:pt>
                <c:pt idx="880">
                  <c:v>-2.0518773211862201E-3</c:v>
                </c:pt>
                <c:pt idx="881">
                  <c:v>-1.40703046220951E-2</c:v>
                </c:pt>
                <c:pt idx="882">
                  <c:v>-1.17269038628421E-2</c:v>
                </c:pt>
                <c:pt idx="883">
                  <c:v>-1.0262244323512901E-2</c:v>
                </c:pt>
                <c:pt idx="884">
                  <c:v>-2.1992780503253501E-2</c:v>
                </c:pt>
                <c:pt idx="885">
                  <c:v>-1.9357904184240299E-2</c:v>
                </c:pt>
                <c:pt idx="886">
                  <c:v>-2.2001877493546099E-2</c:v>
                </c:pt>
                <c:pt idx="887">
                  <c:v>-7.7757075160282296E-2</c:v>
                </c:pt>
                <c:pt idx="888">
                  <c:v>-2.7309567158043099E-2</c:v>
                </c:pt>
                <c:pt idx="889">
                  <c:v>-1.5274036781055499E-2</c:v>
                </c:pt>
                <c:pt idx="890">
                  <c:v>3.14340692430852E-2</c:v>
                </c:pt>
                <c:pt idx="891">
                  <c:v>-4.1115764371428103E-3</c:v>
                </c:pt>
                <c:pt idx="892">
                  <c:v>-1.5565893658513699E-2</c:v>
                </c:pt>
                <c:pt idx="893">
                  <c:v>-1.02809640606871E-2</c:v>
                </c:pt>
                <c:pt idx="894">
                  <c:v>-2.7027027027027001E-2</c:v>
                </c:pt>
                <c:pt idx="895">
                  <c:v>-1.1460206636341201E-2</c:v>
                </c:pt>
                <c:pt idx="896">
                  <c:v>-1.8808648451666202E-2</c:v>
                </c:pt>
                <c:pt idx="897">
                  <c:v>-1.4109140077306299E-2</c:v>
                </c:pt>
                <c:pt idx="898">
                  <c:v>-1.7050950002498799E-2</c:v>
                </c:pt>
                <c:pt idx="899">
                  <c:v>1.7641921910973E-3</c:v>
                </c:pt>
                <c:pt idx="900">
                  <c:v>-9.4088590288293299E-3</c:v>
                </c:pt>
                <c:pt idx="901">
                  <c:v>-1.76432707095241E-3</c:v>
                </c:pt>
                <c:pt idx="902">
                  <c:v>-1.47029850000147E-2</c:v>
                </c:pt>
                <c:pt idx="903">
                  <c:v>1.1764117676469101E-3</c:v>
                </c:pt>
                <c:pt idx="904">
                  <c:v>-1.4116775140359E-2</c:v>
                </c:pt>
                <c:pt idx="905">
                  <c:v>-8.2359481488235801E-3</c:v>
                </c:pt>
                <c:pt idx="906">
                  <c:v>-2.0591566282781E-3</c:v>
                </c:pt>
                <c:pt idx="907">
                  <c:v>7.3542822514693898E-3</c:v>
                </c:pt>
                <c:pt idx="908">
                  <c:v>-9.7069386962698907E-3</c:v>
                </c:pt>
                <c:pt idx="909">
                  <c:v>-2.6476039184538001E-3</c:v>
                </c:pt>
                <c:pt idx="910">
                  <c:v>-1.3532556093915901E-2</c:v>
                </c:pt>
                <c:pt idx="911">
                  <c:v>-1.14748069143067E-2</c:v>
                </c:pt>
                <c:pt idx="912">
                  <c:v>-2.64833625631187E-3</c:v>
                </c:pt>
                <c:pt idx="913">
                  <c:v>-4.1197432811401098E-3</c:v>
                </c:pt>
                <c:pt idx="914">
                  <c:v>-7.3569875196063698E-3</c:v>
                </c:pt>
                <c:pt idx="915">
                  <c:v>-1.23606484042992E-2</c:v>
                </c:pt>
                <c:pt idx="916">
                  <c:v>-1.03018137078877E-2</c:v>
                </c:pt>
                <c:pt idx="917">
                  <c:v>-7.9479322129692598E-3</c:v>
                </c:pt>
                <c:pt idx="918">
                  <c:v>-1.14812590525312E-2</c:v>
                </c:pt>
                <c:pt idx="919">
                  <c:v>-8.5383267823757204E-3</c:v>
                </c:pt>
                <c:pt idx="920">
                  <c:v>-5.5945538490530496E-3</c:v>
                </c:pt>
                <c:pt idx="921">
                  <c:v>-8.2450669469989399E-3</c:v>
                </c:pt>
                <c:pt idx="922">
                  <c:v>-1.4724547882757301E-2</c:v>
                </c:pt>
                <c:pt idx="923">
                  <c:v>-9.4250984480986292E-3</c:v>
                </c:pt>
                <c:pt idx="924">
                  <c:v>-1.3844418195689399E-2</c:v>
                </c:pt>
                <c:pt idx="925">
                  <c:v>-1.4140938015555E-2</c:v>
                </c:pt>
                <c:pt idx="926">
                  <c:v>-8.5446916839524798E-3</c:v>
                </c:pt>
                <c:pt idx="927">
                  <c:v>-1.4144146533358101E-2</c:v>
                </c:pt>
                <c:pt idx="928">
                  <c:v>-2.0629798270044099E-2</c:v>
                </c:pt>
                <c:pt idx="929">
                  <c:v>-1.6212471812406998E-2</c:v>
                </c:pt>
                <c:pt idx="930">
                  <c:v>-3.7442141572569899E-2</c:v>
                </c:pt>
                <c:pt idx="931">
                  <c:v>-1.91704786426121E-2</c:v>
                </c:pt>
                <c:pt idx="932">
                  <c:v>-1.5929297517979502E-2</c:v>
                </c:pt>
                <c:pt idx="933">
                  <c:v>-1.53417673716012E-2</c:v>
                </c:pt>
                <c:pt idx="934">
                  <c:v>-8.8523777486632892E-3</c:v>
                </c:pt>
                <c:pt idx="935">
                  <c:v>-1.32797421959382E-2</c:v>
                </c:pt>
                <c:pt idx="936">
                  <c:v>-2.3611566125666698E-3</c:v>
                </c:pt>
                <c:pt idx="937">
                  <c:v>-3.6598791649572499E-2</c:v>
                </c:pt>
                <c:pt idx="938">
                  <c:v>-7.7653276643488797E-2</c:v>
                </c:pt>
                <c:pt idx="939">
                  <c:v>-2.0684234476482E-3</c:v>
                </c:pt>
                <c:pt idx="940">
                  <c:v>-4.5801752286393903E-2</c:v>
                </c:pt>
                <c:pt idx="941">
                  <c:v>-5.9717377165494002E-2</c:v>
                </c:pt>
                <c:pt idx="942">
                  <c:v>-2.33687710392891E-2</c:v>
                </c:pt>
                <c:pt idx="943">
                  <c:v>-2.9587637101713398E-3</c:v>
                </c:pt>
                <c:pt idx="944">
                  <c:v>-1.12436347712364E-2</c:v>
                </c:pt>
                <c:pt idx="945">
                  <c:v>-1.9530614237817798E-2</c:v>
                </c:pt>
                <c:pt idx="946">
                  <c:v>-2.2494191467006101E-2</c:v>
                </c:pt>
                <c:pt idx="947">
                  <c:v>-1.8946738940581201E-2</c:v>
                </c:pt>
                <c:pt idx="948">
                  <c:v>-1.00673624990747E-2</c:v>
                </c:pt>
                <c:pt idx="949">
                  <c:v>-1.6287079016023501E-2</c:v>
                </c:pt>
                <c:pt idx="950">
                  <c:v>-9.7738392825409606E-3</c:v>
                </c:pt>
                <c:pt idx="951">
                  <c:v>-2.2807854195608501E-2</c:v>
                </c:pt>
                <c:pt idx="952">
                  <c:v>-4.2070833061749302E-2</c:v>
                </c:pt>
                <c:pt idx="953">
                  <c:v>-4.8016503450074702E-2</c:v>
                </c:pt>
                <c:pt idx="954">
                  <c:v>-1.8978595702534198E-2</c:v>
                </c:pt>
                <c:pt idx="955">
                  <c:v>-2.8176700538026699E-2</c:v>
                </c:pt>
                <c:pt idx="956">
                  <c:v>-1.7504146109184299E-2</c:v>
                </c:pt>
                <c:pt idx="957">
                  <c:v>-2.0771266809889499E-2</c:v>
                </c:pt>
                <c:pt idx="958">
                  <c:v>-9.4974089881104291E-3</c:v>
                </c:pt>
                <c:pt idx="959">
                  <c:v>-2.87917554659812E-2</c:v>
                </c:pt>
                <c:pt idx="960">
                  <c:v>-1.36577544870177E-2</c:v>
                </c:pt>
                <c:pt idx="961">
                  <c:v>-8.0176030930131006E-3</c:v>
                </c:pt>
                <c:pt idx="962">
                  <c:v>-2.67274865471651E-2</c:v>
                </c:pt>
                <c:pt idx="963">
                  <c:v>-2.6734632042347699E-2</c:v>
                </c:pt>
                <c:pt idx="964">
                  <c:v>-1.75307233354727E-2</c:v>
                </c:pt>
                <c:pt idx="965">
                  <c:v>-1.5750699123012999E-2</c:v>
                </c:pt>
                <c:pt idx="966">
                  <c:v>1.0700273451432599E-2</c:v>
                </c:pt>
                <c:pt idx="967">
                  <c:v>-8.9159405128448992E-3</c:v>
                </c:pt>
                <c:pt idx="968">
                  <c:v>-1.6941797494991799E-2</c:v>
                </c:pt>
                <c:pt idx="969">
                  <c:v>-1.2782819890067699E-2</c:v>
                </c:pt>
                <c:pt idx="970">
                  <c:v>0.15965701985455499</c:v>
                </c:pt>
                <c:pt idx="971">
                  <c:v>3.5917514389268698E-2</c:v>
                </c:pt>
                <c:pt idx="972">
                  <c:v>1.00889010219463E-2</c:v>
                </c:pt>
                <c:pt idx="973">
                  <c:v>-0.134406209388852</c:v>
                </c:pt>
                <c:pt idx="974">
                  <c:v>-1.2478274432906999E-2</c:v>
                </c:pt>
                <c:pt idx="975">
                  <c:v>-2.05025806509124E-2</c:v>
                </c:pt>
                <c:pt idx="976">
                  <c:v>2.6747980527470198E-3</c:v>
                </c:pt>
                <c:pt idx="977">
                  <c:v>-1.42652080491436E-2</c:v>
                </c:pt>
                <c:pt idx="978">
                  <c:v>-4.4585135315885699E-3</c:v>
                </c:pt>
                <c:pt idx="979">
                  <c:v>-1.7834849295523501E-2</c:v>
                </c:pt>
                <c:pt idx="980">
                  <c:v>-1.4865025567844001E-3</c:v>
                </c:pt>
                <c:pt idx="981">
                  <c:v>-2.4379004325786699E-2</c:v>
                </c:pt>
                <c:pt idx="982">
                  <c:v>-2.46823265620493E-2</c:v>
                </c:pt>
                <c:pt idx="983">
                  <c:v>-1.1303132157411E-2</c:v>
                </c:pt>
                <c:pt idx="984">
                  <c:v>7.73459625407554E-3</c:v>
                </c:pt>
                <c:pt idx="985">
                  <c:v>-4.4619219580103401E-3</c:v>
                </c:pt>
                <c:pt idx="986">
                  <c:v>-6.5444442130752102E-3</c:v>
                </c:pt>
                <c:pt idx="987">
                  <c:v>-6.8423667449076398E-3</c:v>
                </c:pt>
                <c:pt idx="988">
                  <c:v>-3.2726601967166301E-3</c:v>
                </c:pt>
                <c:pt idx="989">
                  <c:v>1.7256409417239198E-2</c:v>
                </c:pt>
                <c:pt idx="990">
                  <c:v>-9.2216619814674307E-3</c:v>
                </c:pt>
                <c:pt idx="991">
                  <c:v>-1.1602515663396099E-2</c:v>
                </c:pt>
                <c:pt idx="992">
                  <c:v>-7.4383730790401502E-3</c:v>
                </c:pt>
                <c:pt idx="993">
                  <c:v>-1.42827387151486E-2</c:v>
                </c:pt>
                <c:pt idx="994">
                  <c:v>-3.8687943051347799E-3</c:v>
                </c:pt>
                <c:pt idx="995">
                  <c:v>-1.7559053477734201E-2</c:v>
                </c:pt>
                <c:pt idx="996">
                  <c:v>-9.8228903110581904E-3</c:v>
                </c:pt>
                <c:pt idx="997">
                  <c:v>-1.04192404671392E-2</c:v>
                </c:pt>
                <c:pt idx="998">
                  <c:v>-7.1453665275305004E-3</c:v>
                </c:pt>
                <c:pt idx="999">
                  <c:v>-1.6971458175776701E-2</c:v>
                </c:pt>
                <c:pt idx="1000">
                  <c:v>-1.66765435481133E-2</c:v>
                </c:pt>
                <c:pt idx="1001">
                  <c:v>-1.4594409447646299E-2</c:v>
                </c:pt>
                <c:pt idx="1002">
                  <c:v>-9.23454554120395E-3</c:v>
                </c:pt>
                <c:pt idx="1003">
                  <c:v>-5.03478170199455E-2</c:v>
                </c:pt>
                <c:pt idx="1004">
                  <c:v>-2.9806614683930698E-4</c:v>
                </c:pt>
                <c:pt idx="1005">
                  <c:v>-4.1729384938672702E-3</c:v>
                </c:pt>
                <c:pt idx="1006">
                  <c:v>-1.16250994840244E-2</c:v>
                </c:pt>
                <c:pt idx="1007">
                  <c:v>-1.4607592370663201E-2</c:v>
                </c:pt>
                <c:pt idx="1008">
                  <c:v>-1.0733676612213101E-2</c:v>
                </c:pt>
                <c:pt idx="1009">
                  <c:v>-4.1746556654550203E-3</c:v>
                </c:pt>
                <c:pt idx="1010">
                  <c:v>-1.8190330497431E-2</c:v>
                </c:pt>
                <c:pt idx="1011">
                  <c:v>-1.8491896373798802E-2</c:v>
                </c:pt>
                <c:pt idx="1012">
                  <c:v>-9.2476582542807707E-3</c:v>
                </c:pt>
                <c:pt idx="1013">
                  <c:v>-5.9667829194872204E-4</c:v>
                </c:pt>
                <c:pt idx="1014">
                  <c:v>-1.70054327882645E-2</c:v>
                </c:pt>
                <c:pt idx="1015">
                  <c:v>-2.2976158505654501E-2</c:v>
                </c:pt>
                <c:pt idx="1016">
                  <c:v>-1.01476482825105E-2</c:v>
                </c:pt>
                <c:pt idx="1017">
                  <c:v>6.86528226757288E-3</c:v>
                </c:pt>
                <c:pt idx="1018">
                  <c:v>-1.19388017024731E-3</c:v>
                </c:pt>
                <c:pt idx="1019">
                  <c:v>-4.7755776956643703E-3</c:v>
                </c:pt>
                <c:pt idx="1020">
                  <c:v>1.7909271629922799E-3</c:v>
                </c:pt>
                <c:pt idx="1021">
                  <c:v>-8.6559929319340503E-3</c:v>
                </c:pt>
                <c:pt idx="1022">
                  <c:v>-3.2835918913190799E-3</c:v>
                </c:pt>
                <c:pt idx="1023">
                  <c:v>0.166573130977826</c:v>
                </c:pt>
                <c:pt idx="1024">
                  <c:v>5.1855781323574102E-2</c:v>
                </c:pt>
                <c:pt idx="1025">
                  <c:v>-5.6594781365423598E-3</c:v>
                </c:pt>
                <c:pt idx="1026">
                  <c:v>-2.2043425548330199E-2</c:v>
                </c:pt>
                <c:pt idx="1027">
                  <c:v>2.3835984590036001E-3</c:v>
                </c:pt>
                <c:pt idx="1028">
                  <c:v>-3.5753124674125199E-3</c:v>
                </c:pt>
                <c:pt idx="1029">
                  <c:v>-4.4693003757191804E-3</c:v>
                </c:pt>
                <c:pt idx="1030">
                  <c:v>-1.3706467068722999E-2</c:v>
                </c:pt>
                <c:pt idx="1031">
                  <c:v>0.111156805597773</c:v>
                </c:pt>
                <c:pt idx="1032">
                  <c:v>-3.8697962403441101E-3</c:v>
                </c:pt>
                <c:pt idx="1033">
                  <c:v>1.4586719536082799E-2</c:v>
                </c:pt>
                <c:pt idx="1034">
                  <c:v>-8.9293421158373801E-4</c:v>
                </c:pt>
                <c:pt idx="1035">
                  <c:v>5.6553005048099797E-3</c:v>
                </c:pt>
                <c:pt idx="1036">
                  <c:v>-1.87507254744975E-2</c:v>
                </c:pt>
                <c:pt idx="1037">
                  <c:v>-2.5005656041247399E-2</c:v>
                </c:pt>
                <c:pt idx="1038">
                  <c:v>-1.4590281086231499E-2</c:v>
                </c:pt>
                <c:pt idx="1039">
                  <c:v>-1.4890214448868499E-3</c:v>
                </c:pt>
                <c:pt idx="1040">
                  <c:v>-1.7272905957961299E-2</c:v>
                </c:pt>
                <c:pt idx="1041">
                  <c:v>-6.8507839679740699E-3</c:v>
                </c:pt>
                <c:pt idx="1042">
                  <c:v>-9.8300591292950698E-3</c:v>
                </c:pt>
                <c:pt idx="1043">
                  <c:v>-1.251221430444E-2</c:v>
                </c:pt>
                <c:pt idx="1044">
                  <c:v>-2.1154247236540202E-2</c:v>
                </c:pt>
                <c:pt idx="1045">
                  <c:v>-7.7482648356920801E-3</c:v>
                </c:pt>
                <c:pt idx="1046">
                  <c:v>-8.6429650734800995E-3</c:v>
                </c:pt>
                <c:pt idx="1047">
                  <c:v>-5.0670036720873697E-3</c:v>
                </c:pt>
                <c:pt idx="1048">
                  <c:v>-7.3624313311693099E-2</c:v>
                </c:pt>
                <c:pt idx="1049">
                  <c:v>-2.5951557093425601E-2</c:v>
                </c:pt>
                <c:pt idx="1050">
                  <c:v>-2.02892410331998E-2</c:v>
                </c:pt>
                <c:pt idx="1051">
                  <c:v>-1.1937269647999799E-3</c:v>
                </c:pt>
                <c:pt idx="1052">
                  <c:v>-7.1624472888644798E-3</c:v>
                </c:pt>
                <c:pt idx="1053">
                  <c:v>-2.3876534440408601E-3</c:v>
                </c:pt>
                <c:pt idx="1054">
                  <c:v>-2.77571340311417E-2</c:v>
                </c:pt>
                <c:pt idx="1055">
                  <c:v>-2.3883733982970898E-3</c:v>
                </c:pt>
                <c:pt idx="1056">
                  <c:v>-5.9710761073360598E-3</c:v>
                </c:pt>
                <c:pt idx="1057">
                  <c:v>-1.97057277982133E-2</c:v>
                </c:pt>
                <c:pt idx="1058">
                  <c:v>-3.2550722387132601E-2</c:v>
                </c:pt>
                <c:pt idx="1059">
                  <c:v>-2.1807123461178801E-2</c:v>
                </c:pt>
                <c:pt idx="1060">
                  <c:v>-3.28672164455599E-3</c:v>
                </c:pt>
                <c:pt idx="1061">
                  <c:v>-2.8983861666303099E-2</c:v>
                </c:pt>
                <c:pt idx="1062">
                  <c:v>-3.8257833889267498E-2</c:v>
                </c:pt>
                <c:pt idx="1063">
                  <c:v>-1.8239226895982601E-2</c:v>
                </c:pt>
                <c:pt idx="1064">
                  <c:v>-1.8840670727877901E-2</c:v>
                </c:pt>
                <c:pt idx="1065">
                  <c:v>-6.2814070351758797E-3</c:v>
                </c:pt>
                <c:pt idx="1066">
                  <c:v>-9.2731357258023506E-3</c:v>
                </c:pt>
                <c:pt idx="1067">
                  <c:v>-1.4359735302212601E-2</c:v>
                </c:pt>
                <c:pt idx="1068">
                  <c:v>-1.16689605648974E-2</c:v>
                </c:pt>
                <c:pt idx="1069">
                  <c:v>-5.6855416675394496E-3</c:v>
                </c:pt>
                <c:pt idx="1070">
                  <c:v>-2.0947923462272802E-3</c:v>
                </c:pt>
                <c:pt idx="1071">
                  <c:v>-1.0773443461866501E-2</c:v>
                </c:pt>
                <c:pt idx="1072">
                  <c:v>-1.1073898820480099E-2</c:v>
                </c:pt>
                <c:pt idx="1073">
                  <c:v>-1.5565040918097999E-2</c:v>
                </c:pt>
                <c:pt idx="1074">
                  <c:v>5.9874861539382701E-4</c:v>
                </c:pt>
                <c:pt idx="1075">
                  <c:v>-3.1434114096852997E-2</c:v>
                </c:pt>
                <c:pt idx="1076">
                  <c:v>-1.2877065945551E-2</c:v>
                </c:pt>
                <c:pt idx="1077">
                  <c:v>-2.42599226078518E-2</c:v>
                </c:pt>
                <c:pt idx="1078">
                  <c:v>-7.7890252634038601E-3</c:v>
                </c:pt>
                <c:pt idx="1079">
                  <c:v>-1.46804603073309E-2</c:v>
                </c:pt>
                <c:pt idx="1080">
                  <c:v>-1.4682615782913E-2</c:v>
                </c:pt>
                <c:pt idx="1081">
                  <c:v>2.3975137782119901E-3</c:v>
                </c:pt>
                <c:pt idx="1082">
                  <c:v>2.3974562988669E-3</c:v>
                </c:pt>
                <c:pt idx="1083">
                  <c:v>-5.3941473501251096E-3</c:v>
                </c:pt>
                <c:pt idx="1084">
                  <c:v>-7.1925844454367501E-3</c:v>
                </c:pt>
                <c:pt idx="1085">
                  <c:v>-8.3919521179189206E-3</c:v>
                </c:pt>
                <c:pt idx="1086">
                  <c:v>-9.5916073435743706E-3</c:v>
                </c:pt>
                <c:pt idx="1087">
                  <c:v>-1.01920603849601E-2</c:v>
                </c:pt>
                <c:pt idx="1088">
                  <c:v>-2.3983762992454099E-3</c:v>
                </c:pt>
                <c:pt idx="1089">
                  <c:v>-1.1992169113568801E-3</c:v>
                </c:pt>
                <c:pt idx="1090">
                  <c:v>-2.0686739799788301E-2</c:v>
                </c:pt>
                <c:pt idx="1091">
                  <c:v>-2.12907598102424E-2</c:v>
                </c:pt>
                <c:pt idx="1092">
                  <c:v>-3.5392178328589402E-2</c:v>
                </c:pt>
                <c:pt idx="1093">
                  <c:v>-2.4903312140514701E-2</c:v>
                </c:pt>
                <c:pt idx="1094">
                  <c:v>-1.53058468334904E-2</c:v>
                </c:pt>
                <c:pt idx="1095">
                  <c:v>-1.08057810928847E-2</c:v>
                </c:pt>
                <c:pt idx="1096">
                  <c:v>-0.111371611946482</c:v>
                </c:pt>
                <c:pt idx="1097">
                  <c:v>-5.6499212617356097E-2</c:v>
                </c:pt>
                <c:pt idx="1098">
                  <c:v>-5.1118595140726503E-2</c:v>
                </c:pt>
                <c:pt idx="1099">
                  <c:v>-4.5428562832816897E-2</c:v>
                </c:pt>
                <c:pt idx="1100">
                  <c:v>-2.7389921111007399E-2</c:v>
                </c:pt>
                <c:pt idx="1101">
                  <c:v>-1.50535303539386E-2</c:v>
                </c:pt>
                <c:pt idx="1102">
                  <c:v>-1.53569127185349E-2</c:v>
                </c:pt>
                <c:pt idx="1103">
                  <c:v>-6.02324369742838E-3</c:v>
                </c:pt>
                <c:pt idx="1104">
                  <c:v>2.71062293126764E-3</c:v>
                </c:pt>
                <c:pt idx="1105">
                  <c:v>-9.0351648616415099E-3</c:v>
                </c:pt>
                <c:pt idx="1106">
                  <c:v>-6.0239875182978601E-4</c:v>
                </c:pt>
                <c:pt idx="1107">
                  <c:v>-1.26504499945784E-2</c:v>
                </c:pt>
                <c:pt idx="1108">
                  <c:v>-2.1086750893174501E-3</c:v>
                </c:pt>
                <c:pt idx="1109">
                  <c:v>-1.74722477444232E-2</c:v>
                </c:pt>
                <c:pt idx="1110">
                  <c:v>-9.3402471248610307E-3</c:v>
                </c:pt>
                <c:pt idx="1111">
                  <c:v>1.35596897542984E-2</c:v>
                </c:pt>
                <c:pt idx="1112">
                  <c:v>-1.38591369373115E-2</c:v>
                </c:pt>
                <c:pt idx="1113">
                  <c:v>-4.8212375514139804E-3</c:v>
                </c:pt>
                <c:pt idx="1114">
                  <c:v>-2.0491247525229801E-2</c:v>
                </c:pt>
                <c:pt idx="1115">
                  <c:v>-1.0247723649033501E-2</c:v>
                </c:pt>
                <c:pt idx="1116">
                  <c:v>-9.3444703343210402E-3</c:v>
                </c:pt>
                <c:pt idx="1117">
                  <c:v>-3.01462697005873E-4</c:v>
                </c:pt>
                <c:pt idx="1118">
                  <c:v>-1.0852689809022801E-2</c:v>
                </c:pt>
                <c:pt idx="1119">
                  <c:v>-1.26628457032251E-2</c:v>
                </c:pt>
                <c:pt idx="1120">
                  <c:v>-2.4424295238468601E-2</c:v>
                </c:pt>
                <c:pt idx="1121">
                  <c:v>-2.2017396759521801E-2</c:v>
                </c:pt>
                <c:pt idx="1122">
                  <c:v>-2.9262435781020401E-2</c:v>
                </c:pt>
                <c:pt idx="1123">
                  <c:v>-2.5649846402684501E-2</c:v>
                </c:pt>
                <c:pt idx="1124">
                  <c:v>-1.9317780507755799E-2</c:v>
                </c:pt>
                <c:pt idx="1125">
                  <c:v>-1.8113918433025299E-2</c:v>
                </c:pt>
                <c:pt idx="1126">
                  <c:v>-1.8419153504017498E-2</c:v>
                </c:pt>
                <c:pt idx="1127">
                  <c:v>-8.1542420179030895E-3</c:v>
                </c:pt>
                <c:pt idx="1128">
                  <c:v>-1.0873209318340399E-2</c:v>
                </c:pt>
                <c:pt idx="1129">
                  <c:v>-2.1144650554442901E-3</c:v>
                </c:pt>
                <c:pt idx="1130">
                  <c:v>-3.3228010608797598E-3</c:v>
                </c:pt>
                <c:pt idx="1131">
                  <c:v>-8.1562372558792902E-3</c:v>
                </c:pt>
                <c:pt idx="1132">
                  <c:v>-2.4168600154678998E-3</c:v>
                </c:pt>
                <c:pt idx="1133">
                  <c:v>-1.1178247734139E-2</c:v>
                </c:pt>
                <c:pt idx="1134">
                  <c:v>-1.6920320398352701E-2</c:v>
                </c:pt>
                <c:pt idx="1135">
                  <c:v>-2.6291374918028299E-2</c:v>
                </c:pt>
                <c:pt idx="1136">
                  <c:v>-8.7660963666041994E-3</c:v>
                </c:pt>
                <c:pt idx="1137">
                  <c:v>-1.45106729022253E-2</c:v>
                </c:pt>
                <c:pt idx="1138">
                  <c:v>-2.0559769972456E-2</c:v>
                </c:pt>
                <c:pt idx="1139">
                  <c:v>-1.0281998941558901E-2</c:v>
                </c:pt>
                <c:pt idx="1140">
                  <c:v>-7.8635135993418807E-3</c:v>
                </c:pt>
                <c:pt idx="1141">
                  <c:v>-1.11912647641517E-2</c:v>
                </c:pt>
                <c:pt idx="1142">
                  <c:v>-1.2705019692780499E-2</c:v>
                </c:pt>
                <c:pt idx="1143">
                  <c:v>-1.3009172979645199E-2</c:v>
                </c:pt>
                <c:pt idx="1144">
                  <c:v>-2.2995948476972301E-2</c:v>
                </c:pt>
                <c:pt idx="1145">
                  <c:v>5.4476615912619503E-3</c:v>
                </c:pt>
                <c:pt idx="1146">
                  <c:v>-1.1197361054367701E-2</c:v>
                </c:pt>
                <c:pt idx="1147">
                  <c:v>-2.0883903655591101E-2</c:v>
                </c:pt>
                <c:pt idx="1148">
                  <c:v>-1.05954972164115E-2</c:v>
                </c:pt>
                <c:pt idx="1149">
                  <c:v>-1.0293859410101301E-2</c:v>
                </c:pt>
                <c:pt idx="1150">
                  <c:v>4.2390843577787196E-3</c:v>
                </c:pt>
                <c:pt idx="1151">
                  <c:v>-2.4222312383051698E-3</c:v>
                </c:pt>
                <c:pt idx="1152">
                  <c:v>1.8167174338260699E-3</c:v>
                </c:pt>
                <c:pt idx="1153">
                  <c:v>-7.5695184575138097E-3</c:v>
                </c:pt>
                <c:pt idx="1154">
                  <c:v>-1.15065390450178E-2</c:v>
                </c:pt>
                <c:pt idx="1155">
                  <c:v>-1.2416378717721201E-2</c:v>
                </c:pt>
                <c:pt idx="1156">
                  <c:v>-1.7869690581764401E-2</c:v>
                </c:pt>
                <c:pt idx="1157">
                  <c:v>-1.7267023922401401E-2</c:v>
                </c:pt>
                <c:pt idx="1158">
                  <c:v>2.7268430429144498E-3</c:v>
                </c:pt>
                <c:pt idx="1159">
                  <c:v>-1.8178457921414501E-3</c:v>
                </c:pt>
                <c:pt idx="1160">
                  <c:v>-1.09072730302525E-2</c:v>
                </c:pt>
                <c:pt idx="1161">
                  <c:v>-1.09084628460786E-2</c:v>
                </c:pt>
                <c:pt idx="1162">
                  <c:v>-1.93949385271362E-2</c:v>
                </c:pt>
                <c:pt idx="1163">
                  <c:v>-1.36397115655661E-2</c:v>
                </c:pt>
                <c:pt idx="1164">
                  <c:v>-5.4566288946688701E-3</c:v>
                </c:pt>
                <c:pt idx="1165">
                  <c:v>-1.94024058983314E-2</c:v>
                </c:pt>
                <c:pt idx="1166">
                  <c:v>-9.3998641568018605E-3</c:v>
                </c:pt>
                <c:pt idx="1167">
                  <c:v>-3.0628242878933499E-2</c:v>
                </c:pt>
                <c:pt idx="1168">
                  <c:v>-1.30437420372505E-2</c:v>
                </c:pt>
                <c:pt idx="1169">
                  <c:v>-1.27420612407734E-2</c:v>
                </c:pt>
                <c:pt idx="1170">
                  <c:v>-1.1833421831146201E-2</c:v>
                </c:pt>
                <c:pt idx="1171">
                  <c:v>-6.9795105845795301E-3</c:v>
                </c:pt>
                <c:pt idx="1172">
                  <c:v>6.3730414278040598E-3</c:v>
                </c:pt>
                <c:pt idx="1173">
                  <c:v>-5.8264094145065497E-2</c:v>
                </c:pt>
                <c:pt idx="1174">
                  <c:v>-2.79344875539713E-2</c:v>
                </c:pt>
                <c:pt idx="1175">
                  <c:v>-2.2171602126044E-2</c:v>
                </c:pt>
                <c:pt idx="1176">
                  <c:v>2.1265155220443698E-3</c:v>
                </c:pt>
                <c:pt idx="1177">
                  <c:v>-2.7340332458442702E-3</c:v>
                </c:pt>
                <c:pt idx="1178">
                  <c:v>1.27591706539075E-2</c:v>
                </c:pt>
                <c:pt idx="1179">
                  <c:v>-2.7337591922652802E-3</c:v>
                </c:pt>
                <c:pt idx="1180">
                  <c:v>-9.1127797623387005E-4</c:v>
                </c:pt>
                <c:pt idx="1181">
                  <c:v>-8.8091007123221095E-3</c:v>
                </c:pt>
                <c:pt idx="1182">
                  <c:v>4.2530439643230396E-3</c:v>
                </c:pt>
                <c:pt idx="1183">
                  <c:v>-6.6830705671496703E-3</c:v>
                </c:pt>
                <c:pt idx="1184">
                  <c:v>-9.4176833714091305E-3</c:v>
                </c:pt>
                <c:pt idx="1185">
                  <c:v>9.1147455314960003E-4</c:v>
                </c:pt>
                <c:pt idx="1186">
                  <c:v>-1.30643495169229E-2</c:v>
                </c:pt>
                <c:pt idx="1187">
                  <c:v>-7.5965444838451898E-3</c:v>
                </c:pt>
                <c:pt idx="1188">
                  <c:v>-1.4890358341031701E-2</c:v>
                </c:pt>
                <c:pt idx="1189">
                  <c:v>-8.2061132504414602E-3</c:v>
                </c:pt>
                <c:pt idx="1190">
                  <c:v>-6.6870113922357704E-3</c:v>
                </c:pt>
                <c:pt idx="1191">
                  <c:v>-3.3437292916765498E-3</c:v>
                </c:pt>
                <c:pt idx="1192">
                  <c:v>1.2767393293470699E-2</c:v>
                </c:pt>
                <c:pt idx="1193">
                  <c:v>6.0789349705931502E-4</c:v>
                </c:pt>
                <c:pt idx="1194">
                  <c:v>-5.7749531164990398E-3</c:v>
                </c:pt>
                <c:pt idx="1195">
                  <c:v>-1.5198122727880701E-3</c:v>
                </c:pt>
                <c:pt idx="1196">
                  <c:v>-5.7753744114437497E-2</c:v>
                </c:pt>
                <c:pt idx="1197">
                  <c:v>-2.70687028008504E-2</c:v>
                </c:pt>
                <c:pt idx="1198">
                  <c:v>-1.55154789719626E-2</c:v>
                </c:pt>
                <c:pt idx="1199">
                  <c:v>4.5640843077653301E-3</c:v>
                </c:pt>
                <c:pt idx="1200">
                  <c:v>6.0851680114888001E-4</c:v>
                </c:pt>
                <c:pt idx="1201">
                  <c:v>-1.2170261964888801E-2</c:v>
                </c:pt>
                <c:pt idx="1202">
                  <c:v>-9.4331010558987294E-3</c:v>
                </c:pt>
                <c:pt idx="1203">
                  <c:v>-1.4911792184394999E-2</c:v>
                </c:pt>
                <c:pt idx="1204">
                  <c:v>-1.9479531273778699E-2</c:v>
                </c:pt>
                <c:pt idx="1205">
                  <c:v>2.4354158168080199E-3</c:v>
                </c:pt>
                <c:pt idx="1206">
                  <c:v>-1.15679434023148E-2</c:v>
                </c:pt>
                <c:pt idx="1207">
                  <c:v>1.49182843364104E-2</c:v>
                </c:pt>
                <c:pt idx="1208">
                  <c:v>1.1263146679654799E-2</c:v>
                </c:pt>
                <c:pt idx="1209">
                  <c:v>1.1566253325297799E-2</c:v>
                </c:pt>
                <c:pt idx="1210">
                  <c:v>-1.8260393207133699E-3</c:v>
                </c:pt>
                <c:pt idx="1211">
                  <c:v>7.9434160950044699E-2</c:v>
                </c:pt>
                <c:pt idx="1212">
                  <c:v>-3.6796569708212302E-2</c:v>
                </c:pt>
                <c:pt idx="1213">
                  <c:v>-1.1255985446315E-2</c:v>
                </c:pt>
                <c:pt idx="1214">
                  <c:v>0.153950535023747</c:v>
                </c:pt>
                <c:pt idx="1215">
                  <c:v>0.10662762050288099</c:v>
                </c:pt>
                <c:pt idx="1216">
                  <c:v>5.1284541200604501E-2</c:v>
                </c:pt>
                <c:pt idx="1217">
                  <c:v>2.42642620782947E-3</c:v>
                </c:pt>
                <c:pt idx="1218">
                  <c:v>-1.12219489189017E-2</c:v>
                </c:pt>
                <c:pt idx="1219">
                  <c:v>-1.88064572881089E-2</c:v>
                </c:pt>
                <c:pt idx="1220">
                  <c:v>-2.1237090882613502E-3</c:v>
                </c:pt>
                <c:pt idx="1221">
                  <c:v>-2.97325586687095E-2</c:v>
                </c:pt>
                <c:pt idx="1222">
                  <c:v>-4.2487716497676799E-3</c:v>
                </c:pt>
                <c:pt idx="1223">
                  <c:v>-9.4083941085243098E-3</c:v>
                </c:pt>
                <c:pt idx="1224">
                  <c:v>-7.2846033836982699E-3</c:v>
                </c:pt>
                <c:pt idx="1225">
                  <c:v>-7.8922285832235504E-3</c:v>
                </c:pt>
                <c:pt idx="1226">
                  <c:v>-1.94285575510303E-2</c:v>
                </c:pt>
                <c:pt idx="1227">
                  <c:v>-1.2145208108140901E-3</c:v>
                </c:pt>
                <c:pt idx="1228">
                  <c:v>6.2548581422464E-2</c:v>
                </c:pt>
                <c:pt idx="1229">
                  <c:v>-5.1585495372477603E-3</c:v>
                </c:pt>
                <c:pt idx="1230">
                  <c:v>1.3959148249189E-2</c:v>
                </c:pt>
                <c:pt idx="1231">
                  <c:v>2.9734904226300801E-2</c:v>
                </c:pt>
                <c:pt idx="1232">
                  <c:v>-5.4295568086339098E-2</c:v>
                </c:pt>
                <c:pt idx="1233">
                  <c:v>-2.6100310168802199E-2</c:v>
                </c:pt>
                <c:pt idx="1234">
                  <c:v>4.1285684795939401E-2</c:v>
                </c:pt>
                <c:pt idx="1235">
                  <c:v>8.6482090621093105E-2</c:v>
                </c:pt>
                <c:pt idx="1236">
                  <c:v>7.2764095769677403E-3</c:v>
                </c:pt>
                <c:pt idx="1237">
                  <c:v>1.51580836544321E-3</c:v>
                </c:pt>
                <c:pt idx="1238">
                  <c:v>-3.03157077808296E-3</c:v>
                </c:pt>
                <c:pt idx="1239">
                  <c:v>1.6370978499448199E-2</c:v>
                </c:pt>
                <c:pt idx="1240">
                  <c:v>9.5481743284450707E-2</c:v>
                </c:pt>
                <c:pt idx="1241">
                  <c:v>6.0868327574563702E-2</c:v>
                </c:pt>
                <c:pt idx="1242">
                  <c:v>6.9607955886714604E-2</c:v>
                </c:pt>
                <c:pt idx="1243">
                  <c:v>5.8671957223909103E-2</c:v>
                </c:pt>
                <c:pt idx="1244">
                  <c:v>2.2971412681428799E-2</c:v>
                </c:pt>
                <c:pt idx="1245">
                  <c:v>1.3598370613014501E-2</c:v>
                </c:pt>
                <c:pt idx="1246">
                  <c:v>1.20857970734242E-2</c:v>
                </c:pt>
                <c:pt idx="1247">
                  <c:v>6.0421682925134498E-3</c:v>
                </c:pt>
                <c:pt idx="1248">
                  <c:v>2.86985653738215E-2</c:v>
                </c:pt>
                <c:pt idx="1249">
                  <c:v>1.9026219943102499E-2</c:v>
                </c:pt>
                <c:pt idx="1250">
                  <c:v>3.8347147364765903E-2</c:v>
                </c:pt>
                <c:pt idx="1251">
                  <c:v>1.9015308832761899E-2</c:v>
                </c:pt>
                <c:pt idx="1252">
                  <c:v>-2.23311957751792E-2</c:v>
                </c:pt>
                <c:pt idx="1253">
                  <c:v>6.3386467291073698E-3</c:v>
                </c:pt>
                <c:pt idx="1254">
                  <c:v>2.6862085825873301E-2</c:v>
                </c:pt>
                <c:pt idx="1255">
                  <c:v>3.9829697867602501E-2</c:v>
                </c:pt>
                <c:pt idx="1256">
                  <c:v>2.6240940089219199E-2</c:v>
                </c:pt>
                <c:pt idx="1257">
                  <c:v>3.9501854476374297E-2</c:v>
                </c:pt>
                <c:pt idx="1258">
                  <c:v>0.120870144471472</c:v>
                </c:pt>
                <c:pt idx="1259">
                  <c:v>1.80634750513304E-3</c:v>
                </c:pt>
                <c:pt idx="1260">
                  <c:v>1.14399942197924E-2</c:v>
                </c:pt>
                <c:pt idx="1261">
                  <c:v>3.73262373346658E-2</c:v>
                </c:pt>
                <c:pt idx="1262">
                  <c:v>1.2938946228146699E-2</c:v>
                </c:pt>
                <c:pt idx="1263">
                  <c:v>1.4441606267657101E-2</c:v>
                </c:pt>
                <c:pt idx="1264">
                  <c:v>1.65452844435219E-2</c:v>
                </c:pt>
                <c:pt idx="1265">
                  <c:v>0.130535737917925</c:v>
                </c:pt>
                <c:pt idx="1266">
                  <c:v>0.11925144934066299</c:v>
                </c:pt>
                <c:pt idx="1267">
                  <c:v>3.00023701872448E-2</c:v>
                </c:pt>
                <c:pt idx="1268">
                  <c:v>3.2992708611396899E-3</c:v>
                </c:pt>
                <c:pt idx="1269">
                  <c:v>5.6985525676478202E-3</c:v>
                </c:pt>
                <c:pt idx="1270">
                  <c:v>-5.9981345801455698E-4</c:v>
                </c:pt>
                <c:pt idx="1271">
                  <c:v>-2.3992682231919301E-2</c:v>
                </c:pt>
                <c:pt idx="1272">
                  <c:v>-3.5097718648287902E-2</c:v>
                </c:pt>
                <c:pt idx="1273">
                  <c:v>3.0008582454582001E-3</c:v>
                </c:pt>
                <c:pt idx="1274">
                  <c:v>-2.3706068753600901E-2</c:v>
                </c:pt>
                <c:pt idx="1275">
                  <c:v>-5.1025155401613004E-3</c:v>
                </c:pt>
                <c:pt idx="1276">
                  <c:v>-5.4029391989242103E-3</c:v>
                </c:pt>
                <c:pt idx="1277">
                  <c:v>3.0017950734539299E-4</c:v>
                </c:pt>
                <c:pt idx="1278">
                  <c:v>5.1030363066024301E-3</c:v>
                </c:pt>
                <c:pt idx="1279">
                  <c:v>-9.3050619537028093E-3</c:v>
                </c:pt>
                <c:pt idx="1280">
                  <c:v>-9.9063103196736293E-3</c:v>
                </c:pt>
                <c:pt idx="1281">
                  <c:v>-6.9050821404553703E-3</c:v>
                </c:pt>
                <c:pt idx="1282">
                  <c:v>-4.5036254184618596E-3</c:v>
                </c:pt>
                <c:pt idx="1283">
                  <c:v>-7.80663564029425E-3</c:v>
                </c:pt>
                <c:pt idx="1284">
                  <c:v>-1.44133756125685E-2</c:v>
                </c:pt>
                <c:pt idx="1285">
                  <c:v>1.29138436403825E-2</c:v>
                </c:pt>
                <c:pt idx="1286">
                  <c:v>-3.0028316702650601E-3</c:v>
                </c:pt>
                <c:pt idx="1287">
                  <c:v>-2.5224543480806799E-2</c:v>
                </c:pt>
                <c:pt idx="1291">
                  <c:v>-9.3139243168537007E-3</c:v>
                </c:pt>
                <c:pt idx="1292">
                  <c:v>2.1033401040852899E-3</c:v>
                </c:pt>
                <c:pt idx="1295">
                  <c:v>4.2069330256262298E-3</c:v>
                </c:pt>
                <c:pt idx="1296">
                  <c:v>4.7776729427460501E-2</c:v>
                </c:pt>
                <c:pt idx="1297">
                  <c:v>-3.3037299110696E-3</c:v>
                </c:pt>
                <c:pt idx="1298">
                  <c:v>-3.0034900554444299E-4</c:v>
                </c:pt>
                <c:pt idx="1299">
                  <c:v>-6.90804787577528E-3</c:v>
                </c:pt>
                <c:pt idx="1300">
                  <c:v>-8.41037840695418E-3</c:v>
                </c:pt>
                <c:pt idx="1301">
                  <c:v>-1.0814253185698799E-2</c:v>
                </c:pt>
                <c:pt idx="1302">
                  <c:v>-2.1931273996719299E-2</c:v>
                </c:pt>
                <c:pt idx="1303">
                  <c:v>1.83301531018525E-2</c:v>
                </c:pt>
                <c:pt idx="1304">
                  <c:v>-8.4122987808175603E-3</c:v>
                </c:pt>
                <c:pt idx="1305">
                  <c:v>-1.1718116207657E-2</c:v>
                </c:pt>
                <c:pt idx="1306">
                  <c:v>-1.9231982787375399E-2</c:v>
                </c:pt>
                <c:pt idx="1307">
                  <c:v>1.14211863005876E-2</c:v>
                </c:pt>
                <c:pt idx="1308">
                  <c:v>1.0818835592766999E-2</c:v>
                </c:pt>
                <c:pt idx="1309">
                  <c:v>1.7127969974969098E-2</c:v>
                </c:pt>
                <c:pt idx="1310">
                  <c:v>6.0087848434411104E-4</c:v>
                </c:pt>
                <c:pt idx="1311">
                  <c:v>-6.0087487381627698E-4</c:v>
                </c:pt>
                <c:pt idx="1312">
                  <c:v>2.7039531795485E-3</c:v>
                </c:pt>
                <c:pt idx="1313">
                  <c:v>9.0129335596581103E-4</c:v>
                </c:pt>
                <c:pt idx="1314">
                  <c:v>7.5107102728490796E-3</c:v>
                </c:pt>
                <c:pt idx="1315">
                  <c:v>3.0040584830105501E-4</c:v>
                </c:pt>
                <c:pt idx="1316">
                  <c:v>-8.1109335384097793E-3</c:v>
                </c:pt>
                <c:pt idx="1317">
                  <c:v>1.56223243014267E-2</c:v>
                </c:pt>
                <c:pt idx="1318">
                  <c:v>1.8022943206702099E-2</c:v>
                </c:pt>
                <c:pt idx="1319">
                  <c:v>1.6518054233276999E-2</c:v>
                </c:pt>
                <c:pt idx="1320">
                  <c:v>4.68434707408475E-2</c:v>
                </c:pt>
                <c:pt idx="1321">
                  <c:v>2.6112011525301598E-2</c:v>
                </c:pt>
                <c:pt idx="1322">
                  <c:v>2.5505075510026499E-2</c:v>
                </c:pt>
                <c:pt idx="1323">
                  <c:v>9.5994624301039104E-3</c:v>
                </c:pt>
                <c:pt idx="1324">
                  <c:v>2.9995440693014702E-3</c:v>
                </c:pt>
                <c:pt idx="1325">
                  <c:v>3.5993449192246998E-3</c:v>
                </c:pt>
                <c:pt idx="1326">
                  <c:v>2.99934614254093E-3</c:v>
                </c:pt>
                <c:pt idx="1327">
                  <c:v>8.0979916980588804E-3</c:v>
                </c:pt>
                <c:pt idx="1328">
                  <c:v>-8.6971386413869801E-3</c:v>
                </c:pt>
                <c:pt idx="1329">
                  <c:v>-1.88954273065918E-2</c:v>
                </c:pt>
                <c:pt idx="1330">
                  <c:v>-3.74980126053319E-2</c:v>
                </c:pt>
                <c:pt idx="1331">
                  <c:v>-1.5004831555760999E-2</c:v>
                </c:pt>
                <c:pt idx="1332">
                  <c:v>-1.3806516675870999E-2</c:v>
                </c:pt>
                <c:pt idx="1333">
                  <c:v>-6.0036622339627204E-4</c:v>
                </c:pt>
                <c:pt idx="1334">
                  <c:v>-5.4033284503254E-3</c:v>
                </c:pt>
                <c:pt idx="1335">
                  <c:v>-1.1707844255651301E-2</c:v>
                </c:pt>
                <c:pt idx="1336">
                  <c:v>-5.1040168612698196E-3</c:v>
                </c:pt>
                <c:pt idx="1337">
                  <c:v>-1.8015096650993499E-3</c:v>
                </c:pt>
                <c:pt idx="1338">
                  <c:v>-1.5012851000456399E-3</c:v>
                </c:pt>
                <c:pt idx="1339">
                  <c:v>6.7859105280699494E-2</c:v>
                </c:pt>
                <c:pt idx="1340">
                  <c:v>-6.9013319570677099E-3</c:v>
                </c:pt>
                <c:pt idx="1341">
                  <c:v>-1.23032234445425E-2</c:v>
                </c:pt>
                <c:pt idx="1342">
                  <c:v>2.1608319202893099E-2</c:v>
                </c:pt>
                <c:pt idx="1343">
                  <c:v>-9.0015212570924499E-3</c:v>
                </c:pt>
                <c:pt idx="1344">
                  <c:v>-2.6406839371397199E-2</c:v>
                </c:pt>
                <c:pt idx="1345">
                  <c:v>-1.4107378158777001E-2</c:v>
                </c:pt>
                <c:pt idx="1346">
                  <c:v>-1.53101659501909E-2</c:v>
                </c:pt>
                <c:pt idx="1347">
                  <c:v>-1.41115291192905E-2</c:v>
                </c:pt>
                <c:pt idx="1348">
                  <c:v>-1.26120823749152E-2</c:v>
                </c:pt>
                <c:pt idx="1349">
                  <c:v>3.00325552899343E-4</c:v>
                </c:pt>
                <c:pt idx="1350">
                  <c:v>-4.5048697642151199E-3</c:v>
                </c:pt>
                <c:pt idx="1351">
                  <c:v>-5.4060872542482799E-3</c:v>
                </c:pt>
                <c:pt idx="1352">
                  <c:v>-6.9081516189103097E-3</c:v>
                </c:pt>
                <c:pt idx="1353">
                  <c:v>4.80600269736901E-3</c:v>
                </c:pt>
                <c:pt idx="1354">
                  <c:v>-7.5090183310155502E-3</c:v>
                </c:pt>
                <c:pt idx="1355">
                  <c:v>0</c:v>
                </c:pt>
                <c:pt idx="1356">
                  <c:v>4.8361709541374802E-2</c:v>
                </c:pt>
                <c:pt idx="1357">
                  <c:v>2.7021427992398E-3</c:v>
                </c:pt>
                <c:pt idx="1358">
                  <c:v>-9.0068992848522001E-4</c:v>
                </c:pt>
                <c:pt idx="1359">
                  <c:v>-9.9076784507993697E-3</c:v>
                </c:pt>
                <c:pt idx="1360">
                  <c:v>7.8068231634448497E-3</c:v>
                </c:pt>
                <c:pt idx="1361">
                  <c:v>9.0071697070868398E-4</c:v>
                </c:pt>
                <c:pt idx="1362">
                  <c:v>-5.4042531472268699E-3</c:v>
                </c:pt>
                <c:pt idx="1363">
                  <c:v>0</c:v>
                </c:pt>
                <c:pt idx="1364">
                  <c:v>-3.3027776359918701E-3</c:v>
                </c:pt>
                <c:pt idx="1365">
                  <c:v>-7.5065607340815896E-3</c:v>
                </c:pt>
                <c:pt idx="1366">
                  <c:v>-7.2068392904866699E-3</c:v>
                </c:pt>
                <c:pt idx="1367">
                  <c:v>-4.1142005988113899E-2</c:v>
                </c:pt>
                <c:pt idx="1368">
                  <c:v>-3.9356358305092903E-2</c:v>
                </c:pt>
                <c:pt idx="1369">
                  <c:v>3.27597866105643E-2</c:v>
                </c:pt>
                <c:pt idx="1370">
                  <c:v>-2.4036005936893499E-2</c:v>
                </c:pt>
                <c:pt idx="1371">
                  <c:v>-8.1141023098144603E-3</c:v>
                </c:pt>
                <c:pt idx="1372">
                  <c:v>-9.6174942219898005E-3</c:v>
                </c:pt>
                <c:pt idx="1373">
                  <c:v>-9.0172680683508902E-4</c:v>
                </c:pt>
                <c:pt idx="1374">
                  <c:v>1.5028915633679199E-3</c:v>
                </c:pt>
                <c:pt idx="1375">
                  <c:v>-5.4103283167566902E-3</c:v>
                </c:pt>
                <c:pt idx="1376">
                  <c:v>4.2082608159817701E-3</c:v>
                </c:pt>
                <c:pt idx="1377">
                  <c:v>-6.9132804116708198E-3</c:v>
                </c:pt>
                <c:pt idx="1378">
                  <c:v>-7.5149547599723497E-3</c:v>
                </c:pt>
                <c:pt idx="1379">
                  <c:v>-3.1865802882953299E-2</c:v>
                </c:pt>
                <c:pt idx="1380">
                  <c:v>-9.6229314456349503E-3</c:v>
                </c:pt>
                <c:pt idx="1381">
                  <c:v>1.5037277410701101E-3</c:v>
                </c:pt>
                <c:pt idx="1382">
                  <c:v>-3.0074102588778799E-4</c:v>
                </c:pt>
                <c:pt idx="1383">
                  <c:v>-1.3834128795739101E-2</c:v>
                </c:pt>
                <c:pt idx="1384">
                  <c:v>-1.0527423939362001E-2</c:v>
                </c:pt>
                <c:pt idx="1385">
                  <c:v>-1.0829347531811201E-2</c:v>
                </c:pt>
                <c:pt idx="1386">
                  <c:v>-8.7245858830183494E-3</c:v>
                </c:pt>
                <c:pt idx="1387">
                  <c:v>0.151339641659019</c:v>
                </c:pt>
                <c:pt idx="1388">
                  <c:v>1.9827679440498899E-2</c:v>
                </c:pt>
                <c:pt idx="1389">
                  <c:v>1.56187112160368E-2</c:v>
                </c:pt>
                <c:pt idx="1390">
                  <c:v>1.80187755641378E-2</c:v>
                </c:pt>
                <c:pt idx="1391">
                  <c:v>9.9085411624820607E-3</c:v>
                </c:pt>
                <c:pt idx="1392">
                  <c:v>-2.4018325982724802E-3</c:v>
                </c:pt>
                <c:pt idx="1393">
                  <c:v>5.7044894331839202E-3</c:v>
                </c:pt>
                <c:pt idx="1394">
                  <c:v>3.0021915998678999E-4</c:v>
                </c:pt>
                <c:pt idx="1395">
                  <c:v>8.7063295015476303E-3</c:v>
                </c:pt>
                <c:pt idx="1396">
                  <c:v>2.5516330451488999E-2</c:v>
                </c:pt>
                <c:pt idx="1397">
                  <c:v>3.0011554448462702E-3</c:v>
                </c:pt>
                <c:pt idx="1398">
                  <c:v>-5.4019176807766798E-3</c:v>
                </c:pt>
                <c:pt idx="1399">
                  <c:v>-0.323532324720811</c:v>
                </c:pt>
                <c:pt idx="1400">
                  <c:v>0.302301283576068</c:v>
                </c:pt>
                <c:pt idx="1401">
                  <c:v>-1.17073873614251E-2</c:v>
                </c:pt>
                <c:pt idx="1402">
                  <c:v>-1.20089827190739E-3</c:v>
                </c:pt>
                <c:pt idx="1403">
                  <c:v>-4.8036507745886897E-3</c:v>
                </c:pt>
                <c:pt idx="1404">
                  <c:v>2.10169817212308E-3</c:v>
                </c:pt>
                <c:pt idx="1405">
                  <c:v>-1.6512995727637699E-2</c:v>
                </c:pt>
                <c:pt idx="1406">
                  <c:v>-2.4022869772023E-3</c:v>
                </c:pt>
                <c:pt idx="1407">
                  <c:v>-9.3090856676115892E-3</c:v>
                </c:pt>
                <c:pt idx="1408">
                  <c:v>-1.1412199641416701E-2</c:v>
                </c:pt>
                <c:pt idx="1409">
                  <c:v>-6.9081723679112403E-3</c:v>
                </c:pt>
                <c:pt idx="1410">
                  <c:v>-5.10639320429177E-3</c:v>
                </c:pt>
                <c:pt idx="1411">
                  <c:v>5.1066539701230696E-3</c:v>
                </c:pt>
                <c:pt idx="1412">
                  <c:v>-6.0075214168138502E-4</c:v>
                </c:pt>
                <c:pt idx="1413">
                  <c:v>-6.6083132580786602E-3</c:v>
                </c:pt>
                <c:pt idx="1414">
                  <c:v>-5.7075568052100999E-3</c:v>
                </c:pt>
                <c:pt idx="1415">
                  <c:v>-6.0082974587905903E-4</c:v>
                </c:pt>
                <c:pt idx="1416">
                  <c:v>7.5104169483072997E-3</c:v>
                </c:pt>
                <c:pt idx="1417">
                  <c:v>6.3082764587138298E-3</c:v>
                </c:pt>
                <c:pt idx="1418">
                  <c:v>-3.6045020230267601E-3</c:v>
                </c:pt>
                <c:pt idx="1419">
                  <c:v>-9.9127378681605899E-3</c:v>
                </c:pt>
                <c:pt idx="1420">
                  <c:v>-2.0728688504890801E-2</c:v>
                </c:pt>
                <c:pt idx="1421">
                  <c:v>-6.0095612118881104E-3</c:v>
                </c:pt>
                <c:pt idx="1422">
                  <c:v>3.9064495482040801E-2</c:v>
                </c:pt>
                <c:pt idx="1423">
                  <c:v>2.1627271989979401E-2</c:v>
                </c:pt>
                <c:pt idx="1424">
                  <c:v>-3.6037659354024999E-3</c:v>
                </c:pt>
                <c:pt idx="1425">
                  <c:v>1.80194790568605E-3</c:v>
                </c:pt>
                <c:pt idx="1426">
                  <c:v>-7.8083002231372003E-3</c:v>
                </c:pt>
                <c:pt idx="1427">
                  <c:v>-4.3249347505503799E-2</c:v>
                </c:pt>
                <c:pt idx="1428">
                  <c:v>-7.2113434432362102E-3</c:v>
                </c:pt>
                <c:pt idx="1429">
                  <c:v>-4.1468215214027097E-2</c:v>
                </c:pt>
                <c:pt idx="1430">
                  <c:v>-4.3289132323454001E-2</c:v>
                </c:pt>
                <c:pt idx="1431">
                  <c:v>-1.59397058071656E-2</c:v>
                </c:pt>
                <c:pt idx="1432">
                  <c:v>-1.44382613926906E-2</c:v>
                </c:pt>
                <c:pt idx="1433">
                  <c:v>-8.4235353577896601E-3</c:v>
                </c:pt>
                <c:pt idx="1434">
                  <c:v>-1.5945892277976E-2</c:v>
                </c:pt>
                <c:pt idx="1435">
                  <c:v>-2.10639712807797E-3</c:v>
                </c:pt>
                <c:pt idx="1436">
                  <c:v>4.2128829962023899E-3</c:v>
                </c:pt>
                <c:pt idx="1437">
                  <c:v>1.6249007005127498E-2</c:v>
                </c:pt>
                <c:pt idx="1438">
                  <c:v>1.5042932529439001E-3</c:v>
                </c:pt>
                <c:pt idx="1439">
                  <c:v>8.7247696209538893E-3</c:v>
                </c:pt>
                <c:pt idx="1440">
                  <c:v>-2.7074509048902601E-3</c:v>
                </c:pt>
                <c:pt idx="1441">
                  <c:v>-8.4234086526456999E-3</c:v>
                </c:pt>
                <c:pt idx="1442">
                  <c:v>-3.3395611636114202E-2</c:v>
                </c:pt>
                <c:pt idx="1443">
                  <c:v>-1.29413605884407E-2</c:v>
                </c:pt>
                <c:pt idx="1444">
                  <c:v>8.1270223493114593E-3</c:v>
                </c:pt>
                <c:pt idx="1445">
                  <c:v>-9.0292910200690999E-4</c:v>
                </c:pt>
                <c:pt idx="1446">
                  <c:v>-3.0097908496338598E-4</c:v>
                </c:pt>
                <c:pt idx="1447">
                  <c:v>-4.5146998627531203E-3</c:v>
                </c:pt>
                <c:pt idx="1448">
                  <c:v>-7.8258330749805104E-3</c:v>
                </c:pt>
                <c:pt idx="1449">
                  <c:v>6.0203427381120796E-4</c:v>
                </c:pt>
                <c:pt idx="1450">
                  <c:v>4.5152298703526996E-3</c:v>
                </c:pt>
                <c:pt idx="1451">
                  <c:v>-2.40801387015989E-3</c:v>
                </c:pt>
                <c:pt idx="1452">
                  <c:v>7.2242155705926304E-3</c:v>
                </c:pt>
                <c:pt idx="1453">
                  <c:v>-6.0197447628220597E-4</c:v>
                </c:pt>
                <c:pt idx="1454">
                  <c:v>1.0835605800660999E-2</c:v>
                </c:pt>
                <c:pt idx="1455">
                  <c:v>8.7277367473831795E-3</c:v>
                </c:pt>
                <c:pt idx="1456">
                  <c:v>-9.0279052551436503E-3</c:v>
                </c:pt>
                <c:pt idx="1457">
                  <c:v>-1.6853611337665102E-2</c:v>
                </c:pt>
                <c:pt idx="1458">
                  <c:v>-6.62217767302697E-3</c:v>
                </c:pt>
                <c:pt idx="1459">
                  <c:v>6.0205602131278304E-4</c:v>
                </c:pt>
                <c:pt idx="1460">
                  <c:v>-1.9867729088462599E-2</c:v>
                </c:pt>
                <c:pt idx="1461">
                  <c:v>-4.12487843652053E-2</c:v>
                </c:pt>
                <c:pt idx="1462">
                  <c:v>-2.0783508135689199E-2</c:v>
                </c:pt>
                <c:pt idx="1463">
                  <c:v>-1.446109813964E-2</c:v>
                </c:pt>
                <c:pt idx="1464">
                  <c:v>6.0263290315387902E-4</c:v>
                </c:pt>
                <c:pt idx="1465">
                  <c:v>-5.1223488078486401E-3</c:v>
                </c:pt>
                <c:pt idx="1466">
                  <c:v>-6.6292615605281699E-3</c:v>
                </c:pt>
                <c:pt idx="1467">
                  <c:v>-2.41080038572806E-3</c:v>
                </c:pt>
                <c:pt idx="1468">
                  <c:v>-4.1285951927481399E-2</c:v>
                </c:pt>
                <c:pt idx="1469">
                  <c:v>-7.3863036825999803E-2</c:v>
                </c:pt>
                <c:pt idx="1470">
                  <c:v>-1.0257957459647001E-2</c:v>
                </c:pt>
                <c:pt idx="1471">
                  <c:v>5.4312404953291296E-3</c:v>
                </c:pt>
                <c:pt idx="1472">
                  <c:v>-1.2068767839147499E-3</c:v>
                </c:pt>
                <c:pt idx="1473">
                  <c:v>-2.7456778203542202E-2</c:v>
                </c:pt>
                <c:pt idx="1474">
                  <c:v>-1.8410147914975299E-2</c:v>
                </c:pt>
                <c:pt idx="1475">
                  <c:v>8.4521157456879104E-3</c:v>
                </c:pt>
                <c:pt idx="1476">
                  <c:v>-5.7348795373461398E-3</c:v>
                </c:pt>
                <c:pt idx="1477">
                  <c:v>-6.3389145967091996E-3</c:v>
                </c:pt>
                <c:pt idx="1478">
                  <c:v>-4.5280831718317004E-3</c:v>
                </c:pt>
                <c:pt idx="1479">
                  <c:v>3.5622533969708797E-2</c:v>
                </c:pt>
                <c:pt idx="1480">
                  <c:v>2.9272502859350201E-2</c:v>
                </c:pt>
                <c:pt idx="1481">
                  <c:v>0</c:v>
                </c:pt>
                <c:pt idx="1482">
                  <c:v>-9.0507020327876796E-4</c:v>
                </c:pt>
                <c:pt idx="1483">
                  <c:v>-1.14643263350661E-2</c:v>
                </c:pt>
                <c:pt idx="1484">
                  <c:v>-6.9397299539865698E-3</c:v>
                </c:pt>
                <c:pt idx="1485">
                  <c:v>6.3367149262828796E-3</c:v>
                </c:pt>
                <c:pt idx="1486">
                  <c:v>4.5259381515465099E-3</c:v>
                </c:pt>
                <c:pt idx="1487">
                  <c:v>-7.8446044207363102E-3</c:v>
                </c:pt>
                <c:pt idx="1488">
                  <c:v>-4.8278275982764698E-3</c:v>
                </c:pt>
                <c:pt idx="1489">
                  <c:v>-5.1298144817680403E-3</c:v>
                </c:pt>
                <c:pt idx="1490">
                  <c:v>-1.4484925115954801E-2</c:v>
                </c:pt>
                <c:pt idx="1491">
                  <c:v>-1.32797715879287E-2</c:v>
                </c:pt>
                <c:pt idx="1492">
                  <c:v>-6.0370615206754297E-3</c:v>
                </c:pt>
                <c:pt idx="1493">
                  <c:v>-7.8486538049368001E-3</c:v>
                </c:pt>
                <c:pt idx="1494">
                  <c:v>-9.3587448413692802E-3</c:v>
                </c:pt>
                <c:pt idx="1495">
                  <c:v>-7.5480812777391996E-3</c:v>
                </c:pt>
                <c:pt idx="1496">
                  <c:v>6.0389208448450302E-4</c:v>
                </c:pt>
                <c:pt idx="1497">
                  <c:v>-2.47594259436512E-2</c:v>
                </c:pt>
                <c:pt idx="1498">
                  <c:v>-1.17787408828015E-2</c:v>
                </c:pt>
                <c:pt idx="1499">
                  <c:v>-9.9678009822814807E-3</c:v>
                </c:pt>
                <c:pt idx="1500">
                  <c:v>-1.02708793383137E-2</c:v>
                </c:pt>
                <c:pt idx="1501">
                  <c:v>-1.1480397221743901E-2</c:v>
                </c:pt>
                <c:pt idx="1502">
                  <c:v>-5.4387072797096904E-3</c:v>
                </c:pt>
                <c:pt idx="1503">
                  <c:v>-1.02736725055372E-2</c:v>
                </c:pt>
                <c:pt idx="1504">
                  <c:v>6.0439577043839795E-4</c:v>
                </c:pt>
                <c:pt idx="1505">
                  <c:v>-1.5714195055468099E-2</c:v>
                </c:pt>
                <c:pt idx="1506">
                  <c:v>3.0224355390060399E-4</c:v>
                </c:pt>
                <c:pt idx="1507">
                  <c:v>3.2037719881520897E-2</c:v>
                </c:pt>
                <c:pt idx="1508">
                  <c:v>6.34506263483258E-3</c:v>
                </c:pt>
                <c:pt idx="1509">
                  <c:v>-2.1148866873925598E-3</c:v>
                </c:pt>
                <c:pt idx="1510">
                  <c:v>-6.9490603661852704E-3</c:v>
                </c:pt>
                <c:pt idx="1511">
                  <c:v>5.43877301280831E-3</c:v>
                </c:pt>
                <c:pt idx="1512">
                  <c:v>-1.8430395044942999E-2</c:v>
                </c:pt>
                <c:pt idx="1513">
                  <c:v>-3.0521525230120201E-2</c:v>
                </c:pt>
                <c:pt idx="1514">
                  <c:v>-7.5571395320014603E-3</c:v>
                </c:pt>
                <c:pt idx="1515">
                  <c:v>-3.9300095529462998E-3</c:v>
                </c:pt>
                <c:pt idx="1516">
                  <c:v>-9.0696092510014394E-3</c:v>
                </c:pt>
                <c:pt idx="1517">
                  <c:v>9.0704319037324805E-4</c:v>
                </c:pt>
                <c:pt idx="1518">
                  <c:v>-5.2305682876389301E-2</c:v>
                </c:pt>
                <c:pt idx="1519">
                  <c:v>3.0250321409665002E-3</c:v>
                </c:pt>
                <c:pt idx="1520">
                  <c:v>-3.26693588638323E-2</c:v>
                </c:pt>
                <c:pt idx="1521">
                  <c:v>-9.9855663177770299E-3</c:v>
                </c:pt>
                <c:pt idx="1522">
                  <c:v>-1.0289186670056001E-2</c:v>
                </c:pt>
                <c:pt idx="1523">
                  <c:v>7.2637026724372703E-3</c:v>
                </c:pt>
                <c:pt idx="1524">
                  <c:v>-4.2368521399129598E-3</c:v>
                </c:pt>
                <c:pt idx="1525">
                  <c:v>3.4198898371769301E-2</c:v>
                </c:pt>
                <c:pt idx="1526">
                  <c:v>4.8406664387519597E-3</c:v>
                </c:pt>
                <c:pt idx="1527">
                  <c:v>1.2101080323945899E-3</c:v>
                </c:pt>
                <c:pt idx="1528">
                  <c:v>-5.4454202503078199E-3</c:v>
                </c:pt>
                <c:pt idx="1529">
                  <c:v>8.4711150105132599E-3</c:v>
                </c:pt>
                <c:pt idx="1530">
                  <c:v>0</c:v>
                </c:pt>
                <c:pt idx="1531">
                  <c:v>-8.1678832779228192E-3</c:v>
                </c:pt>
                <c:pt idx="1532">
                  <c:v>-1.0891400634121501E-2</c:v>
                </c:pt>
                <c:pt idx="1533">
                  <c:v>-1.81543116490166E-2</c:v>
                </c:pt>
                <c:pt idx="1534">
                  <c:v>-1.39208328289553E-2</c:v>
                </c:pt>
                <c:pt idx="1535">
                  <c:v>-1.69494603412895E-2</c:v>
                </c:pt>
                <c:pt idx="1536">
                  <c:v>9.0816073234081395E-4</c:v>
                </c:pt>
                <c:pt idx="1537">
                  <c:v>5.6608171556058698E-2</c:v>
                </c:pt>
                <c:pt idx="1538">
                  <c:v>6.3534708103398204E-3</c:v>
                </c:pt>
                <c:pt idx="1539">
                  <c:v>-9.9833912672553805E-3</c:v>
                </c:pt>
                <c:pt idx="1540">
                  <c:v>4.2358009899671999E-2</c:v>
                </c:pt>
                <c:pt idx="1541">
                  <c:v>-5.6554243685280198E-2</c:v>
                </c:pt>
                <c:pt idx="1542">
                  <c:v>1.1196209024144499E-2</c:v>
                </c:pt>
                <c:pt idx="1543">
                  <c:v>-2.7230973113952501E-3</c:v>
                </c:pt>
                <c:pt idx="1544">
                  <c:v>-1.21029842933521E-3</c:v>
                </c:pt>
                <c:pt idx="1545">
                  <c:v>4.53867404150769E-3</c:v>
                </c:pt>
                <c:pt idx="1546">
                  <c:v>-1.7851307683929001E-2</c:v>
                </c:pt>
                <c:pt idx="1547">
                  <c:v>-9.3811753099570603E-3</c:v>
                </c:pt>
                <c:pt idx="1548">
                  <c:v>1.57376414117875E-2</c:v>
                </c:pt>
                <c:pt idx="1549">
                  <c:v>-1.45247677550156E-2</c:v>
                </c:pt>
                <c:pt idx="1550">
                  <c:v>-7.5660821615994101E-3</c:v>
                </c:pt>
                <c:pt idx="1551">
                  <c:v>-2.4213294914905399E-3</c:v>
                </c:pt>
                <c:pt idx="1552">
                  <c:v>3.6018148303969003E-2</c:v>
                </c:pt>
                <c:pt idx="1553">
                  <c:v>3.3282099071731998E-2</c:v>
                </c:pt>
                <c:pt idx="1554">
                  <c:v>5.7468135431222702E-3</c:v>
                </c:pt>
              </c:numCache>
            </c:numRef>
          </c:val>
          <c:smooth val="0"/>
          <c:extLst>
            <c:ext xmlns:c16="http://schemas.microsoft.com/office/drawing/2014/chart" uri="{C3380CC4-5D6E-409C-BE32-E72D297353CC}">
              <c16:uniqueId val="{0000000A-A441-438F-AEF0-E253DF9A51B5}"/>
            </c:ext>
          </c:extLst>
        </c:ser>
        <c:dLbls>
          <c:showLegendKey val="0"/>
          <c:showVal val="0"/>
          <c:showCatName val="0"/>
          <c:showSerName val="0"/>
          <c:showPercent val="0"/>
          <c:showBubbleSize val="0"/>
        </c:dLbls>
        <c:smooth val="0"/>
        <c:axId val="521787528"/>
        <c:axId val="521788840"/>
      </c:lineChart>
      <c:dateAx>
        <c:axId val="521787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788840"/>
        <c:crosses val="autoZero"/>
        <c:auto val="1"/>
        <c:lblOffset val="100"/>
        <c:baseTimeUnit val="days"/>
      </c:dateAx>
      <c:valAx>
        <c:axId val="52178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78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3840C-5CAE-49A6-A334-F8B3F612EB26}"/>
              </a:ext>
            </a:extLst>
          </p:cNvPr>
          <p:cNvSpPr>
            <a:spLocks noGrp="1"/>
          </p:cNvSpPr>
          <p:nvPr>
            <p:ph type="ctrTitle"/>
          </p:nvPr>
        </p:nvSpPr>
        <p:spPr/>
        <p:txBody>
          <a:bodyPr/>
          <a:lstStyle/>
          <a:p>
            <a:r>
              <a:rPr lang="en-US"/>
              <a:t>IG Influencers</a:t>
            </a:r>
          </a:p>
        </p:txBody>
      </p:sp>
      <p:sp>
        <p:nvSpPr>
          <p:cNvPr id="3" name="Subtitle 2">
            <a:extLst>
              <a:ext uri="{FF2B5EF4-FFF2-40B4-BE49-F238E27FC236}">
                <a16:creationId xmlns:a16="http://schemas.microsoft.com/office/drawing/2014/main" id="{7D82D4DA-2204-4045-86C3-CC2266D5ACED}"/>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2863842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C9A14-8AFC-45B6-A691-ECED07C031E8}"/>
              </a:ext>
            </a:extLst>
          </p:cNvPr>
          <p:cNvSpPr>
            <a:spLocks noGrp="1"/>
          </p:cNvSpPr>
          <p:nvPr>
            <p:ph type="title"/>
          </p:nvPr>
        </p:nvSpPr>
        <p:spPr/>
        <p:txBody>
          <a:bodyPr/>
          <a:lstStyle/>
          <a:p>
            <a:r>
              <a:rPr lang="en-US"/>
              <a:t>Instagram Key Metrics Table | Bon Appetit IG</a:t>
            </a:r>
          </a:p>
        </p:txBody>
      </p:sp>
      <p:graphicFrame>
        <p:nvGraphicFramePr>
          <p:cNvPr id="5" name="Table Placeholder 4">
            <a:extLst>
              <a:ext uri="{FF2B5EF4-FFF2-40B4-BE49-F238E27FC236}">
                <a16:creationId xmlns:a16="http://schemas.microsoft.com/office/drawing/2014/main" id="{ECF4955A-5143-47C9-B967-FD4CFB0E785C}"/>
              </a:ext>
            </a:extLst>
          </p:cNvPr>
          <p:cNvGraphicFramePr>
            <a:graphicFrameLocks noGrp="1"/>
          </p:cNvGraphicFramePr>
          <p:nvPr>
            <p:ph type="tbl" sz="quarter" idx="13"/>
            <p:extLst>
              <p:ext uri="{D42A27DB-BD31-4B8C-83A1-F6EECF244321}">
                <p14:modId xmlns:p14="http://schemas.microsoft.com/office/powerpoint/2010/main" val="182295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23206075"/>
                    </a:ext>
                  </a:extLst>
                </a:gridCol>
                <a:gridCol w="576072">
                  <a:extLst>
                    <a:ext uri="{9D8B030D-6E8A-4147-A177-3AD203B41FA5}">
                      <a16:colId xmlns:a16="http://schemas.microsoft.com/office/drawing/2014/main" val="2379613372"/>
                    </a:ext>
                  </a:extLst>
                </a:gridCol>
                <a:gridCol w="576072">
                  <a:extLst>
                    <a:ext uri="{9D8B030D-6E8A-4147-A177-3AD203B41FA5}">
                      <a16:colId xmlns:a16="http://schemas.microsoft.com/office/drawing/2014/main" val="3283131957"/>
                    </a:ext>
                  </a:extLst>
                </a:gridCol>
                <a:gridCol w="576072">
                  <a:extLst>
                    <a:ext uri="{9D8B030D-6E8A-4147-A177-3AD203B41FA5}">
                      <a16:colId xmlns:a16="http://schemas.microsoft.com/office/drawing/2014/main" val="1818527069"/>
                    </a:ext>
                  </a:extLst>
                </a:gridCol>
                <a:gridCol w="576072">
                  <a:extLst>
                    <a:ext uri="{9D8B030D-6E8A-4147-A177-3AD203B41FA5}">
                      <a16:colId xmlns:a16="http://schemas.microsoft.com/office/drawing/2014/main" val="547737475"/>
                    </a:ext>
                  </a:extLst>
                </a:gridCol>
                <a:gridCol w="576072">
                  <a:extLst>
                    <a:ext uri="{9D8B030D-6E8A-4147-A177-3AD203B41FA5}">
                      <a16:colId xmlns:a16="http://schemas.microsoft.com/office/drawing/2014/main" val="1023229074"/>
                    </a:ext>
                  </a:extLst>
                </a:gridCol>
                <a:gridCol w="576072">
                  <a:extLst>
                    <a:ext uri="{9D8B030D-6E8A-4147-A177-3AD203B41FA5}">
                      <a16:colId xmlns:a16="http://schemas.microsoft.com/office/drawing/2014/main" val="1283265061"/>
                    </a:ext>
                  </a:extLst>
                </a:gridCol>
                <a:gridCol w="576072">
                  <a:extLst>
                    <a:ext uri="{9D8B030D-6E8A-4147-A177-3AD203B41FA5}">
                      <a16:colId xmlns:a16="http://schemas.microsoft.com/office/drawing/2014/main" val="3736525490"/>
                    </a:ext>
                  </a:extLst>
                </a:gridCol>
                <a:gridCol w="576072">
                  <a:extLst>
                    <a:ext uri="{9D8B030D-6E8A-4147-A177-3AD203B41FA5}">
                      <a16:colId xmlns:a16="http://schemas.microsoft.com/office/drawing/2014/main" val="123295853"/>
                    </a:ext>
                  </a:extLst>
                </a:gridCol>
                <a:gridCol w="576072">
                  <a:extLst>
                    <a:ext uri="{9D8B030D-6E8A-4147-A177-3AD203B41FA5}">
                      <a16:colId xmlns:a16="http://schemas.microsoft.com/office/drawing/2014/main" val="456132469"/>
                    </a:ext>
                  </a:extLst>
                </a:gridCol>
                <a:gridCol w="576072">
                  <a:extLst>
                    <a:ext uri="{9D8B030D-6E8A-4147-A177-3AD203B41FA5}">
                      <a16:colId xmlns:a16="http://schemas.microsoft.com/office/drawing/2014/main" val="103428364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727418592"/>
                  </a:ext>
                </a:extLst>
              </a:tr>
              <a:tr h="370840">
                <a:tc>
                  <a:txBody>
                    <a:bodyPr/>
                    <a:lstStyle/>
                    <a:p>
                      <a:r>
                        <a:rPr lang="en-US" sz="1000"/>
                        <a:t>bonappetitmag</a:t>
                      </a:r>
                    </a:p>
                  </a:txBody>
                  <a:tcPr/>
                </a:tc>
                <a:tc>
                  <a:txBody>
                    <a:bodyPr/>
                    <a:lstStyle/>
                    <a:p>
                      <a:r>
                        <a:rPr lang="en-US" sz="1000"/>
                        <a:t>4610573</a:t>
                      </a:r>
                    </a:p>
                  </a:txBody>
                  <a:tcPr/>
                </a:tc>
                <a:tc>
                  <a:txBody>
                    <a:bodyPr/>
                    <a:lstStyle/>
                    <a:p>
                      <a:r>
                        <a:rPr lang="en-US" sz="1000"/>
                        <a:t>n/a</a:t>
                      </a:r>
                    </a:p>
                  </a:txBody>
                  <a:tcPr/>
                </a:tc>
                <a:tc>
                  <a:txBody>
                    <a:bodyPr/>
                    <a:lstStyle/>
                    <a:p>
                      <a:r>
                        <a:rPr lang="en-US" sz="1000"/>
                        <a:t>193</a:t>
                      </a:r>
                    </a:p>
                  </a:txBody>
                  <a:tcPr/>
                </a:tc>
                <a:tc>
                  <a:txBody>
                    <a:bodyPr/>
                    <a:lstStyle/>
                    <a:p>
                      <a:r>
                        <a:rPr lang="en-US" sz="1000"/>
                        <a:t>44</a:t>
                      </a:r>
                    </a:p>
                  </a:txBody>
                  <a:tcPr/>
                </a:tc>
                <a:tc>
                  <a:txBody>
                    <a:bodyPr/>
                    <a:lstStyle/>
                    <a:p>
                      <a:r>
                        <a:rPr lang="en-US" sz="1000"/>
                        <a:t>22</a:t>
                      </a:r>
                    </a:p>
                  </a:txBody>
                  <a:tcPr/>
                </a:tc>
                <a:tc>
                  <a:txBody>
                    <a:bodyPr/>
                    <a:lstStyle/>
                    <a:p>
                      <a:r>
                        <a:rPr lang="en-US" sz="1000"/>
                        <a:t>17</a:t>
                      </a:r>
                    </a:p>
                  </a:txBody>
                  <a:tcPr/>
                </a:tc>
                <a:tc>
                  <a:txBody>
                    <a:bodyPr/>
                    <a:lstStyle/>
                    <a:p>
                      <a:r>
                        <a:rPr lang="en-US" sz="1000"/>
                        <a:t>276</a:t>
                      </a:r>
                    </a:p>
                  </a:txBody>
                  <a:tcPr/>
                </a:tc>
                <a:tc>
                  <a:txBody>
                    <a:bodyPr/>
                    <a:lstStyle/>
                    <a:p>
                      <a:r>
                        <a:rPr lang="en-US" sz="1000"/>
                        <a:t>2150951</a:t>
                      </a:r>
                    </a:p>
                  </a:txBody>
                  <a:tcPr/>
                </a:tc>
                <a:tc>
                  <a:txBody>
                    <a:bodyPr/>
                    <a:lstStyle/>
                    <a:p>
                      <a:r>
                        <a:rPr lang="en-US" sz="1000"/>
                        <a:t>22769</a:t>
                      </a:r>
                    </a:p>
                  </a:txBody>
                  <a:tcPr/>
                </a:tc>
                <a:tc>
                  <a:txBody>
                    <a:bodyPr/>
                    <a:lstStyle/>
                    <a:p>
                      <a:r>
                        <a:rPr lang="en-US" sz="1000"/>
                        <a:t>n/a</a:t>
                      </a:r>
                    </a:p>
                  </a:txBody>
                  <a:tcPr/>
                </a:tc>
                <a:extLst>
                  <a:ext uri="{0D108BD9-81ED-4DB2-BD59-A6C34878D82A}">
                    <a16:rowId xmlns:a16="http://schemas.microsoft.com/office/drawing/2014/main" val="3954865344"/>
                  </a:ext>
                </a:extLst>
              </a:tr>
              <a:tr h="370840">
                <a:tc>
                  <a:txBody>
                    <a:bodyPr/>
                    <a:lstStyle/>
                    <a:p>
                      <a:r>
                        <a:rPr lang="en-US" sz="1000"/>
                        <a:t>sohlae</a:t>
                      </a:r>
                    </a:p>
                  </a:txBody>
                  <a:tcPr/>
                </a:tc>
                <a:tc>
                  <a:txBody>
                    <a:bodyPr/>
                    <a:lstStyle/>
                    <a:p>
                      <a:r>
                        <a:rPr lang="en-US" sz="1000"/>
                        <a:t>558884</a:t>
                      </a:r>
                    </a:p>
                  </a:txBody>
                  <a:tcPr/>
                </a:tc>
                <a:tc>
                  <a:txBody>
                    <a:bodyPr/>
                    <a:lstStyle/>
                    <a:p>
                      <a:r>
                        <a:rPr lang="en-US" sz="1000"/>
                        <a:t>n/a</a:t>
                      </a:r>
                    </a:p>
                  </a:txBody>
                  <a:tcPr/>
                </a:tc>
                <a:tc>
                  <a:txBody>
                    <a:bodyPr/>
                    <a:lstStyle/>
                    <a:p>
                      <a:r>
                        <a:rPr lang="en-US" sz="1000"/>
                        <a:t>0</a:t>
                      </a:r>
                    </a:p>
                  </a:txBody>
                  <a:tcPr/>
                </a:tc>
                <a:tc>
                  <a:txBody>
                    <a:bodyPr/>
                    <a:lstStyle/>
                    <a:p>
                      <a:r>
                        <a:rPr lang="en-US" sz="1000"/>
                        <a:t>12</a:t>
                      </a:r>
                    </a:p>
                  </a:txBody>
                  <a:tcPr/>
                </a:tc>
                <a:tc>
                  <a:txBody>
                    <a:bodyPr/>
                    <a:lstStyle/>
                    <a:p>
                      <a:r>
                        <a:rPr lang="en-US" sz="1000"/>
                        <a:t>2</a:t>
                      </a:r>
                    </a:p>
                  </a:txBody>
                  <a:tcPr/>
                </a:tc>
                <a:tc>
                  <a:txBody>
                    <a:bodyPr/>
                    <a:lstStyle/>
                    <a:p>
                      <a:r>
                        <a:rPr lang="en-US" sz="1000"/>
                        <a:t>4</a:t>
                      </a:r>
                    </a:p>
                  </a:txBody>
                  <a:tcPr/>
                </a:tc>
                <a:tc>
                  <a:txBody>
                    <a:bodyPr/>
                    <a:lstStyle/>
                    <a:p>
                      <a:r>
                        <a:rPr lang="en-US" sz="1000"/>
                        <a:t>18</a:t>
                      </a:r>
                    </a:p>
                  </a:txBody>
                  <a:tcPr/>
                </a:tc>
                <a:tc>
                  <a:txBody>
                    <a:bodyPr/>
                    <a:lstStyle/>
                    <a:p>
                      <a:r>
                        <a:rPr lang="en-US" sz="1000"/>
                        <a:t>275213</a:t>
                      </a:r>
                    </a:p>
                  </a:txBody>
                  <a:tcPr/>
                </a:tc>
                <a:tc>
                  <a:txBody>
                    <a:bodyPr/>
                    <a:lstStyle/>
                    <a:p>
                      <a:r>
                        <a:rPr lang="en-US" sz="1000"/>
                        <a:t>1560</a:t>
                      </a:r>
                    </a:p>
                  </a:txBody>
                  <a:tcPr/>
                </a:tc>
                <a:tc>
                  <a:txBody>
                    <a:bodyPr/>
                    <a:lstStyle/>
                    <a:p>
                      <a:r>
                        <a:rPr lang="en-US" sz="1000"/>
                        <a:t>n/a</a:t>
                      </a:r>
                    </a:p>
                  </a:txBody>
                  <a:tcPr/>
                </a:tc>
                <a:extLst>
                  <a:ext uri="{0D108BD9-81ED-4DB2-BD59-A6C34878D82A}">
                    <a16:rowId xmlns:a16="http://schemas.microsoft.com/office/drawing/2014/main" val="1318468172"/>
                  </a:ext>
                </a:extLst>
              </a:tr>
              <a:tr h="370840">
                <a:tc>
                  <a:txBody>
                    <a:bodyPr/>
                    <a:lstStyle/>
                    <a:p>
                      <a:r>
                        <a:rPr lang="en-US" sz="1000"/>
                        <a:t>alex_delany</a:t>
                      </a:r>
                    </a:p>
                  </a:txBody>
                  <a:tcPr/>
                </a:tc>
                <a:tc>
                  <a:txBody>
                    <a:bodyPr/>
                    <a:lstStyle/>
                    <a:p>
                      <a:r>
                        <a:rPr lang="en-US" sz="1000"/>
                        <a:t>281903</a:t>
                      </a:r>
                    </a:p>
                  </a:txBody>
                  <a:tcPr/>
                </a:tc>
                <a:tc>
                  <a:txBody>
                    <a:bodyPr/>
                    <a:lstStyle/>
                    <a:p>
                      <a:r>
                        <a:rPr lang="en-US" sz="1000"/>
                        <a:t>n/a</a:t>
                      </a:r>
                    </a:p>
                  </a:txBody>
                  <a:tcPr/>
                </a:tc>
                <a:tc>
                  <a:txBody>
                    <a:bodyPr/>
                    <a:lstStyle/>
                    <a:p>
                      <a:r>
                        <a:rPr lang="en-US" sz="1000"/>
                        <a:t>3</a:t>
                      </a:r>
                    </a:p>
                  </a:txBody>
                  <a:tcPr/>
                </a:tc>
                <a:tc>
                  <a:txBody>
                    <a:bodyPr/>
                    <a:lstStyle/>
                    <a:p>
                      <a:r>
                        <a:rPr lang="en-US" sz="1000"/>
                        <a:t>12</a:t>
                      </a:r>
                    </a:p>
                  </a:txBody>
                  <a:tcPr/>
                </a:tc>
                <a:tc>
                  <a:txBody>
                    <a:bodyPr/>
                    <a:lstStyle/>
                    <a:p>
                      <a:r>
                        <a:rPr lang="en-US" sz="1000"/>
                        <a:t>0</a:t>
                      </a:r>
                    </a:p>
                  </a:txBody>
                  <a:tcPr/>
                </a:tc>
                <a:tc>
                  <a:txBody>
                    <a:bodyPr/>
                    <a:lstStyle/>
                    <a:p>
                      <a:r>
                        <a:rPr lang="en-US" sz="1000"/>
                        <a:t>4</a:t>
                      </a:r>
                    </a:p>
                  </a:txBody>
                  <a:tcPr/>
                </a:tc>
                <a:tc>
                  <a:txBody>
                    <a:bodyPr/>
                    <a:lstStyle/>
                    <a:p>
                      <a:r>
                        <a:rPr lang="en-US" sz="1000"/>
                        <a:t>19</a:t>
                      </a:r>
                    </a:p>
                  </a:txBody>
                  <a:tcPr/>
                </a:tc>
                <a:tc>
                  <a:txBody>
                    <a:bodyPr/>
                    <a:lstStyle/>
                    <a:p>
                      <a:r>
                        <a:rPr lang="en-US" sz="1000"/>
                        <a:t>101424</a:t>
                      </a:r>
                    </a:p>
                  </a:txBody>
                  <a:tcPr/>
                </a:tc>
                <a:tc>
                  <a:txBody>
                    <a:bodyPr/>
                    <a:lstStyle/>
                    <a:p>
                      <a:r>
                        <a:rPr lang="en-US" sz="1000"/>
                        <a:t>981</a:t>
                      </a:r>
                    </a:p>
                  </a:txBody>
                  <a:tcPr/>
                </a:tc>
                <a:tc>
                  <a:txBody>
                    <a:bodyPr/>
                    <a:lstStyle/>
                    <a:p>
                      <a:r>
                        <a:rPr lang="en-US" sz="1000"/>
                        <a:t>n/a</a:t>
                      </a:r>
                    </a:p>
                  </a:txBody>
                  <a:tcPr/>
                </a:tc>
                <a:extLst>
                  <a:ext uri="{0D108BD9-81ED-4DB2-BD59-A6C34878D82A}">
                    <a16:rowId xmlns:a16="http://schemas.microsoft.com/office/drawing/2014/main" val="427208522"/>
                  </a:ext>
                </a:extLst>
              </a:tr>
              <a:tr h="370840">
                <a:tc>
                  <a:txBody>
                    <a:bodyPr/>
                    <a:lstStyle/>
                    <a:p>
                      <a:r>
                        <a:rPr lang="en-US" sz="1000"/>
                        <a:t>brad_leone</a:t>
                      </a:r>
                    </a:p>
                  </a:txBody>
                  <a:tcPr/>
                </a:tc>
                <a:tc>
                  <a:txBody>
                    <a:bodyPr/>
                    <a:lstStyle/>
                    <a:p>
                      <a:r>
                        <a:rPr lang="en-US" sz="1000"/>
                        <a:t>813833</a:t>
                      </a:r>
                    </a:p>
                  </a:txBody>
                  <a:tcPr/>
                </a:tc>
                <a:tc>
                  <a:txBody>
                    <a:bodyPr/>
                    <a:lstStyle/>
                    <a:p>
                      <a:r>
                        <a:rPr lang="en-US" sz="1000"/>
                        <a:t>n/a</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14</a:t>
                      </a:r>
                    </a:p>
                  </a:txBody>
                  <a:tcPr/>
                </a:tc>
                <a:tc>
                  <a:txBody>
                    <a:bodyPr/>
                    <a:lstStyle/>
                    <a:p>
                      <a:r>
                        <a:rPr lang="en-US" sz="1000"/>
                        <a:t>253791</a:t>
                      </a:r>
                    </a:p>
                  </a:txBody>
                  <a:tcPr/>
                </a:tc>
                <a:tc>
                  <a:txBody>
                    <a:bodyPr/>
                    <a:lstStyle/>
                    <a:p>
                      <a:r>
                        <a:rPr lang="en-US" sz="1000"/>
                        <a:t>1487</a:t>
                      </a:r>
                    </a:p>
                  </a:txBody>
                  <a:tcPr/>
                </a:tc>
                <a:tc>
                  <a:txBody>
                    <a:bodyPr/>
                    <a:lstStyle/>
                    <a:p>
                      <a:r>
                        <a:rPr lang="en-US" sz="1000"/>
                        <a:t>n/a</a:t>
                      </a:r>
                    </a:p>
                  </a:txBody>
                  <a:tcPr/>
                </a:tc>
                <a:extLst>
                  <a:ext uri="{0D108BD9-81ED-4DB2-BD59-A6C34878D82A}">
                    <a16:rowId xmlns:a16="http://schemas.microsoft.com/office/drawing/2014/main" val="3846585965"/>
                  </a:ext>
                </a:extLst>
              </a:tr>
              <a:tr h="370840">
                <a:tc>
                  <a:txBody>
                    <a:bodyPr/>
                    <a:lstStyle/>
                    <a:p>
                      <a:r>
                        <a:rPr lang="en-US" sz="1000"/>
                        <a:t>lallimusic</a:t>
                      </a:r>
                    </a:p>
                  </a:txBody>
                  <a:tcPr/>
                </a:tc>
                <a:tc>
                  <a:txBody>
                    <a:bodyPr/>
                    <a:lstStyle/>
                    <a:p>
                      <a:r>
                        <a:rPr lang="en-US" sz="1000"/>
                        <a:t>402843</a:t>
                      </a:r>
                    </a:p>
                  </a:txBody>
                  <a:tcPr/>
                </a:tc>
                <a:tc>
                  <a:txBody>
                    <a:bodyPr/>
                    <a:lstStyle/>
                    <a:p>
                      <a:r>
                        <a:rPr lang="en-US" sz="1000"/>
                        <a:t>n/a</a:t>
                      </a:r>
                    </a:p>
                  </a:txBody>
                  <a:tcPr/>
                </a:tc>
                <a:tc>
                  <a:txBody>
                    <a:bodyPr/>
                    <a:lstStyle/>
                    <a:p>
                      <a:r>
                        <a:rPr lang="en-US" sz="1000"/>
                        <a:t>4</a:t>
                      </a:r>
                    </a:p>
                  </a:txBody>
                  <a:tcPr/>
                </a:tc>
                <a:tc>
                  <a:txBody>
                    <a:bodyPr/>
                    <a:lstStyle/>
                    <a:p>
                      <a:r>
                        <a:rPr lang="en-US" sz="1000"/>
                        <a:t>7</a:t>
                      </a:r>
                    </a:p>
                  </a:txBody>
                  <a:tcPr/>
                </a:tc>
                <a:tc>
                  <a:txBody>
                    <a:bodyPr/>
                    <a:lstStyle/>
                    <a:p>
                      <a:r>
                        <a:rPr lang="en-US" sz="1000"/>
                        <a:t>1</a:t>
                      </a:r>
                    </a:p>
                  </a:txBody>
                  <a:tcPr/>
                </a:tc>
                <a:tc>
                  <a:txBody>
                    <a:bodyPr/>
                    <a:lstStyle/>
                    <a:p>
                      <a:r>
                        <a:rPr lang="en-US" sz="1000"/>
                        <a:t>7</a:t>
                      </a:r>
                    </a:p>
                  </a:txBody>
                  <a:tcPr/>
                </a:tc>
                <a:tc>
                  <a:txBody>
                    <a:bodyPr/>
                    <a:lstStyle/>
                    <a:p>
                      <a:r>
                        <a:rPr lang="en-US" sz="1000"/>
                        <a:t>19</a:t>
                      </a:r>
                    </a:p>
                  </a:txBody>
                  <a:tcPr/>
                </a:tc>
                <a:tc>
                  <a:txBody>
                    <a:bodyPr/>
                    <a:lstStyle/>
                    <a:p>
                      <a:r>
                        <a:rPr lang="en-US" sz="1000"/>
                        <a:t>128886</a:t>
                      </a:r>
                    </a:p>
                  </a:txBody>
                  <a:tcPr/>
                </a:tc>
                <a:tc>
                  <a:txBody>
                    <a:bodyPr/>
                    <a:lstStyle/>
                    <a:p>
                      <a:r>
                        <a:rPr lang="en-US" sz="1000"/>
                        <a:t>968</a:t>
                      </a:r>
                    </a:p>
                  </a:txBody>
                  <a:tcPr/>
                </a:tc>
                <a:tc>
                  <a:txBody>
                    <a:bodyPr/>
                    <a:lstStyle/>
                    <a:p>
                      <a:r>
                        <a:rPr lang="en-US" sz="1000"/>
                        <a:t>n/a</a:t>
                      </a:r>
                    </a:p>
                  </a:txBody>
                  <a:tcPr/>
                </a:tc>
                <a:extLst>
                  <a:ext uri="{0D108BD9-81ED-4DB2-BD59-A6C34878D82A}">
                    <a16:rowId xmlns:a16="http://schemas.microsoft.com/office/drawing/2014/main" val="709922096"/>
                  </a:ext>
                </a:extLst>
              </a:tr>
              <a:tr h="370840">
                <a:tc>
                  <a:txBody>
                    <a:bodyPr/>
                    <a:lstStyle/>
                    <a:p>
                      <a:r>
                        <a:rPr lang="en-US" sz="1000"/>
                        <a:t>mollybaz</a:t>
                      </a:r>
                    </a:p>
                  </a:txBody>
                  <a:tcPr/>
                </a:tc>
                <a:tc>
                  <a:txBody>
                    <a:bodyPr/>
                    <a:lstStyle/>
                    <a:p>
                      <a:r>
                        <a:rPr lang="en-US" sz="1000"/>
                        <a:t>711104</a:t>
                      </a:r>
                    </a:p>
                  </a:txBody>
                  <a:tcPr/>
                </a:tc>
                <a:tc>
                  <a:txBody>
                    <a:bodyPr/>
                    <a:lstStyle/>
                    <a:p>
                      <a:r>
                        <a:rPr lang="en-US" sz="1000"/>
                        <a:t>n/a</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9</a:t>
                      </a:r>
                    </a:p>
                  </a:txBody>
                  <a:tcPr/>
                </a:tc>
                <a:tc>
                  <a:txBody>
                    <a:bodyPr/>
                    <a:lstStyle/>
                    <a:p>
                      <a:r>
                        <a:rPr lang="en-US" sz="1000"/>
                        <a:t>149312</a:t>
                      </a:r>
                    </a:p>
                  </a:txBody>
                  <a:tcPr/>
                </a:tc>
                <a:tc>
                  <a:txBody>
                    <a:bodyPr/>
                    <a:lstStyle/>
                    <a:p>
                      <a:r>
                        <a:rPr lang="en-US" sz="1000"/>
                        <a:t>951</a:t>
                      </a:r>
                    </a:p>
                  </a:txBody>
                  <a:tcPr/>
                </a:tc>
                <a:tc>
                  <a:txBody>
                    <a:bodyPr/>
                    <a:lstStyle/>
                    <a:p>
                      <a:r>
                        <a:rPr lang="en-US" sz="1000"/>
                        <a:t>n/a</a:t>
                      </a:r>
                    </a:p>
                  </a:txBody>
                  <a:tcPr/>
                </a:tc>
                <a:extLst>
                  <a:ext uri="{0D108BD9-81ED-4DB2-BD59-A6C34878D82A}">
                    <a16:rowId xmlns:a16="http://schemas.microsoft.com/office/drawing/2014/main" val="3980549969"/>
                  </a:ext>
                </a:extLst>
              </a:tr>
              <a:tr h="370840">
                <a:tc>
                  <a:txBody>
                    <a:bodyPr/>
                    <a:lstStyle/>
                    <a:p>
                      <a:r>
                        <a:rPr lang="en-US" sz="1000"/>
                        <a:t>andybaraghani</a:t>
                      </a:r>
                    </a:p>
                  </a:txBody>
                  <a:tcPr/>
                </a:tc>
                <a:tc>
                  <a:txBody>
                    <a:bodyPr/>
                    <a:lstStyle/>
                    <a:p>
                      <a:r>
                        <a:rPr lang="en-US" sz="1000"/>
                        <a:t>330637</a:t>
                      </a:r>
                    </a:p>
                  </a:txBody>
                  <a:tcPr/>
                </a:tc>
                <a:tc>
                  <a:txBody>
                    <a:bodyPr/>
                    <a:lstStyle/>
                    <a:p>
                      <a:r>
                        <a:rPr lang="en-US" sz="1000"/>
                        <a:t>n/a</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54140</a:t>
                      </a:r>
                    </a:p>
                  </a:txBody>
                  <a:tcPr/>
                </a:tc>
                <a:tc>
                  <a:txBody>
                    <a:bodyPr/>
                    <a:lstStyle/>
                    <a:p>
                      <a:r>
                        <a:rPr lang="en-US" sz="1000"/>
                        <a:t>633</a:t>
                      </a:r>
                    </a:p>
                  </a:txBody>
                  <a:tcPr/>
                </a:tc>
                <a:tc>
                  <a:txBody>
                    <a:bodyPr/>
                    <a:lstStyle/>
                    <a:p>
                      <a:r>
                        <a:rPr lang="en-US" sz="1000"/>
                        <a:t>n/a</a:t>
                      </a:r>
                    </a:p>
                  </a:txBody>
                  <a:tcPr/>
                </a:tc>
                <a:extLst>
                  <a:ext uri="{0D108BD9-81ED-4DB2-BD59-A6C34878D82A}">
                    <a16:rowId xmlns:a16="http://schemas.microsoft.com/office/drawing/2014/main" val="283406082"/>
                  </a:ext>
                </a:extLst>
              </a:tr>
              <a:tr h="370840">
                <a:tc>
                  <a:txBody>
                    <a:bodyPr/>
                    <a:lstStyle/>
                    <a:p>
                      <a:r>
                        <a:rPr lang="en-US" sz="1000"/>
                        <a:t>gabymelian</a:t>
                      </a:r>
                    </a:p>
                  </a:txBody>
                  <a:tcPr/>
                </a:tc>
                <a:tc>
                  <a:txBody>
                    <a:bodyPr/>
                    <a:lstStyle/>
                    <a:p>
                      <a:r>
                        <a:rPr lang="en-US" sz="1000"/>
                        <a:t>252704</a:t>
                      </a:r>
                    </a:p>
                  </a:txBody>
                  <a:tcPr/>
                </a:tc>
                <a:tc>
                  <a:txBody>
                    <a:bodyPr/>
                    <a:lstStyle/>
                    <a:p>
                      <a:r>
                        <a:rPr lang="en-US" sz="1000"/>
                        <a:t>n/a</a:t>
                      </a:r>
                    </a:p>
                  </a:txBody>
                  <a:tcPr/>
                </a:tc>
                <a:tc>
                  <a:txBody>
                    <a:bodyPr/>
                    <a:lstStyle/>
                    <a:p>
                      <a:r>
                        <a:rPr lang="en-US" sz="1000"/>
                        <a:t>7</a:t>
                      </a:r>
                    </a:p>
                  </a:txBody>
                  <a:tcPr/>
                </a:tc>
                <a:tc>
                  <a:txBody>
                    <a:bodyPr/>
                    <a:lstStyle/>
                    <a:p>
                      <a:r>
                        <a:rPr lang="en-US" sz="1000"/>
                        <a:t>4</a:t>
                      </a:r>
                    </a:p>
                  </a:txBody>
                  <a:tcPr/>
                </a:tc>
                <a:tc>
                  <a:txBody>
                    <a:bodyPr/>
                    <a:lstStyle/>
                    <a:p>
                      <a:r>
                        <a:rPr lang="en-US" sz="1000"/>
                        <a:t>2</a:t>
                      </a:r>
                    </a:p>
                  </a:txBody>
                  <a:tcPr/>
                </a:tc>
                <a:tc>
                  <a:txBody>
                    <a:bodyPr/>
                    <a:lstStyle/>
                    <a:p>
                      <a:r>
                        <a:rPr lang="en-US" sz="1000"/>
                        <a:t>2</a:t>
                      </a:r>
                    </a:p>
                  </a:txBody>
                  <a:tcPr/>
                </a:tc>
                <a:tc>
                  <a:txBody>
                    <a:bodyPr/>
                    <a:lstStyle/>
                    <a:p>
                      <a:r>
                        <a:rPr lang="en-US" sz="1000"/>
                        <a:t>15</a:t>
                      </a:r>
                    </a:p>
                  </a:txBody>
                  <a:tcPr/>
                </a:tc>
                <a:tc>
                  <a:txBody>
                    <a:bodyPr/>
                    <a:lstStyle/>
                    <a:p>
                      <a:r>
                        <a:rPr lang="en-US" sz="1000"/>
                        <a:t>21825</a:t>
                      </a:r>
                    </a:p>
                  </a:txBody>
                  <a:tcPr/>
                </a:tc>
                <a:tc>
                  <a:txBody>
                    <a:bodyPr/>
                    <a:lstStyle/>
                    <a:p>
                      <a:r>
                        <a:rPr lang="en-US" sz="1000"/>
                        <a:t>346</a:t>
                      </a:r>
                    </a:p>
                  </a:txBody>
                  <a:tcPr/>
                </a:tc>
                <a:tc>
                  <a:txBody>
                    <a:bodyPr/>
                    <a:lstStyle/>
                    <a:p>
                      <a:r>
                        <a:rPr lang="en-US" sz="1000"/>
                        <a:t>n/a</a:t>
                      </a:r>
                    </a:p>
                  </a:txBody>
                  <a:tcPr/>
                </a:tc>
                <a:extLst>
                  <a:ext uri="{0D108BD9-81ED-4DB2-BD59-A6C34878D82A}">
                    <a16:rowId xmlns:a16="http://schemas.microsoft.com/office/drawing/2014/main" val="2761466455"/>
                  </a:ext>
                </a:extLst>
              </a:tr>
              <a:tr h="370840">
                <a:tc>
                  <a:txBody>
                    <a:bodyPr/>
                    <a:lstStyle/>
                    <a:p>
                      <a:r>
                        <a:rPr lang="en-US" sz="1000"/>
                        <a:t>b_goutish</a:t>
                      </a:r>
                    </a:p>
                  </a:txBody>
                  <a:tcPr/>
                </a:tc>
                <a:tc>
                  <a:txBody>
                    <a:bodyPr/>
                    <a:lstStyle/>
                    <a:p>
                      <a:r>
                        <a:rPr lang="en-US" sz="1000"/>
                        <a:t>59163</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1262</a:t>
                      </a:r>
                    </a:p>
                  </a:txBody>
                  <a:tcPr/>
                </a:tc>
                <a:tc>
                  <a:txBody>
                    <a:bodyPr/>
                    <a:lstStyle/>
                    <a:p>
                      <a:r>
                        <a:rPr lang="en-US" sz="1000"/>
                        <a:t>17</a:t>
                      </a:r>
                    </a:p>
                  </a:txBody>
                  <a:tcPr/>
                </a:tc>
                <a:tc>
                  <a:txBody>
                    <a:bodyPr/>
                    <a:lstStyle/>
                    <a:p>
                      <a:r>
                        <a:rPr lang="en-US" sz="1000"/>
                        <a:t>n/a</a:t>
                      </a:r>
                    </a:p>
                  </a:txBody>
                  <a:tcPr/>
                </a:tc>
                <a:extLst>
                  <a:ext uri="{0D108BD9-81ED-4DB2-BD59-A6C34878D82A}">
                    <a16:rowId xmlns:a16="http://schemas.microsoft.com/office/drawing/2014/main" val="1832280758"/>
                  </a:ext>
                </a:extLst>
              </a:tr>
              <a:tr h="370840">
                <a:tc>
                  <a:txBody>
                    <a:bodyPr/>
                    <a:lstStyle/>
                    <a:p>
                      <a:r>
                        <a:rPr lang="en-US" sz="1000"/>
                        <a:t>seechaey</a:t>
                      </a:r>
                    </a:p>
                  </a:txBody>
                  <a:tcPr/>
                </a:tc>
                <a:tc>
                  <a:txBody>
                    <a:bodyPr/>
                    <a:lstStyle/>
                    <a:p>
                      <a:r>
                        <a:rPr lang="en-US" sz="1000"/>
                        <a:t>223714</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5689</a:t>
                      </a:r>
                    </a:p>
                  </a:txBody>
                  <a:tcPr/>
                </a:tc>
                <a:tc>
                  <a:txBody>
                    <a:bodyPr/>
                    <a:lstStyle/>
                    <a:p>
                      <a:r>
                        <a:rPr lang="en-US" sz="1000"/>
                        <a:t>23</a:t>
                      </a:r>
                    </a:p>
                  </a:txBody>
                  <a:tcPr/>
                </a:tc>
                <a:tc>
                  <a:txBody>
                    <a:bodyPr/>
                    <a:lstStyle/>
                    <a:p>
                      <a:r>
                        <a:rPr lang="en-US" sz="1000"/>
                        <a:t>n/a</a:t>
                      </a:r>
                    </a:p>
                  </a:txBody>
                  <a:tcPr/>
                </a:tc>
                <a:extLst>
                  <a:ext uri="{0D108BD9-81ED-4DB2-BD59-A6C34878D82A}">
                    <a16:rowId xmlns:a16="http://schemas.microsoft.com/office/drawing/2014/main" val="2374152668"/>
                  </a:ext>
                </a:extLst>
              </a:tr>
              <a:tr h="370840">
                <a:tc>
                  <a:txBody>
                    <a:bodyPr/>
                    <a:lstStyle/>
                    <a:p>
                      <a:r>
                        <a:rPr lang="en-US" sz="1000"/>
                        <a:t>csaffitz</a:t>
                      </a:r>
                    </a:p>
                  </a:txBody>
                  <a:tcPr/>
                </a:tc>
                <a:tc>
                  <a:txBody>
                    <a:bodyPr/>
                    <a:lstStyle/>
                    <a:p>
                      <a:r>
                        <a:rPr lang="en-US" sz="1000"/>
                        <a:t>988301</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115044</a:t>
                      </a:r>
                    </a:p>
                  </a:txBody>
                  <a:tcPr/>
                </a:tc>
                <a:tc>
                  <a:txBody>
                    <a:bodyPr/>
                    <a:lstStyle/>
                    <a:p>
                      <a:r>
                        <a:rPr lang="en-US" sz="1000"/>
                        <a:t>412</a:t>
                      </a:r>
                    </a:p>
                  </a:txBody>
                  <a:tcPr/>
                </a:tc>
                <a:tc>
                  <a:txBody>
                    <a:bodyPr/>
                    <a:lstStyle/>
                    <a:p>
                      <a:r>
                        <a:rPr lang="en-US" sz="1000"/>
                        <a:t>n/a</a:t>
                      </a:r>
                    </a:p>
                  </a:txBody>
                  <a:tcPr/>
                </a:tc>
                <a:extLst>
                  <a:ext uri="{0D108BD9-81ED-4DB2-BD59-A6C34878D82A}">
                    <a16:rowId xmlns:a16="http://schemas.microsoft.com/office/drawing/2014/main" val="3861466844"/>
                  </a:ext>
                </a:extLst>
              </a:tr>
            </a:tbl>
          </a:graphicData>
        </a:graphic>
      </p:graphicFrame>
      <p:sp>
        <p:nvSpPr>
          <p:cNvPr id="4" name="Text Placeholder 3">
            <a:extLst>
              <a:ext uri="{FF2B5EF4-FFF2-40B4-BE49-F238E27FC236}">
                <a16:creationId xmlns:a16="http://schemas.microsoft.com/office/drawing/2014/main" id="{DEE273E3-B4AA-4616-90FD-1B7283F85D8C}"/>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2714273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A1DD8-2CB3-4DAA-91FE-AA9334D133F9}"/>
              </a:ext>
            </a:extLst>
          </p:cNvPr>
          <p:cNvSpPr>
            <a:spLocks noGrp="1"/>
          </p:cNvSpPr>
          <p:nvPr>
            <p:ph type="title"/>
          </p:nvPr>
        </p:nvSpPr>
        <p:spPr/>
        <p:txBody>
          <a:bodyPr/>
          <a:lstStyle/>
          <a:p>
            <a:r>
              <a:rPr lang="fr-FR"/>
              <a:t>Instagram Total Interactions | Bon Appetit IG</a:t>
            </a:r>
            <a:endParaRPr lang="en-US"/>
          </a:p>
        </p:txBody>
      </p:sp>
      <p:graphicFrame>
        <p:nvGraphicFramePr>
          <p:cNvPr id="6" name="Chart Placeholder 5">
            <a:extLst>
              <a:ext uri="{FF2B5EF4-FFF2-40B4-BE49-F238E27FC236}">
                <a16:creationId xmlns:a16="http://schemas.microsoft.com/office/drawing/2014/main" id="{485FF3B7-9639-496B-A56A-EC4B2CA09AF7}"/>
              </a:ext>
            </a:extLst>
          </p:cNvPr>
          <p:cNvGraphicFramePr>
            <a:graphicFrameLocks noGrp="1"/>
          </p:cNvGraphicFramePr>
          <p:nvPr>
            <p:ph type="chart" sz="quarter" idx="13"/>
            <p:extLst>
              <p:ext uri="{D42A27DB-BD31-4B8C-83A1-F6EECF244321}">
                <p14:modId xmlns:p14="http://schemas.microsoft.com/office/powerpoint/2010/main" val="222335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639D85-BA16-4A39-A62C-C1E640324367}"/>
              </a:ext>
            </a:extLst>
          </p:cNvPr>
          <p:cNvSpPr>
            <a:spLocks noGrp="1"/>
          </p:cNvSpPr>
          <p:nvPr>
            <p:ph type="body" sz="quarter" idx="14"/>
          </p:nvPr>
        </p:nvSpPr>
        <p:spPr/>
        <p:txBody>
          <a:bodyPr/>
          <a:lstStyle/>
          <a:p>
            <a:r>
              <a:rPr lang="en-US"/>
              <a:t>01/01/2019 - 04/04/2023</a:t>
            </a:r>
          </a:p>
        </p:txBody>
      </p:sp>
      <p:sp>
        <p:nvSpPr>
          <p:cNvPr id="5" name="Footer Placeholder 4">
            <a:extLst>
              <a:ext uri="{FF2B5EF4-FFF2-40B4-BE49-F238E27FC236}">
                <a16:creationId xmlns:a16="http://schemas.microsoft.com/office/drawing/2014/main" id="{8B523C7A-CABA-46D8-A2FF-60D06B3A7D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3664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E0FC-4953-412B-B767-CFC4D30C07D3}"/>
              </a:ext>
            </a:extLst>
          </p:cNvPr>
          <p:cNvSpPr>
            <a:spLocks noGrp="1"/>
          </p:cNvSpPr>
          <p:nvPr>
            <p:ph type="title"/>
          </p:nvPr>
        </p:nvSpPr>
        <p:spPr/>
        <p:txBody>
          <a:bodyPr/>
          <a:lstStyle/>
          <a:p>
            <a:r>
              <a:rPr lang="en-US"/>
              <a:t>Instagram Interaction Rate | Bon Appetit IG</a:t>
            </a:r>
          </a:p>
        </p:txBody>
      </p:sp>
      <p:graphicFrame>
        <p:nvGraphicFramePr>
          <p:cNvPr id="6" name="Chart Placeholder 5">
            <a:extLst>
              <a:ext uri="{FF2B5EF4-FFF2-40B4-BE49-F238E27FC236}">
                <a16:creationId xmlns:a16="http://schemas.microsoft.com/office/drawing/2014/main" id="{C2DBE959-3F8C-4AA7-A51F-1A8C1E168A67}"/>
              </a:ext>
            </a:extLst>
          </p:cNvPr>
          <p:cNvGraphicFramePr>
            <a:graphicFrameLocks noGrp="1"/>
          </p:cNvGraphicFramePr>
          <p:nvPr>
            <p:ph type="chart" sz="quarter" idx="13"/>
            <p:extLst>
              <p:ext uri="{D42A27DB-BD31-4B8C-83A1-F6EECF244321}">
                <p14:modId xmlns:p14="http://schemas.microsoft.com/office/powerpoint/2010/main" val="1279768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E1CE0E-805F-408E-9017-A7AE9FAFB8E9}"/>
              </a:ext>
            </a:extLst>
          </p:cNvPr>
          <p:cNvSpPr>
            <a:spLocks noGrp="1"/>
          </p:cNvSpPr>
          <p:nvPr>
            <p:ph type="body" sz="quarter" idx="14"/>
          </p:nvPr>
        </p:nvSpPr>
        <p:spPr/>
        <p:txBody>
          <a:bodyPr/>
          <a:lstStyle/>
          <a:p>
            <a:r>
              <a:rPr lang="en-US"/>
              <a:t>01/01/2019 - 04/04/2023</a:t>
            </a:r>
          </a:p>
        </p:txBody>
      </p:sp>
      <p:sp>
        <p:nvSpPr>
          <p:cNvPr id="5" name="Footer Placeholder 4">
            <a:extLst>
              <a:ext uri="{FF2B5EF4-FFF2-40B4-BE49-F238E27FC236}">
                <a16:creationId xmlns:a16="http://schemas.microsoft.com/office/drawing/2014/main" id="{E990EA5D-7CB9-41C2-8892-55FE6C27B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0948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14505-E80B-4F16-98E9-75347A93634C}"/>
              </a:ext>
            </a:extLst>
          </p:cNvPr>
          <p:cNvSpPr>
            <a:spLocks noGrp="1"/>
          </p:cNvSpPr>
          <p:nvPr>
            <p:ph type="title"/>
          </p:nvPr>
        </p:nvSpPr>
        <p:spPr/>
        <p:txBody>
          <a:bodyPr/>
          <a:lstStyle/>
          <a:p>
            <a:r>
              <a:rPr lang="fr-FR"/>
              <a:t>Instagram Average Interactions Per Post | Bon Appetit IG</a:t>
            </a:r>
            <a:endParaRPr lang="en-US"/>
          </a:p>
        </p:txBody>
      </p:sp>
      <p:graphicFrame>
        <p:nvGraphicFramePr>
          <p:cNvPr id="6" name="Chart Placeholder 5">
            <a:extLst>
              <a:ext uri="{FF2B5EF4-FFF2-40B4-BE49-F238E27FC236}">
                <a16:creationId xmlns:a16="http://schemas.microsoft.com/office/drawing/2014/main" id="{CD154384-6A39-4105-904A-FC72A3C9E3BD}"/>
              </a:ext>
            </a:extLst>
          </p:cNvPr>
          <p:cNvGraphicFramePr>
            <a:graphicFrameLocks noGrp="1"/>
          </p:cNvGraphicFramePr>
          <p:nvPr>
            <p:ph type="chart" sz="quarter" idx="13"/>
            <p:extLst>
              <p:ext uri="{D42A27DB-BD31-4B8C-83A1-F6EECF244321}">
                <p14:modId xmlns:p14="http://schemas.microsoft.com/office/powerpoint/2010/main" val="2315422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B020FD-B253-451C-BDB1-36417C77A7C7}"/>
              </a:ext>
            </a:extLst>
          </p:cNvPr>
          <p:cNvSpPr>
            <a:spLocks noGrp="1"/>
          </p:cNvSpPr>
          <p:nvPr>
            <p:ph type="body" sz="quarter" idx="14"/>
          </p:nvPr>
        </p:nvSpPr>
        <p:spPr/>
        <p:txBody>
          <a:bodyPr/>
          <a:lstStyle/>
          <a:p>
            <a:r>
              <a:rPr lang="en-US"/>
              <a:t>01/01/2019 - 04/04/2023</a:t>
            </a:r>
          </a:p>
        </p:txBody>
      </p:sp>
      <p:sp>
        <p:nvSpPr>
          <p:cNvPr id="5" name="Footer Placeholder 4">
            <a:extLst>
              <a:ext uri="{FF2B5EF4-FFF2-40B4-BE49-F238E27FC236}">
                <a16:creationId xmlns:a16="http://schemas.microsoft.com/office/drawing/2014/main" id="{48E70BBE-8C7A-4343-87FB-5EF1458E64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4674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BBBC-2F73-4E04-B019-72A8B54172E0}"/>
              </a:ext>
            </a:extLst>
          </p:cNvPr>
          <p:cNvSpPr>
            <a:spLocks noGrp="1"/>
          </p:cNvSpPr>
          <p:nvPr>
            <p:ph type="title"/>
          </p:nvPr>
        </p:nvSpPr>
        <p:spPr/>
        <p:txBody>
          <a:bodyPr/>
          <a:lstStyle/>
          <a:p>
            <a:r>
              <a:rPr lang="en-US"/>
              <a:t>Instagram Posts Table | Bon Appetit IG - 1 of 24</a:t>
            </a:r>
          </a:p>
        </p:txBody>
      </p:sp>
      <p:graphicFrame>
        <p:nvGraphicFramePr>
          <p:cNvPr id="5" name="Table Placeholder 4">
            <a:extLst>
              <a:ext uri="{FF2B5EF4-FFF2-40B4-BE49-F238E27FC236}">
                <a16:creationId xmlns:a16="http://schemas.microsoft.com/office/drawing/2014/main" id="{32B9A6D2-D04C-4D94-8D23-969F938538B8}"/>
              </a:ext>
            </a:extLst>
          </p:cNvPr>
          <p:cNvGraphicFramePr>
            <a:graphicFrameLocks noGrp="1"/>
          </p:cNvGraphicFramePr>
          <p:nvPr>
            <p:ph type="tbl" sz="quarter" idx="13"/>
            <p:extLst>
              <p:ext uri="{D42A27DB-BD31-4B8C-83A1-F6EECF244321}">
                <p14:modId xmlns:p14="http://schemas.microsoft.com/office/powerpoint/2010/main" val="1054681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09786383"/>
                    </a:ext>
                  </a:extLst>
                </a:gridCol>
                <a:gridCol w="1234440">
                  <a:extLst>
                    <a:ext uri="{9D8B030D-6E8A-4147-A177-3AD203B41FA5}">
                      <a16:colId xmlns:a16="http://schemas.microsoft.com/office/drawing/2014/main" val="1965071423"/>
                    </a:ext>
                  </a:extLst>
                </a:gridCol>
                <a:gridCol w="1645920">
                  <a:extLst>
                    <a:ext uri="{9D8B030D-6E8A-4147-A177-3AD203B41FA5}">
                      <a16:colId xmlns:a16="http://schemas.microsoft.com/office/drawing/2014/main" val="4069740339"/>
                    </a:ext>
                  </a:extLst>
                </a:gridCol>
                <a:gridCol w="576072">
                  <a:extLst>
                    <a:ext uri="{9D8B030D-6E8A-4147-A177-3AD203B41FA5}">
                      <a16:colId xmlns:a16="http://schemas.microsoft.com/office/drawing/2014/main" val="975374474"/>
                    </a:ext>
                  </a:extLst>
                </a:gridCol>
                <a:gridCol w="576072">
                  <a:extLst>
                    <a:ext uri="{9D8B030D-6E8A-4147-A177-3AD203B41FA5}">
                      <a16:colId xmlns:a16="http://schemas.microsoft.com/office/drawing/2014/main" val="3404086015"/>
                    </a:ext>
                  </a:extLst>
                </a:gridCol>
                <a:gridCol w="576072">
                  <a:extLst>
                    <a:ext uri="{9D8B030D-6E8A-4147-A177-3AD203B41FA5}">
                      <a16:colId xmlns:a16="http://schemas.microsoft.com/office/drawing/2014/main" val="1248681691"/>
                    </a:ext>
                  </a:extLst>
                </a:gridCol>
                <a:gridCol w="576072">
                  <a:extLst>
                    <a:ext uri="{9D8B030D-6E8A-4147-A177-3AD203B41FA5}">
                      <a16:colId xmlns:a16="http://schemas.microsoft.com/office/drawing/2014/main" val="2507020312"/>
                    </a:ext>
                  </a:extLst>
                </a:gridCol>
                <a:gridCol w="576072">
                  <a:extLst>
                    <a:ext uri="{9D8B030D-6E8A-4147-A177-3AD203B41FA5}">
                      <a16:colId xmlns:a16="http://schemas.microsoft.com/office/drawing/2014/main" val="1665934654"/>
                    </a:ext>
                  </a:extLst>
                </a:gridCol>
                <a:gridCol w="576072">
                  <a:extLst>
                    <a:ext uri="{9D8B030D-6E8A-4147-A177-3AD203B41FA5}">
                      <a16:colId xmlns:a16="http://schemas.microsoft.com/office/drawing/2014/main" val="1778479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259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- 2023-04-04 22:24:57</a:t>
                      </a:r>
                      <a:r>
                        <a:rPr kumimoji="0" lang="en-US" sz="1000" b="0" i="0" u="none" strike="noStrike" kern="1200" cap="none" spc="0" normalizeH="0" baseline="0" noProof="0">
                          <a:ln>
                            <a:noFill/>
                          </a:ln>
                          <a:solidFill>
                            <a:prstClr val="black"/>
                          </a:solidFill>
                          <a:effectLst/>
                          <a:uLnTx/>
                          <a:uFillTx/>
                          <a:latin typeface="Calibri"/>
                          <a:ea typeface="+mn-ea"/>
                          <a:cs typeface="+mn-cs"/>
                        </a:rPr>
                        <a:t>
 This week on Dinner 🆘, picky eater Maddy’s in the studio to see if she can change her title to “adventurous eater.” 🎧 Listen to the full episode at the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https://quintly-image-storage.s3.amazonaws.com/0e9ecede6b04b8365e6e641e716ad37c/eb19f536ae4983c2f3262d7c0da34bf1.jpg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59128773"/>
                  </a:ext>
                </a:extLst>
              </a:tr>
            </a:tbl>
          </a:graphicData>
        </a:graphic>
      </p:graphicFrame>
      <p:sp>
        <p:nvSpPr>
          <p:cNvPr id="4" name="Text Placeholder 3">
            <a:extLst>
              <a:ext uri="{FF2B5EF4-FFF2-40B4-BE49-F238E27FC236}">
                <a16:creationId xmlns:a16="http://schemas.microsoft.com/office/drawing/2014/main" id="{1B4F466B-6516-45B3-BC70-E0106FF23F9D}"/>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1622582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72385-B89F-40F8-AB2D-4BBD78EBCCF1}"/>
              </a:ext>
            </a:extLst>
          </p:cNvPr>
          <p:cNvSpPr>
            <a:spLocks noGrp="1"/>
          </p:cNvSpPr>
          <p:nvPr>
            <p:ph type="title"/>
          </p:nvPr>
        </p:nvSpPr>
        <p:spPr/>
        <p:txBody>
          <a:bodyPr/>
          <a:lstStyle/>
          <a:p>
            <a:r>
              <a:rPr lang="en-US"/>
              <a:t>Instagram Posts Table | Bon Appetit IG - 2 of 24</a:t>
            </a:r>
          </a:p>
        </p:txBody>
      </p:sp>
      <p:graphicFrame>
        <p:nvGraphicFramePr>
          <p:cNvPr id="5" name="Table Placeholder 4">
            <a:extLst>
              <a:ext uri="{FF2B5EF4-FFF2-40B4-BE49-F238E27FC236}">
                <a16:creationId xmlns:a16="http://schemas.microsoft.com/office/drawing/2014/main" id="{6CCA1FE9-F2D6-45C8-B97C-50B60548985E}"/>
              </a:ext>
            </a:extLst>
          </p:cNvPr>
          <p:cNvGraphicFramePr>
            <a:graphicFrameLocks noGrp="1"/>
          </p:cNvGraphicFramePr>
          <p:nvPr>
            <p:ph type="tbl" sz="quarter" idx="13"/>
            <p:extLst>
              <p:ext uri="{D42A27DB-BD31-4B8C-83A1-F6EECF244321}">
                <p14:modId xmlns:p14="http://schemas.microsoft.com/office/powerpoint/2010/main" val="191287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03587022"/>
                    </a:ext>
                  </a:extLst>
                </a:gridCol>
                <a:gridCol w="1234440">
                  <a:extLst>
                    <a:ext uri="{9D8B030D-6E8A-4147-A177-3AD203B41FA5}">
                      <a16:colId xmlns:a16="http://schemas.microsoft.com/office/drawing/2014/main" val="2070596249"/>
                    </a:ext>
                  </a:extLst>
                </a:gridCol>
                <a:gridCol w="1645920">
                  <a:extLst>
                    <a:ext uri="{9D8B030D-6E8A-4147-A177-3AD203B41FA5}">
                      <a16:colId xmlns:a16="http://schemas.microsoft.com/office/drawing/2014/main" val="3674664555"/>
                    </a:ext>
                  </a:extLst>
                </a:gridCol>
                <a:gridCol w="576072">
                  <a:extLst>
                    <a:ext uri="{9D8B030D-6E8A-4147-A177-3AD203B41FA5}">
                      <a16:colId xmlns:a16="http://schemas.microsoft.com/office/drawing/2014/main" val="2712267780"/>
                    </a:ext>
                  </a:extLst>
                </a:gridCol>
                <a:gridCol w="576072">
                  <a:extLst>
                    <a:ext uri="{9D8B030D-6E8A-4147-A177-3AD203B41FA5}">
                      <a16:colId xmlns:a16="http://schemas.microsoft.com/office/drawing/2014/main" val="3976540795"/>
                    </a:ext>
                  </a:extLst>
                </a:gridCol>
                <a:gridCol w="576072">
                  <a:extLst>
                    <a:ext uri="{9D8B030D-6E8A-4147-A177-3AD203B41FA5}">
                      <a16:colId xmlns:a16="http://schemas.microsoft.com/office/drawing/2014/main" val="3501113843"/>
                    </a:ext>
                  </a:extLst>
                </a:gridCol>
                <a:gridCol w="576072">
                  <a:extLst>
                    <a:ext uri="{9D8B030D-6E8A-4147-A177-3AD203B41FA5}">
                      <a16:colId xmlns:a16="http://schemas.microsoft.com/office/drawing/2014/main" val="997922163"/>
                    </a:ext>
                  </a:extLst>
                </a:gridCol>
                <a:gridCol w="576072">
                  <a:extLst>
                    <a:ext uri="{9D8B030D-6E8A-4147-A177-3AD203B41FA5}">
                      <a16:colId xmlns:a16="http://schemas.microsoft.com/office/drawing/2014/main" val="110626921"/>
                    </a:ext>
                  </a:extLst>
                </a:gridCol>
                <a:gridCol w="576072">
                  <a:extLst>
                    <a:ext uri="{9D8B030D-6E8A-4147-A177-3AD203B41FA5}">
                      <a16:colId xmlns:a16="http://schemas.microsoft.com/office/drawing/2014/main" val="761209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75433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- 2023-04-04 17:01:16</a:t>
                      </a:r>
                      <a:r>
                        <a:rPr kumimoji="0" lang="en-US" sz="1000" b="0" i="0" u="none" strike="noStrike" kern="1200" cap="none" spc="0" normalizeH="0" baseline="0" noProof="0">
                          <a:ln>
                            <a:noFill/>
                          </a:ln>
                          <a:solidFill>
                            <a:prstClr val="black"/>
                          </a:solidFill>
                          <a:effectLst/>
                          <a:uLnTx/>
                          <a:uFillTx/>
                          <a:latin typeface="Calibri"/>
                          <a:ea typeface="+mn-ea"/>
                          <a:cs typeface="+mn-cs"/>
                        </a:rPr>
                        <a:t>
 Soufflés don’t deserve their fussy reputation—and making them is easier than you might think so long as you follow these three rules: 
👉 Never over whip the egg whites.
👉 Always use a very hot oven.
👉 Remember to keep calm. 
Serve this brown butter–chocolate soufflé from Claire Ptak, owner of violetcakeslondon, for Passover, or any holiday, or dinner party, or just because. Recipe at the link in bio. 📷 Photo: isa.zapata, 🍴 Food Styling: sean__dooley, 🥣 Prop Styling: emiliefoz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https://quintly-image-storage.s3.amazonaws.com/0e9ecede6b04b8365e6e641e716ad37c/e91d8199e4bc14773f44666f52aec80d.jpg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680746087"/>
                  </a:ext>
                </a:extLst>
              </a:tr>
            </a:tbl>
          </a:graphicData>
        </a:graphic>
      </p:graphicFrame>
      <p:sp>
        <p:nvSpPr>
          <p:cNvPr id="4" name="Text Placeholder 3">
            <a:extLst>
              <a:ext uri="{FF2B5EF4-FFF2-40B4-BE49-F238E27FC236}">
                <a16:creationId xmlns:a16="http://schemas.microsoft.com/office/drawing/2014/main" id="{A292E228-C0D4-40A9-8BDD-0A082CE0D1C1}"/>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531872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4286D-F0DF-452E-BFB1-0275C71B2F3D}"/>
              </a:ext>
            </a:extLst>
          </p:cNvPr>
          <p:cNvSpPr>
            <a:spLocks noGrp="1"/>
          </p:cNvSpPr>
          <p:nvPr>
            <p:ph type="title"/>
          </p:nvPr>
        </p:nvSpPr>
        <p:spPr/>
        <p:txBody>
          <a:bodyPr/>
          <a:lstStyle/>
          <a:p>
            <a:r>
              <a:rPr lang="en-US"/>
              <a:t>Instagram Posts Table | Bon Appetit IG - 3 of 24</a:t>
            </a:r>
          </a:p>
        </p:txBody>
      </p:sp>
      <p:graphicFrame>
        <p:nvGraphicFramePr>
          <p:cNvPr id="5" name="Table Placeholder 4">
            <a:extLst>
              <a:ext uri="{FF2B5EF4-FFF2-40B4-BE49-F238E27FC236}">
                <a16:creationId xmlns:a16="http://schemas.microsoft.com/office/drawing/2014/main" id="{0A24A59C-CE48-4D92-90BA-8049AA6C9492}"/>
              </a:ext>
            </a:extLst>
          </p:cNvPr>
          <p:cNvGraphicFramePr>
            <a:graphicFrameLocks noGrp="1"/>
          </p:cNvGraphicFramePr>
          <p:nvPr>
            <p:ph type="tbl" sz="quarter" idx="13"/>
            <p:extLst>
              <p:ext uri="{D42A27DB-BD31-4B8C-83A1-F6EECF244321}">
                <p14:modId xmlns:p14="http://schemas.microsoft.com/office/powerpoint/2010/main" val="338361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1206650"/>
                    </a:ext>
                  </a:extLst>
                </a:gridCol>
                <a:gridCol w="1234440">
                  <a:extLst>
                    <a:ext uri="{9D8B030D-6E8A-4147-A177-3AD203B41FA5}">
                      <a16:colId xmlns:a16="http://schemas.microsoft.com/office/drawing/2014/main" val="3830765811"/>
                    </a:ext>
                  </a:extLst>
                </a:gridCol>
                <a:gridCol w="1645920">
                  <a:extLst>
                    <a:ext uri="{9D8B030D-6E8A-4147-A177-3AD203B41FA5}">
                      <a16:colId xmlns:a16="http://schemas.microsoft.com/office/drawing/2014/main" val="1494443557"/>
                    </a:ext>
                  </a:extLst>
                </a:gridCol>
                <a:gridCol w="576072">
                  <a:extLst>
                    <a:ext uri="{9D8B030D-6E8A-4147-A177-3AD203B41FA5}">
                      <a16:colId xmlns:a16="http://schemas.microsoft.com/office/drawing/2014/main" val="3009427149"/>
                    </a:ext>
                  </a:extLst>
                </a:gridCol>
                <a:gridCol w="576072">
                  <a:extLst>
                    <a:ext uri="{9D8B030D-6E8A-4147-A177-3AD203B41FA5}">
                      <a16:colId xmlns:a16="http://schemas.microsoft.com/office/drawing/2014/main" val="572712712"/>
                    </a:ext>
                  </a:extLst>
                </a:gridCol>
                <a:gridCol w="576072">
                  <a:extLst>
                    <a:ext uri="{9D8B030D-6E8A-4147-A177-3AD203B41FA5}">
                      <a16:colId xmlns:a16="http://schemas.microsoft.com/office/drawing/2014/main" val="289624381"/>
                    </a:ext>
                  </a:extLst>
                </a:gridCol>
                <a:gridCol w="576072">
                  <a:extLst>
                    <a:ext uri="{9D8B030D-6E8A-4147-A177-3AD203B41FA5}">
                      <a16:colId xmlns:a16="http://schemas.microsoft.com/office/drawing/2014/main" val="1490259481"/>
                    </a:ext>
                  </a:extLst>
                </a:gridCol>
                <a:gridCol w="576072">
                  <a:extLst>
                    <a:ext uri="{9D8B030D-6E8A-4147-A177-3AD203B41FA5}">
                      <a16:colId xmlns:a16="http://schemas.microsoft.com/office/drawing/2014/main" val="4096733328"/>
                    </a:ext>
                  </a:extLst>
                </a:gridCol>
                <a:gridCol w="576072">
                  <a:extLst>
                    <a:ext uri="{9D8B030D-6E8A-4147-A177-3AD203B41FA5}">
                      <a16:colId xmlns:a16="http://schemas.microsoft.com/office/drawing/2014/main" val="3588414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206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andybaraghani - 2023-03-29 23:37:12</a:t>
                      </a:r>
                      <a:r>
                        <a:rPr kumimoji="0" lang="en-US" sz="1000" b="0" i="0" u="none" strike="noStrike" kern="1200" cap="none" spc="0" normalizeH="0" baseline="0" noProof="0">
                          <a:ln>
                            <a:noFill/>
                          </a:ln>
                          <a:solidFill>
                            <a:prstClr val="black"/>
                          </a:solidFill>
                          <a:effectLst/>
                          <a:uLnTx/>
                          <a:uFillTx/>
                          <a:latin typeface="Calibri"/>
                          <a:ea typeface="+mn-ea"/>
                          <a:cs typeface="+mn-cs"/>
                        </a:rPr>
                        <a:t>
 Last night, I got to host the very first spring dinner at the reformcph showroom in New York. Events like this remind how important is for me to get out of my own kitchen and cook for people that I love. Thank you to all the guests who joined us for the evening. I still smell like lamb but I love that. 
Thank you to my kitchen team: bataba2ta, kat.offline and qween_ween. You’re all stars and couldn’t haven’t done it without you all.
Photography hunterabrams 
Florals entriken_ny 
Plateware sophieloujacobsen 
Special thanks to teklafabrics hudsonwilder natoora aguamagicamezcal zevrovineselections zzdriggs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https://quintly-image-storage.s3.amazonaws.com/04e13f4f8d89aa79cced9b905afd093b/aa11e25f8332b7ab18d18a1517293ab6.jpg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02409789"/>
                  </a:ext>
                </a:extLst>
              </a:tr>
            </a:tbl>
          </a:graphicData>
        </a:graphic>
      </p:graphicFrame>
      <p:sp>
        <p:nvSpPr>
          <p:cNvPr id="4" name="Text Placeholder 3">
            <a:extLst>
              <a:ext uri="{FF2B5EF4-FFF2-40B4-BE49-F238E27FC236}">
                <a16:creationId xmlns:a16="http://schemas.microsoft.com/office/drawing/2014/main" id="{D4FA86CA-14CD-4971-8768-B30DF159AFEE}"/>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2876186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40337-1E92-4BC3-BBF3-02DE1F91E8C8}"/>
              </a:ext>
            </a:extLst>
          </p:cNvPr>
          <p:cNvSpPr>
            <a:spLocks noGrp="1"/>
          </p:cNvSpPr>
          <p:nvPr>
            <p:ph type="title"/>
          </p:nvPr>
        </p:nvSpPr>
        <p:spPr/>
        <p:txBody>
          <a:bodyPr/>
          <a:lstStyle/>
          <a:p>
            <a:r>
              <a:rPr lang="en-US"/>
              <a:t>Instagram Posts Table | Bon Appetit IG - 4 of 24</a:t>
            </a:r>
          </a:p>
        </p:txBody>
      </p:sp>
      <p:graphicFrame>
        <p:nvGraphicFramePr>
          <p:cNvPr id="5" name="Table Placeholder 4">
            <a:extLst>
              <a:ext uri="{FF2B5EF4-FFF2-40B4-BE49-F238E27FC236}">
                <a16:creationId xmlns:a16="http://schemas.microsoft.com/office/drawing/2014/main" id="{B8720F1C-0D59-4BF4-99E4-7A54885048E3}"/>
              </a:ext>
            </a:extLst>
          </p:cNvPr>
          <p:cNvGraphicFramePr>
            <a:graphicFrameLocks noGrp="1"/>
          </p:cNvGraphicFramePr>
          <p:nvPr>
            <p:ph type="tbl" sz="quarter" idx="13"/>
            <p:extLst>
              <p:ext uri="{D42A27DB-BD31-4B8C-83A1-F6EECF244321}">
                <p14:modId xmlns:p14="http://schemas.microsoft.com/office/powerpoint/2010/main" val="3410803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24135059"/>
                    </a:ext>
                  </a:extLst>
                </a:gridCol>
                <a:gridCol w="1234440">
                  <a:extLst>
                    <a:ext uri="{9D8B030D-6E8A-4147-A177-3AD203B41FA5}">
                      <a16:colId xmlns:a16="http://schemas.microsoft.com/office/drawing/2014/main" val="2787573327"/>
                    </a:ext>
                  </a:extLst>
                </a:gridCol>
                <a:gridCol w="1645920">
                  <a:extLst>
                    <a:ext uri="{9D8B030D-6E8A-4147-A177-3AD203B41FA5}">
                      <a16:colId xmlns:a16="http://schemas.microsoft.com/office/drawing/2014/main" val="3648947871"/>
                    </a:ext>
                  </a:extLst>
                </a:gridCol>
                <a:gridCol w="576072">
                  <a:extLst>
                    <a:ext uri="{9D8B030D-6E8A-4147-A177-3AD203B41FA5}">
                      <a16:colId xmlns:a16="http://schemas.microsoft.com/office/drawing/2014/main" val="3404550503"/>
                    </a:ext>
                  </a:extLst>
                </a:gridCol>
                <a:gridCol w="576072">
                  <a:extLst>
                    <a:ext uri="{9D8B030D-6E8A-4147-A177-3AD203B41FA5}">
                      <a16:colId xmlns:a16="http://schemas.microsoft.com/office/drawing/2014/main" val="2936243362"/>
                    </a:ext>
                  </a:extLst>
                </a:gridCol>
                <a:gridCol w="576072">
                  <a:extLst>
                    <a:ext uri="{9D8B030D-6E8A-4147-A177-3AD203B41FA5}">
                      <a16:colId xmlns:a16="http://schemas.microsoft.com/office/drawing/2014/main" val="957842871"/>
                    </a:ext>
                  </a:extLst>
                </a:gridCol>
                <a:gridCol w="576072">
                  <a:extLst>
                    <a:ext uri="{9D8B030D-6E8A-4147-A177-3AD203B41FA5}">
                      <a16:colId xmlns:a16="http://schemas.microsoft.com/office/drawing/2014/main" val="3335227713"/>
                    </a:ext>
                  </a:extLst>
                </a:gridCol>
                <a:gridCol w="576072">
                  <a:extLst>
                    <a:ext uri="{9D8B030D-6E8A-4147-A177-3AD203B41FA5}">
                      <a16:colId xmlns:a16="http://schemas.microsoft.com/office/drawing/2014/main" val="3733408324"/>
                    </a:ext>
                  </a:extLst>
                </a:gridCol>
                <a:gridCol w="576072">
                  <a:extLst>
                    <a:ext uri="{9D8B030D-6E8A-4147-A177-3AD203B41FA5}">
                      <a16:colId xmlns:a16="http://schemas.microsoft.com/office/drawing/2014/main" val="3013899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6237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- 2023-03-27 20:01:04</a:t>
                      </a:r>
                      <a:r>
                        <a:rPr kumimoji="0" lang="en-US" sz="1000" b="0" i="0" u="none" strike="noStrike" kern="1200" cap="none" spc="0" normalizeH="0" baseline="0" noProof="0">
                          <a:ln>
                            <a:noFill/>
                          </a:ln>
                          <a:solidFill>
                            <a:prstClr val="black"/>
                          </a:solidFill>
                          <a:effectLst/>
                          <a:uLnTx/>
                          <a:uFillTx/>
                          <a:latin typeface="Calibri"/>
                          <a:ea typeface="+mn-ea"/>
                          <a:cs typeface="+mn-cs"/>
                        </a:rPr>
                        <a:t>
 This cabbage quiche and apple-radish salad combo from kendrakendrakendra makes for a perfect brunch, long lunch, or weeknight dinner. Here a store-bought frozen crust speeds things up significantly, but if you’d like to make the shell yourself, head to the link in bio for more some of our favorite recipes. 📷 Photo: isa.zapata, 🍴 Food Styling: sean__dooley, 🥣 Prop Styling: williager7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https://quintly-image-storage.s3.amazonaws.com/0e9ecede6b04b8365e6e641e716ad37c/10477964885d8eaf8cbd614eac747dca.jpg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264054810"/>
                  </a:ext>
                </a:extLst>
              </a:tr>
            </a:tbl>
          </a:graphicData>
        </a:graphic>
      </p:graphicFrame>
      <p:sp>
        <p:nvSpPr>
          <p:cNvPr id="4" name="Text Placeholder 3">
            <a:extLst>
              <a:ext uri="{FF2B5EF4-FFF2-40B4-BE49-F238E27FC236}">
                <a16:creationId xmlns:a16="http://schemas.microsoft.com/office/drawing/2014/main" id="{F939B45B-E472-4E62-99B0-D85777CFC34B}"/>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1760484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ECBA-66DF-4CA1-8BDB-55F027686DEA}"/>
              </a:ext>
            </a:extLst>
          </p:cNvPr>
          <p:cNvSpPr>
            <a:spLocks noGrp="1"/>
          </p:cNvSpPr>
          <p:nvPr>
            <p:ph type="title"/>
          </p:nvPr>
        </p:nvSpPr>
        <p:spPr/>
        <p:txBody>
          <a:bodyPr/>
          <a:lstStyle/>
          <a:p>
            <a:r>
              <a:rPr lang="en-US"/>
              <a:t>Instagram Posts Table | Bon Appetit IG - 5 of 24</a:t>
            </a:r>
          </a:p>
        </p:txBody>
      </p:sp>
      <p:graphicFrame>
        <p:nvGraphicFramePr>
          <p:cNvPr id="5" name="Table Placeholder 4">
            <a:extLst>
              <a:ext uri="{FF2B5EF4-FFF2-40B4-BE49-F238E27FC236}">
                <a16:creationId xmlns:a16="http://schemas.microsoft.com/office/drawing/2014/main" id="{B48F9A6B-A88F-47D5-81EC-FF0A7FCFD684}"/>
              </a:ext>
            </a:extLst>
          </p:cNvPr>
          <p:cNvGraphicFramePr>
            <a:graphicFrameLocks noGrp="1"/>
          </p:cNvGraphicFramePr>
          <p:nvPr>
            <p:ph type="tbl" sz="quarter" idx="13"/>
            <p:extLst>
              <p:ext uri="{D42A27DB-BD31-4B8C-83A1-F6EECF244321}">
                <p14:modId xmlns:p14="http://schemas.microsoft.com/office/powerpoint/2010/main" val="1899105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46799796"/>
                    </a:ext>
                  </a:extLst>
                </a:gridCol>
                <a:gridCol w="1234440">
                  <a:extLst>
                    <a:ext uri="{9D8B030D-6E8A-4147-A177-3AD203B41FA5}">
                      <a16:colId xmlns:a16="http://schemas.microsoft.com/office/drawing/2014/main" val="3285599278"/>
                    </a:ext>
                  </a:extLst>
                </a:gridCol>
                <a:gridCol w="1645920">
                  <a:extLst>
                    <a:ext uri="{9D8B030D-6E8A-4147-A177-3AD203B41FA5}">
                      <a16:colId xmlns:a16="http://schemas.microsoft.com/office/drawing/2014/main" val="4272724851"/>
                    </a:ext>
                  </a:extLst>
                </a:gridCol>
                <a:gridCol w="576072">
                  <a:extLst>
                    <a:ext uri="{9D8B030D-6E8A-4147-A177-3AD203B41FA5}">
                      <a16:colId xmlns:a16="http://schemas.microsoft.com/office/drawing/2014/main" val="3772011143"/>
                    </a:ext>
                  </a:extLst>
                </a:gridCol>
                <a:gridCol w="576072">
                  <a:extLst>
                    <a:ext uri="{9D8B030D-6E8A-4147-A177-3AD203B41FA5}">
                      <a16:colId xmlns:a16="http://schemas.microsoft.com/office/drawing/2014/main" val="2232772700"/>
                    </a:ext>
                  </a:extLst>
                </a:gridCol>
                <a:gridCol w="576072">
                  <a:extLst>
                    <a:ext uri="{9D8B030D-6E8A-4147-A177-3AD203B41FA5}">
                      <a16:colId xmlns:a16="http://schemas.microsoft.com/office/drawing/2014/main" val="1405388328"/>
                    </a:ext>
                  </a:extLst>
                </a:gridCol>
                <a:gridCol w="576072">
                  <a:extLst>
                    <a:ext uri="{9D8B030D-6E8A-4147-A177-3AD203B41FA5}">
                      <a16:colId xmlns:a16="http://schemas.microsoft.com/office/drawing/2014/main" val="2246761402"/>
                    </a:ext>
                  </a:extLst>
                </a:gridCol>
                <a:gridCol w="576072">
                  <a:extLst>
                    <a:ext uri="{9D8B030D-6E8A-4147-A177-3AD203B41FA5}">
                      <a16:colId xmlns:a16="http://schemas.microsoft.com/office/drawing/2014/main" val="2743330549"/>
                    </a:ext>
                  </a:extLst>
                </a:gridCol>
                <a:gridCol w="576072">
                  <a:extLst>
                    <a:ext uri="{9D8B030D-6E8A-4147-A177-3AD203B41FA5}">
                      <a16:colId xmlns:a16="http://schemas.microsoft.com/office/drawing/2014/main" val="1464570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3960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lallimusic - 2023-03-27 19:34:16</a:t>
                      </a:r>
                      <a:r>
                        <a:rPr kumimoji="0" lang="en-US" sz="1000" b="0" i="0" u="none" strike="noStrike" kern="1200" cap="none" spc="0" normalizeH="0" baseline="0" noProof="0">
                          <a:ln>
                            <a:noFill/>
                          </a:ln>
                          <a:solidFill>
                            <a:prstClr val="black"/>
                          </a:solidFill>
                          <a:effectLst/>
                          <a:uLnTx/>
                          <a:uFillTx/>
                          <a:latin typeface="Calibri"/>
                          <a:ea typeface="+mn-ea"/>
                          <a:cs typeface="+mn-cs"/>
                        </a:rPr>
                        <a:t>
 Yes it’s dinner in 30 mins, but it’s also a sneakily technique-driven recipe and video. Learn how to pan-roast anything by using the same steps I demo with the salmon. We’ve got the pasta-boiling method for lentils (or grains!). And a customizable yogurt sauce you could take in 10 different directions depending on your personal crisper drawer treasures. But if all you want is a pesca-veggie bowl of wonderments, it’s got that too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https://quintly-image-storage.s3.amazonaws.com/1e564cc99bb1696baffb5070671341a8/396049bb880570f0ac7f38626e987478.jpg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62240909"/>
                  </a:ext>
                </a:extLst>
              </a:tr>
            </a:tbl>
          </a:graphicData>
        </a:graphic>
      </p:graphicFrame>
      <p:sp>
        <p:nvSpPr>
          <p:cNvPr id="4" name="Text Placeholder 3">
            <a:extLst>
              <a:ext uri="{FF2B5EF4-FFF2-40B4-BE49-F238E27FC236}">
                <a16:creationId xmlns:a16="http://schemas.microsoft.com/office/drawing/2014/main" id="{C3B5C2F6-C1AB-4DAD-8E65-18E4E8F8473F}"/>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4288021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5FE81-D799-490D-8FCA-1EA2CC369C4D}"/>
              </a:ext>
            </a:extLst>
          </p:cNvPr>
          <p:cNvSpPr>
            <a:spLocks noGrp="1"/>
          </p:cNvSpPr>
          <p:nvPr>
            <p:ph type="title"/>
          </p:nvPr>
        </p:nvSpPr>
        <p:spPr/>
        <p:txBody>
          <a:bodyPr/>
          <a:lstStyle/>
          <a:p>
            <a:r>
              <a:rPr lang="en-US"/>
              <a:t>Instagram Posts Table | Bon Appetit IG - 6 of 24</a:t>
            </a:r>
          </a:p>
        </p:txBody>
      </p:sp>
      <p:graphicFrame>
        <p:nvGraphicFramePr>
          <p:cNvPr id="5" name="Table Placeholder 4">
            <a:extLst>
              <a:ext uri="{FF2B5EF4-FFF2-40B4-BE49-F238E27FC236}">
                <a16:creationId xmlns:a16="http://schemas.microsoft.com/office/drawing/2014/main" id="{79E89200-D69E-4619-BA72-2DF67B141BB5}"/>
              </a:ext>
            </a:extLst>
          </p:cNvPr>
          <p:cNvGraphicFramePr>
            <a:graphicFrameLocks noGrp="1"/>
          </p:cNvGraphicFramePr>
          <p:nvPr>
            <p:ph type="tbl" sz="quarter" idx="13"/>
            <p:extLst>
              <p:ext uri="{D42A27DB-BD31-4B8C-83A1-F6EECF244321}">
                <p14:modId xmlns:p14="http://schemas.microsoft.com/office/powerpoint/2010/main" val="744024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03216572"/>
                    </a:ext>
                  </a:extLst>
                </a:gridCol>
                <a:gridCol w="1234440">
                  <a:extLst>
                    <a:ext uri="{9D8B030D-6E8A-4147-A177-3AD203B41FA5}">
                      <a16:colId xmlns:a16="http://schemas.microsoft.com/office/drawing/2014/main" val="785605664"/>
                    </a:ext>
                  </a:extLst>
                </a:gridCol>
                <a:gridCol w="1645920">
                  <a:extLst>
                    <a:ext uri="{9D8B030D-6E8A-4147-A177-3AD203B41FA5}">
                      <a16:colId xmlns:a16="http://schemas.microsoft.com/office/drawing/2014/main" val="983034022"/>
                    </a:ext>
                  </a:extLst>
                </a:gridCol>
                <a:gridCol w="576072">
                  <a:extLst>
                    <a:ext uri="{9D8B030D-6E8A-4147-A177-3AD203B41FA5}">
                      <a16:colId xmlns:a16="http://schemas.microsoft.com/office/drawing/2014/main" val="3890774467"/>
                    </a:ext>
                  </a:extLst>
                </a:gridCol>
                <a:gridCol w="576072">
                  <a:extLst>
                    <a:ext uri="{9D8B030D-6E8A-4147-A177-3AD203B41FA5}">
                      <a16:colId xmlns:a16="http://schemas.microsoft.com/office/drawing/2014/main" val="1371451532"/>
                    </a:ext>
                  </a:extLst>
                </a:gridCol>
                <a:gridCol w="576072">
                  <a:extLst>
                    <a:ext uri="{9D8B030D-6E8A-4147-A177-3AD203B41FA5}">
                      <a16:colId xmlns:a16="http://schemas.microsoft.com/office/drawing/2014/main" val="1034261558"/>
                    </a:ext>
                  </a:extLst>
                </a:gridCol>
                <a:gridCol w="576072">
                  <a:extLst>
                    <a:ext uri="{9D8B030D-6E8A-4147-A177-3AD203B41FA5}">
                      <a16:colId xmlns:a16="http://schemas.microsoft.com/office/drawing/2014/main" val="1030568907"/>
                    </a:ext>
                  </a:extLst>
                </a:gridCol>
                <a:gridCol w="576072">
                  <a:extLst>
                    <a:ext uri="{9D8B030D-6E8A-4147-A177-3AD203B41FA5}">
                      <a16:colId xmlns:a16="http://schemas.microsoft.com/office/drawing/2014/main" val="186337177"/>
                    </a:ext>
                  </a:extLst>
                </a:gridCol>
                <a:gridCol w="576072">
                  <a:extLst>
                    <a:ext uri="{9D8B030D-6E8A-4147-A177-3AD203B41FA5}">
                      <a16:colId xmlns:a16="http://schemas.microsoft.com/office/drawing/2014/main" val="3773862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06052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alex_delany - 2023-03-27 02:47:53</a:t>
                      </a:r>
                      <a:r>
                        <a:rPr kumimoji="0" lang="en-US" sz="1000" b="0" i="0" u="none" strike="noStrike" kern="1200" cap="none" spc="0" normalizeH="0" baseline="0" noProof="0">
                          <a:ln>
                            <a:noFill/>
                          </a:ln>
                          <a:solidFill>
                            <a:prstClr val="black"/>
                          </a:solidFill>
                          <a:effectLst/>
                          <a:uLnTx/>
                          <a:uFillTx/>
                          <a:latin typeface="Calibri"/>
                          <a:ea typeface="+mn-ea"/>
                          <a:cs typeface="+mn-cs"/>
                        </a:rPr>
                        <a:t>
 On this, the eve of the Succession season 4 premiere, I present to you some of the best things I have eaten recently, with some thoughts to go along with them. If the businesses aren’t tagged in the photos, they’re mentioned in the captions. S’go! 
westsidecoffeeshop_nyc never gets enough love in my book. Always such a great vibe at the counter, and the Cubano has never let me down. Proper. If you work in SoHo, dip below for Canal on your lunch break. 
Pound for pound, eatalyflatiron is the best all-in-one stop for a snack plate. I have researched this heavily. This is the truth. (The sliced porchetta is the best sliced meat they sell.)
Pernil at the counter at Coma Bueno on 106th and Columbus. Friday and Sunday only. Well worth your time. 
It’s almost officially ice cream season. (It’s always ice cream season.) And the almond gelato at gelateria_gentile_ny is some of the best in NYC. 
Bedouin Tent in Boerum Hill has been so consistently good for so long. Where is the lifetime achievement award? The assorted salad plate is Hall of Fame material. 
Hadn’t been into _mimi_ny_ since jay_wolman took over the kitchen last fall. Had a WONDERFUL dinner front to back. Couldn’t pick a favorite dish, so went with the last bite, a perfect crème caramel. 
If you want a lesson in NYC opulence, go to 53nyc. Lobster rice steamed in lotus leaves with roe. Damn. 
Doaba Deli tray of rice and four veggie dishes is supremely hearty. Dinner of champions. 
A rotisserie chicken plate is a meal. Bread. Pickles. Butter. Rotisserie chicken. If it’s a hudson_charles chicken and kriemhilddairy butter, you’re in the upper echelon. 
I wish there were more restaurants like lavagna_restaurant left in NYC. Truly neighborhood spot. Excellent, simple food. Amazing wine list. No need to try to be cool, because it just inherently 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https://quintly-image-storage.s3.amazonaws.com/1397f76eb800c21deb8d970e4d4e7c7c/735f4991bf760a556a57a43359a4a3ef.jpg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18214572"/>
                  </a:ext>
                </a:extLst>
              </a:tr>
            </a:tbl>
          </a:graphicData>
        </a:graphic>
      </p:graphicFrame>
      <p:sp>
        <p:nvSpPr>
          <p:cNvPr id="4" name="Text Placeholder 3">
            <a:extLst>
              <a:ext uri="{FF2B5EF4-FFF2-40B4-BE49-F238E27FC236}">
                <a16:creationId xmlns:a16="http://schemas.microsoft.com/office/drawing/2014/main" id="{AF271FA6-2561-4420-9D0E-2FB36F541D64}"/>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1826303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B25AB-9427-4700-9D71-EC0C6C6451F5}"/>
              </a:ext>
            </a:extLst>
          </p:cNvPr>
          <p:cNvSpPr>
            <a:spLocks noGrp="1"/>
          </p:cNvSpPr>
          <p:nvPr>
            <p:ph type="title"/>
          </p:nvPr>
        </p:nvSpPr>
        <p:spPr/>
        <p:txBody>
          <a:bodyPr/>
          <a:lstStyle/>
          <a:p>
            <a:r>
              <a:rPr lang="en-US"/>
              <a:t>Instagram Posts Table | Bon Appetit IG - 7 of 24</a:t>
            </a:r>
          </a:p>
        </p:txBody>
      </p:sp>
      <p:graphicFrame>
        <p:nvGraphicFramePr>
          <p:cNvPr id="5" name="Table Placeholder 4">
            <a:extLst>
              <a:ext uri="{FF2B5EF4-FFF2-40B4-BE49-F238E27FC236}">
                <a16:creationId xmlns:a16="http://schemas.microsoft.com/office/drawing/2014/main" id="{C561A369-B2A4-455D-AAFC-63850D2B3C86}"/>
              </a:ext>
            </a:extLst>
          </p:cNvPr>
          <p:cNvGraphicFramePr>
            <a:graphicFrameLocks noGrp="1"/>
          </p:cNvGraphicFramePr>
          <p:nvPr>
            <p:ph type="tbl" sz="quarter" idx="13"/>
            <p:extLst>
              <p:ext uri="{D42A27DB-BD31-4B8C-83A1-F6EECF244321}">
                <p14:modId xmlns:p14="http://schemas.microsoft.com/office/powerpoint/2010/main" val="2164286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29616327"/>
                    </a:ext>
                  </a:extLst>
                </a:gridCol>
                <a:gridCol w="1234440">
                  <a:extLst>
                    <a:ext uri="{9D8B030D-6E8A-4147-A177-3AD203B41FA5}">
                      <a16:colId xmlns:a16="http://schemas.microsoft.com/office/drawing/2014/main" val="1489492992"/>
                    </a:ext>
                  </a:extLst>
                </a:gridCol>
                <a:gridCol w="1645920">
                  <a:extLst>
                    <a:ext uri="{9D8B030D-6E8A-4147-A177-3AD203B41FA5}">
                      <a16:colId xmlns:a16="http://schemas.microsoft.com/office/drawing/2014/main" val="1449279475"/>
                    </a:ext>
                  </a:extLst>
                </a:gridCol>
                <a:gridCol w="576072">
                  <a:extLst>
                    <a:ext uri="{9D8B030D-6E8A-4147-A177-3AD203B41FA5}">
                      <a16:colId xmlns:a16="http://schemas.microsoft.com/office/drawing/2014/main" val="3242992624"/>
                    </a:ext>
                  </a:extLst>
                </a:gridCol>
                <a:gridCol w="576072">
                  <a:extLst>
                    <a:ext uri="{9D8B030D-6E8A-4147-A177-3AD203B41FA5}">
                      <a16:colId xmlns:a16="http://schemas.microsoft.com/office/drawing/2014/main" val="264189508"/>
                    </a:ext>
                  </a:extLst>
                </a:gridCol>
                <a:gridCol w="576072">
                  <a:extLst>
                    <a:ext uri="{9D8B030D-6E8A-4147-A177-3AD203B41FA5}">
                      <a16:colId xmlns:a16="http://schemas.microsoft.com/office/drawing/2014/main" val="3456864944"/>
                    </a:ext>
                  </a:extLst>
                </a:gridCol>
                <a:gridCol w="576072">
                  <a:extLst>
                    <a:ext uri="{9D8B030D-6E8A-4147-A177-3AD203B41FA5}">
                      <a16:colId xmlns:a16="http://schemas.microsoft.com/office/drawing/2014/main" val="1863218035"/>
                    </a:ext>
                  </a:extLst>
                </a:gridCol>
                <a:gridCol w="576072">
                  <a:extLst>
                    <a:ext uri="{9D8B030D-6E8A-4147-A177-3AD203B41FA5}">
                      <a16:colId xmlns:a16="http://schemas.microsoft.com/office/drawing/2014/main" val="1816186716"/>
                    </a:ext>
                  </a:extLst>
                </a:gridCol>
                <a:gridCol w="576072">
                  <a:extLst>
                    <a:ext uri="{9D8B030D-6E8A-4147-A177-3AD203B41FA5}">
                      <a16:colId xmlns:a16="http://schemas.microsoft.com/office/drawing/2014/main" val="3524113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52281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- 2023-03-26 16:01:14</a:t>
                      </a:r>
                      <a:r>
                        <a:rPr kumimoji="0" lang="en-US" sz="1000" b="0" i="0" u="none" strike="noStrike" kern="1200" cap="none" spc="0" normalizeH="0" baseline="0" noProof="0">
                          <a:ln>
                            <a:noFill/>
                          </a:ln>
                          <a:solidFill>
                            <a:prstClr val="black"/>
                          </a:solidFill>
                          <a:effectLst/>
                          <a:uLnTx/>
                          <a:uFillTx/>
                          <a:latin typeface="Calibri"/>
                          <a:ea typeface="+mn-ea"/>
                          <a:cs typeface="+mn-cs"/>
                        </a:rPr>
                        <a:t>
 Culinarily speaking, kendrakendrakendra thinks this is the most perplexing time of the year. With the changing of the seasons comes the arrival of spring produce, but in the northeast, it still feels like winter. Enter this Potato and Pea Chowder, one of many recipes Kendra developed for Winter Part II. Heavy cream and potatoes add richness to this one-pot dinner while the addition of peas remind you that True Spring is just around the corner. 📷 Photo: isa.zapata, 🍴 Food Styling: thubuser, 🥣 Prop Styling: bethpakradooni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https://quintly-image-storage.s3.amazonaws.com/0e9ecede6b04b8365e6e641e716ad37c/eb645eb87ca8ca53b9b7a889da070e6a.jpg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619735991"/>
                  </a:ext>
                </a:extLst>
              </a:tr>
            </a:tbl>
          </a:graphicData>
        </a:graphic>
      </p:graphicFrame>
      <p:sp>
        <p:nvSpPr>
          <p:cNvPr id="4" name="Text Placeholder 3">
            <a:extLst>
              <a:ext uri="{FF2B5EF4-FFF2-40B4-BE49-F238E27FC236}">
                <a16:creationId xmlns:a16="http://schemas.microsoft.com/office/drawing/2014/main" id="{D1E0837F-198B-4203-B02D-5ED366059D32}"/>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4210588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D6F4-3325-46AA-ADB6-410F326EB880}"/>
              </a:ext>
            </a:extLst>
          </p:cNvPr>
          <p:cNvSpPr>
            <a:spLocks noGrp="1"/>
          </p:cNvSpPr>
          <p:nvPr>
            <p:ph type="title"/>
          </p:nvPr>
        </p:nvSpPr>
        <p:spPr/>
        <p:txBody>
          <a:bodyPr/>
          <a:lstStyle/>
          <a:p>
            <a:r>
              <a:rPr lang="en-US"/>
              <a:t>Instagram Posts Table | Bon Appetit IG - 8 of 24</a:t>
            </a:r>
          </a:p>
        </p:txBody>
      </p:sp>
      <p:graphicFrame>
        <p:nvGraphicFramePr>
          <p:cNvPr id="5" name="Table Placeholder 4">
            <a:extLst>
              <a:ext uri="{FF2B5EF4-FFF2-40B4-BE49-F238E27FC236}">
                <a16:creationId xmlns:a16="http://schemas.microsoft.com/office/drawing/2014/main" id="{20E72B69-92A2-4866-8297-4D28B237EC2A}"/>
              </a:ext>
            </a:extLst>
          </p:cNvPr>
          <p:cNvGraphicFramePr>
            <a:graphicFrameLocks noGrp="1"/>
          </p:cNvGraphicFramePr>
          <p:nvPr>
            <p:ph type="tbl" sz="quarter" idx="13"/>
            <p:extLst>
              <p:ext uri="{D42A27DB-BD31-4B8C-83A1-F6EECF244321}">
                <p14:modId xmlns:p14="http://schemas.microsoft.com/office/powerpoint/2010/main" val="2746220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1880152"/>
                    </a:ext>
                  </a:extLst>
                </a:gridCol>
                <a:gridCol w="1234440">
                  <a:extLst>
                    <a:ext uri="{9D8B030D-6E8A-4147-A177-3AD203B41FA5}">
                      <a16:colId xmlns:a16="http://schemas.microsoft.com/office/drawing/2014/main" val="4251482370"/>
                    </a:ext>
                  </a:extLst>
                </a:gridCol>
                <a:gridCol w="1645920">
                  <a:extLst>
                    <a:ext uri="{9D8B030D-6E8A-4147-A177-3AD203B41FA5}">
                      <a16:colId xmlns:a16="http://schemas.microsoft.com/office/drawing/2014/main" val="3974826379"/>
                    </a:ext>
                  </a:extLst>
                </a:gridCol>
                <a:gridCol w="576072">
                  <a:extLst>
                    <a:ext uri="{9D8B030D-6E8A-4147-A177-3AD203B41FA5}">
                      <a16:colId xmlns:a16="http://schemas.microsoft.com/office/drawing/2014/main" val="4147874234"/>
                    </a:ext>
                  </a:extLst>
                </a:gridCol>
                <a:gridCol w="576072">
                  <a:extLst>
                    <a:ext uri="{9D8B030D-6E8A-4147-A177-3AD203B41FA5}">
                      <a16:colId xmlns:a16="http://schemas.microsoft.com/office/drawing/2014/main" val="2695682213"/>
                    </a:ext>
                  </a:extLst>
                </a:gridCol>
                <a:gridCol w="576072">
                  <a:extLst>
                    <a:ext uri="{9D8B030D-6E8A-4147-A177-3AD203B41FA5}">
                      <a16:colId xmlns:a16="http://schemas.microsoft.com/office/drawing/2014/main" val="2294373664"/>
                    </a:ext>
                  </a:extLst>
                </a:gridCol>
                <a:gridCol w="576072">
                  <a:extLst>
                    <a:ext uri="{9D8B030D-6E8A-4147-A177-3AD203B41FA5}">
                      <a16:colId xmlns:a16="http://schemas.microsoft.com/office/drawing/2014/main" val="3315088243"/>
                    </a:ext>
                  </a:extLst>
                </a:gridCol>
                <a:gridCol w="576072">
                  <a:extLst>
                    <a:ext uri="{9D8B030D-6E8A-4147-A177-3AD203B41FA5}">
                      <a16:colId xmlns:a16="http://schemas.microsoft.com/office/drawing/2014/main" val="2781986717"/>
                    </a:ext>
                  </a:extLst>
                </a:gridCol>
                <a:gridCol w="576072">
                  <a:extLst>
                    <a:ext uri="{9D8B030D-6E8A-4147-A177-3AD203B41FA5}">
                      <a16:colId xmlns:a16="http://schemas.microsoft.com/office/drawing/2014/main" val="2758243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015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- 2023-03-25 19:05:36</a:t>
                      </a:r>
                      <a:r>
                        <a:rPr kumimoji="0" lang="en-US" sz="1000" b="0" i="0" u="none" strike="noStrike" kern="1200" cap="none" spc="0" normalizeH="0" baseline="0" noProof="0">
                          <a:ln>
                            <a:noFill/>
                          </a:ln>
                          <a:solidFill>
                            <a:prstClr val="black"/>
                          </a:solidFill>
                          <a:effectLst/>
                          <a:uLnTx/>
                          <a:uFillTx/>
                          <a:latin typeface="Calibri"/>
                          <a:ea typeface="+mn-ea"/>
                          <a:cs typeface="+mn-cs"/>
                        </a:rPr>
                        <a:t>
 This saucy skillet of cheese-covered beans is always a good answer to, “What’s for dinner?” Canned chickpeas and frozen broccoli keep it fast-moving, and cubes of cream cheese deliver on the creamy Alfredo front in an arguably more convenient way than a carton of heavy cream that is more likely to languish half-used after it’s had its moment. Make this satisfying one-pot wonder at the link in bio. 📝 Recipe: shilpauskokovic 📷 Photo: isa.zapata 🍴 Food Styling: tanekamorris 🥣 Prop Styling: williager7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https://quintly-image-storage.s3.amazonaws.com/0e9ecede6b04b8365e6e641e716ad37c/8a9c3c575688b926368071bf67c1e588.jpg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416621136"/>
                  </a:ext>
                </a:extLst>
              </a:tr>
            </a:tbl>
          </a:graphicData>
        </a:graphic>
      </p:graphicFrame>
      <p:sp>
        <p:nvSpPr>
          <p:cNvPr id="4" name="Text Placeholder 3">
            <a:extLst>
              <a:ext uri="{FF2B5EF4-FFF2-40B4-BE49-F238E27FC236}">
                <a16:creationId xmlns:a16="http://schemas.microsoft.com/office/drawing/2014/main" id="{DE272B75-FE0C-4C32-8D92-F8584023D1B6}"/>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3323027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51609-A9A7-409D-9CFE-9CC3437B7A43}"/>
              </a:ext>
            </a:extLst>
          </p:cNvPr>
          <p:cNvSpPr>
            <a:spLocks noGrp="1"/>
          </p:cNvSpPr>
          <p:nvPr>
            <p:ph type="title"/>
          </p:nvPr>
        </p:nvSpPr>
        <p:spPr/>
        <p:txBody>
          <a:bodyPr/>
          <a:lstStyle/>
          <a:p>
            <a:r>
              <a:rPr lang="en-US"/>
              <a:t>Instagram Posts Table | Bon Appetit IG - 9 of 24</a:t>
            </a:r>
          </a:p>
        </p:txBody>
      </p:sp>
      <p:graphicFrame>
        <p:nvGraphicFramePr>
          <p:cNvPr id="5" name="Table Placeholder 4">
            <a:extLst>
              <a:ext uri="{FF2B5EF4-FFF2-40B4-BE49-F238E27FC236}">
                <a16:creationId xmlns:a16="http://schemas.microsoft.com/office/drawing/2014/main" id="{4985AA9B-A0D6-457B-AAD4-C3505FFE3ECA}"/>
              </a:ext>
            </a:extLst>
          </p:cNvPr>
          <p:cNvGraphicFramePr>
            <a:graphicFrameLocks noGrp="1"/>
          </p:cNvGraphicFramePr>
          <p:nvPr>
            <p:ph type="tbl" sz="quarter" idx="13"/>
            <p:extLst>
              <p:ext uri="{D42A27DB-BD31-4B8C-83A1-F6EECF244321}">
                <p14:modId xmlns:p14="http://schemas.microsoft.com/office/powerpoint/2010/main" val="370284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03567402"/>
                    </a:ext>
                  </a:extLst>
                </a:gridCol>
                <a:gridCol w="1234440">
                  <a:extLst>
                    <a:ext uri="{9D8B030D-6E8A-4147-A177-3AD203B41FA5}">
                      <a16:colId xmlns:a16="http://schemas.microsoft.com/office/drawing/2014/main" val="1298153752"/>
                    </a:ext>
                  </a:extLst>
                </a:gridCol>
                <a:gridCol w="1645920">
                  <a:extLst>
                    <a:ext uri="{9D8B030D-6E8A-4147-A177-3AD203B41FA5}">
                      <a16:colId xmlns:a16="http://schemas.microsoft.com/office/drawing/2014/main" val="2948070673"/>
                    </a:ext>
                  </a:extLst>
                </a:gridCol>
                <a:gridCol w="576072">
                  <a:extLst>
                    <a:ext uri="{9D8B030D-6E8A-4147-A177-3AD203B41FA5}">
                      <a16:colId xmlns:a16="http://schemas.microsoft.com/office/drawing/2014/main" val="3953173286"/>
                    </a:ext>
                  </a:extLst>
                </a:gridCol>
                <a:gridCol w="576072">
                  <a:extLst>
                    <a:ext uri="{9D8B030D-6E8A-4147-A177-3AD203B41FA5}">
                      <a16:colId xmlns:a16="http://schemas.microsoft.com/office/drawing/2014/main" val="3562450103"/>
                    </a:ext>
                  </a:extLst>
                </a:gridCol>
                <a:gridCol w="576072">
                  <a:extLst>
                    <a:ext uri="{9D8B030D-6E8A-4147-A177-3AD203B41FA5}">
                      <a16:colId xmlns:a16="http://schemas.microsoft.com/office/drawing/2014/main" val="971531493"/>
                    </a:ext>
                  </a:extLst>
                </a:gridCol>
                <a:gridCol w="576072">
                  <a:extLst>
                    <a:ext uri="{9D8B030D-6E8A-4147-A177-3AD203B41FA5}">
                      <a16:colId xmlns:a16="http://schemas.microsoft.com/office/drawing/2014/main" val="1876842754"/>
                    </a:ext>
                  </a:extLst>
                </a:gridCol>
                <a:gridCol w="576072">
                  <a:extLst>
                    <a:ext uri="{9D8B030D-6E8A-4147-A177-3AD203B41FA5}">
                      <a16:colId xmlns:a16="http://schemas.microsoft.com/office/drawing/2014/main" val="1562155798"/>
                    </a:ext>
                  </a:extLst>
                </a:gridCol>
                <a:gridCol w="576072">
                  <a:extLst>
                    <a:ext uri="{9D8B030D-6E8A-4147-A177-3AD203B41FA5}">
                      <a16:colId xmlns:a16="http://schemas.microsoft.com/office/drawing/2014/main" val="4208655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168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- 2023-03-25 17:05:34</a:t>
                      </a:r>
                      <a:r>
                        <a:rPr kumimoji="0" lang="en-US" sz="1000" b="0" i="0" u="none" strike="noStrike" kern="1200" cap="none" spc="0" normalizeH="0" baseline="0" noProof="0">
                          <a:ln>
                            <a:noFill/>
                          </a:ln>
                          <a:solidFill>
                            <a:prstClr val="black"/>
                          </a:solidFill>
                          <a:effectLst/>
                          <a:uLnTx/>
                          <a:uFillTx/>
                          <a:latin typeface="Calibri"/>
                          <a:ea typeface="+mn-ea"/>
                          <a:cs typeface="+mn-cs"/>
                        </a:rPr>
                        <a:t>
 We’re back with another Receipt 🧾. We’re sharing how a 36-year-old marketing manager eats in San Francisco, California. She makes 5K including base, bonuses, and stock, and she lives in a dual-income household totaling about 0K-0K. She cooks dal, barbacoa, and chicken curry for her husband and two children; her family's grocery staples include Goldfish crackers, eggs, cheese, fruit snacks, and fish. Her three year old loves caviar... yes, caviar. "My mom used to work 12-hour shifts in a factory, come home, and make bhaji, chapati, rice 🍚, and dal every day for us," she writes. Her family immigrated from India to the US when she was eight. "I occasionally spend more 💲 on one meal than [my parents] probably made in a month. I’m embarrassed by this sometimes, but this is why they uprooted their lives and brought us here, right? So their daughter could have very unhealthy food/spending habits?" Her most expensive purchase was a dinner at yakitorikokko, and her least expensive purchase was a lemon from Whole Foods. Read more at the link in bio. 🎨 Art: maggiemargaret_cowles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https://quintly-image-storage.s3.amazonaws.com/0e9ecede6b04b8365e6e641e716ad37c/c17a02870db30997f115ece039a296e1.jpg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42715640"/>
                  </a:ext>
                </a:extLst>
              </a:tr>
            </a:tbl>
          </a:graphicData>
        </a:graphic>
      </p:graphicFrame>
      <p:sp>
        <p:nvSpPr>
          <p:cNvPr id="4" name="Text Placeholder 3">
            <a:extLst>
              <a:ext uri="{FF2B5EF4-FFF2-40B4-BE49-F238E27FC236}">
                <a16:creationId xmlns:a16="http://schemas.microsoft.com/office/drawing/2014/main" id="{5CBD1A5B-4A80-4B36-8719-56D580B0D7E1}"/>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3877914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F97C8-9975-420D-8AC8-59EBC5D413B6}"/>
              </a:ext>
            </a:extLst>
          </p:cNvPr>
          <p:cNvSpPr>
            <a:spLocks noGrp="1"/>
          </p:cNvSpPr>
          <p:nvPr>
            <p:ph type="title"/>
          </p:nvPr>
        </p:nvSpPr>
        <p:spPr/>
        <p:txBody>
          <a:bodyPr/>
          <a:lstStyle/>
          <a:p>
            <a:r>
              <a:rPr lang="en-US"/>
              <a:t>Instagram Posts Table | Bon Appetit IG - 10 of 24</a:t>
            </a:r>
          </a:p>
        </p:txBody>
      </p:sp>
      <p:graphicFrame>
        <p:nvGraphicFramePr>
          <p:cNvPr id="5" name="Table Placeholder 4">
            <a:extLst>
              <a:ext uri="{FF2B5EF4-FFF2-40B4-BE49-F238E27FC236}">
                <a16:creationId xmlns:a16="http://schemas.microsoft.com/office/drawing/2014/main" id="{FE450400-94C2-4350-8D7A-8C0B783909B7}"/>
              </a:ext>
            </a:extLst>
          </p:cNvPr>
          <p:cNvGraphicFramePr>
            <a:graphicFrameLocks noGrp="1"/>
          </p:cNvGraphicFramePr>
          <p:nvPr>
            <p:ph type="tbl" sz="quarter" idx="13"/>
            <p:extLst>
              <p:ext uri="{D42A27DB-BD31-4B8C-83A1-F6EECF244321}">
                <p14:modId xmlns:p14="http://schemas.microsoft.com/office/powerpoint/2010/main" val="3227216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63947686"/>
                    </a:ext>
                  </a:extLst>
                </a:gridCol>
                <a:gridCol w="1234440">
                  <a:extLst>
                    <a:ext uri="{9D8B030D-6E8A-4147-A177-3AD203B41FA5}">
                      <a16:colId xmlns:a16="http://schemas.microsoft.com/office/drawing/2014/main" val="264765711"/>
                    </a:ext>
                  </a:extLst>
                </a:gridCol>
                <a:gridCol w="1645920">
                  <a:extLst>
                    <a:ext uri="{9D8B030D-6E8A-4147-A177-3AD203B41FA5}">
                      <a16:colId xmlns:a16="http://schemas.microsoft.com/office/drawing/2014/main" val="4265381513"/>
                    </a:ext>
                  </a:extLst>
                </a:gridCol>
                <a:gridCol w="576072">
                  <a:extLst>
                    <a:ext uri="{9D8B030D-6E8A-4147-A177-3AD203B41FA5}">
                      <a16:colId xmlns:a16="http://schemas.microsoft.com/office/drawing/2014/main" val="2507764276"/>
                    </a:ext>
                  </a:extLst>
                </a:gridCol>
                <a:gridCol w="576072">
                  <a:extLst>
                    <a:ext uri="{9D8B030D-6E8A-4147-A177-3AD203B41FA5}">
                      <a16:colId xmlns:a16="http://schemas.microsoft.com/office/drawing/2014/main" val="1157957876"/>
                    </a:ext>
                  </a:extLst>
                </a:gridCol>
                <a:gridCol w="576072">
                  <a:extLst>
                    <a:ext uri="{9D8B030D-6E8A-4147-A177-3AD203B41FA5}">
                      <a16:colId xmlns:a16="http://schemas.microsoft.com/office/drawing/2014/main" val="3498498131"/>
                    </a:ext>
                  </a:extLst>
                </a:gridCol>
                <a:gridCol w="576072">
                  <a:extLst>
                    <a:ext uri="{9D8B030D-6E8A-4147-A177-3AD203B41FA5}">
                      <a16:colId xmlns:a16="http://schemas.microsoft.com/office/drawing/2014/main" val="4099797043"/>
                    </a:ext>
                  </a:extLst>
                </a:gridCol>
                <a:gridCol w="576072">
                  <a:extLst>
                    <a:ext uri="{9D8B030D-6E8A-4147-A177-3AD203B41FA5}">
                      <a16:colId xmlns:a16="http://schemas.microsoft.com/office/drawing/2014/main" val="1950994547"/>
                    </a:ext>
                  </a:extLst>
                </a:gridCol>
                <a:gridCol w="576072">
                  <a:extLst>
                    <a:ext uri="{9D8B030D-6E8A-4147-A177-3AD203B41FA5}">
                      <a16:colId xmlns:a16="http://schemas.microsoft.com/office/drawing/2014/main" val="1038920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148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- 2023-03-23 22:09:18</a:t>
                      </a:r>
                      <a:r>
                        <a:rPr kumimoji="0" lang="en-US" sz="1000" b="0" i="0" u="none" strike="noStrike" kern="1200" cap="none" spc="0" normalizeH="0" baseline="0" noProof="0">
                          <a:ln>
                            <a:noFill/>
                          </a:ln>
                          <a:solidFill>
                            <a:prstClr val="black"/>
                          </a:solidFill>
                          <a:effectLst/>
                          <a:uLnTx/>
                          <a:uFillTx/>
                          <a:latin typeface="Calibri"/>
                          <a:ea typeface="+mn-ea"/>
                          <a:cs typeface="+mn-cs"/>
                        </a:rPr>
                        <a:t>
 Pre-dinner snacks — ones than can be served with minimal effort while focusing on the meal’s main event — are something kendrakendrakendra takes very seriously. Her za’atar fire crackers are up there with the best of them, a twist on a Southern classic also called party crackers or comeback crackers.
While you can eat the crackers directly out of the bag after the overnight soak in the spiced oil, baking them for just 15 minutes in a low oven helps set the flavors and keep each bite extra crispy. Click the link in bio for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https://quintly-image-storage.s3.amazonaws.com/0e9ecede6b04b8365e6e641e716ad37c/6e6bcfbe04e02dac066a7036eba06b09.jpg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77854060"/>
                  </a:ext>
                </a:extLst>
              </a:tr>
            </a:tbl>
          </a:graphicData>
        </a:graphic>
      </p:graphicFrame>
      <p:sp>
        <p:nvSpPr>
          <p:cNvPr id="4" name="Text Placeholder 3">
            <a:extLst>
              <a:ext uri="{FF2B5EF4-FFF2-40B4-BE49-F238E27FC236}">
                <a16:creationId xmlns:a16="http://schemas.microsoft.com/office/drawing/2014/main" id="{B189E0CE-A9CE-4171-83F8-C6EE519B5476}"/>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2793019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52E88-DC09-4F63-AB08-112CA6FABA45}"/>
              </a:ext>
            </a:extLst>
          </p:cNvPr>
          <p:cNvSpPr>
            <a:spLocks noGrp="1"/>
          </p:cNvSpPr>
          <p:nvPr>
            <p:ph type="title"/>
          </p:nvPr>
        </p:nvSpPr>
        <p:spPr/>
        <p:txBody>
          <a:bodyPr/>
          <a:lstStyle/>
          <a:p>
            <a:r>
              <a:rPr lang="en-US"/>
              <a:t>Instagram Posts Table | Bon Appetit IG - 11 of 24</a:t>
            </a:r>
          </a:p>
        </p:txBody>
      </p:sp>
      <p:graphicFrame>
        <p:nvGraphicFramePr>
          <p:cNvPr id="5" name="Table Placeholder 4">
            <a:extLst>
              <a:ext uri="{FF2B5EF4-FFF2-40B4-BE49-F238E27FC236}">
                <a16:creationId xmlns:a16="http://schemas.microsoft.com/office/drawing/2014/main" id="{E3717984-AD38-41D8-A41B-368867BAF657}"/>
              </a:ext>
            </a:extLst>
          </p:cNvPr>
          <p:cNvGraphicFramePr>
            <a:graphicFrameLocks noGrp="1"/>
          </p:cNvGraphicFramePr>
          <p:nvPr>
            <p:ph type="tbl" sz="quarter" idx="13"/>
            <p:extLst>
              <p:ext uri="{D42A27DB-BD31-4B8C-83A1-F6EECF244321}">
                <p14:modId xmlns:p14="http://schemas.microsoft.com/office/powerpoint/2010/main" val="1653295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29452175"/>
                    </a:ext>
                  </a:extLst>
                </a:gridCol>
                <a:gridCol w="1234440">
                  <a:extLst>
                    <a:ext uri="{9D8B030D-6E8A-4147-A177-3AD203B41FA5}">
                      <a16:colId xmlns:a16="http://schemas.microsoft.com/office/drawing/2014/main" val="2685995082"/>
                    </a:ext>
                  </a:extLst>
                </a:gridCol>
                <a:gridCol w="1645920">
                  <a:extLst>
                    <a:ext uri="{9D8B030D-6E8A-4147-A177-3AD203B41FA5}">
                      <a16:colId xmlns:a16="http://schemas.microsoft.com/office/drawing/2014/main" val="2608757769"/>
                    </a:ext>
                  </a:extLst>
                </a:gridCol>
                <a:gridCol w="576072">
                  <a:extLst>
                    <a:ext uri="{9D8B030D-6E8A-4147-A177-3AD203B41FA5}">
                      <a16:colId xmlns:a16="http://schemas.microsoft.com/office/drawing/2014/main" val="753756939"/>
                    </a:ext>
                  </a:extLst>
                </a:gridCol>
                <a:gridCol w="576072">
                  <a:extLst>
                    <a:ext uri="{9D8B030D-6E8A-4147-A177-3AD203B41FA5}">
                      <a16:colId xmlns:a16="http://schemas.microsoft.com/office/drawing/2014/main" val="315225705"/>
                    </a:ext>
                  </a:extLst>
                </a:gridCol>
                <a:gridCol w="576072">
                  <a:extLst>
                    <a:ext uri="{9D8B030D-6E8A-4147-A177-3AD203B41FA5}">
                      <a16:colId xmlns:a16="http://schemas.microsoft.com/office/drawing/2014/main" val="750315142"/>
                    </a:ext>
                  </a:extLst>
                </a:gridCol>
                <a:gridCol w="576072">
                  <a:extLst>
                    <a:ext uri="{9D8B030D-6E8A-4147-A177-3AD203B41FA5}">
                      <a16:colId xmlns:a16="http://schemas.microsoft.com/office/drawing/2014/main" val="4020674605"/>
                    </a:ext>
                  </a:extLst>
                </a:gridCol>
                <a:gridCol w="576072">
                  <a:extLst>
                    <a:ext uri="{9D8B030D-6E8A-4147-A177-3AD203B41FA5}">
                      <a16:colId xmlns:a16="http://schemas.microsoft.com/office/drawing/2014/main" val="2112945201"/>
                    </a:ext>
                  </a:extLst>
                </a:gridCol>
                <a:gridCol w="576072">
                  <a:extLst>
                    <a:ext uri="{9D8B030D-6E8A-4147-A177-3AD203B41FA5}">
                      <a16:colId xmlns:a16="http://schemas.microsoft.com/office/drawing/2014/main" val="2367292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350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- 2023-03-20 17:01:07</a:t>
                      </a:r>
                      <a:r>
                        <a:rPr kumimoji="0" lang="en-US" sz="1000" b="0" i="0" u="none" strike="noStrike" kern="1200" cap="none" spc="0" normalizeH="0" baseline="0" noProof="0">
                          <a:ln>
                            <a:noFill/>
                          </a:ln>
                          <a:solidFill>
                            <a:prstClr val="black"/>
                          </a:solidFill>
                          <a:effectLst/>
                          <a:uLnTx/>
                          <a:uFillTx/>
                          <a:latin typeface="Calibri"/>
                          <a:ea typeface="+mn-ea"/>
                          <a:cs typeface="+mn-cs"/>
                        </a:rPr>
                        <a:t>
 Don’t have hours to pull a Julie &amp; Julia and make bœuf bourguignon? For the same comfort of tender beef, creamy potatoes, and a red wine–spiked broth in a fraction of the time, look no further than kendrakendrakendra’s Meatball Soup With Beef Stew Vibes. Her recipe packs all those cozy flavors into a weeknight dinner that takes just one hour to make. 📷 Photo: isa.zapata, 🍴 Food Styling: katboytsova, 🥣 Prop Styling: williager7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https://quintly-image-storage.s3.amazonaws.com/0e9ecede6b04b8365e6e641e716ad37c/0af6f3265b025da0fb6e572c4cfb8053.jpg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634089286"/>
                  </a:ext>
                </a:extLst>
              </a:tr>
            </a:tbl>
          </a:graphicData>
        </a:graphic>
      </p:graphicFrame>
      <p:sp>
        <p:nvSpPr>
          <p:cNvPr id="4" name="Text Placeholder 3">
            <a:extLst>
              <a:ext uri="{FF2B5EF4-FFF2-40B4-BE49-F238E27FC236}">
                <a16:creationId xmlns:a16="http://schemas.microsoft.com/office/drawing/2014/main" id="{D6E56FAF-1703-4BC5-B9C9-A9AE1F8C47A1}"/>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241894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18EBA-CC9B-445F-AE46-510CFD433D4B}"/>
              </a:ext>
            </a:extLst>
          </p:cNvPr>
          <p:cNvSpPr>
            <a:spLocks noGrp="1"/>
          </p:cNvSpPr>
          <p:nvPr>
            <p:ph type="title"/>
          </p:nvPr>
        </p:nvSpPr>
        <p:spPr/>
        <p:txBody>
          <a:bodyPr/>
          <a:lstStyle/>
          <a:p>
            <a:r>
              <a:rPr lang="en-US"/>
              <a:t>Instagram Posts Table | Bon Appetit IG - 12 of 24</a:t>
            </a:r>
          </a:p>
        </p:txBody>
      </p:sp>
      <p:graphicFrame>
        <p:nvGraphicFramePr>
          <p:cNvPr id="5" name="Table Placeholder 4">
            <a:extLst>
              <a:ext uri="{FF2B5EF4-FFF2-40B4-BE49-F238E27FC236}">
                <a16:creationId xmlns:a16="http://schemas.microsoft.com/office/drawing/2014/main" id="{2AD07184-DE18-4403-BBF2-56E2C01E1563}"/>
              </a:ext>
            </a:extLst>
          </p:cNvPr>
          <p:cNvGraphicFramePr>
            <a:graphicFrameLocks noGrp="1"/>
          </p:cNvGraphicFramePr>
          <p:nvPr>
            <p:ph type="tbl" sz="quarter" idx="13"/>
            <p:extLst>
              <p:ext uri="{D42A27DB-BD31-4B8C-83A1-F6EECF244321}">
                <p14:modId xmlns:p14="http://schemas.microsoft.com/office/powerpoint/2010/main" val="3053357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45157625"/>
                    </a:ext>
                  </a:extLst>
                </a:gridCol>
                <a:gridCol w="1234440">
                  <a:extLst>
                    <a:ext uri="{9D8B030D-6E8A-4147-A177-3AD203B41FA5}">
                      <a16:colId xmlns:a16="http://schemas.microsoft.com/office/drawing/2014/main" val="3661790087"/>
                    </a:ext>
                  </a:extLst>
                </a:gridCol>
                <a:gridCol w="1645920">
                  <a:extLst>
                    <a:ext uri="{9D8B030D-6E8A-4147-A177-3AD203B41FA5}">
                      <a16:colId xmlns:a16="http://schemas.microsoft.com/office/drawing/2014/main" val="3924426432"/>
                    </a:ext>
                  </a:extLst>
                </a:gridCol>
                <a:gridCol w="576072">
                  <a:extLst>
                    <a:ext uri="{9D8B030D-6E8A-4147-A177-3AD203B41FA5}">
                      <a16:colId xmlns:a16="http://schemas.microsoft.com/office/drawing/2014/main" val="955121366"/>
                    </a:ext>
                  </a:extLst>
                </a:gridCol>
                <a:gridCol w="576072">
                  <a:extLst>
                    <a:ext uri="{9D8B030D-6E8A-4147-A177-3AD203B41FA5}">
                      <a16:colId xmlns:a16="http://schemas.microsoft.com/office/drawing/2014/main" val="3127897089"/>
                    </a:ext>
                  </a:extLst>
                </a:gridCol>
                <a:gridCol w="576072">
                  <a:extLst>
                    <a:ext uri="{9D8B030D-6E8A-4147-A177-3AD203B41FA5}">
                      <a16:colId xmlns:a16="http://schemas.microsoft.com/office/drawing/2014/main" val="161614402"/>
                    </a:ext>
                  </a:extLst>
                </a:gridCol>
                <a:gridCol w="576072">
                  <a:extLst>
                    <a:ext uri="{9D8B030D-6E8A-4147-A177-3AD203B41FA5}">
                      <a16:colId xmlns:a16="http://schemas.microsoft.com/office/drawing/2014/main" val="3498378135"/>
                    </a:ext>
                  </a:extLst>
                </a:gridCol>
                <a:gridCol w="576072">
                  <a:extLst>
                    <a:ext uri="{9D8B030D-6E8A-4147-A177-3AD203B41FA5}">
                      <a16:colId xmlns:a16="http://schemas.microsoft.com/office/drawing/2014/main" val="4211548298"/>
                    </a:ext>
                  </a:extLst>
                </a:gridCol>
                <a:gridCol w="576072">
                  <a:extLst>
                    <a:ext uri="{9D8B030D-6E8A-4147-A177-3AD203B41FA5}">
                      <a16:colId xmlns:a16="http://schemas.microsoft.com/office/drawing/2014/main" val="2692506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92706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- 2023-03-18 15:00:34</a:t>
                      </a:r>
                      <a:r>
                        <a:rPr kumimoji="0" lang="en-US" sz="1000" b="0" i="0" u="none" strike="noStrike" kern="1200" cap="none" spc="0" normalizeH="0" baseline="0" noProof="0">
                          <a:ln>
                            <a:noFill/>
                          </a:ln>
                          <a:solidFill>
                            <a:prstClr val="black"/>
                          </a:solidFill>
                          <a:effectLst/>
                          <a:uLnTx/>
                          <a:uFillTx/>
                          <a:latin typeface="Calibri"/>
                          <a:ea typeface="+mn-ea"/>
                          <a:cs typeface="+mn-cs"/>
                        </a:rPr>
                        <a:t>
 Breakfast or dinner? You get to pick with gg30000’s Curried Chickpeas and Baked Eggs. Bursting with tingly heat and herbaceous flavor, this one-pan dish is sure to make its way into your regular rotation. Recipe at the link in bio. 📷 Photo: carl.ostberg, 🍴 Food Styling: curlygirlcooks, 🥣 Prop Styling: a.cbon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https://quintly-image-storage.s3.amazonaws.com/0e9ecede6b04b8365e6e641e716ad37c/cbd522ac36c8e2fdc1418ca41dfd0db4.jpg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137172794"/>
                  </a:ext>
                </a:extLst>
              </a:tr>
            </a:tbl>
          </a:graphicData>
        </a:graphic>
      </p:graphicFrame>
      <p:sp>
        <p:nvSpPr>
          <p:cNvPr id="4" name="Text Placeholder 3">
            <a:extLst>
              <a:ext uri="{FF2B5EF4-FFF2-40B4-BE49-F238E27FC236}">
                <a16:creationId xmlns:a16="http://schemas.microsoft.com/office/drawing/2014/main" id="{4036E0C1-1D03-497C-9D4D-052DDEB0B745}"/>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2075478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A2FA6-8F80-41E8-A089-9E0DEAD6CBB1}"/>
              </a:ext>
            </a:extLst>
          </p:cNvPr>
          <p:cNvSpPr>
            <a:spLocks noGrp="1"/>
          </p:cNvSpPr>
          <p:nvPr>
            <p:ph type="title"/>
          </p:nvPr>
        </p:nvSpPr>
        <p:spPr/>
        <p:txBody>
          <a:bodyPr/>
          <a:lstStyle/>
          <a:p>
            <a:r>
              <a:rPr lang="en-US"/>
              <a:t>Instagram Posts Table | Bon Appetit IG - 13 of 24</a:t>
            </a:r>
          </a:p>
        </p:txBody>
      </p:sp>
      <p:graphicFrame>
        <p:nvGraphicFramePr>
          <p:cNvPr id="5" name="Table Placeholder 4">
            <a:extLst>
              <a:ext uri="{FF2B5EF4-FFF2-40B4-BE49-F238E27FC236}">
                <a16:creationId xmlns:a16="http://schemas.microsoft.com/office/drawing/2014/main" id="{28B723B0-A634-4EE7-A7C3-09F4CF1E80E6}"/>
              </a:ext>
            </a:extLst>
          </p:cNvPr>
          <p:cNvGraphicFramePr>
            <a:graphicFrameLocks noGrp="1"/>
          </p:cNvGraphicFramePr>
          <p:nvPr>
            <p:ph type="tbl" sz="quarter" idx="13"/>
            <p:extLst>
              <p:ext uri="{D42A27DB-BD31-4B8C-83A1-F6EECF244321}">
                <p14:modId xmlns:p14="http://schemas.microsoft.com/office/powerpoint/2010/main" val="2313340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71596438"/>
                    </a:ext>
                  </a:extLst>
                </a:gridCol>
                <a:gridCol w="1234440">
                  <a:extLst>
                    <a:ext uri="{9D8B030D-6E8A-4147-A177-3AD203B41FA5}">
                      <a16:colId xmlns:a16="http://schemas.microsoft.com/office/drawing/2014/main" val="2988968999"/>
                    </a:ext>
                  </a:extLst>
                </a:gridCol>
                <a:gridCol w="1645920">
                  <a:extLst>
                    <a:ext uri="{9D8B030D-6E8A-4147-A177-3AD203B41FA5}">
                      <a16:colId xmlns:a16="http://schemas.microsoft.com/office/drawing/2014/main" val="4215448749"/>
                    </a:ext>
                  </a:extLst>
                </a:gridCol>
                <a:gridCol w="576072">
                  <a:extLst>
                    <a:ext uri="{9D8B030D-6E8A-4147-A177-3AD203B41FA5}">
                      <a16:colId xmlns:a16="http://schemas.microsoft.com/office/drawing/2014/main" val="1980856208"/>
                    </a:ext>
                  </a:extLst>
                </a:gridCol>
                <a:gridCol w="576072">
                  <a:extLst>
                    <a:ext uri="{9D8B030D-6E8A-4147-A177-3AD203B41FA5}">
                      <a16:colId xmlns:a16="http://schemas.microsoft.com/office/drawing/2014/main" val="2741107936"/>
                    </a:ext>
                  </a:extLst>
                </a:gridCol>
                <a:gridCol w="576072">
                  <a:extLst>
                    <a:ext uri="{9D8B030D-6E8A-4147-A177-3AD203B41FA5}">
                      <a16:colId xmlns:a16="http://schemas.microsoft.com/office/drawing/2014/main" val="1101862393"/>
                    </a:ext>
                  </a:extLst>
                </a:gridCol>
                <a:gridCol w="576072">
                  <a:extLst>
                    <a:ext uri="{9D8B030D-6E8A-4147-A177-3AD203B41FA5}">
                      <a16:colId xmlns:a16="http://schemas.microsoft.com/office/drawing/2014/main" val="87557944"/>
                    </a:ext>
                  </a:extLst>
                </a:gridCol>
                <a:gridCol w="576072">
                  <a:extLst>
                    <a:ext uri="{9D8B030D-6E8A-4147-A177-3AD203B41FA5}">
                      <a16:colId xmlns:a16="http://schemas.microsoft.com/office/drawing/2014/main" val="328441815"/>
                    </a:ext>
                  </a:extLst>
                </a:gridCol>
                <a:gridCol w="576072">
                  <a:extLst>
                    <a:ext uri="{9D8B030D-6E8A-4147-A177-3AD203B41FA5}">
                      <a16:colId xmlns:a16="http://schemas.microsoft.com/office/drawing/2014/main" val="85210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2143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- 2023-03-17 22:00:51</a:t>
                      </a:r>
                      <a:r>
                        <a:rPr kumimoji="0" lang="en-US" sz="1000" b="0" i="0" u="none" strike="noStrike" kern="1200" cap="none" spc="0" normalizeH="0" baseline="0" noProof="0">
                          <a:ln>
                            <a:noFill/>
                          </a:ln>
                          <a:solidFill>
                            <a:prstClr val="black"/>
                          </a:solidFill>
                          <a:effectLst/>
                          <a:uLnTx/>
                          <a:uFillTx/>
                          <a:latin typeface="Calibri"/>
                          <a:ea typeface="+mn-ea"/>
                          <a:cs typeface="+mn-cs"/>
                        </a:rPr>
                        <a:t>
 Genuinely likes the Avatar movies? 🚩. Not paying  extra for cheese on a burger? Also a 🚩, according to TikTok user DafnaDiamant. Long story short: She posted a TikTok describing a dinner in which her date turned down cheese on his burger because of the price—so she ghosted him. Later, she revealed the story was fake, although it was inspired by an exchange she saw at a restaurant dinner at another table. But her video has already gone viral. All over social media, people are rallying not behind her, but her frugal (and imaginary) date, saying that it's not unreasonable to avoid paying  just for cheese. What's your take? Read this week's 👍 Delicious or Distressing 👎 at the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https://quintly-image-storage.s3.amazonaws.com/0e9ecede6b04b8365e6e641e716ad37c/6fbed691523502da14a4e529154de366.jpg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258298952"/>
                  </a:ext>
                </a:extLst>
              </a:tr>
            </a:tbl>
          </a:graphicData>
        </a:graphic>
      </p:graphicFrame>
      <p:sp>
        <p:nvSpPr>
          <p:cNvPr id="4" name="Text Placeholder 3">
            <a:extLst>
              <a:ext uri="{FF2B5EF4-FFF2-40B4-BE49-F238E27FC236}">
                <a16:creationId xmlns:a16="http://schemas.microsoft.com/office/drawing/2014/main" id="{FBADCD45-C8AD-4A19-B65F-0E8C6B097253}"/>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2630616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7BCAE-7F63-48F8-A814-2396F98C854B}"/>
              </a:ext>
            </a:extLst>
          </p:cNvPr>
          <p:cNvSpPr>
            <a:spLocks noGrp="1"/>
          </p:cNvSpPr>
          <p:nvPr>
            <p:ph type="title"/>
          </p:nvPr>
        </p:nvSpPr>
        <p:spPr/>
        <p:txBody>
          <a:bodyPr/>
          <a:lstStyle/>
          <a:p>
            <a:r>
              <a:rPr lang="en-US"/>
              <a:t>Instagram Posts Table | Bon Appetit IG - 14 of 24</a:t>
            </a:r>
          </a:p>
        </p:txBody>
      </p:sp>
      <p:graphicFrame>
        <p:nvGraphicFramePr>
          <p:cNvPr id="5" name="Table Placeholder 4">
            <a:extLst>
              <a:ext uri="{FF2B5EF4-FFF2-40B4-BE49-F238E27FC236}">
                <a16:creationId xmlns:a16="http://schemas.microsoft.com/office/drawing/2014/main" id="{66DABDEA-7F95-46FF-9A91-45AF3E03EC1F}"/>
              </a:ext>
            </a:extLst>
          </p:cNvPr>
          <p:cNvGraphicFramePr>
            <a:graphicFrameLocks noGrp="1"/>
          </p:cNvGraphicFramePr>
          <p:nvPr>
            <p:ph type="tbl" sz="quarter" idx="13"/>
            <p:extLst>
              <p:ext uri="{D42A27DB-BD31-4B8C-83A1-F6EECF244321}">
                <p14:modId xmlns:p14="http://schemas.microsoft.com/office/powerpoint/2010/main" val="512808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77950108"/>
                    </a:ext>
                  </a:extLst>
                </a:gridCol>
                <a:gridCol w="1234440">
                  <a:extLst>
                    <a:ext uri="{9D8B030D-6E8A-4147-A177-3AD203B41FA5}">
                      <a16:colId xmlns:a16="http://schemas.microsoft.com/office/drawing/2014/main" val="3061029553"/>
                    </a:ext>
                  </a:extLst>
                </a:gridCol>
                <a:gridCol w="1645920">
                  <a:extLst>
                    <a:ext uri="{9D8B030D-6E8A-4147-A177-3AD203B41FA5}">
                      <a16:colId xmlns:a16="http://schemas.microsoft.com/office/drawing/2014/main" val="484278251"/>
                    </a:ext>
                  </a:extLst>
                </a:gridCol>
                <a:gridCol w="576072">
                  <a:extLst>
                    <a:ext uri="{9D8B030D-6E8A-4147-A177-3AD203B41FA5}">
                      <a16:colId xmlns:a16="http://schemas.microsoft.com/office/drawing/2014/main" val="95461375"/>
                    </a:ext>
                  </a:extLst>
                </a:gridCol>
                <a:gridCol w="576072">
                  <a:extLst>
                    <a:ext uri="{9D8B030D-6E8A-4147-A177-3AD203B41FA5}">
                      <a16:colId xmlns:a16="http://schemas.microsoft.com/office/drawing/2014/main" val="983205865"/>
                    </a:ext>
                  </a:extLst>
                </a:gridCol>
                <a:gridCol w="576072">
                  <a:extLst>
                    <a:ext uri="{9D8B030D-6E8A-4147-A177-3AD203B41FA5}">
                      <a16:colId xmlns:a16="http://schemas.microsoft.com/office/drawing/2014/main" val="2927526564"/>
                    </a:ext>
                  </a:extLst>
                </a:gridCol>
                <a:gridCol w="576072">
                  <a:extLst>
                    <a:ext uri="{9D8B030D-6E8A-4147-A177-3AD203B41FA5}">
                      <a16:colId xmlns:a16="http://schemas.microsoft.com/office/drawing/2014/main" val="1341203546"/>
                    </a:ext>
                  </a:extLst>
                </a:gridCol>
                <a:gridCol w="576072">
                  <a:extLst>
                    <a:ext uri="{9D8B030D-6E8A-4147-A177-3AD203B41FA5}">
                      <a16:colId xmlns:a16="http://schemas.microsoft.com/office/drawing/2014/main" val="3183590693"/>
                    </a:ext>
                  </a:extLst>
                </a:gridCol>
                <a:gridCol w="576072">
                  <a:extLst>
                    <a:ext uri="{9D8B030D-6E8A-4147-A177-3AD203B41FA5}">
                      <a16:colId xmlns:a16="http://schemas.microsoft.com/office/drawing/2014/main" val="144560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5657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- 2023-03-17 21:00:44</a:t>
                      </a:r>
                      <a:r>
                        <a:rPr kumimoji="0" lang="en-US" sz="1000" b="0" i="0" u="none" strike="noStrike" kern="1200" cap="none" spc="0" normalizeH="0" baseline="0" noProof="0">
                          <a:ln>
                            <a:noFill/>
                          </a:ln>
                          <a:solidFill>
                            <a:prstClr val="black"/>
                          </a:solidFill>
                          <a:effectLst/>
                          <a:uLnTx/>
                          <a:uFillTx/>
                          <a:latin typeface="Calibri"/>
                          <a:ea typeface="+mn-ea"/>
                          <a:cs typeface="+mn-cs"/>
                        </a:rPr>
                        <a:t>
 This week on Dinner 🆘, Whitney considers herself a beginner in the kitchen. Her dream? To host a multi-course dinner that will ✨wow✨ her friends. So, moroccochris and shilpauskokovic throw two recipes her way: kendrakendrakendra's Turmeric-Lime Chicken With Pumpkin Seed Salsa and petersom's Char Siu Wellington. 🎧 Head to the link in bio to listen to the full episode (and get the recipes).
📸 1: 📷 Photo: doaaelkady_, 🍴 Food Styling: mpearljones, 🥣 Prop Styling: gozdeeke
📸 2: 📷 Photo: hellomydumpling, 🍴 Food Styling: susietheodorou, 🥣 Prop Styling: martha_bernabe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https://quintly-image-storage.s3.amazonaws.com/0e9ecede6b04b8365e6e641e716ad37c/6a5814fd2900e284249a8f9a45f4a3ed.jpg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57982800"/>
                  </a:ext>
                </a:extLst>
              </a:tr>
            </a:tbl>
          </a:graphicData>
        </a:graphic>
      </p:graphicFrame>
      <p:sp>
        <p:nvSpPr>
          <p:cNvPr id="4" name="Text Placeholder 3">
            <a:extLst>
              <a:ext uri="{FF2B5EF4-FFF2-40B4-BE49-F238E27FC236}">
                <a16:creationId xmlns:a16="http://schemas.microsoft.com/office/drawing/2014/main" id="{649F9392-54A8-4604-9CAD-F7D3B60EA342}"/>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4051363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50127-CD91-4DE6-A763-986B1FF596CA}"/>
              </a:ext>
            </a:extLst>
          </p:cNvPr>
          <p:cNvSpPr>
            <a:spLocks noGrp="1"/>
          </p:cNvSpPr>
          <p:nvPr>
            <p:ph type="title"/>
          </p:nvPr>
        </p:nvSpPr>
        <p:spPr/>
        <p:txBody>
          <a:bodyPr/>
          <a:lstStyle/>
          <a:p>
            <a:r>
              <a:rPr lang="en-US"/>
              <a:t>Instagram Posts Table | Bon Appetit IG - 15 of 24</a:t>
            </a:r>
          </a:p>
        </p:txBody>
      </p:sp>
      <p:graphicFrame>
        <p:nvGraphicFramePr>
          <p:cNvPr id="5" name="Table Placeholder 4">
            <a:extLst>
              <a:ext uri="{FF2B5EF4-FFF2-40B4-BE49-F238E27FC236}">
                <a16:creationId xmlns:a16="http://schemas.microsoft.com/office/drawing/2014/main" id="{87F371CB-8E8E-4BA7-91D3-111CE5F5BD34}"/>
              </a:ext>
            </a:extLst>
          </p:cNvPr>
          <p:cNvGraphicFramePr>
            <a:graphicFrameLocks noGrp="1"/>
          </p:cNvGraphicFramePr>
          <p:nvPr>
            <p:ph type="tbl" sz="quarter" idx="13"/>
            <p:extLst>
              <p:ext uri="{D42A27DB-BD31-4B8C-83A1-F6EECF244321}">
                <p14:modId xmlns:p14="http://schemas.microsoft.com/office/powerpoint/2010/main" val="2256835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80012579"/>
                    </a:ext>
                  </a:extLst>
                </a:gridCol>
                <a:gridCol w="1234440">
                  <a:extLst>
                    <a:ext uri="{9D8B030D-6E8A-4147-A177-3AD203B41FA5}">
                      <a16:colId xmlns:a16="http://schemas.microsoft.com/office/drawing/2014/main" val="3765775081"/>
                    </a:ext>
                  </a:extLst>
                </a:gridCol>
                <a:gridCol w="1645920">
                  <a:extLst>
                    <a:ext uri="{9D8B030D-6E8A-4147-A177-3AD203B41FA5}">
                      <a16:colId xmlns:a16="http://schemas.microsoft.com/office/drawing/2014/main" val="4240519049"/>
                    </a:ext>
                  </a:extLst>
                </a:gridCol>
                <a:gridCol w="576072">
                  <a:extLst>
                    <a:ext uri="{9D8B030D-6E8A-4147-A177-3AD203B41FA5}">
                      <a16:colId xmlns:a16="http://schemas.microsoft.com/office/drawing/2014/main" val="1494385655"/>
                    </a:ext>
                  </a:extLst>
                </a:gridCol>
                <a:gridCol w="576072">
                  <a:extLst>
                    <a:ext uri="{9D8B030D-6E8A-4147-A177-3AD203B41FA5}">
                      <a16:colId xmlns:a16="http://schemas.microsoft.com/office/drawing/2014/main" val="215601463"/>
                    </a:ext>
                  </a:extLst>
                </a:gridCol>
                <a:gridCol w="576072">
                  <a:extLst>
                    <a:ext uri="{9D8B030D-6E8A-4147-A177-3AD203B41FA5}">
                      <a16:colId xmlns:a16="http://schemas.microsoft.com/office/drawing/2014/main" val="2849551184"/>
                    </a:ext>
                  </a:extLst>
                </a:gridCol>
                <a:gridCol w="576072">
                  <a:extLst>
                    <a:ext uri="{9D8B030D-6E8A-4147-A177-3AD203B41FA5}">
                      <a16:colId xmlns:a16="http://schemas.microsoft.com/office/drawing/2014/main" val="2488228138"/>
                    </a:ext>
                  </a:extLst>
                </a:gridCol>
                <a:gridCol w="576072">
                  <a:extLst>
                    <a:ext uri="{9D8B030D-6E8A-4147-A177-3AD203B41FA5}">
                      <a16:colId xmlns:a16="http://schemas.microsoft.com/office/drawing/2014/main" val="357113962"/>
                    </a:ext>
                  </a:extLst>
                </a:gridCol>
                <a:gridCol w="576072">
                  <a:extLst>
                    <a:ext uri="{9D8B030D-6E8A-4147-A177-3AD203B41FA5}">
                      <a16:colId xmlns:a16="http://schemas.microsoft.com/office/drawing/2014/main" val="1036137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1967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- 2023-03-15 19:25:26</a:t>
                      </a:r>
                      <a:r>
                        <a:rPr kumimoji="0" lang="en-US" sz="1000" b="0" i="0" u="none" strike="noStrike" kern="1200" cap="none" spc="0" normalizeH="0" baseline="0" noProof="0">
                          <a:ln>
                            <a:noFill/>
                          </a:ln>
                          <a:solidFill>
                            <a:prstClr val="black"/>
                          </a:solidFill>
                          <a:effectLst/>
                          <a:uLnTx/>
                          <a:uFillTx/>
                          <a:latin typeface="Calibri"/>
                          <a:ea typeface="+mn-ea"/>
                          <a:cs typeface="+mn-cs"/>
                        </a:rPr>
                        <a:t>
 Got a jar or a couple cans of tuna hiding out in the back of your pantry? You can call these tuna cakes or frugal crab cakes, but sheela.m.prakash calls them delicious. This weeknight dinner works great if you're short on time or you want to make something for the next day. 📷 Photo: victoriajane_photo 🍴 Food Styling: miekoco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https://quintly-image-storage.s3.amazonaws.com/0e9ecede6b04b8365e6e641e716ad37c/abeb3cccf331240350e0d91a44c8bb37.jpg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694159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gabymelian - 2023-03-11 01:41:50</a:t>
                      </a:r>
                      <a:r>
                        <a:rPr kumimoji="0" lang="en-US" sz="1000" b="0" i="0" u="none" strike="noStrike" kern="1200" cap="none" spc="0" normalizeH="0" baseline="0" noProof="0">
                          <a:ln>
                            <a:noFill/>
                          </a:ln>
                          <a:solidFill>
                            <a:prstClr val="black"/>
                          </a:solidFill>
                          <a:effectLst/>
                          <a:uLnTx/>
                          <a:uFillTx/>
                          <a:latin typeface="Calibri"/>
                          <a:ea typeface="+mn-ea"/>
                          <a:cs typeface="+mn-cs"/>
                        </a:rPr>
                        <a:t>
 #tgifridays  #pizza #wine razzanj + coolvinesjerseycity my perfect solo date dinner #jerseycity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https://quintly-image-storage.s3.amazonaws.com/442de93d135d8fb392a159f77c9708da/f7b605969bd2b127a2e5c65d9b5fd109.jpg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69011948"/>
                  </a:ext>
                </a:extLst>
              </a:tr>
            </a:tbl>
          </a:graphicData>
        </a:graphic>
      </p:graphicFrame>
      <p:sp>
        <p:nvSpPr>
          <p:cNvPr id="4" name="Text Placeholder 3">
            <a:extLst>
              <a:ext uri="{FF2B5EF4-FFF2-40B4-BE49-F238E27FC236}">
                <a16:creationId xmlns:a16="http://schemas.microsoft.com/office/drawing/2014/main" id="{9F05821F-03D6-4220-950E-7B303F2114FC}"/>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3242431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FA5EE-D616-41A0-82B7-C649C8A87B48}"/>
              </a:ext>
            </a:extLst>
          </p:cNvPr>
          <p:cNvSpPr>
            <a:spLocks noGrp="1"/>
          </p:cNvSpPr>
          <p:nvPr>
            <p:ph type="title"/>
          </p:nvPr>
        </p:nvSpPr>
        <p:spPr/>
        <p:txBody>
          <a:bodyPr/>
          <a:lstStyle/>
          <a:p>
            <a:r>
              <a:rPr lang="en-US"/>
              <a:t>Instagram Posts Table | Bon Appetit IG - 16 of 24</a:t>
            </a:r>
          </a:p>
        </p:txBody>
      </p:sp>
      <p:graphicFrame>
        <p:nvGraphicFramePr>
          <p:cNvPr id="5" name="Table Placeholder 4">
            <a:extLst>
              <a:ext uri="{FF2B5EF4-FFF2-40B4-BE49-F238E27FC236}">
                <a16:creationId xmlns:a16="http://schemas.microsoft.com/office/drawing/2014/main" id="{80AEBE79-C617-4573-86B1-502676C2150C}"/>
              </a:ext>
            </a:extLst>
          </p:cNvPr>
          <p:cNvGraphicFramePr>
            <a:graphicFrameLocks noGrp="1"/>
          </p:cNvGraphicFramePr>
          <p:nvPr>
            <p:ph type="tbl" sz="quarter" idx="13"/>
            <p:extLst>
              <p:ext uri="{D42A27DB-BD31-4B8C-83A1-F6EECF244321}">
                <p14:modId xmlns:p14="http://schemas.microsoft.com/office/powerpoint/2010/main" val="2302826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43472120"/>
                    </a:ext>
                  </a:extLst>
                </a:gridCol>
                <a:gridCol w="1234440">
                  <a:extLst>
                    <a:ext uri="{9D8B030D-6E8A-4147-A177-3AD203B41FA5}">
                      <a16:colId xmlns:a16="http://schemas.microsoft.com/office/drawing/2014/main" val="1130027475"/>
                    </a:ext>
                  </a:extLst>
                </a:gridCol>
                <a:gridCol w="1645920">
                  <a:extLst>
                    <a:ext uri="{9D8B030D-6E8A-4147-A177-3AD203B41FA5}">
                      <a16:colId xmlns:a16="http://schemas.microsoft.com/office/drawing/2014/main" val="1747282971"/>
                    </a:ext>
                  </a:extLst>
                </a:gridCol>
                <a:gridCol w="576072">
                  <a:extLst>
                    <a:ext uri="{9D8B030D-6E8A-4147-A177-3AD203B41FA5}">
                      <a16:colId xmlns:a16="http://schemas.microsoft.com/office/drawing/2014/main" val="927450827"/>
                    </a:ext>
                  </a:extLst>
                </a:gridCol>
                <a:gridCol w="576072">
                  <a:extLst>
                    <a:ext uri="{9D8B030D-6E8A-4147-A177-3AD203B41FA5}">
                      <a16:colId xmlns:a16="http://schemas.microsoft.com/office/drawing/2014/main" val="3064209569"/>
                    </a:ext>
                  </a:extLst>
                </a:gridCol>
                <a:gridCol w="576072">
                  <a:extLst>
                    <a:ext uri="{9D8B030D-6E8A-4147-A177-3AD203B41FA5}">
                      <a16:colId xmlns:a16="http://schemas.microsoft.com/office/drawing/2014/main" val="3878356064"/>
                    </a:ext>
                  </a:extLst>
                </a:gridCol>
                <a:gridCol w="576072">
                  <a:extLst>
                    <a:ext uri="{9D8B030D-6E8A-4147-A177-3AD203B41FA5}">
                      <a16:colId xmlns:a16="http://schemas.microsoft.com/office/drawing/2014/main" val="2216133434"/>
                    </a:ext>
                  </a:extLst>
                </a:gridCol>
                <a:gridCol w="576072">
                  <a:extLst>
                    <a:ext uri="{9D8B030D-6E8A-4147-A177-3AD203B41FA5}">
                      <a16:colId xmlns:a16="http://schemas.microsoft.com/office/drawing/2014/main" val="2093682760"/>
                    </a:ext>
                  </a:extLst>
                </a:gridCol>
                <a:gridCol w="576072">
                  <a:extLst>
                    <a:ext uri="{9D8B030D-6E8A-4147-A177-3AD203B41FA5}">
                      <a16:colId xmlns:a16="http://schemas.microsoft.com/office/drawing/2014/main" val="3471050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8572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- 2023-03-10 21:01:11</a:t>
                      </a:r>
                      <a:r>
                        <a:rPr kumimoji="0" lang="en-US" sz="1000" b="0" i="0" u="none" strike="noStrike" kern="1200" cap="none" spc="0" normalizeH="0" baseline="0" noProof="0">
                          <a:ln>
                            <a:noFill/>
                          </a:ln>
                          <a:solidFill>
                            <a:prstClr val="black"/>
                          </a:solidFill>
                          <a:effectLst/>
                          <a:uLnTx/>
                          <a:uFillTx/>
                          <a:latin typeface="Calibri"/>
                          <a:ea typeface="+mn-ea"/>
                          <a:cs typeface="+mn-cs"/>
                        </a:rPr>
                        <a:t>
 We publish our roundup of buzzy restaurant openings each month as a way to pull back the curtain and share our excitement for the sorts of places we think are defining restaurant culture in 2023. So where were BA staffers most excited to eat in February?
🍽️ In San Francisco, coprarestaurant chef-owner Srijith “Sri” Gopinathan is cooking the coastal Indian dishes of Kerala and Tamil Nadu, with nods to nearby Sri Lanka. Restaurant editor e_zar started dinner in the beautiful, airy space with rasam poori.
🍽️ In Phoenix, digital editorial director ssdai made her way to chilte_phx, a recently opened Mexican street food spot that’s housed in a retro motel. There, she ate the mole flight with a charred rack of lamb and fresh corn tortillas and tacos relleno.
🍽️ In New York, badromannyc made its extremely splashy debut in Columbus Circle. Associate food editor zaynab_issa started her meal—surrounded by huge stone sculptures and a very large fountain—with yellowtail crudo, then moved on to pastas like Calabrian campanelle served with a whole roast lobster.
Have you tried any of February's hottest restaurant openings? Check out the full list at the link in bio and tell us your thoughts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https://quintly-image-storage.s3.amazonaws.com/0e9ecede6b04b8365e6e641e716ad37c/2411f92e3b7b3e49a7f294d331a37b20.jpg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17736966"/>
                  </a:ext>
                </a:extLst>
              </a:tr>
            </a:tbl>
          </a:graphicData>
        </a:graphic>
      </p:graphicFrame>
      <p:sp>
        <p:nvSpPr>
          <p:cNvPr id="4" name="Text Placeholder 3">
            <a:extLst>
              <a:ext uri="{FF2B5EF4-FFF2-40B4-BE49-F238E27FC236}">
                <a16:creationId xmlns:a16="http://schemas.microsoft.com/office/drawing/2014/main" id="{201108CD-24A4-4D32-A35B-37F98227430A}"/>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1437014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A776F-9061-4301-A28E-C961C5CD9F7D}"/>
              </a:ext>
            </a:extLst>
          </p:cNvPr>
          <p:cNvSpPr>
            <a:spLocks noGrp="1"/>
          </p:cNvSpPr>
          <p:nvPr>
            <p:ph type="title"/>
          </p:nvPr>
        </p:nvSpPr>
        <p:spPr/>
        <p:txBody>
          <a:bodyPr/>
          <a:lstStyle/>
          <a:p>
            <a:r>
              <a:rPr lang="en-US"/>
              <a:t>Instagram Posts Table | Bon Appetit IG - 17 of 24</a:t>
            </a:r>
          </a:p>
        </p:txBody>
      </p:sp>
      <p:graphicFrame>
        <p:nvGraphicFramePr>
          <p:cNvPr id="5" name="Table Placeholder 4">
            <a:extLst>
              <a:ext uri="{FF2B5EF4-FFF2-40B4-BE49-F238E27FC236}">
                <a16:creationId xmlns:a16="http://schemas.microsoft.com/office/drawing/2014/main" id="{E801E669-1759-423A-B2E8-653F10706EF6}"/>
              </a:ext>
            </a:extLst>
          </p:cNvPr>
          <p:cNvGraphicFramePr>
            <a:graphicFrameLocks noGrp="1"/>
          </p:cNvGraphicFramePr>
          <p:nvPr>
            <p:ph type="tbl" sz="quarter" idx="13"/>
            <p:extLst>
              <p:ext uri="{D42A27DB-BD31-4B8C-83A1-F6EECF244321}">
                <p14:modId xmlns:p14="http://schemas.microsoft.com/office/powerpoint/2010/main" val="2707652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4695574"/>
                    </a:ext>
                  </a:extLst>
                </a:gridCol>
                <a:gridCol w="1234440">
                  <a:extLst>
                    <a:ext uri="{9D8B030D-6E8A-4147-A177-3AD203B41FA5}">
                      <a16:colId xmlns:a16="http://schemas.microsoft.com/office/drawing/2014/main" val="3644882928"/>
                    </a:ext>
                  </a:extLst>
                </a:gridCol>
                <a:gridCol w="1645920">
                  <a:extLst>
                    <a:ext uri="{9D8B030D-6E8A-4147-A177-3AD203B41FA5}">
                      <a16:colId xmlns:a16="http://schemas.microsoft.com/office/drawing/2014/main" val="2436150740"/>
                    </a:ext>
                  </a:extLst>
                </a:gridCol>
                <a:gridCol w="576072">
                  <a:extLst>
                    <a:ext uri="{9D8B030D-6E8A-4147-A177-3AD203B41FA5}">
                      <a16:colId xmlns:a16="http://schemas.microsoft.com/office/drawing/2014/main" val="698279595"/>
                    </a:ext>
                  </a:extLst>
                </a:gridCol>
                <a:gridCol w="576072">
                  <a:extLst>
                    <a:ext uri="{9D8B030D-6E8A-4147-A177-3AD203B41FA5}">
                      <a16:colId xmlns:a16="http://schemas.microsoft.com/office/drawing/2014/main" val="1991551286"/>
                    </a:ext>
                  </a:extLst>
                </a:gridCol>
                <a:gridCol w="576072">
                  <a:extLst>
                    <a:ext uri="{9D8B030D-6E8A-4147-A177-3AD203B41FA5}">
                      <a16:colId xmlns:a16="http://schemas.microsoft.com/office/drawing/2014/main" val="3957204204"/>
                    </a:ext>
                  </a:extLst>
                </a:gridCol>
                <a:gridCol w="576072">
                  <a:extLst>
                    <a:ext uri="{9D8B030D-6E8A-4147-A177-3AD203B41FA5}">
                      <a16:colId xmlns:a16="http://schemas.microsoft.com/office/drawing/2014/main" val="4099536022"/>
                    </a:ext>
                  </a:extLst>
                </a:gridCol>
                <a:gridCol w="576072">
                  <a:extLst>
                    <a:ext uri="{9D8B030D-6E8A-4147-A177-3AD203B41FA5}">
                      <a16:colId xmlns:a16="http://schemas.microsoft.com/office/drawing/2014/main" val="3641059798"/>
                    </a:ext>
                  </a:extLst>
                </a:gridCol>
                <a:gridCol w="576072">
                  <a:extLst>
                    <a:ext uri="{9D8B030D-6E8A-4147-A177-3AD203B41FA5}">
                      <a16:colId xmlns:a16="http://schemas.microsoft.com/office/drawing/2014/main" val="3123722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16755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- 2023-03-08 22:00:40</a:t>
                      </a:r>
                      <a:r>
                        <a:rPr kumimoji="0" lang="en-US" sz="1000" b="0" i="0" u="none" strike="noStrike" kern="1200" cap="none" spc="0" normalizeH="0" baseline="0" noProof="0">
                          <a:ln>
                            <a:noFill/>
                          </a:ln>
                          <a:solidFill>
                            <a:prstClr val="black"/>
                          </a:solidFill>
                          <a:effectLst/>
                          <a:uLnTx/>
                          <a:uFillTx/>
                          <a:latin typeface="Calibri"/>
                          <a:ea typeface="+mn-ea"/>
                          <a:cs typeface="+mn-cs"/>
                        </a:rPr>
                        <a:t>
 It’s no secret that BA editors cook a lot for work. So it should come as no surprise that we cook a lot during our off hours too. 
When meal planning for the week, urmilamakes immediately zeroed in on shilpauskokovic's slather-on-anything Whipped Cashew-Sambal Sauce. So far, she's used it as a marinade for roasted chicken, for broccolini, and as a creamy, decadent pasta sauce.
For Shilpa's Whipped Cashew-Sambal Sauce (and other recipes we make to get dinner on the table, to entertain our friends, to satisfy a sweet tooth, and everything in between) head to the link in bio. 📸: urmilamakes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https://quintly-image-storage.s3.amazonaws.com/0e9ecede6b04b8365e6e641e716ad37c/0ae8d86e5c31a7fd65ef6794a29ea52c.jpg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328847959"/>
                  </a:ext>
                </a:extLst>
              </a:tr>
            </a:tbl>
          </a:graphicData>
        </a:graphic>
      </p:graphicFrame>
      <p:sp>
        <p:nvSpPr>
          <p:cNvPr id="4" name="Text Placeholder 3">
            <a:extLst>
              <a:ext uri="{FF2B5EF4-FFF2-40B4-BE49-F238E27FC236}">
                <a16:creationId xmlns:a16="http://schemas.microsoft.com/office/drawing/2014/main" id="{8867E8B1-BAC6-490A-BF76-BF99A4DC3E34}"/>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1601609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BC3F2-64B2-4966-85F8-83F708696874}"/>
              </a:ext>
            </a:extLst>
          </p:cNvPr>
          <p:cNvSpPr>
            <a:spLocks noGrp="1"/>
          </p:cNvSpPr>
          <p:nvPr>
            <p:ph type="title"/>
          </p:nvPr>
        </p:nvSpPr>
        <p:spPr/>
        <p:txBody>
          <a:bodyPr/>
          <a:lstStyle/>
          <a:p>
            <a:r>
              <a:rPr lang="en-US"/>
              <a:t>Instagram Posts Table | Bon Appetit IG - 18 of 24</a:t>
            </a:r>
          </a:p>
        </p:txBody>
      </p:sp>
      <p:graphicFrame>
        <p:nvGraphicFramePr>
          <p:cNvPr id="5" name="Table Placeholder 4">
            <a:extLst>
              <a:ext uri="{FF2B5EF4-FFF2-40B4-BE49-F238E27FC236}">
                <a16:creationId xmlns:a16="http://schemas.microsoft.com/office/drawing/2014/main" id="{5FC9207F-FBFF-4738-8AFF-1F8E1B3AFCBE}"/>
              </a:ext>
            </a:extLst>
          </p:cNvPr>
          <p:cNvGraphicFramePr>
            <a:graphicFrameLocks noGrp="1"/>
          </p:cNvGraphicFramePr>
          <p:nvPr>
            <p:ph type="tbl" sz="quarter" idx="13"/>
            <p:extLst>
              <p:ext uri="{D42A27DB-BD31-4B8C-83A1-F6EECF244321}">
                <p14:modId xmlns:p14="http://schemas.microsoft.com/office/powerpoint/2010/main" val="3776370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97292738"/>
                    </a:ext>
                  </a:extLst>
                </a:gridCol>
                <a:gridCol w="1234440">
                  <a:extLst>
                    <a:ext uri="{9D8B030D-6E8A-4147-A177-3AD203B41FA5}">
                      <a16:colId xmlns:a16="http://schemas.microsoft.com/office/drawing/2014/main" val="2751887754"/>
                    </a:ext>
                  </a:extLst>
                </a:gridCol>
                <a:gridCol w="1645920">
                  <a:extLst>
                    <a:ext uri="{9D8B030D-6E8A-4147-A177-3AD203B41FA5}">
                      <a16:colId xmlns:a16="http://schemas.microsoft.com/office/drawing/2014/main" val="3026887879"/>
                    </a:ext>
                  </a:extLst>
                </a:gridCol>
                <a:gridCol w="576072">
                  <a:extLst>
                    <a:ext uri="{9D8B030D-6E8A-4147-A177-3AD203B41FA5}">
                      <a16:colId xmlns:a16="http://schemas.microsoft.com/office/drawing/2014/main" val="1602933815"/>
                    </a:ext>
                  </a:extLst>
                </a:gridCol>
                <a:gridCol w="576072">
                  <a:extLst>
                    <a:ext uri="{9D8B030D-6E8A-4147-A177-3AD203B41FA5}">
                      <a16:colId xmlns:a16="http://schemas.microsoft.com/office/drawing/2014/main" val="1464658737"/>
                    </a:ext>
                  </a:extLst>
                </a:gridCol>
                <a:gridCol w="576072">
                  <a:extLst>
                    <a:ext uri="{9D8B030D-6E8A-4147-A177-3AD203B41FA5}">
                      <a16:colId xmlns:a16="http://schemas.microsoft.com/office/drawing/2014/main" val="3390667001"/>
                    </a:ext>
                  </a:extLst>
                </a:gridCol>
                <a:gridCol w="576072">
                  <a:extLst>
                    <a:ext uri="{9D8B030D-6E8A-4147-A177-3AD203B41FA5}">
                      <a16:colId xmlns:a16="http://schemas.microsoft.com/office/drawing/2014/main" val="1814935027"/>
                    </a:ext>
                  </a:extLst>
                </a:gridCol>
                <a:gridCol w="576072">
                  <a:extLst>
                    <a:ext uri="{9D8B030D-6E8A-4147-A177-3AD203B41FA5}">
                      <a16:colId xmlns:a16="http://schemas.microsoft.com/office/drawing/2014/main" val="3369049892"/>
                    </a:ext>
                  </a:extLst>
                </a:gridCol>
                <a:gridCol w="576072">
                  <a:extLst>
                    <a:ext uri="{9D8B030D-6E8A-4147-A177-3AD203B41FA5}">
                      <a16:colId xmlns:a16="http://schemas.microsoft.com/office/drawing/2014/main" val="1228501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5339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- 2023-03-07 16:31:06</a:t>
                      </a:r>
                      <a:r>
                        <a:rPr kumimoji="0" lang="en-US" sz="1000" b="0" i="0" u="none" strike="noStrike" kern="1200" cap="none" spc="0" normalizeH="0" baseline="0" noProof="0">
                          <a:ln>
                            <a:noFill/>
                          </a:ln>
                          <a:solidFill>
                            <a:prstClr val="black"/>
                          </a:solidFill>
                          <a:effectLst/>
                          <a:uLnTx/>
                          <a:uFillTx/>
                          <a:latin typeface="Calibri"/>
                          <a:ea typeface="+mn-ea"/>
                          <a:cs typeface="+mn-cs"/>
                        </a:rPr>
                        <a:t>
 However you make migas, they'll make your breakfast, brunch, or dinner that much better. This version comes from homestate owner Briana Valdez (helloitsbreezy). Eat this small piece of delightfully crispy-gone soggy dish in your home if you can't make it to the LA restaurant. 📷 Photo: isa.zapata, 🍴 Food Styling: curlygirlcooks, 🥣 Prop Styling: tferrodesign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https://quintly-image-storage.s3.amazonaws.com/0e9ecede6b04b8365e6e641e716ad37c/d73071aeefe036c3fc4317b6fc96cd19.jpg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20319127"/>
                  </a:ext>
                </a:extLst>
              </a:tr>
            </a:tbl>
          </a:graphicData>
        </a:graphic>
      </p:graphicFrame>
      <p:sp>
        <p:nvSpPr>
          <p:cNvPr id="4" name="Text Placeholder 3">
            <a:extLst>
              <a:ext uri="{FF2B5EF4-FFF2-40B4-BE49-F238E27FC236}">
                <a16:creationId xmlns:a16="http://schemas.microsoft.com/office/drawing/2014/main" id="{AD0ADDFB-1002-4D5C-AD42-D8C17CB693DD}"/>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1488571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4FC9C-5A92-456E-994C-670B7FAE3943}"/>
              </a:ext>
            </a:extLst>
          </p:cNvPr>
          <p:cNvSpPr>
            <a:spLocks noGrp="1"/>
          </p:cNvSpPr>
          <p:nvPr>
            <p:ph type="title"/>
          </p:nvPr>
        </p:nvSpPr>
        <p:spPr/>
        <p:txBody>
          <a:bodyPr/>
          <a:lstStyle/>
          <a:p>
            <a:r>
              <a:rPr lang="en-US"/>
              <a:t>Instagram Posts Table | Bon Appetit IG - 19 of 24</a:t>
            </a:r>
          </a:p>
        </p:txBody>
      </p:sp>
      <p:graphicFrame>
        <p:nvGraphicFramePr>
          <p:cNvPr id="5" name="Table Placeholder 4">
            <a:extLst>
              <a:ext uri="{FF2B5EF4-FFF2-40B4-BE49-F238E27FC236}">
                <a16:creationId xmlns:a16="http://schemas.microsoft.com/office/drawing/2014/main" id="{C0BE7849-4FAE-4A00-AA3C-082E636F0CE0}"/>
              </a:ext>
            </a:extLst>
          </p:cNvPr>
          <p:cNvGraphicFramePr>
            <a:graphicFrameLocks noGrp="1"/>
          </p:cNvGraphicFramePr>
          <p:nvPr>
            <p:ph type="tbl" sz="quarter" idx="13"/>
            <p:extLst>
              <p:ext uri="{D42A27DB-BD31-4B8C-83A1-F6EECF244321}">
                <p14:modId xmlns:p14="http://schemas.microsoft.com/office/powerpoint/2010/main" val="3922052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24922911"/>
                    </a:ext>
                  </a:extLst>
                </a:gridCol>
                <a:gridCol w="1234440">
                  <a:extLst>
                    <a:ext uri="{9D8B030D-6E8A-4147-A177-3AD203B41FA5}">
                      <a16:colId xmlns:a16="http://schemas.microsoft.com/office/drawing/2014/main" val="3630424678"/>
                    </a:ext>
                  </a:extLst>
                </a:gridCol>
                <a:gridCol w="1645920">
                  <a:extLst>
                    <a:ext uri="{9D8B030D-6E8A-4147-A177-3AD203B41FA5}">
                      <a16:colId xmlns:a16="http://schemas.microsoft.com/office/drawing/2014/main" val="2033441068"/>
                    </a:ext>
                  </a:extLst>
                </a:gridCol>
                <a:gridCol w="576072">
                  <a:extLst>
                    <a:ext uri="{9D8B030D-6E8A-4147-A177-3AD203B41FA5}">
                      <a16:colId xmlns:a16="http://schemas.microsoft.com/office/drawing/2014/main" val="2282195149"/>
                    </a:ext>
                  </a:extLst>
                </a:gridCol>
                <a:gridCol w="576072">
                  <a:extLst>
                    <a:ext uri="{9D8B030D-6E8A-4147-A177-3AD203B41FA5}">
                      <a16:colId xmlns:a16="http://schemas.microsoft.com/office/drawing/2014/main" val="4213102019"/>
                    </a:ext>
                  </a:extLst>
                </a:gridCol>
                <a:gridCol w="576072">
                  <a:extLst>
                    <a:ext uri="{9D8B030D-6E8A-4147-A177-3AD203B41FA5}">
                      <a16:colId xmlns:a16="http://schemas.microsoft.com/office/drawing/2014/main" val="478294648"/>
                    </a:ext>
                  </a:extLst>
                </a:gridCol>
                <a:gridCol w="576072">
                  <a:extLst>
                    <a:ext uri="{9D8B030D-6E8A-4147-A177-3AD203B41FA5}">
                      <a16:colId xmlns:a16="http://schemas.microsoft.com/office/drawing/2014/main" val="84142992"/>
                    </a:ext>
                  </a:extLst>
                </a:gridCol>
                <a:gridCol w="576072">
                  <a:extLst>
                    <a:ext uri="{9D8B030D-6E8A-4147-A177-3AD203B41FA5}">
                      <a16:colId xmlns:a16="http://schemas.microsoft.com/office/drawing/2014/main" val="2795060779"/>
                    </a:ext>
                  </a:extLst>
                </a:gridCol>
                <a:gridCol w="576072">
                  <a:extLst>
                    <a:ext uri="{9D8B030D-6E8A-4147-A177-3AD203B41FA5}">
                      <a16:colId xmlns:a16="http://schemas.microsoft.com/office/drawing/2014/main" val="3407479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272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alex_delany - 2023-03-07 03:00:41</a:t>
                      </a:r>
                      <a:r>
                        <a:rPr kumimoji="0" lang="en-US" sz="1000" b="0" i="0" u="none" strike="noStrike" kern="1200" cap="none" spc="0" normalizeH="0" baseline="0" noProof="0">
                          <a:ln>
                            <a:noFill/>
                          </a:ln>
                          <a:solidFill>
                            <a:prstClr val="black"/>
                          </a:solidFill>
                          <a:effectLst/>
                          <a:uLnTx/>
                          <a:uFillTx/>
                          <a:latin typeface="Calibri"/>
                          <a:ea typeface="+mn-ea"/>
                          <a:cs typeface="+mn-cs"/>
                        </a:rPr>
                        <a:t>
 These are some of the best things I’ve eaten recently, with some thoughts to go along with them. The businesses are tagged. S’go!
The beef noodle soup at hofoodsnyc is a top five bowl of noodle soup in NYC. IDK what the other four are at this time, but this is certainly included. I add pea shoots. 
The hot and spicy wonton at deluxegreenbo is one of the great dishes of NYC, but let it be known that the Deluxe Green Bo wontons are also excellent in broth. 
It had been like six months since I’d been to jgmelon_nyc, and this is just a personal reminder to not allow a cheeseburger and chili lapse of that magnitude in the future. 
caitskeylime pie fuckin’ rules. There is no way to oversell it. Perfection. 
I am so glad that txikitonyc is open again. Had such a wonderful meal there last week. It’s the kind of high quality neighborhood joint I wish existed more commonly in Manhattan. The octopus carpaccio is simple and beautiful. 
The latke, pierogi, and stuffed cabbage combo plate at bandhdairy is extremely powerful. I was honestly scared of what it would do to me if I didn’t include it in this roundup. 
Movie theater popcorn is amazing. I’m sure your popcorn you make at home is great, but at the movies they have a big machine that just makes popcorn. That’s its only job. It’s amazing. What’s better than that?! C’mon! 
Tomato sauce and sweet Italian sausage is what I crave at just about any minute of any day. That’s a go-to weeknight dinner for me. 
I could eat the casamonobarjamon pan con tomate on repeat for eternity, and there would never be enough. One of the best bar snacks in NYC.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https://quintly-image-storage.s3.amazonaws.com/1397f76eb800c21deb8d970e4d4e7c7c/7eeb092ced8849a1d4c2d517b8a33c57.jpg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947644736"/>
                  </a:ext>
                </a:extLst>
              </a:tr>
            </a:tbl>
          </a:graphicData>
        </a:graphic>
      </p:graphicFrame>
      <p:sp>
        <p:nvSpPr>
          <p:cNvPr id="4" name="Text Placeholder 3">
            <a:extLst>
              <a:ext uri="{FF2B5EF4-FFF2-40B4-BE49-F238E27FC236}">
                <a16:creationId xmlns:a16="http://schemas.microsoft.com/office/drawing/2014/main" id="{59AF43AF-C5FD-4C57-A833-77471FF46420}"/>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3319647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084A8-315C-4B04-9AA6-12013DD550D8}"/>
              </a:ext>
            </a:extLst>
          </p:cNvPr>
          <p:cNvSpPr>
            <a:spLocks noGrp="1"/>
          </p:cNvSpPr>
          <p:nvPr>
            <p:ph type="title"/>
          </p:nvPr>
        </p:nvSpPr>
        <p:spPr/>
        <p:txBody>
          <a:bodyPr/>
          <a:lstStyle/>
          <a:p>
            <a:r>
              <a:rPr lang="en-US"/>
              <a:t>Instagram Posts Table | Bon Appetit IG - 20 of 24</a:t>
            </a:r>
          </a:p>
        </p:txBody>
      </p:sp>
      <p:graphicFrame>
        <p:nvGraphicFramePr>
          <p:cNvPr id="5" name="Table Placeholder 4">
            <a:extLst>
              <a:ext uri="{FF2B5EF4-FFF2-40B4-BE49-F238E27FC236}">
                <a16:creationId xmlns:a16="http://schemas.microsoft.com/office/drawing/2014/main" id="{C0138E3A-0BA5-4F3F-9954-021CD39720A9}"/>
              </a:ext>
            </a:extLst>
          </p:cNvPr>
          <p:cNvGraphicFramePr>
            <a:graphicFrameLocks noGrp="1"/>
          </p:cNvGraphicFramePr>
          <p:nvPr>
            <p:ph type="tbl" sz="quarter" idx="13"/>
            <p:extLst>
              <p:ext uri="{D42A27DB-BD31-4B8C-83A1-F6EECF244321}">
                <p14:modId xmlns:p14="http://schemas.microsoft.com/office/powerpoint/2010/main" val="320099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40991813"/>
                    </a:ext>
                  </a:extLst>
                </a:gridCol>
                <a:gridCol w="1234440">
                  <a:extLst>
                    <a:ext uri="{9D8B030D-6E8A-4147-A177-3AD203B41FA5}">
                      <a16:colId xmlns:a16="http://schemas.microsoft.com/office/drawing/2014/main" val="1476276598"/>
                    </a:ext>
                  </a:extLst>
                </a:gridCol>
                <a:gridCol w="1645920">
                  <a:extLst>
                    <a:ext uri="{9D8B030D-6E8A-4147-A177-3AD203B41FA5}">
                      <a16:colId xmlns:a16="http://schemas.microsoft.com/office/drawing/2014/main" val="3702767791"/>
                    </a:ext>
                  </a:extLst>
                </a:gridCol>
                <a:gridCol w="576072">
                  <a:extLst>
                    <a:ext uri="{9D8B030D-6E8A-4147-A177-3AD203B41FA5}">
                      <a16:colId xmlns:a16="http://schemas.microsoft.com/office/drawing/2014/main" val="3063067840"/>
                    </a:ext>
                  </a:extLst>
                </a:gridCol>
                <a:gridCol w="576072">
                  <a:extLst>
                    <a:ext uri="{9D8B030D-6E8A-4147-A177-3AD203B41FA5}">
                      <a16:colId xmlns:a16="http://schemas.microsoft.com/office/drawing/2014/main" val="2950052334"/>
                    </a:ext>
                  </a:extLst>
                </a:gridCol>
                <a:gridCol w="576072">
                  <a:extLst>
                    <a:ext uri="{9D8B030D-6E8A-4147-A177-3AD203B41FA5}">
                      <a16:colId xmlns:a16="http://schemas.microsoft.com/office/drawing/2014/main" val="2906972917"/>
                    </a:ext>
                  </a:extLst>
                </a:gridCol>
                <a:gridCol w="576072">
                  <a:extLst>
                    <a:ext uri="{9D8B030D-6E8A-4147-A177-3AD203B41FA5}">
                      <a16:colId xmlns:a16="http://schemas.microsoft.com/office/drawing/2014/main" val="4152177868"/>
                    </a:ext>
                  </a:extLst>
                </a:gridCol>
                <a:gridCol w="576072">
                  <a:extLst>
                    <a:ext uri="{9D8B030D-6E8A-4147-A177-3AD203B41FA5}">
                      <a16:colId xmlns:a16="http://schemas.microsoft.com/office/drawing/2014/main" val="1622513992"/>
                    </a:ext>
                  </a:extLst>
                </a:gridCol>
                <a:gridCol w="576072">
                  <a:extLst>
                    <a:ext uri="{9D8B030D-6E8A-4147-A177-3AD203B41FA5}">
                      <a16:colId xmlns:a16="http://schemas.microsoft.com/office/drawing/2014/main" val="966853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20922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- 2023-02-28 19:02:24</a:t>
                      </a:r>
                      <a:r>
                        <a:rPr kumimoji="0" lang="en-US" sz="1000" b="0" i="0" u="none" strike="noStrike" kern="1200" cap="none" spc="0" normalizeH="0" baseline="0" noProof="0">
                          <a:ln>
                            <a:noFill/>
                          </a:ln>
                          <a:solidFill>
                            <a:prstClr val="black"/>
                          </a:solidFill>
                          <a:effectLst/>
                          <a:uLnTx/>
                          <a:uFillTx/>
                          <a:latin typeface="Calibri"/>
                          <a:ea typeface="+mn-ea"/>
                          <a:cs typeface="+mn-cs"/>
                        </a:rPr>
                        <a:t>
 The delightful union of crispy fried chicken and tender waffles originated at Wells Supper Club, a popular 1930s jazz joint in Harlem, New York. From there the dish spread, taking center stage on sold-out brunch menus and appearing on dinner tables nightly, solidifying its spot as a soul food icon. For the best chicken and waffles, follow inesanguiano's tips at the link in bio. Her recipe will bring brunch vibes to you, wherever you are. 📷 Photo: isa.zapata, 🍴 Food Styling: spencerwrichards, 🥣 Prop Styling: marinabevi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https://quintly-image-storage.s3.amazonaws.com/0e9ecede6b04b8365e6e641e716ad37c/6d726323f1b927ba9954b769ff27e3ac.jpg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64822706"/>
                  </a:ext>
                </a:extLst>
              </a:tr>
            </a:tbl>
          </a:graphicData>
        </a:graphic>
      </p:graphicFrame>
      <p:sp>
        <p:nvSpPr>
          <p:cNvPr id="4" name="Text Placeholder 3">
            <a:extLst>
              <a:ext uri="{FF2B5EF4-FFF2-40B4-BE49-F238E27FC236}">
                <a16:creationId xmlns:a16="http://schemas.microsoft.com/office/drawing/2014/main" id="{F1B6FE6B-9DD9-42A3-825A-AFCA2DBECE7A}"/>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471169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145D7-D28C-4C7B-AD63-432A9840D958}"/>
              </a:ext>
            </a:extLst>
          </p:cNvPr>
          <p:cNvSpPr>
            <a:spLocks noGrp="1"/>
          </p:cNvSpPr>
          <p:nvPr>
            <p:ph type="title"/>
          </p:nvPr>
        </p:nvSpPr>
        <p:spPr/>
        <p:txBody>
          <a:bodyPr/>
          <a:lstStyle/>
          <a:p>
            <a:r>
              <a:rPr lang="en-US"/>
              <a:t>Instagram Posts Table | Bon Appetit IG - 21 of 24</a:t>
            </a:r>
          </a:p>
        </p:txBody>
      </p:sp>
      <p:graphicFrame>
        <p:nvGraphicFramePr>
          <p:cNvPr id="5" name="Table Placeholder 4">
            <a:extLst>
              <a:ext uri="{FF2B5EF4-FFF2-40B4-BE49-F238E27FC236}">
                <a16:creationId xmlns:a16="http://schemas.microsoft.com/office/drawing/2014/main" id="{B730D055-F5FF-4978-9C11-74CFB13DD187}"/>
              </a:ext>
            </a:extLst>
          </p:cNvPr>
          <p:cNvGraphicFramePr>
            <a:graphicFrameLocks noGrp="1"/>
          </p:cNvGraphicFramePr>
          <p:nvPr>
            <p:ph type="tbl" sz="quarter" idx="13"/>
            <p:extLst>
              <p:ext uri="{D42A27DB-BD31-4B8C-83A1-F6EECF244321}">
                <p14:modId xmlns:p14="http://schemas.microsoft.com/office/powerpoint/2010/main" val="70625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15471976"/>
                    </a:ext>
                  </a:extLst>
                </a:gridCol>
                <a:gridCol w="1234440">
                  <a:extLst>
                    <a:ext uri="{9D8B030D-6E8A-4147-A177-3AD203B41FA5}">
                      <a16:colId xmlns:a16="http://schemas.microsoft.com/office/drawing/2014/main" val="4144855086"/>
                    </a:ext>
                  </a:extLst>
                </a:gridCol>
                <a:gridCol w="1645920">
                  <a:extLst>
                    <a:ext uri="{9D8B030D-6E8A-4147-A177-3AD203B41FA5}">
                      <a16:colId xmlns:a16="http://schemas.microsoft.com/office/drawing/2014/main" val="3442393372"/>
                    </a:ext>
                  </a:extLst>
                </a:gridCol>
                <a:gridCol w="576072">
                  <a:extLst>
                    <a:ext uri="{9D8B030D-6E8A-4147-A177-3AD203B41FA5}">
                      <a16:colId xmlns:a16="http://schemas.microsoft.com/office/drawing/2014/main" val="41559362"/>
                    </a:ext>
                  </a:extLst>
                </a:gridCol>
                <a:gridCol w="576072">
                  <a:extLst>
                    <a:ext uri="{9D8B030D-6E8A-4147-A177-3AD203B41FA5}">
                      <a16:colId xmlns:a16="http://schemas.microsoft.com/office/drawing/2014/main" val="1926153285"/>
                    </a:ext>
                  </a:extLst>
                </a:gridCol>
                <a:gridCol w="576072">
                  <a:extLst>
                    <a:ext uri="{9D8B030D-6E8A-4147-A177-3AD203B41FA5}">
                      <a16:colId xmlns:a16="http://schemas.microsoft.com/office/drawing/2014/main" val="708747674"/>
                    </a:ext>
                  </a:extLst>
                </a:gridCol>
                <a:gridCol w="576072">
                  <a:extLst>
                    <a:ext uri="{9D8B030D-6E8A-4147-A177-3AD203B41FA5}">
                      <a16:colId xmlns:a16="http://schemas.microsoft.com/office/drawing/2014/main" val="871466088"/>
                    </a:ext>
                  </a:extLst>
                </a:gridCol>
                <a:gridCol w="576072">
                  <a:extLst>
                    <a:ext uri="{9D8B030D-6E8A-4147-A177-3AD203B41FA5}">
                      <a16:colId xmlns:a16="http://schemas.microsoft.com/office/drawing/2014/main" val="2207457129"/>
                    </a:ext>
                  </a:extLst>
                </a:gridCol>
                <a:gridCol w="576072">
                  <a:extLst>
                    <a:ext uri="{9D8B030D-6E8A-4147-A177-3AD203B41FA5}">
                      <a16:colId xmlns:a16="http://schemas.microsoft.com/office/drawing/2014/main" val="2320858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19265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- 2023-02-24 00:25:16</a:t>
                      </a:r>
                      <a:r>
                        <a:rPr kumimoji="0" lang="en-US" sz="1000" b="0" i="0" u="none" strike="noStrike" kern="1200" cap="none" spc="0" normalizeH="0" baseline="0" noProof="0">
                          <a:ln>
                            <a:noFill/>
                          </a:ln>
                          <a:solidFill>
                            <a:prstClr val="black"/>
                          </a:solidFill>
                          <a:effectLst/>
                          <a:uLnTx/>
                          <a:uFillTx/>
                          <a:latin typeface="Calibri"/>
                          <a:ea typeface="+mn-ea"/>
                          <a:cs typeface="+mn-cs"/>
                        </a:rPr>
                        <a:t>
 Yes, finally there is a solution to erasing turmeric from your white countertops. This fabric stain remover does wonders beyond just clothes and linens. Zoe Denenberg (whatszoecooking) was even able to get rid of tough red wine stains from dinner party guests who shall remain unnamed but, ahem, didn’t use coasters. 📷 Photo: alex.huang_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https://quintly-image-storage.s3.amazonaws.com/0e9ecede6b04b8365e6e641e716ad37c/e2da1062a1db56007a0307d20ae1dc3b.jpg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903957473"/>
                  </a:ext>
                </a:extLst>
              </a:tr>
            </a:tbl>
          </a:graphicData>
        </a:graphic>
      </p:graphicFrame>
      <p:sp>
        <p:nvSpPr>
          <p:cNvPr id="4" name="Text Placeholder 3">
            <a:extLst>
              <a:ext uri="{FF2B5EF4-FFF2-40B4-BE49-F238E27FC236}">
                <a16:creationId xmlns:a16="http://schemas.microsoft.com/office/drawing/2014/main" id="{F4B9D0FA-6DA5-43D7-914A-952CF617A3D8}"/>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2699231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BC2D3-1E09-47D7-AB4F-D335AAA9C02B}"/>
              </a:ext>
            </a:extLst>
          </p:cNvPr>
          <p:cNvSpPr>
            <a:spLocks noGrp="1"/>
          </p:cNvSpPr>
          <p:nvPr>
            <p:ph type="title"/>
          </p:nvPr>
        </p:nvSpPr>
        <p:spPr/>
        <p:txBody>
          <a:bodyPr/>
          <a:lstStyle/>
          <a:p>
            <a:r>
              <a:rPr lang="en-US"/>
              <a:t>Instagram Posts Table | Bon Appetit IG - 22 of 24</a:t>
            </a:r>
          </a:p>
        </p:txBody>
      </p:sp>
      <p:graphicFrame>
        <p:nvGraphicFramePr>
          <p:cNvPr id="5" name="Table Placeholder 4">
            <a:extLst>
              <a:ext uri="{FF2B5EF4-FFF2-40B4-BE49-F238E27FC236}">
                <a16:creationId xmlns:a16="http://schemas.microsoft.com/office/drawing/2014/main" id="{9A51ABD1-4119-449F-9ABD-ED2158C0EBBC}"/>
              </a:ext>
            </a:extLst>
          </p:cNvPr>
          <p:cNvGraphicFramePr>
            <a:graphicFrameLocks noGrp="1"/>
          </p:cNvGraphicFramePr>
          <p:nvPr>
            <p:ph type="tbl" sz="quarter" idx="13"/>
            <p:extLst>
              <p:ext uri="{D42A27DB-BD31-4B8C-83A1-F6EECF244321}">
                <p14:modId xmlns:p14="http://schemas.microsoft.com/office/powerpoint/2010/main" val="1336595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94369179"/>
                    </a:ext>
                  </a:extLst>
                </a:gridCol>
                <a:gridCol w="1234440">
                  <a:extLst>
                    <a:ext uri="{9D8B030D-6E8A-4147-A177-3AD203B41FA5}">
                      <a16:colId xmlns:a16="http://schemas.microsoft.com/office/drawing/2014/main" val="367310861"/>
                    </a:ext>
                  </a:extLst>
                </a:gridCol>
                <a:gridCol w="1645920">
                  <a:extLst>
                    <a:ext uri="{9D8B030D-6E8A-4147-A177-3AD203B41FA5}">
                      <a16:colId xmlns:a16="http://schemas.microsoft.com/office/drawing/2014/main" val="673091026"/>
                    </a:ext>
                  </a:extLst>
                </a:gridCol>
                <a:gridCol w="576072">
                  <a:extLst>
                    <a:ext uri="{9D8B030D-6E8A-4147-A177-3AD203B41FA5}">
                      <a16:colId xmlns:a16="http://schemas.microsoft.com/office/drawing/2014/main" val="3416884831"/>
                    </a:ext>
                  </a:extLst>
                </a:gridCol>
                <a:gridCol w="576072">
                  <a:extLst>
                    <a:ext uri="{9D8B030D-6E8A-4147-A177-3AD203B41FA5}">
                      <a16:colId xmlns:a16="http://schemas.microsoft.com/office/drawing/2014/main" val="344989993"/>
                    </a:ext>
                  </a:extLst>
                </a:gridCol>
                <a:gridCol w="576072">
                  <a:extLst>
                    <a:ext uri="{9D8B030D-6E8A-4147-A177-3AD203B41FA5}">
                      <a16:colId xmlns:a16="http://schemas.microsoft.com/office/drawing/2014/main" val="4028507167"/>
                    </a:ext>
                  </a:extLst>
                </a:gridCol>
                <a:gridCol w="576072">
                  <a:extLst>
                    <a:ext uri="{9D8B030D-6E8A-4147-A177-3AD203B41FA5}">
                      <a16:colId xmlns:a16="http://schemas.microsoft.com/office/drawing/2014/main" val="3584790959"/>
                    </a:ext>
                  </a:extLst>
                </a:gridCol>
                <a:gridCol w="576072">
                  <a:extLst>
                    <a:ext uri="{9D8B030D-6E8A-4147-A177-3AD203B41FA5}">
                      <a16:colId xmlns:a16="http://schemas.microsoft.com/office/drawing/2014/main" val="3915778748"/>
                    </a:ext>
                  </a:extLst>
                </a:gridCol>
                <a:gridCol w="576072">
                  <a:extLst>
                    <a:ext uri="{9D8B030D-6E8A-4147-A177-3AD203B41FA5}">
                      <a16:colId xmlns:a16="http://schemas.microsoft.com/office/drawing/2014/main" val="2079686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7989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mollybaz - 2023-02-23 01:58:25</a:t>
                      </a:r>
                      <a:r>
                        <a:rPr kumimoji="0" lang="en-US" sz="1000" b="0" i="0" u="none" strike="noStrike" kern="1200" cap="none" spc="0" normalizeH="0" baseline="0" noProof="0">
                          <a:ln>
                            <a:noFill/>
                          </a:ln>
                          <a:solidFill>
                            <a:prstClr val="black"/>
                          </a:solidFill>
                          <a:effectLst/>
                          <a:uLnTx/>
                          <a:uFillTx/>
                          <a:latin typeface="Calibri"/>
                          <a:ea typeface="+mn-ea"/>
                          <a:cs typeface="+mn-cs"/>
                        </a:rPr>
                        <a:t>
 LA FRIENDS! i am helping to kick off another incredible regardingherfood festival with a one night only dinner on 3/3 at caldoverde_dtlap !! there will be a menu full of delicious delights and i’ll be there cookin, hangin, signin’, and posing for selfies with you. link to reserve a table is in my bio or on open table. come one come all, let’s do this thang!💙
📷: pedenmunk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https://quintly-image-storage.s3.amazonaws.com/0b8517e658d3fcce1f453e72a7a7cca9/1beb10746d403f5c44aeef78816e443a.jpg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14:18:07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645282669"/>
                  </a:ext>
                </a:extLst>
              </a:tr>
            </a:tbl>
          </a:graphicData>
        </a:graphic>
      </p:graphicFrame>
      <p:sp>
        <p:nvSpPr>
          <p:cNvPr id="4" name="Text Placeholder 3">
            <a:extLst>
              <a:ext uri="{FF2B5EF4-FFF2-40B4-BE49-F238E27FC236}">
                <a16:creationId xmlns:a16="http://schemas.microsoft.com/office/drawing/2014/main" id="{1C180AF8-9BA4-4CAB-B676-5840D2843DA0}"/>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2489451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6918-CB89-4D24-B3F8-5271ECF33A05}"/>
              </a:ext>
            </a:extLst>
          </p:cNvPr>
          <p:cNvSpPr>
            <a:spLocks noGrp="1"/>
          </p:cNvSpPr>
          <p:nvPr>
            <p:ph type="title"/>
          </p:nvPr>
        </p:nvSpPr>
        <p:spPr/>
        <p:txBody>
          <a:bodyPr/>
          <a:lstStyle/>
          <a:p>
            <a:r>
              <a:rPr lang="en-US"/>
              <a:t>Instagram Posts Table | Bon Appetit IG - 23 of 24</a:t>
            </a:r>
          </a:p>
        </p:txBody>
      </p:sp>
      <p:graphicFrame>
        <p:nvGraphicFramePr>
          <p:cNvPr id="5" name="Table Placeholder 4">
            <a:extLst>
              <a:ext uri="{FF2B5EF4-FFF2-40B4-BE49-F238E27FC236}">
                <a16:creationId xmlns:a16="http://schemas.microsoft.com/office/drawing/2014/main" id="{25CBD3B5-049F-4FF8-A560-E02A420FD696}"/>
              </a:ext>
            </a:extLst>
          </p:cNvPr>
          <p:cNvGraphicFramePr>
            <a:graphicFrameLocks noGrp="1"/>
          </p:cNvGraphicFramePr>
          <p:nvPr>
            <p:ph type="tbl" sz="quarter" idx="13"/>
            <p:extLst>
              <p:ext uri="{D42A27DB-BD31-4B8C-83A1-F6EECF244321}">
                <p14:modId xmlns:p14="http://schemas.microsoft.com/office/powerpoint/2010/main" val="1091295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17726531"/>
                    </a:ext>
                  </a:extLst>
                </a:gridCol>
                <a:gridCol w="1234440">
                  <a:extLst>
                    <a:ext uri="{9D8B030D-6E8A-4147-A177-3AD203B41FA5}">
                      <a16:colId xmlns:a16="http://schemas.microsoft.com/office/drawing/2014/main" val="4014534139"/>
                    </a:ext>
                  </a:extLst>
                </a:gridCol>
                <a:gridCol w="1645920">
                  <a:extLst>
                    <a:ext uri="{9D8B030D-6E8A-4147-A177-3AD203B41FA5}">
                      <a16:colId xmlns:a16="http://schemas.microsoft.com/office/drawing/2014/main" val="3395843345"/>
                    </a:ext>
                  </a:extLst>
                </a:gridCol>
                <a:gridCol w="576072">
                  <a:extLst>
                    <a:ext uri="{9D8B030D-6E8A-4147-A177-3AD203B41FA5}">
                      <a16:colId xmlns:a16="http://schemas.microsoft.com/office/drawing/2014/main" val="1128837483"/>
                    </a:ext>
                  </a:extLst>
                </a:gridCol>
                <a:gridCol w="576072">
                  <a:extLst>
                    <a:ext uri="{9D8B030D-6E8A-4147-A177-3AD203B41FA5}">
                      <a16:colId xmlns:a16="http://schemas.microsoft.com/office/drawing/2014/main" val="1879454022"/>
                    </a:ext>
                  </a:extLst>
                </a:gridCol>
                <a:gridCol w="576072">
                  <a:extLst>
                    <a:ext uri="{9D8B030D-6E8A-4147-A177-3AD203B41FA5}">
                      <a16:colId xmlns:a16="http://schemas.microsoft.com/office/drawing/2014/main" val="2245198704"/>
                    </a:ext>
                  </a:extLst>
                </a:gridCol>
                <a:gridCol w="576072">
                  <a:extLst>
                    <a:ext uri="{9D8B030D-6E8A-4147-A177-3AD203B41FA5}">
                      <a16:colId xmlns:a16="http://schemas.microsoft.com/office/drawing/2014/main" val="1081049248"/>
                    </a:ext>
                  </a:extLst>
                </a:gridCol>
                <a:gridCol w="576072">
                  <a:extLst>
                    <a:ext uri="{9D8B030D-6E8A-4147-A177-3AD203B41FA5}">
                      <a16:colId xmlns:a16="http://schemas.microsoft.com/office/drawing/2014/main" val="795674596"/>
                    </a:ext>
                  </a:extLst>
                </a:gridCol>
                <a:gridCol w="576072">
                  <a:extLst>
                    <a:ext uri="{9D8B030D-6E8A-4147-A177-3AD203B41FA5}">
                      <a16:colId xmlns:a16="http://schemas.microsoft.com/office/drawing/2014/main" val="1591398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81281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- 2023-02-21 23:00:16</a:t>
                      </a:r>
                      <a:r>
                        <a:rPr kumimoji="0" lang="en-US" sz="1000" b="0" i="0" u="none" strike="noStrike" kern="1200" cap="none" spc="0" normalizeH="0" baseline="0" noProof="0">
                          <a:ln>
                            <a:noFill/>
                          </a:ln>
                          <a:solidFill>
                            <a:prstClr val="black"/>
                          </a:solidFill>
                          <a:effectLst/>
                          <a:uLnTx/>
                          <a:uFillTx/>
                          <a:latin typeface="Calibri"/>
                          <a:ea typeface="+mn-ea"/>
                          <a:cs typeface="+mn-cs"/>
                        </a:rPr>
                        <a:t>
 Dak juk is the Korean chicken rice porridge equivalent of a cozy, shearling-lined hug in a bowl. By gently poaching boneless chicken breast, you get a speedier way to create an aromatic broth for hanaasbrink’s deeply comforting recipe. Use that same soup, topped up with a bit more water, to cook the rice in another pot. The result: a perfect breakfast-for-dinner choice. 📷 Photo: isa.zapata, 🍴 Food Styling: thubuser, 🥣 Prop Styling: sean__dooley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https://quintly-image-storage.s3.amazonaws.com/0e9ecede6b04b8365e6e641e716ad37c/132c704109f5b0a738e6e2f1d2572225.jpg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04/05/2023 14:21:08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057836493"/>
                  </a:ext>
                </a:extLst>
              </a:tr>
            </a:tbl>
          </a:graphicData>
        </a:graphic>
      </p:graphicFrame>
      <p:sp>
        <p:nvSpPr>
          <p:cNvPr id="4" name="Text Placeholder 3">
            <a:extLst>
              <a:ext uri="{FF2B5EF4-FFF2-40B4-BE49-F238E27FC236}">
                <a16:creationId xmlns:a16="http://schemas.microsoft.com/office/drawing/2014/main" id="{4925A7AE-07A5-4E6D-BF0C-115205DD431D}"/>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206907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F9EB0-C39D-4FBB-9681-48C7D7E67067}"/>
              </a:ext>
            </a:extLst>
          </p:cNvPr>
          <p:cNvSpPr>
            <a:spLocks noGrp="1"/>
          </p:cNvSpPr>
          <p:nvPr>
            <p:ph type="title"/>
          </p:nvPr>
        </p:nvSpPr>
        <p:spPr/>
        <p:txBody>
          <a:bodyPr/>
          <a:lstStyle/>
          <a:p>
            <a:r>
              <a:rPr lang="en-US"/>
              <a:t>Instagram Posts Table | Bon Appetit IG - 24 of 24</a:t>
            </a:r>
          </a:p>
        </p:txBody>
      </p:sp>
      <p:graphicFrame>
        <p:nvGraphicFramePr>
          <p:cNvPr id="5" name="Table Placeholder 4">
            <a:extLst>
              <a:ext uri="{FF2B5EF4-FFF2-40B4-BE49-F238E27FC236}">
                <a16:creationId xmlns:a16="http://schemas.microsoft.com/office/drawing/2014/main" id="{37ABAC8A-E9A2-46EA-9CB6-3D7BCF64EC2A}"/>
              </a:ext>
            </a:extLst>
          </p:cNvPr>
          <p:cNvGraphicFramePr>
            <a:graphicFrameLocks noGrp="1"/>
          </p:cNvGraphicFramePr>
          <p:nvPr>
            <p:ph type="tbl" sz="quarter" idx="13"/>
            <p:extLst>
              <p:ext uri="{D42A27DB-BD31-4B8C-83A1-F6EECF244321}">
                <p14:modId xmlns:p14="http://schemas.microsoft.com/office/powerpoint/2010/main" val="1128231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38262416"/>
                    </a:ext>
                  </a:extLst>
                </a:gridCol>
                <a:gridCol w="1234440">
                  <a:extLst>
                    <a:ext uri="{9D8B030D-6E8A-4147-A177-3AD203B41FA5}">
                      <a16:colId xmlns:a16="http://schemas.microsoft.com/office/drawing/2014/main" val="546305440"/>
                    </a:ext>
                  </a:extLst>
                </a:gridCol>
                <a:gridCol w="1645920">
                  <a:extLst>
                    <a:ext uri="{9D8B030D-6E8A-4147-A177-3AD203B41FA5}">
                      <a16:colId xmlns:a16="http://schemas.microsoft.com/office/drawing/2014/main" val="1267654281"/>
                    </a:ext>
                  </a:extLst>
                </a:gridCol>
                <a:gridCol w="576072">
                  <a:extLst>
                    <a:ext uri="{9D8B030D-6E8A-4147-A177-3AD203B41FA5}">
                      <a16:colId xmlns:a16="http://schemas.microsoft.com/office/drawing/2014/main" val="3399766878"/>
                    </a:ext>
                  </a:extLst>
                </a:gridCol>
                <a:gridCol w="576072">
                  <a:extLst>
                    <a:ext uri="{9D8B030D-6E8A-4147-A177-3AD203B41FA5}">
                      <a16:colId xmlns:a16="http://schemas.microsoft.com/office/drawing/2014/main" val="2257496091"/>
                    </a:ext>
                  </a:extLst>
                </a:gridCol>
                <a:gridCol w="576072">
                  <a:extLst>
                    <a:ext uri="{9D8B030D-6E8A-4147-A177-3AD203B41FA5}">
                      <a16:colId xmlns:a16="http://schemas.microsoft.com/office/drawing/2014/main" val="2729677081"/>
                    </a:ext>
                  </a:extLst>
                </a:gridCol>
                <a:gridCol w="576072">
                  <a:extLst>
                    <a:ext uri="{9D8B030D-6E8A-4147-A177-3AD203B41FA5}">
                      <a16:colId xmlns:a16="http://schemas.microsoft.com/office/drawing/2014/main" val="3142229534"/>
                    </a:ext>
                  </a:extLst>
                </a:gridCol>
                <a:gridCol w="576072">
                  <a:extLst>
                    <a:ext uri="{9D8B030D-6E8A-4147-A177-3AD203B41FA5}">
                      <a16:colId xmlns:a16="http://schemas.microsoft.com/office/drawing/2014/main" val="2090550894"/>
                    </a:ext>
                  </a:extLst>
                </a:gridCol>
                <a:gridCol w="576072">
                  <a:extLst>
                    <a:ext uri="{9D8B030D-6E8A-4147-A177-3AD203B41FA5}">
                      <a16:colId xmlns:a16="http://schemas.microsoft.com/office/drawing/2014/main" val="352833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159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bonappetitmag - 2023-02-16 22:10:11</a:t>
                      </a:r>
                      <a:r>
                        <a:rPr kumimoji="0" lang="en-US" sz="1000" b="0" i="0" u="none" strike="noStrike" kern="1200" cap="none" spc="0" normalizeH="0" baseline="0" noProof="0">
                          <a:ln>
                            <a:noFill/>
                          </a:ln>
                          <a:solidFill>
                            <a:prstClr val="black"/>
                          </a:solidFill>
                          <a:effectLst/>
                          <a:uLnTx/>
                          <a:uFillTx/>
                          <a:latin typeface="Calibri"/>
                          <a:ea typeface="+mn-ea"/>
                          <a:cs typeface="+mn-cs"/>
                        </a:rPr>
                        <a:t>
 No one should be taking their 18-month-old to dinner at a pricey fine dining restaurant like Le Bernardin, but when a New Jersey business banned kids under 10 last week, the announcement made headlines—and prompted a longstanding debate that writer Jessica Blankenship (blanketboat) argues is entirely missing the point of restaurants.
Yes, kids at restaurants can be annoying. But most restaurants are at their best when they act as a place for people to be around each other as a community, Blankenship says. That doesn't mean having kids in restaurants is always * easy * and we should acknowledge that: Parents should generously tip staff, and restaurants should be appropriately paying employees for any extra work accommodations. But the bottom line is that if we exclude kids from the communal restaurant experience, “we’re only further entrenching the worst parts of modern society: everybody believing they’re solo entities, obligated only to their own self-interest, with no idea what it means to bend a little to give way to others.” What do you think of kids at restaurants? Do you bring your children out to 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https://quintly-image-storage.s3.amazonaws.com/0e9ecede6b04b8365e6e641e716ad37c/f64b4ff6a1a4b06ed9b3f6d3a890a75a.jpg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04/04/2023 13:14:03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568082799"/>
                  </a:ext>
                </a:extLst>
              </a:tr>
            </a:tbl>
          </a:graphicData>
        </a:graphic>
      </p:graphicFrame>
      <p:sp>
        <p:nvSpPr>
          <p:cNvPr id="4" name="Text Placeholder 3">
            <a:extLst>
              <a:ext uri="{FF2B5EF4-FFF2-40B4-BE49-F238E27FC236}">
                <a16:creationId xmlns:a16="http://schemas.microsoft.com/office/drawing/2014/main" id="{D641BC07-4DA0-486D-AB74-D09F19B7D329}"/>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2643151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6CA49-AE96-46F2-91AE-7A9388A2A03C}"/>
              </a:ext>
            </a:extLst>
          </p:cNvPr>
          <p:cNvSpPr>
            <a:spLocks noGrp="1"/>
          </p:cNvSpPr>
          <p:nvPr>
            <p:ph type="title"/>
          </p:nvPr>
        </p:nvSpPr>
        <p:spPr/>
        <p:txBody>
          <a:bodyPr/>
          <a:lstStyle/>
          <a:p>
            <a:r>
              <a:rPr lang="en-US"/>
              <a:t>Instagram Post Tag Performance | Bon Appetit IG</a:t>
            </a:r>
          </a:p>
        </p:txBody>
      </p:sp>
      <p:graphicFrame>
        <p:nvGraphicFramePr>
          <p:cNvPr id="5" name="Table Placeholder 4">
            <a:extLst>
              <a:ext uri="{FF2B5EF4-FFF2-40B4-BE49-F238E27FC236}">
                <a16:creationId xmlns:a16="http://schemas.microsoft.com/office/drawing/2014/main" id="{EA7B3732-B166-4B6F-9F3B-B08C8CE6B6E5}"/>
              </a:ext>
            </a:extLst>
          </p:cNvPr>
          <p:cNvGraphicFramePr>
            <a:graphicFrameLocks noGrp="1"/>
          </p:cNvGraphicFramePr>
          <p:nvPr>
            <p:ph type="tbl" sz="quarter" idx="13"/>
            <p:extLst>
              <p:ext uri="{D42A27DB-BD31-4B8C-83A1-F6EECF244321}">
                <p14:modId xmlns:p14="http://schemas.microsoft.com/office/powerpoint/2010/main" val="2786782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89562300"/>
                    </a:ext>
                  </a:extLst>
                </a:gridCol>
                <a:gridCol w="1152144">
                  <a:extLst>
                    <a:ext uri="{9D8B030D-6E8A-4147-A177-3AD203B41FA5}">
                      <a16:colId xmlns:a16="http://schemas.microsoft.com/office/drawing/2014/main" val="600841696"/>
                    </a:ext>
                  </a:extLst>
                </a:gridCol>
                <a:gridCol w="1152144">
                  <a:extLst>
                    <a:ext uri="{9D8B030D-6E8A-4147-A177-3AD203B41FA5}">
                      <a16:colId xmlns:a16="http://schemas.microsoft.com/office/drawing/2014/main" val="1908415444"/>
                    </a:ext>
                  </a:extLst>
                </a:gridCol>
                <a:gridCol w="1152144">
                  <a:extLst>
                    <a:ext uri="{9D8B030D-6E8A-4147-A177-3AD203B41FA5}">
                      <a16:colId xmlns:a16="http://schemas.microsoft.com/office/drawing/2014/main" val="1072987825"/>
                    </a:ext>
                  </a:extLst>
                </a:gridCol>
                <a:gridCol w="1152144">
                  <a:extLst>
                    <a:ext uri="{9D8B030D-6E8A-4147-A177-3AD203B41FA5}">
                      <a16:colId xmlns:a16="http://schemas.microsoft.com/office/drawing/2014/main" val="119254646"/>
                    </a:ext>
                  </a:extLst>
                </a:gridCol>
                <a:gridCol w="1152144">
                  <a:extLst>
                    <a:ext uri="{9D8B030D-6E8A-4147-A177-3AD203B41FA5}">
                      <a16:colId xmlns:a16="http://schemas.microsoft.com/office/drawing/2014/main" val="3217240195"/>
                    </a:ext>
                  </a:extLst>
                </a:gridCol>
                <a:gridCol w="1152144">
                  <a:extLst>
                    <a:ext uri="{9D8B030D-6E8A-4147-A177-3AD203B41FA5}">
                      <a16:colId xmlns:a16="http://schemas.microsoft.com/office/drawing/2014/main" val="207646414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tc>
                  <a:txBody>
                    <a:bodyPr/>
                    <a:lstStyle/>
                    <a:p>
                      <a:r>
                        <a:rPr lang="en-US" sz="1000"/>
                        <a:t>I-Rate (Avg. Organic)</a:t>
                      </a:r>
                    </a:p>
                  </a:txBody>
                  <a:tcPr/>
                </a:tc>
                <a:extLst>
                  <a:ext uri="{0D108BD9-81ED-4DB2-BD59-A6C34878D82A}">
                    <a16:rowId xmlns:a16="http://schemas.microsoft.com/office/drawing/2014/main" val="1480152745"/>
                  </a:ext>
                </a:extLst>
              </a:tr>
              <a:tr h="370840">
                <a:tc>
                  <a:txBody>
                    <a:bodyPr/>
                    <a:lstStyle/>
                    <a:p>
                      <a:r>
                        <a:rPr lang="en-US" sz="1000"/>
                        <a:t>summer</a:t>
                      </a:r>
                    </a:p>
                  </a:txBody>
                  <a:tcPr/>
                </a:tc>
                <a:tc>
                  <a:txBody>
                    <a:bodyPr/>
                    <a:lstStyle/>
                    <a:p>
                      <a:r>
                        <a:rPr lang="en-US" sz="1000"/>
                        <a:t>50</a:t>
                      </a:r>
                    </a:p>
                  </a:txBody>
                  <a:tcPr/>
                </a:tc>
                <a:tc>
                  <a:txBody>
                    <a:bodyPr/>
                    <a:lstStyle/>
                    <a:p>
                      <a:r>
                        <a:rPr lang="en-US" sz="1000"/>
                        <a:t>333689</a:t>
                      </a:r>
                    </a:p>
                  </a:txBody>
                  <a:tcPr/>
                </a:tc>
                <a:tc>
                  <a:txBody>
                    <a:bodyPr/>
                    <a:lstStyle/>
                    <a:p>
                      <a:r>
                        <a:rPr lang="en-US" sz="1000"/>
                        <a:t>6673.78</a:t>
                      </a:r>
                    </a:p>
                  </a:txBody>
                  <a:tcPr/>
                </a:tc>
                <a:tc>
                  <a:txBody>
                    <a:bodyPr/>
                    <a:lstStyle/>
                    <a:p>
                      <a:r>
                        <a:rPr lang="en-US" sz="1000"/>
                        <a:t>3013</a:t>
                      </a:r>
                    </a:p>
                  </a:txBody>
                  <a:tcPr/>
                </a:tc>
                <a:tc>
                  <a:txBody>
                    <a:bodyPr/>
                    <a:lstStyle/>
                    <a:p>
                      <a:r>
                        <a:rPr lang="en-US" sz="1000"/>
                        <a:t>60.26</a:t>
                      </a:r>
                    </a:p>
                  </a:txBody>
                  <a:tcPr/>
                </a:tc>
                <a:tc>
                  <a:txBody>
                    <a:bodyPr/>
                    <a:lstStyle/>
                    <a:p>
                      <a:r>
                        <a:rPr lang="en-US" sz="1000"/>
                        <a:t>0.52501397609437 %</a:t>
                      </a:r>
                    </a:p>
                  </a:txBody>
                  <a:tcPr/>
                </a:tc>
                <a:extLst>
                  <a:ext uri="{0D108BD9-81ED-4DB2-BD59-A6C34878D82A}">
                    <a16:rowId xmlns:a16="http://schemas.microsoft.com/office/drawing/2014/main" val="368348871"/>
                  </a:ext>
                </a:extLst>
              </a:tr>
              <a:tr h="370840">
                <a:tc>
                  <a:txBody>
                    <a:bodyPr/>
                    <a:lstStyle/>
                    <a:p>
                      <a:r>
                        <a:rPr lang="en-US" sz="1000"/>
                        <a:t>BA dinner</a:t>
                      </a:r>
                    </a:p>
                  </a:txBody>
                  <a:tcPr/>
                </a:tc>
                <a:tc>
                  <a:txBody>
                    <a:bodyPr/>
                    <a:lstStyle/>
                    <a:p>
                      <a:r>
                        <a:rPr lang="en-US" sz="1000"/>
                        <a:t>337</a:t>
                      </a:r>
                    </a:p>
                  </a:txBody>
                  <a:tcPr/>
                </a:tc>
                <a:tc>
                  <a:txBody>
                    <a:bodyPr/>
                    <a:lstStyle/>
                    <a:p>
                      <a:r>
                        <a:rPr lang="en-US" sz="1000"/>
                        <a:t>2976180</a:t>
                      </a:r>
                    </a:p>
                  </a:txBody>
                  <a:tcPr/>
                </a:tc>
                <a:tc>
                  <a:txBody>
                    <a:bodyPr/>
                    <a:lstStyle/>
                    <a:p>
                      <a:r>
                        <a:rPr lang="en-US" sz="1000"/>
                        <a:t>8884.1194029851</a:t>
                      </a:r>
                    </a:p>
                  </a:txBody>
                  <a:tcPr/>
                </a:tc>
                <a:tc>
                  <a:txBody>
                    <a:bodyPr/>
                    <a:lstStyle/>
                    <a:p>
                      <a:r>
                        <a:rPr lang="en-US" sz="1000"/>
                        <a:t>27563</a:t>
                      </a:r>
                    </a:p>
                  </a:txBody>
                  <a:tcPr/>
                </a:tc>
                <a:tc>
                  <a:txBody>
                    <a:bodyPr/>
                    <a:lstStyle/>
                    <a:p>
                      <a:r>
                        <a:rPr lang="en-US" sz="1000"/>
                        <a:t>81.789317507418</a:t>
                      </a:r>
                    </a:p>
                  </a:txBody>
                  <a:tcPr/>
                </a:tc>
                <a:tc>
                  <a:txBody>
                    <a:bodyPr/>
                    <a:lstStyle/>
                    <a:p>
                      <a:r>
                        <a:rPr lang="en-US" sz="1000"/>
                        <a:t>0.69566996896746 %</a:t>
                      </a:r>
                    </a:p>
                  </a:txBody>
                  <a:tcPr/>
                </a:tc>
                <a:extLst>
                  <a:ext uri="{0D108BD9-81ED-4DB2-BD59-A6C34878D82A}">
                    <a16:rowId xmlns:a16="http://schemas.microsoft.com/office/drawing/2014/main" val="3603851531"/>
                  </a:ext>
                </a:extLst>
              </a:tr>
            </a:tbl>
          </a:graphicData>
        </a:graphic>
      </p:graphicFrame>
      <p:sp>
        <p:nvSpPr>
          <p:cNvPr id="4" name="Text Placeholder 3">
            <a:extLst>
              <a:ext uri="{FF2B5EF4-FFF2-40B4-BE49-F238E27FC236}">
                <a16:creationId xmlns:a16="http://schemas.microsoft.com/office/drawing/2014/main" id="{CE849BC7-E7D9-467C-AC00-B8D55D741BAE}"/>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2374486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57802-F393-49D5-B9B2-6505E3D2D866}"/>
              </a:ext>
            </a:extLst>
          </p:cNvPr>
          <p:cNvSpPr>
            <a:spLocks noGrp="1"/>
          </p:cNvSpPr>
          <p:nvPr>
            <p:ph type="title"/>
          </p:nvPr>
        </p:nvSpPr>
        <p:spPr/>
        <p:txBody>
          <a:bodyPr/>
          <a:lstStyle/>
          <a:p>
            <a:r>
              <a:rPr lang="en-US"/>
              <a:t>Instagram Average Likes Per Post | Bon Appetit IG</a:t>
            </a:r>
          </a:p>
        </p:txBody>
      </p:sp>
      <p:graphicFrame>
        <p:nvGraphicFramePr>
          <p:cNvPr id="6" name="Chart Placeholder 5">
            <a:extLst>
              <a:ext uri="{FF2B5EF4-FFF2-40B4-BE49-F238E27FC236}">
                <a16:creationId xmlns:a16="http://schemas.microsoft.com/office/drawing/2014/main" id="{AFCC6913-9369-4E28-ADCE-0019CCBE9589}"/>
              </a:ext>
            </a:extLst>
          </p:cNvPr>
          <p:cNvGraphicFramePr>
            <a:graphicFrameLocks noGrp="1"/>
          </p:cNvGraphicFramePr>
          <p:nvPr>
            <p:ph type="chart" sz="quarter" idx="13"/>
            <p:extLst>
              <p:ext uri="{D42A27DB-BD31-4B8C-83A1-F6EECF244321}">
                <p14:modId xmlns:p14="http://schemas.microsoft.com/office/powerpoint/2010/main" val="2767484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C2F80A-6C94-46DC-ACCE-B34CB0DB5730}"/>
              </a:ext>
            </a:extLst>
          </p:cNvPr>
          <p:cNvSpPr>
            <a:spLocks noGrp="1"/>
          </p:cNvSpPr>
          <p:nvPr>
            <p:ph type="body" sz="quarter" idx="14"/>
          </p:nvPr>
        </p:nvSpPr>
        <p:spPr/>
        <p:txBody>
          <a:bodyPr/>
          <a:lstStyle/>
          <a:p>
            <a:r>
              <a:rPr lang="en-US"/>
              <a:t>01/01/2019 - 04/04/2023</a:t>
            </a:r>
          </a:p>
        </p:txBody>
      </p:sp>
      <p:sp>
        <p:nvSpPr>
          <p:cNvPr id="5" name="Footer Placeholder 4">
            <a:extLst>
              <a:ext uri="{FF2B5EF4-FFF2-40B4-BE49-F238E27FC236}">
                <a16:creationId xmlns:a16="http://schemas.microsoft.com/office/drawing/2014/main" id="{121C877E-C307-4BB8-8A96-902D41628A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0914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4FE0C-7034-4BDF-99FA-A61A90C9390B}"/>
              </a:ext>
            </a:extLst>
          </p:cNvPr>
          <p:cNvSpPr>
            <a:spLocks noGrp="1"/>
          </p:cNvSpPr>
          <p:nvPr>
            <p:ph type="title"/>
          </p:nvPr>
        </p:nvSpPr>
        <p:spPr/>
        <p:txBody>
          <a:bodyPr/>
          <a:lstStyle/>
          <a:p>
            <a:r>
              <a:rPr lang="fr-FR"/>
              <a:t>Instagram Average Comments Per Post | Bon Appetit IG</a:t>
            </a:r>
            <a:endParaRPr lang="en-US"/>
          </a:p>
        </p:txBody>
      </p:sp>
      <p:graphicFrame>
        <p:nvGraphicFramePr>
          <p:cNvPr id="6" name="Chart Placeholder 5">
            <a:extLst>
              <a:ext uri="{FF2B5EF4-FFF2-40B4-BE49-F238E27FC236}">
                <a16:creationId xmlns:a16="http://schemas.microsoft.com/office/drawing/2014/main" id="{0C085D0A-A845-466C-9374-D07BB9331C06}"/>
              </a:ext>
            </a:extLst>
          </p:cNvPr>
          <p:cNvGraphicFramePr>
            <a:graphicFrameLocks noGrp="1"/>
          </p:cNvGraphicFramePr>
          <p:nvPr>
            <p:ph type="chart" sz="quarter" idx="13"/>
            <p:extLst>
              <p:ext uri="{D42A27DB-BD31-4B8C-83A1-F6EECF244321}">
                <p14:modId xmlns:p14="http://schemas.microsoft.com/office/powerpoint/2010/main" val="1460799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881EA9-E45C-4B96-B45C-4E5364C96FC4}"/>
              </a:ext>
            </a:extLst>
          </p:cNvPr>
          <p:cNvSpPr>
            <a:spLocks noGrp="1"/>
          </p:cNvSpPr>
          <p:nvPr>
            <p:ph type="body" sz="quarter" idx="14"/>
          </p:nvPr>
        </p:nvSpPr>
        <p:spPr/>
        <p:txBody>
          <a:bodyPr/>
          <a:lstStyle/>
          <a:p>
            <a:r>
              <a:rPr lang="en-US"/>
              <a:t>01/01/2019 - 04/04/2023</a:t>
            </a:r>
          </a:p>
        </p:txBody>
      </p:sp>
      <p:sp>
        <p:nvSpPr>
          <p:cNvPr id="5" name="Footer Placeholder 4">
            <a:extLst>
              <a:ext uri="{FF2B5EF4-FFF2-40B4-BE49-F238E27FC236}">
                <a16:creationId xmlns:a16="http://schemas.microsoft.com/office/drawing/2014/main" id="{D1D1AEF9-C49D-4483-A4D4-B1EE3587F0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4563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4FBCD-CE85-4399-9A09-366C6FC75AB8}"/>
              </a:ext>
            </a:extLst>
          </p:cNvPr>
          <p:cNvSpPr>
            <a:spLocks noGrp="1"/>
          </p:cNvSpPr>
          <p:nvPr>
            <p:ph type="title"/>
          </p:nvPr>
        </p:nvSpPr>
        <p:spPr/>
        <p:txBody>
          <a:bodyPr/>
          <a:lstStyle/>
          <a:p>
            <a:r>
              <a:rPr lang="en-US"/>
              <a:t>Instagram Hashtag Detection | Bon Appetit IG - 1 of 3</a:t>
            </a:r>
          </a:p>
        </p:txBody>
      </p:sp>
      <p:graphicFrame>
        <p:nvGraphicFramePr>
          <p:cNvPr id="5" name="Table Placeholder 4">
            <a:extLst>
              <a:ext uri="{FF2B5EF4-FFF2-40B4-BE49-F238E27FC236}">
                <a16:creationId xmlns:a16="http://schemas.microsoft.com/office/drawing/2014/main" id="{373B8DC1-3349-4841-AE69-F228B6066212}"/>
              </a:ext>
            </a:extLst>
          </p:cNvPr>
          <p:cNvGraphicFramePr>
            <a:graphicFrameLocks noGrp="1"/>
          </p:cNvGraphicFramePr>
          <p:nvPr>
            <p:ph type="tbl" sz="quarter" idx="13"/>
            <p:extLst>
              <p:ext uri="{D42A27DB-BD31-4B8C-83A1-F6EECF244321}">
                <p14:modId xmlns:p14="http://schemas.microsoft.com/office/powerpoint/2010/main" val="3343985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5984271"/>
                    </a:ext>
                  </a:extLst>
                </a:gridCol>
                <a:gridCol w="1399032">
                  <a:extLst>
                    <a:ext uri="{9D8B030D-6E8A-4147-A177-3AD203B41FA5}">
                      <a16:colId xmlns:a16="http://schemas.microsoft.com/office/drawing/2014/main" val="2719367746"/>
                    </a:ext>
                  </a:extLst>
                </a:gridCol>
                <a:gridCol w="1399032">
                  <a:extLst>
                    <a:ext uri="{9D8B030D-6E8A-4147-A177-3AD203B41FA5}">
                      <a16:colId xmlns:a16="http://schemas.microsoft.com/office/drawing/2014/main" val="1455442560"/>
                    </a:ext>
                  </a:extLst>
                </a:gridCol>
                <a:gridCol w="1399032">
                  <a:extLst>
                    <a:ext uri="{9D8B030D-6E8A-4147-A177-3AD203B41FA5}">
                      <a16:colId xmlns:a16="http://schemas.microsoft.com/office/drawing/2014/main" val="1370113800"/>
                    </a:ext>
                  </a:extLst>
                </a:gridCol>
                <a:gridCol w="1399032">
                  <a:extLst>
                    <a:ext uri="{9D8B030D-6E8A-4147-A177-3AD203B41FA5}">
                      <a16:colId xmlns:a16="http://schemas.microsoft.com/office/drawing/2014/main" val="1710077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92439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#gabyskitchen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1614.3076923077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1639.1538461538</a:t>
                      </a:r>
                    </a:p>
                  </a:txBody>
                  <a:tcPr/>
                </a:tc>
                <a:extLst>
                  <a:ext uri="{0D108BD9-81ED-4DB2-BD59-A6C34878D82A}">
                    <a16:rowId xmlns:a16="http://schemas.microsoft.com/office/drawing/2014/main" val="51608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#keepcookingbehappy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1458.1818181818</a:t>
                      </a:r>
                    </a:p>
                  </a:txBody>
                  <a:tcPr/>
                </a:tc>
                <a:extLst>
                  <a:ext uri="{0D108BD9-81ED-4DB2-BD59-A6C34878D82A}">
                    <a16:rowId xmlns:a16="http://schemas.microsoft.com/office/drawing/2014/main" val="1890711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#askgaby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1296.1111111111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1310.5555555556</a:t>
                      </a:r>
                    </a:p>
                  </a:txBody>
                  <a:tcPr/>
                </a:tc>
                <a:extLst>
                  <a:ext uri="{0D108BD9-81ED-4DB2-BD59-A6C34878D82A}">
                    <a16:rowId xmlns:a16="http://schemas.microsoft.com/office/drawing/2014/main" val="411314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#gabymelian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993.5</a:t>
                      </a:r>
                    </a:p>
                  </a:txBody>
                  <a:tcPr/>
                </a:tc>
                <a:extLst>
                  <a:ext uri="{0D108BD9-81ED-4DB2-BD59-A6C34878D82A}">
                    <a16:rowId xmlns:a16="http://schemas.microsoft.com/office/drawing/2014/main" val="75149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#gabysrecipe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993.5</a:t>
                      </a:r>
                    </a:p>
                  </a:txBody>
                  <a:tcPr/>
                </a:tc>
                <a:extLst>
                  <a:ext uri="{0D108BD9-81ED-4DB2-BD59-A6C34878D82A}">
                    <a16:rowId xmlns:a16="http://schemas.microsoft.com/office/drawing/2014/main" val="245870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#gabyslatinamericankitchen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974.8</a:t>
                      </a:r>
                    </a:p>
                  </a:txBody>
                  <a:tcPr/>
                </a:tc>
                <a:extLst>
                  <a:ext uri="{0D108BD9-81ED-4DB2-BD59-A6C34878D82A}">
                    <a16:rowId xmlns:a16="http://schemas.microsoft.com/office/drawing/2014/main" val="207685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10819</a:t>
                      </a:r>
                    </a:p>
                  </a:txBody>
                  <a:tcPr/>
                </a:tc>
                <a:extLst>
                  <a:ext uri="{0D108BD9-81ED-4DB2-BD59-A6C34878D82A}">
                    <a16:rowId xmlns:a16="http://schemas.microsoft.com/office/drawing/2014/main" val="275587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#atkkids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a:t>
                      </a:r>
                    </a:p>
                  </a:txBody>
                  <a:tcPr/>
                </a:tc>
                <a:extLst>
                  <a:ext uri="{0D108BD9-81ED-4DB2-BD59-A6C34878D82A}">
                    <a16:rowId xmlns:a16="http://schemas.microsoft.com/office/drawing/2014/main" val="161037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#americastestkitchenkids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a:t>
                      </a:r>
                    </a:p>
                  </a:txBody>
                  <a:tcPr/>
                </a:tc>
                <a:extLst>
                  <a:ext uri="{0D108BD9-81ED-4DB2-BD59-A6C34878D82A}">
                    <a16:rowId xmlns:a16="http://schemas.microsoft.com/office/drawing/2014/main" val="336063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#gabyxatkkids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a:t>
                      </a:r>
                    </a:p>
                  </a:txBody>
                  <a:tcPr/>
                </a:tc>
                <a:extLst>
                  <a:ext uri="{0D108BD9-81ED-4DB2-BD59-A6C34878D82A}">
                    <a16:rowId xmlns:a16="http://schemas.microsoft.com/office/drawing/2014/main" val="1832581675"/>
                  </a:ext>
                </a:extLst>
              </a:tr>
            </a:tbl>
          </a:graphicData>
        </a:graphic>
      </p:graphicFrame>
      <p:sp>
        <p:nvSpPr>
          <p:cNvPr id="4" name="Text Placeholder 3">
            <a:extLst>
              <a:ext uri="{FF2B5EF4-FFF2-40B4-BE49-F238E27FC236}">
                <a16:creationId xmlns:a16="http://schemas.microsoft.com/office/drawing/2014/main" id="{119A1346-E951-4503-BDE8-A2503627D7C8}"/>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470883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C2046-5338-4079-829E-E579756113C7}"/>
              </a:ext>
            </a:extLst>
          </p:cNvPr>
          <p:cNvSpPr>
            <a:spLocks noGrp="1"/>
          </p:cNvSpPr>
          <p:nvPr>
            <p:ph type="title"/>
          </p:nvPr>
        </p:nvSpPr>
        <p:spPr/>
        <p:txBody>
          <a:bodyPr/>
          <a:lstStyle/>
          <a:p>
            <a:r>
              <a:rPr lang="en-US"/>
              <a:t>Instagram Hashtag Detection | Bon Appetit IG - 2 of 3</a:t>
            </a:r>
          </a:p>
        </p:txBody>
      </p:sp>
      <p:graphicFrame>
        <p:nvGraphicFramePr>
          <p:cNvPr id="5" name="Table Placeholder 4">
            <a:extLst>
              <a:ext uri="{FF2B5EF4-FFF2-40B4-BE49-F238E27FC236}">
                <a16:creationId xmlns:a16="http://schemas.microsoft.com/office/drawing/2014/main" id="{23F287E2-0D16-4361-8F3E-A95BB7EFF9AA}"/>
              </a:ext>
            </a:extLst>
          </p:cNvPr>
          <p:cNvGraphicFramePr>
            <a:graphicFrameLocks noGrp="1"/>
          </p:cNvGraphicFramePr>
          <p:nvPr>
            <p:ph type="tbl" sz="quarter" idx="13"/>
            <p:extLst>
              <p:ext uri="{D42A27DB-BD31-4B8C-83A1-F6EECF244321}">
                <p14:modId xmlns:p14="http://schemas.microsoft.com/office/powerpoint/2010/main" val="37427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95645813"/>
                    </a:ext>
                  </a:extLst>
                </a:gridCol>
                <a:gridCol w="1399032">
                  <a:extLst>
                    <a:ext uri="{9D8B030D-6E8A-4147-A177-3AD203B41FA5}">
                      <a16:colId xmlns:a16="http://schemas.microsoft.com/office/drawing/2014/main" val="569215129"/>
                    </a:ext>
                  </a:extLst>
                </a:gridCol>
                <a:gridCol w="1399032">
                  <a:extLst>
                    <a:ext uri="{9D8B030D-6E8A-4147-A177-3AD203B41FA5}">
                      <a16:colId xmlns:a16="http://schemas.microsoft.com/office/drawing/2014/main" val="604826743"/>
                    </a:ext>
                  </a:extLst>
                </a:gridCol>
                <a:gridCol w="1399032">
                  <a:extLst>
                    <a:ext uri="{9D8B030D-6E8A-4147-A177-3AD203B41FA5}">
                      <a16:colId xmlns:a16="http://schemas.microsoft.com/office/drawing/2014/main" val="3901487939"/>
                    </a:ext>
                  </a:extLst>
                </a:gridCol>
                <a:gridCol w="1399032">
                  <a:extLst>
                    <a:ext uri="{9D8B030D-6E8A-4147-A177-3AD203B41FA5}">
                      <a16:colId xmlns:a16="http://schemas.microsoft.com/office/drawing/2014/main" val="4260457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13856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#cheaterdinner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1519.5</a:t>
                      </a:r>
                    </a:p>
                  </a:txBody>
                  <a:tcPr/>
                </a:tc>
                <a:extLst>
                  <a:ext uri="{0D108BD9-81ED-4DB2-BD59-A6C34878D82A}">
                    <a16:rowId xmlns:a16="http://schemas.microsoft.com/office/drawing/2014/main" val="972945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#ButFirstSunscreen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5301</a:t>
                      </a:r>
                    </a:p>
                  </a:txBody>
                  <a:tcPr/>
                </a:tc>
                <a:extLst>
                  <a:ext uri="{0D108BD9-81ED-4DB2-BD59-A6C34878D82A}">
                    <a16:rowId xmlns:a16="http://schemas.microsoft.com/office/drawing/2014/main" val="292211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#LIVEHAPPilly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1246</a:t>
                      </a:r>
                    </a:p>
                  </a:txBody>
                  <a:tcPr/>
                </a:tc>
                <a:extLst>
                  <a:ext uri="{0D108BD9-81ED-4DB2-BD59-A6C34878D82A}">
                    <a16:rowId xmlns:a16="http://schemas.microsoft.com/office/drawing/2014/main" val="257493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#muradskincare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5747</a:t>
                      </a:r>
                    </a:p>
                  </a:txBody>
                  <a:tcPr/>
                </a:tc>
                <a:extLst>
                  <a:ext uri="{0D108BD9-81ED-4DB2-BD59-A6C34878D82A}">
                    <a16:rowId xmlns:a16="http://schemas.microsoft.com/office/drawing/2014/main" val="286317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#cookingreel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6190</a:t>
                      </a:r>
                    </a:p>
                  </a:txBody>
                  <a:tcPr/>
                </a:tc>
                <a:extLst>
                  <a:ext uri="{0D108BD9-81ED-4DB2-BD59-A6C34878D82A}">
                    <a16:rowId xmlns:a16="http://schemas.microsoft.com/office/drawing/2014/main" val="170659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#roastchicken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6190</a:t>
                      </a:r>
                    </a:p>
                  </a:txBody>
                  <a:tcPr/>
                </a:tc>
                <a:extLst>
                  <a:ext uri="{0D108BD9-81ED-4DB2-BD59-A6C34878D82A}">
                    <a16:rowId xmlns:a16="http://schemas.microsoft.com/office/drawing/2014/main" val="64508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6190</a:t>
                      </a:r>
                    </a:p>
                  </a:txBody>
                  <a:tcPr/>
                </a:tc>
                <a:extLst>
                  <a:ext uri="{0D108BD9-81ED-4DB2-BD59-A6C34878D82A}">
                    <a16:rowId xmlns:a16="http://schemas.microsoft.com/office/drawing/2014/main" val="262423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#chickendinner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6190</a:t>
                      </a:r>
                    </a:p>
                  </a:txBody>
                  <a:tcPr/>
                </a:tc>
                <a:extLst>
                  <a:ext uri="{0D108BD9-81ED-4DB2-BD59-A6C34878D82A}">
                    <a16:rowId xmlns:a16="http://schemas.microsoft.com/office/drawing/2014/main" val="263060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12370</a:t>
                      </a:r>
                    </a:p>
                  </a:txBody>
                  <a:tcPr/>
                </a:tc>
                <a:extLst>
                  <a:ext uri="{0D108BD9-81ED-4DB2-BD59-A6C34878D82A}">
                    <a16:rowId xmlns:a16="http://schemas.microsoft.com/office/drawing/2014/main" val="293462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#holidaybaking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12370</a:t>
                      </a:r>
                    </a:p>
                  </a:txBody>
                  <a:tcPr/>
                </a:tc>
                <a:extLst>
                  <a:ext uri="{0D108BD9-81ED-4DB2-BD59-A6C34878D82A}">
                    <a16:rowId xmlns:a16="http://schemas.microsoft.com/office/drawing/2014/main" val="3658639159"/>
                  </a:ext>
                </a:extLst>
              </a:tr>
            </a:tbl>
          </a:graphicData>
        </a:graphic>
      </p:graphicFrame>
      <p:sp>
        <p:nvSpPr>
          <p:cNvPr id="4" name="Text Placeholder 3">
            <a:extLst>
              <a:ext uri="{FF2B5EF4-FFF2-40B4-BE49-F238E27FC236}">
                <a16:creationId xmlns:a16="http://schemas.microsoft.com/office/drawing/2014/main" id="{A181348E-9055-4639-B1DE-9BF18B9BB9C9}"/>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1259868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E7834-541A-460D-8585-73B3664D630E}"/>
              </a:ext>
            </a:extLst>
          </p:cNvPr>
          <p:cNvSpPr>
            <a:spLocks noGrp="1"/>
          </p:cNvSpPr>
          <p:nvPr>
            <p:ph type="title"/>
          </p:nvPr>
        </p:nvSpPr>
        <p:spPr/>
        <p:txBody>
          <a:bodyPr/>
          <a:lstStyle/>
          <a:p>
            <a:r>
              <a:rPr lang="en-US"/>
              <a:t>Instagram Hashtag Detection | Bon Appetit IG - 3 of 3</a:t>
            </a:r>
          </a:p>
        </p:txBody>
      </p:sp>
      <p:graphicFrame>
        <p:nvGraphicFramePr>
          <p:cNvPr id="5" name="Table Placeholder 4">
            <a:extLst>
              <a:ext uri="{FF2B5EF4-FFF2-40B4-BE49-F238E27FC236}">
                <a16:creationId xmlns:a16="http://schemas.microsoft.com/office/drawing/2014/main" id="{051C9753-D212-42D8-9992-150391E98172}"/>
              </a:ext>
            </a:extLst>
          </p:cNvPr>
          <p:cNvGraphicFramePr>
            <a:graphicFrameLocks noGrp="1"/>
          </p:cNvGraphicFramePr>
          <p:nvPr>
            <p:ph type="tbl" sz="quarter" idx="13"/>
            <p:extLst>
              <p:ext uri="{D42A27DB-BD31-4B8C-83A1-F6EECF244321}">
                <p14:modId xmlns:p14="http://schemas.microsoft.com/office/powerpoint/2010/main" val="2502290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5609446"/>
                    </a:ext>
                  </a:extLst>
                </a:gridCol>
                <a:gridCol w="1399032">
                  <a:extLst>
                    <a:ext uri="{9D8B030D-6E8A-4147-A177-3AD203B41FA5}">
                      <a16:colId xmlns:a16="http://schemas.microsoft.com/office/drawing/2014/main" val="3953626662"/>
                    </a:ext>
                  </a:extLst>
                </a:gridCol>
                <a:gridCol w="1399032">
                  <a:extLst>
                    <a:ext uri="{9D8B030D-6E8A-4147-A177-3AD203B41FA5}">
                      <a16:colId xmlns:a16="http://schemas.microsoft.com/office/drawing/2014/main" val="3569312165"/>
                    </a:ext>
                  </a:extLst>
                </a:gridCol>
                <a:gridCol w="1399032">
                  <a:extLst>
                    <a:ext uri="{9D8B030D-6E8A-4147-A177-3AD203B41FA5}">
                      <a16:colId xmlns:a16="http://schemas.microsoft.com/office/drawing/2014/main" val="2527572651"/>
                    </a:ext>
                  </a:extLst>
                </a:gridCol>
                <a:gridCol w="1399032">
                  <a:extLst>
                    <a:ext uri="{9D8B030D-6E8A-4147-A177-3AD203B41FA5}">
                      <a16:colId xmlns:a16="http://schemas.microsoft.com/office/drawing/2014/main" val="1023851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64730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12370</a:t>
                      </a:r>
                    </a:p>
                  </a:txBody>
                  <a:tcPr/>
                </a:tc>
                <a:extLst>
                  <a:ext uri="{0D108BD9-81ED-4DB2-BD59-A6C34878D82A}">
                    <a16:rowId xmlns:a16="http://schemas.microsoft.com/office/drawing/2014/main" val="3875552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#everydaymadewell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10469</a:t>
                      </a:r>
                    </a:p>
                  </a:txBody>
                  <a:tcPr/>
                </a:tc>
                <a:extLst>
                  <a:ext uri="{0D108BD9-81ED-4DB2-BD59-A6C34878D82A}">
                    <a16:rowId xmlns:a16="http://schemas.microsoft.com/office/drawing/2014/main" val="216163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12675</a:t>
                      </a:r>
                    </a:p>
                  </a:txBody>
                  <a:tcPr/>
                </a:tc>
                <a:extLst>
                  <a:ext uri="{0D108BD9-81ED-4DB2-BD59-A6C34878D82A}">
                    <a16:rowId xmlns:a16="http://schemas.microsoft.com/office/drawing/2014/main" val="261424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#thanksgivingdinner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12675</a:t>
                      </a:r>
                    </a:p>
                  </a:txBody>
                  <a:tcPr/>
                </a:tc>
                <a:extLst>
                  <a:ext uri="{0D108BD9-81ED-4DB2-BD59-A6C34878D82A}">
                    <a16:rowId xmlns:a16="http://schemas.microsoft.com/office/drawing/2014/main" val="243425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#drybrine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12675</a:t>
                      </a:r>
                    </a:p>
                  </a:txBody>
                  <a:tcPr/>
                </a:tc>
                <a:extLst>
                  <a:ext uri="{0D108BD9-81ED-4DB2-BD59-A6C34878D82A}">
                    <a16:rowId xmlns:a16="http://schemas.microsoft.com/office/drawing/2014/main" val="1782152558"/>
                  </a:ext>
                </a:extLst>
              </a:tr>
            </a:tbl>
          </a:graphicData>
        </a:graphic>
      </p:graphicFrame>
      <p:sp>
        <p:nvSpPr>
          <p:cNvPr id="4" name="Text Placeholder 3">
            <a:extLst>
              <a:ext uri="{FF2B5EF4-FFF2-40B4-BE49-F238E27FC236}">
                <a16:creationId xmlns:a16="http://schemas.microsoft.com/office/drawing/2014/main" id="{C4854FDA-9542-4627-B3AE-C42F2E873C14}"/>
              </a:ext>
            </a:extLst>
          </p:cNvPr>
          <p:cNvSpPr>
            <a:spLocks noGrp="1"/>
          </p:cNvSpPr>
          <p:nvPr>
            <p:ph type="body" sz="quarter" idx="14"/>
          </p:nvPr>
        </p:nvSpPr>
        <p:spPr/>
        <p:txBody>
          <a:bodyPr/>
          <a:lstStyle/>
          <a:p>
            <a:r>
              <a:rPr lang="en-US"/>
              <a:t>01/01/2019 - 04/04/2023</a:t>
            </a:r>
          </a:p>
        </p:txBody>
      </p:sp>
    </p:spTree>
    <p:extLst>
      <p:ext uri="{BB962C8B-B14F-4D97-AF65-F5344CB8AC3E}">
        <p14:creationId xmlns:p14="http://schemas.microsoft.com/office/powerpoint/2010/main" val="13719788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87865-50B4-4A41-B68C-85BF3A98C3C8}"/>
              </a:ext>
            </a:extLst>
          </p:cNvPr>
          <p:cNvSpPr>
            <a:spLocks noGrp="1"/>
          </p:cNvSpPr>
          <p:nvPr>
            <p:ph type="title"/>
          </p:nvPr>
        </p:nvSpPr>
        <p:spPr/>
        <p:txBody>
          <a:bodyPr/>
          <a:lstStyle/>
          <a:p>
            <a:r>
              <a:rPr lang="en-US"/>
              <a:t>Instagram Number of posts in the last week | Bon Appetit IG</a:t>
            </a:r>
          </a:p>
        </p:txBody>
      </p:sp>
      <p:graphicFrame>
        <p:nvGraphicFramePr>
          <p:cNvPr id="6" name="Chart Placeholder 5">
            <a:extLst>
              <a:ext uri="{FF2B5EF4-FFF2-40B4-BE49-F238E27FC236}">
                <a16:creationId xmlns:a16="http://schemas.microsoft.com/office/drawing/2014/main" id="{57E121B8-391A-4595-A735-41BABC7E30FC}"/>
              </a:ext>
            </a:extLst>
          </p:cNvPr>
          <p:cNvGraphicFramePr>
            <a:graphicFrameLocks noGrp="1"/>
          </p:cNvGraphicFramePr>
          <p:nvPr>
            <p:ph type="chart" sz="quarter" idx="13"/>
            <p:extLst>
              <p:ext uri="{D42A27DB-BD31-4B8C-83A1-F6EECF244321}">
                <p14:modId xmlns:p14="http://schemas.microsoft.com/office/powerpoint/2010/main" val="3394873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B3AD0B-42F8-4905-993B-52ACF6B9B888}"/>
              </a:ext>
            </a:extLst>
          </p:cNvPr>
          <p:cNvSpPr>
            <a:spLocks noGrp="1"/>
          </p:cNvSpPr>
          <p:nvPr>
            <p:ph type="body" sz="quarter" idx="14"/>
          </p:nvPr>
        </p:nvSpPr>
        <p:spPr/>
        <p:txBody>
          <a:bodyPr/>
          <a:lstStyle/>
          <a:p>
            <a:r>
              <a:rPr lang="en-US"/>
              <a:t>03/27/2023 - 04/02/2023</a:t>
            </a:r>
          </a:p>
        </p:txBody>
      </p:sp>
      <p:sp>
        <p:nvSpPr>
          <p:cNvPr id="5" name="Footer Placeholder 4">
            <a:extLst>
              <a:ext uri="{FF2B5EF4-FFF2-40B4-BE49-F238E27FC236}">
                <a16:creationId xmlns:a16="http://schemas.microsoft.com/office/drawing/2014/main" id="{73E3E64D-4177-486A-A92C-23364DAB0D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25065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0A2A0-89E4-4ED0-AEDF-58B92FF01650}"/>
              </a:ext>
            </a:extLst>
          </p:cNvPr>
          <p:cNvSpPr>
            <a:spLocks noGrp="1"/>
          </p:cNvSpPr>
          <p:nvPr>
            <p:ph type="title"/>
          </p:nvPr>
        </p:nvSpPr>
        <p:spPr/>
        <p:txBody>
          <a:bodyPr/>
          <a:lstStyle/>
          <a:p>
            <a:r>
              <a:rPr lang="en-US"/>
              <a:t>Instagram Followers Total | Bon Appetit IG</a:t>
            </a:r>
          </a:p>
        </p:txBody>
      </p:sp>
      <p:graphicFrame>
        <p:nvGraphicFramePr>
          <p:cNvPr id="6" name="Chart Placeholder 5">
            <a:extLst>
              <a:ext uri="{FF2B5EF4-FFF2-40B4-BE49-F238E27FC236}">
                <a16:creationId xmlns:a16="http://schemas.microsoft.com/office/drawing/2014/main" id="{F3CEAE1F-DBC2-4CCE-99FA-3B166AE5C259}"/>
              </a:ext>
            </a:extLst>
          </p:cNvPr>
          <p:cNvGraphicFramePr>
            <a:graphicFrameLocks noGrp="1"/>
          </p:cNvGraphicFramePr>
          <p:nvPr>
            <p:ph type="chart" sz="quarter" idx="13"/>
            <p:extLst>
              <p:ext uri="{D42A27DB-BD31-4B8C-83A1-F6EECF244321}">
                <p14:modId xmlns:p14="http://schemas.microsoft.com/office/powerpoint/2010/main" val="2593645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9FC75D-010B-4378-84E8-84F1E8206F89}"/>
              </a:ext>
            </a:extLst>
          </p:cNvPr>
          <p:cNvSpPr>
            <a:spLocks noGrp="1"/>
          </p:cNvSpPr>
          <p:nvPr>
            <p:ph type="body" sz="quarter" idx="14"/>
          </p:nvPr>
        </p:nvSpPr>
        <p:spPr/>
        <p:txBody>
          <a:bodyPr/>
          <a:lstStyle/>
          <a:p>
            <a:r>
              <a:rPr lang="en-US"/>
              <a:t>01/01/2019 - 04/04/2023</a:t>
            </a:r>
          </a:p>
        </p:txBody>
      </p:sp>
      <p:sp>
        <p:nvSpPr>
          <p:cNvPr id="5" name="Footer Placeholder 4">
            <a:extLst>
              <a:ext uri="{FF2B5EF4-FFF2-40B4-BE49-F238E27FC236}">
                <a16:creationId xmlns:a16="http://schemas.microsoft.com/office/drawing/2014/main" id="{075671BC-88FD-4C1E-8E40-3F991083A4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84375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DF2E9-D018-4C97-8C1F-6FF156891825}"/>
              </a:ext>
            </a:extLst>
          </p:cNvPr>
          <p:cNvSpPr>
            <a:spLocks noGrp="1"/>
          </p:cNvSpPr>
          <p:nvPr>
            <p:ph type="title"/>
          </p:nvPr>
        </p:nvSpPr>
        <p:spPr/>
        <p:txBody>
          <a:bodyPr/>
          <a:lstStyle/>
          <a:p>
            <a:r>
              <a:rPr lang="en-US"/>
              <a:t>Instagram Followers Change Rate | Bon Appetit IG</a:t>
            </a:r>
          </a:p>
        </p:txBody>
      </p:sp>
      <p:graphicFrame>
        <p:nvGraphicFramePr>
          <p:cNvPr id="6" name="Chart Placeholder 5">
            <a:extLst>
              <a:ext uri="{FF2B5EF4-FFF2-40B4-BE49-F238E27FC236}">
                <a16:creationId xmlns:a16="http://schemas.microsoft.com/office/drawing/2014/main" id="{DB813C2E-AA9A-4AF7-8F44-31601C06F179}"/>
              </a:ext>
            </a:extLst>
          </p:cNvPr>
          <p:cNvGraphicFramePr>
            <a:graphicFrameLocks noGrp="1"/>
          </p:cNvGraphicFramePr>
          <p:nvPr>
            <p:ph type="chart" sz="quarter" idx="13"/>
            <p:extLst>
              <p:ext uri="{D42A27DB-BD31-4B8C-83A1-F6EECF244321}">
                <p14:modId xmlns:p14="http://schemas.microsoft.com/office/powerpoint/2010/main" val="451441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1D6597-90B8-4FC8-AFDD-EF816FAB8F4A}"/>
              </a:ext>
            </a:extLst>
          </p:cNvPr>
          <p:cNvSpPr>
            <a:spLocks noGrp="1"/>
          </p:cNvSpPr>
          <p:nvPr>
            <p:ph type="body" sz="quarter" idx="14"/>
          </p:nvPr>
        </p:nvSpPr>
        <p:spPr/>
        <p:txBody>
          <a:bodyPr/>
          <a:lstStyle/>
          <a:p>
            <a:r>
              <a:rPr lang="en-US"/>
              <a:t>01/01/2019 - 04/04/2023</a:t>
            </a:r>
          </a:p>
        </p:txBody>
      </p:sp>
      <p:sp>
        <p:nvSpPr>
          <p:cNvPr id="5" name="Footer Placeholder 4">
            <a:extLst>
              <a:ext uri="{FF2B5EF4-FFF2-40B4-BE49-F238E27FC236}">
                <a16:creationId xmlns:a16="http://schemas.microsoft.com/office/drawing/2014/main" id="{50122F8D-D40F-44E8-A48B-FE341526AC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07272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5438</Words>
  <Application>Microsoft Office PowerPoint</Application>
  <PresentationFormat>On-screen Show (4:3)</PresentationFormat>
  <Paragraphs>818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IG Influencers</vt:lpstr>
      <vt:lpstr>Instagram Key Metrics Table | Bon Appetit IG</vt:lpstr>
      <vt:lpstr>Instagram Total Interactions | Bon Appetit IG</vt:lpstr>
      <vt:lpstr>Instagram Interaction Rate | Bon Appetit IG</vt:lpstr>
      <vt:lpstr>Instagram Average Interactions Per Post | Bon Appetit IG</vt:lpstr>
      <vt:lpstr>Instagram Posts Table | Bon Appetit IG - 1 of 24</vt:lpstr>
      <vt:lpstr>Instagram Posts Table | Bon Appetit IG - 2 of 24</vt:lpstr>
      <vt:lpstr>Instagram Posts Table | Bon Appetit IG - 3 of 24</vt:lpstr>
      <vt:lpstr>Instagram Posts Table | Bon Appetit IG - 4 of 24</vt:lpstr>
      <vt:lpstr>Instagram Posts Table | Bon Appetit IG - 5 of 24</vt:lpstr>
      <vt:lpstr>Instagram Posts Table | Bon Appetit IG - 6 of 24</vt:lpstr>
      <vt:lpstr>Instagram Posts Table | Bon Appetit IG - 7 of 24</vt:lpstr>
      <vt:lpstr>Instagram Posts Table | Bon Appetit IG - 8 of 24</vt:lpstr>
      <vt:lpstr>Instagram Posts Table | Bon Appetit IG - 9 of 24</vt:lpstr>
      <vt:lpstr>Instagram Posts Table | Bon Appetit IG - 10 of 24</vt:lpstr>
      <vt:lpstr>Instagram Posts Table | Bon Appetit IG - 11 of 24</vt:lpstr>
      <vt:lpstr>Instagram Posts Table | Bon Appetit IG - 12 of 24</vt:lpstr>
      <vt:lpstr>Instagram Posts Table | Bon Appetit IG - 13 of 24</vt:lpstr>
      <vt:lpstr>Instagram Posts Table | Bon Appetit IG - 14 of 24</vt:lpstr>
      <vt:lpstr>Instagram Posts Table | Bon Appetit IG - 15 of 24</vt:lpstr>
      <vt:lpstr>Instagram Posts Table | Bon Appetit IG - 16 of 24</vt:lpstr>
      <vt:lpstr>Instagram Posts Table | Bon Appetit IG - 17 of 24</vt:lpstr>
      <vt:lpstr>Instagram Posts Table | Bon Appetit IG - 18 of 24</vt:lpstr>
      <vt:lpstr>Instagram Posts Table | Bon Appetit IG - 19 of 24</vt:lpstr>
      <vt:lpstr>Instagram Posts Table | Bon Appetit IG - 20 of 24</vt:lpstr>
      <vt:lpstr>Instagram Posts Table | Bon Appetit IG - 21 of 24</vt:lpstr>
      <vt:lpstr>Instagram Posts Table | Bon Appetit IG - 22 of 24</vt:lpstr>
      <vt:lpstr>Instagram Posts Table | Bon Appetit IG - 23 of 24</vt:lpstr>
      <vt:lpstr>Instagram Posts Table | Bon Appetit IG - 24 of 24</vt:lpstr>
      <vt:lpstr>Instagram Post Tag Performance | Bon Appetit IG</vt:lpstr>
      <vt:lpstr>Instagram Average Likes Per Post | Bon Appetit IG</vt:lpstr>
      <vt:lpstr>Instagram Average Comments Per Post | Bon Appetit IG</vt:lpstr>
      <vt:lpstr>Instagram Hashtag Detection | Bon Appetit IG - 1 of 3</vt:lpstr>
      <vt:lpstr>Instagram Hashtag Detection | Bon Appetit IG - 2 of 3</vt:lpstr>
      <vt:lpstr>Instagram Hashtag Detection | Bon Appetit IG - 3 of 3</vt:lpstr>
      <vt:lpstr>Instagram Number of posts in the last week | Bon Appetit IG</vt:lpstr>
      <vt:lpstr>Instagram Followers Total | Bon Appetit IG</vt:lpstr>
      <vt:lpstr>Instagram Followers Change Rate | Bon Appetit IG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Influencers</dc:title>
  <dc:creator>Frederik Born</dc:creator>
  <cp:lastModifiedBy>Frederik Born</cp:lastModifiedBy>
  <cp:revision>1</cp:revision>
  <dcterms:created xsi:type="dcterms:W3CDTF">2023-04-05T13:36:25Z</dcterms:created>
  <dcterms:modified xsi:type="dcterms:W3CDTF">2023-04-05T13:37:45Z</dcterms:modified>
</cp:coreProperties>
</file>