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Audi USA yay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11167611</c:v>
                </c:pt>
                <c:pt idx="1">
                  <c:v>11167289</c:v>
                </c:pt>
                <c:pt idx="2">
                  <c:v>11167242</c:v>
                </c:pt>
                <c:pt idx="3">
                  <c:v>11167257</c:v>
                </c:pt>
                <c:pt idx="4">
                  <c:v>11167095</c:v>
                </c:pt>
                <c:pt idx="5">
                  <c:v>11166777</c:v>
                </c:pt>
                <c:pt idx="6">
                  <c:v>11166430</c:v>
                </c:pt>
                <c:pt idx="7">
                  <c:v>11166207</c:v>
                </c:pt>
                <c:pt idx="8">
                  <c:v>11165960</c:v>
                </c:pt>
                <c:pt idx="9">
                  <c:v>11165352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FC-401F-95D9-F8001F4F3E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Benefit Cosmetics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</c:f>
              <c:strCache>
                <c:ptCount val="10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6218014</c:v>
                </c:pt>
                <c:pt idx="1">
                  <c:v>6216953</c:v>
                </c:pt>
                <c:pt idx="2">
                  <c:v>6217062</c:v>
                </c:pt>
                <c:pt idx="3">
                  <c:v>6218225</c:v>
                </c:pt>
                <c:pt idx="4">
                  <c:v>6216834</c:v>
                </c:pt>
                <c:pt idx="5">
                  <c:v>6217072</c:v>
                </c:pt>
                <c:pt idx="6">
                  <c:v>6217274</c:v>
                </c:pt>
                <c:pt idx="7">
                  <c:v>6217205</c:v>
                </c:pt>
                <c:pt idx="8">
                  <c:v>6218234</c:v>
                </c:pt>
                <c:pt idx="9">
                  <c:v>6219343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DFC-401F-95D9-F8001F4F3E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10672"/>
        <c:axId val="282131736"/>
      </c:lineChart>
      <c:catAx>
        <c:axId val="28471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31736"/>
        <c:crosses val="autoZero"/>
        <c:auto val="1"/>
        <c:lblAlgn val="ctr"/>
        <c:lblOffset val="100"/>
        <c:noMultiLvlLbl val="0"/>
      </c:catAx>
      <c:valAx>
        <c:axId val="28213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0CABF-E10B-4395-B027-E3D828ECA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2 groups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475618-8AE2-4A53-8610-C75D4FFCF2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8589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51DF9-1222-47FC-AD86-4FF809373A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01.05.2020 - 10.05.2020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93BEF-BADB-4F25-8682-5836B5548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482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or Followers Total | 2 groups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2 groups</dc:title>
  <dc:creator>Administrator</dc:creator>
  <cp:lastModifiedBy>Administrator</cp:lastModifiedBy>
  <cp:revision>1</cp:revision>
  <dcterms:created xsi:type="dcterms:W3CDTF">2022-10-06T08:43:16Z</dcterms:created>
  <dcterms:modified xsi:type="dcterms:W3CDTF">2022-10-06T08:43:35Z</dcterms:modified>
</cp:coreProperties>
</file>