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01.08.2022</c:v>
                </c:pt>
                <c:pt idx="1">
                  <c:v>02.08.2022</c:v>
                </c:pt>
                <c:pt idx="2">
                  <c:v>03.08.2022</c:v>
                </c:pt>
                <c:pt idx="3">
                  <c:v>04.08.2022</c:v>
                </c:pt>
                <c:pt idx="4">
                  <c:v>05.08.2022</c:v>
                </c:pt>
                <c:pt idx="5">
                  <c:v>06.08.2022</c:v>
                </c:pt>
                <c:pt idx="6">
                  <c:v>07.08.2022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20507782</c:v>
                </c:pt>
                <c:pt idx="1">
                  <c:v>20508398</c:v>
                </c:pt>
                <c:pt idx="2">
                  <c:v>20508649</c:v>
                </c:pt>
                <c:pt idx="3">
                  <c:v>20509098</c:v>
                </c:pt>
                <c:pt idx="4">
                  <c:v>20509674</c:v>
                </c:pt>
                <c:pt idx="5">
                  <c:v>20510141</c:v>
                </c:pt>
                <c:pt idx="6">
                  <c:v>20510447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DF-46AE-BDA1-8B30D637C9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01.08.2022</c:v>
                </c:pt>
                <c:pt idx="1">
                  <c:v>02.08.2022</c:v>
                </c:pt>
                <c:pt idx="2">
                  <c:v>03.08.2022</c:v>
                </c:pt>
                <c:pt idx="3">
                  <c:v>04.08.2022</c:v>
                </c:pt>
                <c:pt idx="4">
                  <c:v>05.08.2022</c:v>
                </c:pt>
                <c:pt idx="5">
                  <c:v>06.08.2022</c:v>
                </c:pt>
                <c:pt idx="6">
                  <c:v>07.08.2022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1328973</c:v>
                </c:pt>
                <c:pt idx="1">
                  <c:v>1328976</c:v>
                </c:pt>
                <c:pt idx="2">
                  <c:v>1328944</c:v>
                </c:pt>
                <c:pt idx="3">
                  <c:v>1328915</c:v>
                </c:pt>
                <c:pt idx="4">
                  <c:v>1328907</c:v>
                </c:pt>
                <c:pt idx="5">
                  <c:v>1328913</c:v>
                </c:pt>
                <c:pt idx="6">
                  <c:v>1328939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DF-46AE-BDA1-8B30D637C9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AVEVA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01.08.2022</c:v>
                </c:pt>
                <c:pt idx="1">
                  <c:v>02.08.2022</c:v>
                </c:pt>
                <c:pt idx="2">
                  <c:v>03.08.2022</c:v>
                </c:pt>
                <c:pt idx="3">
                  <c:v>04.08.2022</c:v>
                </c:pt>
                <c:pt idx="4">
                  <c:v>05.08.2022</c:v>
                </c:pt>
                <c:pt idx="5">
                  <c:v>06.08.2022</c:v>
                </c:pt>
                <c:pt idx="6">
                  <c:v>07.08.2022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6812</c:v>
                </c:pt>
                <c:pt idx="1">
                  <c:v>6813</c:v>
                </c:pt>
                <c:pt idx="2">
                  <c:v>6817</c:v>
                </c:pt>
                <c:pt idx="3">
                  <c:v>6816</c:v>
                </c:pt>
                <c:pt idx="4">
                  <c:v>6816</c:v>
                </c:pt>
                <c:pt idx="5">
                  <c:v>6819</c:v>
                </c:pt>
                <c:pt idx="6">
                  <c:v>6821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DF-46AE-BDA1-8B30D637C9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B.M.W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01.08.2022</c:v>
                </c:pt>
                <c:pt idx="1">
                  <c:v>02.08.2022</c:v>
                </c:pt>
                <c:pt idx="2">
                  <c:v>03.08.2022</c:v>
                </c:pt>
                <c:pt idx="3">
                  <c:v>04.08.2022</c:v>
                </c:pt>
                <c:pt idx="4">
                  <c:v>05.08.2022</c:v>
                </c:pt>
                <c:pt idx="5">
                  <c:v>06.08.2022</c:v>
                </c:pt>
                <c:pt idx="6">
                  <c:v>07.08.2022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232560</c:v>
                </c:pt>
                <c:pt idx="1">
                  <c:v>232548</c:v>
                </c:pt>
                <c:pt idx="2">
                  <c:v>232536</c:v>
                </c:pt>
                <c:pt idx="3">
                  <c:v>232524</c:v>
                </c:pt>
                <c:pt idx="4">
                  <c:v>232511</c:v>
                </c:pt>
                <c:pt idx="5">
                  <c:v>232501</c:v>
                </c:pt>
                <c:pt idx="6">
                  <c:v>232492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DF-46AE-BDA1-8B30D637C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71920"/>
        <c:axId val="45530584"/>
      </c:lineChart>
      <c:catAx>
        <c:axId val="33897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30584"/>
        <c:crosses val="autoZero"/>
        <c:auto val="1"/>
        <c:lblAlgn val="ctr"/>
        <c:lblOffset val="100"/>
        <c:noMultiLvlLbl val="0"/>
      </c:catAx>
      <c:valAx>
        <c:axId val="4553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7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FDC5-1796-4DAE-BFA4-3744D7C1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aankhi.jhyal appendix pendi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69AF1-3248-493A-9E3B-4239B2133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972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080ED-1FB1-44B9-8267-C69C744E0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01.08.2022 - 07.08.2022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C31DA-F57D-4684-83E5-4C770777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04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aankhi.jhyal appendix pendi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aankhi.jhyal appendix pendi</dc:title>
  <dc:creator>Administrator</dc:creator>
  <cp:lastModifiedBy>Administrator</cp:lastModifiedBy>
  <cp:revision>1</cp:revision>
  <dcterms:created xsi:type="dcterms:W3CDTF">2022-10-06T08:35:57Z</dcterms:created>
  <dcterms:modified xsi:type="dcterms:W3CDTF">2022-10-06T08:36:01Z</dcterms:modified>
</cp:coreProperties>
</file>