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Sheet1!$A$2:$A$271</c:f>
              <c:strCache>
                <c:ptCount val="270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</c:strCache>
            </c:strRef>
          </c:cat>
          <c:val>
            <c:numRef>
              <c:f>Sheet1!$B$2:$B$271</c:f>
              <c:numCache>
                <c:formatCode>General</c:formatCode>
                <c:ptCount val="27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1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1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1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1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1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F-4650-9B21-80A80F788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989504"/>
        <c:axId val="385989832"/>
      </c:lineChart>
      <c:catAx>
        <c:axId val="38598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89832"/>
        <c:crosses val="autoZero"/>
        <c:auto val="1"/>
        <c:lblAlgn val="ctr"/>
        <c:lblOffset val="100"/>
        <c:noMultiLvlLbl val="0"/>
      </c:catAx>
      <c:valAx>
        <c:axId val="3859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8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C60A-9A75-45CB-945F-3C142438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6CA88-3510-4F9F-BD79-DE7D561EEC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5335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701E9-18DC-4CEE-9B91-A511FC7D9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01.01.2022 - 27.09.2022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C7947-3916-4600-88F7-FA600452F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246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quintly</dc:title>
  <dc:creator>Administrator</dc:creator>
  <cp:lastModifiedBy>Administrator</cp:lastModifiedBy>
  <cp:revision>1</cp:revision>
  <dcterms:created xsi:type="dcterms:W3CDTF">2022-09-27T12:25:59Z</dcterms:created>
  <dcterms:modified xsi:type="dcterms:W3CDTF">2022-09-27T12:26:04Z</dcterms:modified>
</cp:coreProperties>
</file>