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02.07.2022</c:v>
                </c:pt>
                <c:pt idx="1">
                  <c:v>03.07.2022</c:v>
                </c:pt>
                <c:pt idx="2">
                  <c:v>04.07.2022</c:v>
                </c:pt>
                <c:pt idx="3">
                  <c:v>05.07.2022</c:v>
                </c:pt>
                <c:pt idx="4">
                  <c:v>06.07.2022</c:v>
                </c:pt>
                <c:pt idx="5">
                  <c:v>07.07.2022</c:v>
                </c:pt>
                <c:pt idx="6">
                  <c:v>08.07.2022</c:v>
                </c:pt>
                <c:pt idx="7">
                  <c:v>09.07.2022</c:v>
                </c:pt>
                <c:pt idx="8">
                  <c:v>10.07.2022</c:v>
                </c:pt>
                <c:pt idx="9">
                  <c:v>11.07.2022</c:v>
                </c:pt>
                <c:pt idx="10">
                  <c:v>12.07.2022</c:v>
                </c:pt>
                <c:pt idx="11">
                  <c:v>13.07.2022</c:v>
                </c:pt>
                <c:pt idx="12">
                  <c:v>14.07.2022</c:v>
                </c:pt>
                <c:pt idx="13">
                  <c:v>15.07.2022</c:v>
                </c:pt>
                <c:pt idx="14">
                  <c:v>16.07.2022</c:v>
                </c:pt>
                <c:pt idx="15">
                  <c:v>17.07.2022</c:v>
                </c:pt>
                <c:pt idx="16">
                  <c:v>18.07.2022</c:v>
                </c:pt>
                <c:pt idx="17">
                  <c:v>19.07.2022</c:v>
                </c:pt>
                <c:pt idx="18">
                  <c:v>20.07.2022</c:v>
                </c:pt>
                <c:pt idx="19">
                  <c:v>21.07.2022</c:v>
                </c:pt>
                <c:pt idx="20">
                  <c:v>22.07.2022</c:v>
                </c:pt>
                <c:pt idx="21">
                  <c:v>23.07.2022</c:v>
                </c:pt>
                <c:pt idx="22">
                  <c:v>24.07.2022</c:v>
                </c:pt>
                <c:pt idx="23">
                  <c:v>25.07.2022</c:v>
                </c:pt>
                <c:pt idx="24">
                  <c:v>26.07.2022</c:v>
                </c:pt>
                <c:pt idx="25">
                  <c:v>27.07.2022</c:v>
                </c:pt>
                <c:pt idx="26">
                  <c:v>28.07.2022</c:v>
                </c:pt>
                <c:pt idx="27">
                  <c:v>29.07.2022</c:v>
                </c:pt>
                <c:pt idx="28">
                  <c:v>30.07.2022</c:v>
                </c:pt>
                <c:pt idx="29">
                  <c:v>31.07.2022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16134</c:v>
                </c:pt>
                <c:pt idx="1">
                  <c:v>16133</c:v>
                </c:pt>
                <c:pt idx="2">
                  <c:v>16133</c:v>
                </c:pt>
                <c:pt idx="3">
                  <c:v>16133</c:v>
                </c:pt>
                <c:pt idx="4">
                  <c:v>16133</c:v>
                </c:pt>
                <c:pt idx="5">
                  <c:v>16134</c:v>
                </c:pt>
                <c:pt idx="6">
                  <c:v>16135</c:v>
                </c:pt>
                <c:pt idx="7">
                  <c:v>16136</c:v>
                </c:pt>
                <c:pt idx="8">
                  <c:v>16136</c:v>
                </c:pt>
                <c:pt idx="9">
                  <c:v>16135</c:v>
                </c:pt>
                <c:pt idx="10">
                  <c:v>16136</c:v>
                </c:pt>
                <c:pt idx="11">
                  <c:v>16140</c:v>
                </c:pt>
                <c:pt idx="12">
                  <c:v>16140</c:v>
                </c:pt>
                <c:pt idx="13">
                  <c:v>16139</c:v>
                </c:pt>
                <c:pt idx="14">
                  <c:v>16139</c:v>
                </c:pt>
                <c:pt idx="15">
                  <c:v>16139</c:v>
                </c:pt>
                <c:pt idx="16">
                  <c:v>16138</c:v>
                </c:pt>
                <c:pt idx="17">
                  <c:v>16139</c:v>
                </c:pt>
                <c:pt idx="18">
                  <c:v>16140</c:v>
                </c:pt>
                <c:pt idx="19">
                  <c:v>16139</c:v>
                </c:pt>
                <c:pt idx="20">
                  <c:v>16141</c:v>
                </c:pt>
                <c:pt idx="21">
                  <c:v>16142</c:v>
                </c:pt>
                <c:pt idx="22">
                  <c:v>16141</c:v>
                </c:pt>
                <c:pt idx="23">
                  <c:v>16141</c:v>
                </c:pt>
                <c:pt idx="24">
                  <c:v>16141</c:v>
                </c:pt>
                <c:pt idx="25">
                  <c:v>16140</c:v>
                </c:pt>
                <c:pt idx="26">
                  <c:v>16140</c:v>
                </c:pt>
                <c:pt idx="27">
                  <c:v>16140</c:v>
                </c:pt>
                <c:pt idx="28">
                  <c:v>16141</c:v>
                </c:pt>
                <c:pt idx="29">
                  <c:v>16141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A4-4FE6-975A-412C26610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554968"/>
        <c:axId val="388558248"/>
      </c:lineChart>
      <c:catAx>
        <c:axId val="388554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58248"/>
        <c:crosses val="autoZero"/>
        <c:auto val="1"/>
        <c:lblAlgn val="ctr"/>
        <c:lblOffset val="100"/>
        <c:noMultiLvlLbl val="0"/>
      </c:catAx>
      <c:valAx>
        <c:axId val="38855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54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A8F36-FF23-4280-8E51-308D064CC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91D333-8FD8-4648-9EAB-4FBE297186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6827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D26FA-E762-4CD9-A416-28F108842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02.07.2022 - 31.07.2022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41492-3769-498D-909D-838DB1CF5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286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or Followers Total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quintly</dc:title>
  <dc:creator>Administrator</dc:creator>
  <cp:lastModifiedBy>Administrator</cp:lastModifiedBy>
  <cp:revision>1</cp:revision>
  <dcterms:created xsi:type="dcterms:W3CDTF">2022-08-01T06:31:07Z</dcterms:created>
  <dcterms:modified xsi:type="dcterms:W3CDTF">2022-08-01T06:31:23Z</dcterms:modified>
</cp:coreProperties>
</file>