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mollybaz</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0.79749999999999999</c:v>
                </c:pt>
                <c:pt idx="16">
                  <c:v>2.9672999999999998</c:v>
                </c:pt>
                <c:pt idx="17">
                  <c:v>0</c:v>
                </c:pt>
                <c:pt idx="18">
                  <c:v>0</c:v>
                </c:pt>
                <c:pt idx="19">
                  <c:v>0</c:v>
                </c:pt>
                <c:pt idx="20">
                  <c:v>0</c:v>
                </c:pt>
                <c:pt idx="21">
                  <c:v>0</c:v>
                </c:pt>
                <c:pt idx="22">
                  <c:v>0</c:v>
                </c:pt>
                <c:pt idx="23">
                  <c:v>0</c:v>
                </c:pt>
                <c:pt idx="24">
                  <c:v>0</c:v>
                </c:pt>
                <c:pt idx="25">
                  <c:v>0</c:v>
                </c:pt>
                <c:pt idx="26">
                  <c:v>1.012</c:v>
                </c:pt>
                <c:pt idx="27">
                  <c:v>0</c:v>
                </c:pt>
                <c:pt idx="28">
                  <c:v>0</c:v>
                </c:pt>
                <c:pt idx="29">
                  <c:v>0.70750000000000002</c:v>
                </c:pt>
                <c:pt idx="30">
                  <c:v>0</c:v>
                </c:pt>
              </c:numCache>
            </c:numRef>
          </c:val>
          <c:smooth val="0"/>
          <c:extLst>
            <c:ext xmlns:c16="http://schemas.microsoft.com/office/drawing/2014/chart" uri="{C3380CC4-5D6E-409C-BE32-E72D297353CC}">
              <c16:uniqueId val="{00000000-B94F-486A-83B0-616F5CEEFFB5}"/>
            </c:ext>
          </c:extLst>
        </c:ser>
        <c:ser>
          <c:idx val="1"/>
          <c:order val="1"/>
          <c:tx>
            <c:strRef>
              <c:f>Sheet1!$C$1</c:f>
              <c:strCache>
                <c:ptCount val="1"/>
                <c:pt idx="0">
                  <c:v>alex_delany</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0</c:v>
                </c:pt>
                <c:pt idx="1">
                  <c:v>0</c:v>
                </c:pt>
                <c:pt idx="2">
                  <c:v>1.458</c:v>
                </c:pt>
                <c:pt idx="3">
                  <c:v>0</c:v>
                </c:pt>
                <c:pt idx="4">
                  <c:v>2.9748999999999999</c:v>
                </c:pt>
                <c:pt idx="5">
                  <c:v>0</c:v>
                </c:pt>
                <c:pt idx="6">
                  <c:v>0</c:v>
                </c:pt>
                <c:pt idx="7">
                  <c:v>1.0118</c:v>
                </c:pt>
                <c:pt idx="8">
                  <c:v>0</c:v>
                </c:pt>
                <c:pt idx="9">
                  <c:v>0</c:v>
                </c:pt>
                <c:pt idx="10">
                  <c:v>0</c:v>
                </c:pt>
                <c:pt idx="11">
                  <c:v>0</c:v>
                </c:pt>
                <c:pt idx="12">
                  <c:v>0</c:v>
                </c:pt>
                <c:pt idx="13">
                  <c:v>0</c:v>
                </c:pt>
                <c:pt idx="14">
                  <c:v>1.9581</c:v>
                </c:pt>
                <c:pt idx="15">
                  <c:v>0</c:v>
                </c:pt>
                <c:pt idx="16">
                  <c:v>0</c:v>
                </c:pt>
                <c:pt idx="17">
                  <c:v>0</c:v>
                </c:pt>
                <c:pt idx="18">
                  <c:v>0.47520000000000001</c:v>
                </c:pt>
                <c:pt idx="19">
                  <c:v>0</c:v>
                </c:pt>
                <c:pt idx="20">
                  <c:v>1.1423000000000001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B94F-486A-83B0-616F5CEEFFB5}"/>
            </c:ext>
          </c:extLst>
        </c:ser>
        <c:ser>
          <c:idx val="2"/>
          <c:order val="2"/>
          <c:tx>
            <c:strRef>
              <c:f>Sheet1!$D$1</c:f>
              <c:strCache>
                <c:ptCount val="1"/>
                <c:pt idx="0">
                  <c:v>rick_andrew_martinez</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B94F-486A-83B0-616F5CEEFFB5}"/>
            </c:ext>
          </c:extLst>
        </c:ser>
        <c:ser>
          <c:idx val="3"/>
          <c:order val="3"/>
          <c:tx>
            <c:strRef>
              <c:f>Sheet1!$E$1</c:f>
              <c:strCache>
                <c:ptCount val="1"/>
                <c:pt idx="0">
                  <c:v>lallimusic</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0</c:v>
                </c:pt>
                <c:pt idx="1">
                  <c:v>0</c:v>
                </c:pt>
                <c:pt idx="2">
                  <c:v>0.1759</c:v>
                </c:pt>
                <c:pt idx="3">
                  <c:v>0</c:v>
                </c:pt>
                <c:pt idx="4">
                  <c:v>1.1964999999999999</c:v>
                </c:pt>
                <c:pt idx="5">
                  <c:v>0</c:v>
                </c:pt>
                <c:pt idx="6">
                  <c:v>0</c:v>
                </c:pt>
                <c:pt idx="7">
                  <c:v>0</c:v>
                </c:pt>
                <c:pt idx="8">
                  <c:v>0.56220000000000003</c:v>
                </c:pt>
                <c:pt idx="9">
                  <c:v>0.55559999999999998</c:v>
                </c:pt>
                <c:pt idx="10">
                  <c:v>0</c:v>
                </c:pt>
                <c:pt idx="11">
                  <c:v>0</c:v>
                </c:pt>
                <c:pt idx="12">
                  <c:v>1.1392</c:v>
                </c:pt>
                <c:pt idx="13">
                  <c:v>0</c:v>
                </c:pt>
                <c:pt idx="14">
                  <c:v>0</c:v>
                </c:pt>
                <c:pt idx="15">
                  <c:v>0</c:v>
                </c:pt>
                <c:pt idx="16">
                  <c:v>0.28839999999999999</c:v>
                </c:pt>
                <c:pt idx="17">
                  <c:v>2.4401000000000002</c:v>
                </c:pt>
                <c:pt idx="18">
                  <c:v>0</c:v>
                </c:pt>
                <c:pt idx="19">
                  <c:v>0</c:v>
                </c:pt>
                <c:pt idx="20">
                  <c:v>0</c:v>
                </c:pt>
                <c:pt idx="21">
                  <c:v>0</c:v>
                </c:pt>
                <c:pt idx="22">
                  <c:v>0</c:v>
                </c:pt>
                <c:pt idx="23">
                  <c:v>0.16339999999999999</c:v>
                </c:pt>
                <c:pt idx="24">
                  <c:v>0</c:v>
                </c:pt>
                <c:pt idx="25">
                  <c:v>0</c:v>
                </c:pt>
                <c:pt idx="26">
                  <c:v>1.6096999999999999</c:v>
                </c:pt>
                <c:pt idx="27">
                  <c:v>0</c:v>
                </c:pt>
                <c:pt idx="28">
                  <c:v>0</c:v>
                </c:pt>
                <c:pt idx="29">
                  <c:v>0</c:v>
                </c:pt>
                <c:pt idx="30">
                  <c:v>0</c:v>
                </c:pt>
              </c:numCache>
            </c:numRef>
          </c:val>
          <c:smooth val="0"/>
          <c:extLst>
            <c:ext xmlns:c16="http://schemas.microsoft.com/office/drawing/2014/chart" uri="{C3380CC4-5D6E-409C-BE32-E72D297353CC}">
              <c16:uniqueId val="{00000003-B94F-486A-83B0-616F5CEEFFB5}"/>
            </c:ext>
          </c:extLst>
        </c:ser>
        <c:ser>
          <c:idx val="4"/>
          <c:order val="4"/>
          <c:tx>
            <c:strRef>
              <c:f>Sheet1!$F$1</c:f>
              <c:strCache>
                <c:ptCount val="1"/>
                <c:pt idx="0">
                  <c:v>brad_leone</c:v>
                </c:pt>
              </c:strCache>
            </c:strRef>
          </c:tx>
          <c:spPr>
            <a:ln w="28575" cap="rnd">
              <a:solidFill>
                <a:schemeClr val="accent5"/>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Sheet1!$F$2:$F$32</c:f>
              <c:numCache>
                <c:formatCode>General</c:formatCode>
                <c:ptCount val="31"/>
                <c:pt idx="0">
                  <c:v>0</c:v>
                </c:pt>
                <c:pt idx="1">
                  <c:v>0</c:v>
                </c:pt>
                <c:pt idx="2">
                  <c:v>0</c:v>
                </c:pt>
                <c:pt idx="3">
                  <c:v>0</c:v>
                </c:pt>
                <c:pt idx="4">
                  <c:v>0</c:v>
                </c:pt>
                <c:pt idx="5">
                  <c:v>0</c:v>
                </c:pt>
                <c:pt idx="6">
                  <c:v>1.0508</c:v>
                </c:pt>
                <c:pt idx="7">
                  <c:v>0</c:v>
                </c:pt>
                <c:pt idx="8">
                  <c:v>0</c:v>
                </c:pt>
                <c:pt idx="9">
                  <c:v>0.51770000000000005</c:v>
                </c:pt>
                <c:pt idx="10">
                  <c:v>0</c:v>
                </c:pt>
                <c:pt idx="11">
                  <c:v>0.87590000000000001</c:v>
                </c:pt>
                <c:pt idx="12">
                  <c:v>0</c:v>
                </c:pt>
                <c:pt idx="13">
                  <c:v>0</c:v>
                </c:pt>
                <c:pt idx="14">
                  <c:v>0</c:v>
                </c:pt>
                <c:pt idx="15">
                  <c:v>0</c:v>
                </c:pt>
                <c:pt idx="16">
                  <c:v>1.0774999999999999</c:v>
                </c:pt>
                <c:pt idx="17">
                  <c:v>0</c:v>
                </c:pt>
                <c:pt idx="18">
                  <c:v>0.39340000000000003</c:v>
                </c:pt>
                <c:pt idx="19">
                  <c:v>0</c:v>
                </c:pt>
                <c:pt idx="20">
                  <c:v>0</c:v>
                </c:pt>
                <c:pt idx="21">
                  <c:v>0</c:v>
                </c:pt>
                <c:pt idx="22">
                  <c:v>0.8629</c:v>
                </c:pt>
                <c:pt idx="23">
                  <c:v>0.58540000000000003</c:v>
                </c:pt>
                <c:pt idx="24">
                  <c:v>0</c:v>
                </c:pt>
                <c:pt idx="25">
                  <c:v>0</c:v>
                </c:pt>
                <c:pt idx="26">
                  <c:v>0.53939999999999999</c:v>
                </c:pt>
                <c:pt idx="27">
                  <c:v>0</c:v>
                </c:pt>
                <c:pt idx="28">
                  <c:v>0.54990000000000006</c:v>
                </c:pt>
                <c:pt idx="29">
                  <c:v>1.3461000000000001</c:v>
                </c:pt>
                <c:pt idx="30">
                  <c:v>0</c:v>
                </c:pt>
              </c:numCache>
            </c:numRef>
          </c:val>
          <c:smooth val="0"/>
          <c:extLst>
            <c:ext xmlns:c16="http://schemas.microsoft.com/office/drawing/2014/chart" uri="{C3380CC4-5D6E-409C-BE32-E72D297353CC}">
              <c16:uniqueId val="{00000004-B94F-486A-83B0-616F5CEEFFB5}"/>
            </c:ext>
          </c:extLst>
        </c:ser>
        <c:ser>
          <c:idx val="5"/>
          <c:order val="5"/>
          <c:tx>
            <c:strRef>
              <c:f>Sheet1!$G$1</c:f>
              <c:strCache>
                <c:ptCount val="1"/>
                <c:pt idx="0">
                  <c:v>sohlae</c:v>
                </c:pt>
              </c:strCache>
            </c:strRef>
          </c:tx>
          <c:spPr>
            <a:ln w="28575" cap="rnd">
              <a:solidFill>
                <a:schemeClr val="accent6"/>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Sheet1!$G$2:$G$32</c:f>
              <c:numCache>
                <c:formatCode>General</c:formatCode>
                <c:ptCount val="31"/>
                <c:pt idx="0">
                  <c:v>0</c:v>
                </c:pt>
                <c:pt idx="1">
                  <c:v>0</c:v>
                </c:pt>
                <c:pt idx="2">
                  <c:v>0</c:v>
                </c:pt>
                <c:pt idx="3">
                  <c:v>0</c:v>
                </c:pt>
                <c:pt idx="4">
                  <c:v>0</c:v>
                </c:pt>
                <c:pt idx="5">
                  <c:v>0</c:v>
                </c:pt>
                <c:pt idx="6">
                  <c:v>2.4878999999999998</c:v>
                </c:pt>
                <c:pt idx="7">
                  <c:v>0</c:v>
                </c:pt>
                <c:pt idx="8">
                  <c:v>0</c:v>
                </c:pt>
                <c:pt idx="9">
                  <c:v>0</c:v>
                </c:pt>
                <c:pt idx="10">
                  <c:v>0</c:v>
                </c:pt>
                <c:pt idx="11">
                  <c:v>0</c:v>
                </c:pt>
                <c:pt idx="12">
                  <c:v>0</c:v>
                </c:pt>
                <c:pt idx="13">
                  <c:v>0</c:v>
                </c:pt>
                <c:pt idx="14">
                  <c:v>0</c:v>
                </c:pt>
                <c:pt idx="15">
                  <c:v>0</c:v>
                </c:pt>
                <c:pt idx="16">
                  <c:v>0</c:v>
                </c:pt>
                <c:pt idx="17">
                  <c:v>0</c:v>
                </c:pt>
                <c:pt idx="18">
                  <c:v>2.0045000000000002</c:v>
                </c:pt>
                <c:pt idx="19">
                  <c:v>0</c:v>
                </c:pt>
                <c:pt idx="20">
                  <c:v>0</c:v>
                </c:pt>
                <c:pt idx="21">
                  <c:v>0</c:v>
                </c:pt>
                <c:pt idx="22">
                  <c:v>0</c:v>
                </c:pt>
                <c:pt idx="23">
                  <c:v>0</c:v>
                </c:pt>
                <c:pt idx="24">
                  <c:v>0</c:v>
                </c:pt>
                <c:pt idx="25">
                  <c:v>0</c:v>
                </c:pt>
                <c:pt idx="26">
                  <c:v>0</c:v>
                </c:pt>
                <c:pt idx="27">
                  <c:v>5.8914</c:v>
                </c:pt>
                <c:pt idx="28">
                  <c:v>0</c:v>
                </c:pt>
                <c:pt idx="29">
                  <c:v>0</c:v>
                </c:pt>
                <c:pt idx="30">
                  <c:v>1.7444999999999999</c:v>
                </c:pt>
              </c:numCache>
            </c:numRef>
          </c:val>
          <c:smooth val="0"/>
          <c:extLst>
            <c:ext xmlns:c16="http://schemas.microsoft.com/office/drawing/2014/chart" uri="{C3380CC4-5D6E-409C-BE32-E72D297353CC}">
              <c16:uniqueId val="{00000005-B94F-486A-83B0-616F5CEEFFB5}"/>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1.5290999999999999</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B94F-486A-83B0-616F5CEEFFB5}"/>
            </c:ext>
          </c:extLst>
        </c:ser>
        <c:ser>
          <c:idx val="7"/>
          <c:order val="7"/>
          <c:tx>
            <c:strRef>
              <c:f>Sheet1!$I$1</c:f>
              <c:strCache>
                <c:ptCount val="1"/>
                <c:pt idx="0">
                  <c:v>csaffitz</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Sheet1!$I$2:$I$32</c:f>
              <c:numCache>
                <c:formatCode>General</c:formatCode>
                <c:ptCount val="31"/>
                <c:pt idx="0">
                  <c:v>0</c:v>
                </c:pt>
                <c:pt idx="1">
                  <c:v>0</c:v>
                </c:pt>
                <c:pt idx="2">
                  <c:v>0</c:v>
                </c:pt>
                <c:pt idx="3">
                  <c:v>0</c:v>
                </c:pt>
                <c:pt idx="4">
                  <c:v>0</c:v>
                </c:pt>
                <c:pt idx="5">
                  <c:v>9.4201999999999995</c:v>
                </c:pt>
                <c:pt idx="6">
                  <c:v>0</c:v>
                </c:pt>
                <c:pt idx="7">
                  <c:v>0</c:v>
                </c:pt>
                <c:pt idx="8">
                  <c:v>0</c:v>
                </c:pt>
                <c:pt idx="9">
                  <c:v>0</c:v>
                </c:pt>
                <c:pt idx="10">
                  <c:v>0</c:v>
                </c:pt>
                <c:pt idx="11">
                  <c:v>2.6526999999999998</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B94F-486A-83B0-616F5CEEFFB5}"/>
            </c:ext>
          </c:extLst>
        </c:ser>
        <c:ser>
          <c:idx val="8"/>
          <c:order val="8"/>
          <c:tx>
            <c:strRef>
              <c:f>Sheet1!$J$1</c:f>
              <c:strCache>
                <c:ptCount val="1"/>
                <c:pt idx="0">
                  <c:v>andybaraghani</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Sheet1!$J$2:$J$32</c:f>
              <c:numCache>
                <c:formatCode>General</c:formatCode>
                <c:ptCount val="31"/>
                <c:pt idx="0">
                  <c:v>0</c:v>
                </c:pt>
                <c:pt idx="1">
                  <c:v>0</c:v>
                </c:pt>
                <c:pt idx="2">
                  <c:v>0</c:v>
                </c:pt>
                <c:pt idx="3">
                  <c:v>0</c:v>
                </c:pt>
                <c:pt idx="4">
                  <c:v>2.4544000000000001</c:v>
                </c:pt>
                <c:pt idx="5">
                  <c:v>0.53590000000000004</c:v>
                </c:pt>
                <c:pt idx="6">
                  <c:v>0</c:v>
                </c:pt>
                <c:pt idx="7">
                  <c:v>0</c:v>
                </c:pt>
                <c:pt idx="8">
                  <c:v>1.0669</c:v>
                </c:pt>
                <c:pt idx="9">
                  <c:v>0.59379999999999999</c:v>
                </c:pt>
                <c:pt idx="10">
                  <c:v>0</c:v>
                </c:pt>
                <c:pt idx="11">
                  <c:v>1.2819</c:v>
                </c:pt>
                <c:pt idx="12">
                  <c:v>2.2953999999999999</c:v>
                </c:pt>
                <c:pt idx="13">
                  <c:v>0</c:v>
                </c:pt>
                <c:pt idx="14">
                  <c:v>0</c:v>
                </c:pt>
                <c:pt idx="15">
                  <c:v>0</c:v>
                </c:pt>
                <c:pt idx="16">
                  <c:v>4.1707000000000001</c:v>
                </c:pt>
                <c:pt idx="17">
                  <c:v>0</c:v>
                </c:pt>
                <c:pt idx="18">
                  <c:v>0</c:v>
                </c:pt>
                <c:pt idx="19">
                  <c:v>0</c:v>
                </c:pt>
                <c:pt idx="20">
                  <c:v>1.7411000000000001</c:v>
                </c:pt>
                <c:pt idx="21">
                  <c:v>0</c:v>
                </c:pt>
                <c:pt idx="22">
                  <c:v>0.70909999999999995</c:v>
                </c:pt>
                <c:pt idx="23">
                  <c:v>2.282</c:v>
                </c:pt>
                <c:pt idx="24">
                  <c:v>0</c:v>
                </c:pt>
                <c:pt idx="25">
                  <c:v>0.45079999999999998</c:v>
                </c:pt>
                <c:pt idx="26">
                  <c:v>0</c:v>
                </c:pt>
                <c:pt idx="27">
                  <c:v>0</c:v>
                </c:pt>
                <c:pt idx="28">
                  <c:v>0.62439999999999996</c:v>
                </c:pt>
                <c:pt idx="29">
                  <c:v>0</c:v>
                </c:pt>
                <c:pt idx="30">
                  <c:v>0.8024</c:v>
                </c:pt>
              </c:numCache>
            </c:numRef>
          </c:val>
          <c:smooth val="0"/>
          <c:extLst>
            <c:ext xmlns:c16="http://schemas.microsoft.com/office/drawing/2014/chart" uri="{C3380CC4-5D6E-409C-BE32-E72D297353CC}">
              <c16:uniqueId val="{00000008-B94F-486A-83B0-616F5CEEFFB5}"/>
            </c:ext>
          </c:extLst>
        </c:ser>
        <c:ser>
          <c:idx val="9"/>
          <c:order val="9"/>
          <c:tx>
            <c:strRef>
              <c:f>Sheet1!$K$1</c:f>
              <c:strCache>
                <c:ptCount val="1"/>
                <c:pt idx="0">
                  <c:v>gabymelian</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Sheet1!$K$2:$K$32</c:f>
              <c:numCache>
                <c:formatCode>General</c:formatCode>
                <c:ptCount val="31"/>
                <c:pt idx="0">
                  <c:v>0</c:v>
                </c:pt>
                <c:pt idx="1">
                  <c:v>0</c:v>
                </c:pt>
                <c:pt idx="2">
                  <c:v>0</c:v>
                </c:pt>
                <c:pt idx="3">
                  <c:v>0.33119999999999999</c:v>
                </c:pt>
                <c:pt idx="4">
                  <c:v>0.1953</c:v>
                </c:pt>
                <c:pt idx="5">
                  <c:v>0</c:v>
                </c:pt>
                <c:pt idx="6">
                  <c:v>0.24940000000000001</c:v>
                </c:pt>
                <c:pt idx="7">
                  <c:v>0.6401</c:v>
                </c:pt>
                <c:pt idx="8">
                  <c:v>0</c:v>
                </c:pt>
                <c:pt idx="9">
                  <c:v>7.2700000000000001E-2</c:v>
                </c:pt>
                <c:pt idx="10">
                  <c:v>1.8047</c:v>
                </c:pt>
                <c:pt idx="11">
                  <c:v>0</c:v>
                </c:pt>
                <c:pt idx="12">
                  <c:v>0</c:v>
                </c:pt>
                <c:pt idx="13">
                  <c:v>0.3629</c:v>
                </c:pt>
                <c:pt idx="14">
                  <c:v>0</c:v>
                </c:pt>
                <c:pt idx="15">
                  <c:v>0.28849999999999998</c:v>
                </c:pt>
                <c:pt idx="16">
                  <c:v>0.18479999999999999</c:v>
                </c:pt>
                <c:pt idx="17">
                  <c:v>0.13170000000000001</c:v>
                </c:pt>
                <c:pt idx="18">
                  <c:v>0</c:v>
                </c:pt>
                <c:pt idx="19">
                  <c:v>0</c:v>
                </c:pt>
                <c:pt idx="20">
                  <c:v>0.12089999999999999</c:v>
                </c:pt>
                <c:pt idx="21">
                  <c:v>0</c:v>
                </c:pt>
                <c:pt idx="22">
                  <c:v>0.2949</c:v>
                </c:pt>
                <c:pt idx="23">
                  <c:v>0.19470000000000001</c:v>
                </c:pt>
                <c:pt idx="24">
                  <c:v>0</c:v>
                </c:pt>
                <c:pt idx="25">
                  <c:v>0</c:v>
                </c:pt>
                <c:pt idx="26">
                  <c:v>0</c:v>
                </c:pt>
                <c:pt idx="27">
                  <c:v>0.25180000000000002</c:v>
                </c:pt>
                <c:pt idx="28">
                  <c:v>0</c:v>
                </c:pt>
                <c:pt idx="29">
                  <c:v>0.47660000000000002</c:v>
                </c:pt>
                <c:pt idx="30">
                  <c:v>0</c:v>
                </c:pt>
              </c:numCache>
            </c:numRef>
          </c:val>
          <c:smooth val="0"/>
          <c:extLst>
            <c:ext xmlns:c16="http://schemas.microsoft.com/office/drawing/2014/chart" uri="{C3380CC4-5D6E-409C-BE32-E72D297353CC}">
              <c16:uniqueId val="{00000009-B94F-486A-83B0-616F5CEEFFB5}"/>
            </c:ext>
          </c:extLst>
        </c:ser>
        <c:ser>
          <c:idx val="10"/>
          <c:order val="10"/>
          <c:tx>
            <c:strRef>
              <c:f>Sheet1!$L$1</c:f>
              <c:strCache>
                <c:ptCount val="1"/>
                <c:pt idx="0">
                  <c:v>seechaey</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Sheet1!$L$2:$L$32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A-B94F-486A-83B0-616F5CEEFFB5}"/>
            </c:ext>
          </c:extLst>
        </c:ser>
        <c:ser>
          <c:idx val="11"/>
          <c:order val="11"/>
          <c:tx>
            <c:strRef>
              <c:f>Sheet1!$M$1</c:f>
              <c:strCache>
                <c:ptCount val="1"/>
                <c:pt idx="0">
                  <c:v>bonappetitmag</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Sheet1!$M$2:$M$32</c:f>
              <c:numCache>
                <c:formatCode>General</c:formatCode>
                <c:ptCount val="31"/>
                <c:pt idx="0">
                  <c:v>0.21329999999999999</c:v>
                </c:pt>
                <c:pt idx="1">
                  <c:v>0</c:v>
                </c:pt>
                <c:pt idx="2">
                  <c:v>0</c:v>
                </c:pt>
                <c:pt idx="3">
                  <c:v>8.8200000000000001E-2</c:v>
                </c:pt>
                <c:pt idx="4">
                  <c:v>6.9900000000000004E-2</c:v>
                </c:pt>
                <c:pt idx="5">
                  <c:v>0.2296</c:v>
                </c:pt>
                <c:pt idx="6">
                  <c:v>0.25440000000000002</c:v>
                </c:pt>
                <c:pt idx="7">
                  <c:v>0.17829999999999999</c:v>
                </c:pt>
                <c:pt idx="8">
                  <c:v>0.28749999999999998</c:v>
                </c:pt>
                <c:pt idx="9">
                  <c:v>0.1043</c:v>
                </c:pt>
                <c:pt idx="10">
                  <c:v>0.24779999999999999</c:v>
                </c:pt>
                <c:pt idx="11">
                  <c:v>0.18049999999999999</c:v>
                </c:pt>
                <c:pt idx="12">
                  <c:v>0.11799999999999999</c:v>
                </c:pt>
                <c:pt idx="13">
                  <c:v>0.19620000000000001</c:v>
                </c:pt>
                <c:pt idx="14">
                  <c:v>0.20269999999999999</c:v>
                </c:pt>
                <c:pt idx="15">
                  <c:v>5.1299999999999998E-2</c:v>
                </c:pt>
                <c:pt idx="16">
                  <c:v>6.8699999999999997E-2</c:v>
                </c:pt>
                <c:pt idx="17">
                  <c:v>0.22159999999999999</c:v>
                </c:pt>
                <c:pt idx="18">
                  <c:v>0.12330000000000001</c:v>
                </c:pt>
                <c:pt idx="19">
                  <c:v>9.2600000000000002E-2</c:v>
                </c:pt>
                <c:pt idx="20">
                  <c:v>0.19189999999999999</c:v>
                </c:pt>
                <c:pt idx="21">
                  <c:v>0.12659999999999999</c:v>
                </c:pt>
                <c:pt idx="22">
                  <c:v>0.1515</c:v>
                </c:pt>
                <c:pt idx="23">
                  <c:v>0.11310000000000001</c:v>
                </c:pt>
                <c:pt idx="24">
                  <c:v>0.15079999999999999</c:v>
                </c:pt>
                <c:pt idx="25">
                  <c:v>5.0599999999999999E-2</c:v>
                </c:pt>
                <c:pt idx="26">
                  <c:v>0.13689999999999999</c:v>
                </c:pt>
                <c:pt idx="27">
                  <c:v>0.2409</c:v>
                </c:pt>
                <c:pt idx="28">
                  <c:v>0.19070000000000001</c:v>
                </c:pt>
                <c:pt idx="29">
                  <c:v>0.13689999999999999</c:v>
                </c:pt>
                <c:pt idx="30">
                  <c:v>0.1953</c:v>
                </c:pt>
              </c:numCache>
            </c:numRef>
          </c:val>
          <c:smooth val="0"/>
          <c:extLst>
            <c:ext xmlns:c16="http://schemas.microsoft.com/office/drawing/2014/chart" uri="{C3380CC4-5D6E-409C-BE32-E72D297353CC}">
              <c16:uniqueId val="{0000000B-B94F-486A-83B0-616F5CEEFFB5}"/>
            </c:ext>
          </c:extLst>
        </c:ser>
        <c:dLbls>
          <c:showLegendKey val="0"/>
          <c:showVal val="0"/>
          <c:showCatName val="0"/>
          <c:showSerName val="0"/>
          <c:showPercent val="0"/>
          <c:showBubbleSize val="0"/>
        </c:dLbls>
        <c:smooth val="0"/>
        <c:axId val="446961360"/>
        <c:axId val="446962016"/>
      </c:lineChart>
      <c:dateAx>
        <c:axId val="446961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62016"/>
        <c:crosses val="autoZero"/>
        <c:auto val="1"/>
        <c:lblOffset val="100"/>
        <c:baseTimeUnit val="days"/>
      </c:dateAx>
      <c:valAx>
        <c:axId val="44696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6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mollybaz</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5489</c:v>
                </c:pt>
                <c:pt idx="16">
                  <c:v>20426</c:v>
                </c:pt>
                <c:pt idx="17">
                  <c:v>0</c:v>
                </c:pt>
                <c:pt idx="18">
                  <c:v>0</c:v>
                </c:pt>
                <c:pt idx="19">
                  <c:v>0</c:v>
                </c:pt>
                <c:pt idx="20">
                  <c:v>0</c:v>
                </c:pt>
                <c:pt idx="21">
                  <c:v>0</c:v>
                </c:pt>
                <c:pt idx="22">
                  <c:v>0</c:v>
                </c:pt>
                <c:pt idx="23">
                  <c:v>0</c:v>
                </c:pt>
                <c:pt idx="24">
                  <c:v>0</c:v>
                </c:pt>
                <c:pt idx="25">
                  <c:v>0</c:v>
                </c:pt>
                <c:pt idx="26">
                  <c:v>6972</c:v>
                </c:pt>
                <c:pt idx="27">
                  <c:v>0</c:v>
                </c:pt>
                <c:pt idx="28">
                  <c:v>0</c:v>
                </c:pt>
                <c:pt idx="29">
                  <c:v>4872</c:v>
                </c:pt>
                <c:pt idx="30">
                  <c:v>0</c:v>
                </c:pt>
              </c:numCache>
            </c:numRef>
          </c:val>
          <c:smooth val="0"/>
          <c:extLst>
            <c:ext xmlns:c16="http://schemas.microsoft.com/office/drawing/2014/chart" uri="{C3380CC4-5D6E-409C-BE32-E72D297353CC}">
              <c16:uniqueId val="{00000000-A099-426A-833B-E8ADE1ADCE26}"/>
            </c:ext>
          </c:extLst>
        </c:ser>
        <c:ser>
          <c:idx val="1"/>
          <c:order val="1"/>
          <c:tx>
            <c:strRef>
              <c:f>Sheet1!$C$1</c:f>
              <c:strCache>
                <c:ptCount val="1"/>
                <c:pt idx="0">
                  <c:v>alex_delany</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0</c:v>
                </c:pt>
                <c:pt idx="1">
                  <c:v>0</c:v>
                </c:pt>
                <c:pt idx="2">
                  <c:v>4343</c:v>
                </c:pt>
                <c:pt idx="3">
                  <c:v>0</c:v>
                </c:pt>
                <c:pt idx="4">
                  <c:v>8856</c:v>
                </c:pt>
                <c:pt idx="5">
                  <c:v>0</c:v>
                </c:pt>
                <c:pt idx="6">
                  <c:v>0</c:v>
                </c:pt>
                <c:pt idx="7">
                  <c:v>3011</c:v>
                </c:pt>
                <c:pt idx="8">
                  <c:v>0</c:v>
                </c:pt>
                <c:pt idx="9">
                  <c:v>0</c:v>
                </c:pt>
                <c:pt idx="10">
                  <c:v>0</c:v>
                </c:pt>
                <c:pt idx="11">
                  <c:v>0</c:v>
                </c:pt>
                <c:pt idx="12">
                  <c:v>0</c:v>
                </c:pt>
                <c:pt idx="13">
                  <c:v>0</c:v>
                </c:pt>
                <c:pt idx="14">
                  <c:v>5821</c:v>
                </c:pt>
                <c:pt idx="15">
                  <c:v>0</c:v>
                </c:pt>
                <c:pt idx="16">
                  <c:v>0</c:v>
                </c:pt>
                <c:pt idx="17">
                  <c:v>0</c:v>
                </c:pt>
                <c:pt idx="18">
                  <c:v>1411</c:v>
                </c:pt>
                <c:pt idx="19">
                  <c:v>0</c:v>
                </c:pt>
                <c:pt idx="20">
                  <c:v>3390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A099-426A-833B-E8ADE1ADCE26}"/>
            </c:ext>
          </c:extLst>
        </c:ser>
        <c:ser>
          <c:idx val="2"/>
          <c:order val="2"/>
          <c:tx>
            <c:strRef>
              <c:f>Sheet1!$D$1</c:f>
              <c:strCache>
                <c:ptCount val="1"/>
                <c:pt idx="0">
                  <c:v>rick_andrew_martinez</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099-426A-833B-E8ADE1ADCE26}"/>
            </c:ext>
          </c:extLst>
        </c:ser>
        <c:ser>
          <c:idx val="3"/>
          <c:order val="3"/>
          <c:tx>
            <c:strRef>
              <c:f>Sheet1!$E$1</c:f>
              <c:strCache>
                <c:ptCount val="1"/>
                <c:pt idx="0">
                  <c:v>lallimusic</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0</c:v>
                </c:pt>
                <c:pt idx="1">
                  <c:v>0</c:v>
                </c:pt>
                <c:pt idx="2">
                  <c:v>718</c:v>
                </c:pt>
                <c:pt idx="3">
                  <c:v>0</c:v>
                </c:pt>
                <c:pt idx="4">
                  <c:v>4882</c:v>
                </c:pt>
                <c:pt idx="5">
                  <c:v>0</c:v>
                </c:pt>
                <c:pt idx="6">
                  <c:v>0</c:v>
                </c:pt>
                <c:pt idx="7">
                  <c:v>0</c:v>
                </c:pt>
                <c:pt idx="8">
                  <c:v>2294</c:v>
                </c:pt>
                <c:pt idx="9">
                  <c:v>2267</c:v>
                </c:pt>
                <c:pt idx="10">
                  <c:v>0</c:v>
                </c:pt>
                <c:pt idx="11">
                  <c:v>0</c:v>
                </c:pt>
                <c:pt idx="12">
                  <c:v>4647</c:v>
                </c:pt>
                <c:pt idx="13">
                  <c:v>0</c:v>
                </c:pt>
                <c:pt idx="14">
                  <c:v>0</c:v>
                </c:pt>
                <c:pt idx="15">
                  <c:v>0</c:v>
                </c:pt>
                <c:pt idx="16">
                  <c:v>1176</c:v>
                </c:pt>
                <c:pt idx="17">
                  <c:v>9947</c:v>
                </c:pt>
                <c:pt idx="18">
                  <c:v>0</c:v>
                </c:pt>
                <c:pt idx="19">
                  <c:v>0</c:v>
                </c:pt>
                <c:pt idx="20">
                  <c:v>0</c:v>
                </c:pt>
                <c:pt idx="21">
                  <c:v>0</c:v>
                </c:pt>
                <c:pt idx="22">
                  <c:v>0</c:v>
                </c:pt>
                <c:pt idx="23">
                  <c:v>666</c:v>
                </c:pt>
                <c:pt idx="24">
                  <c:v>0</c:v>
                </c:pt>
                <c:pt idx="25">
                  <c:v>0</c:v>
                </c:pt>
                <c:pt idx="26">
                  <c:v>6560</c:v>
                </c:pt>
                <c:pt idx="27">
                  <c:v>0</c:v>
                </c:pt>
                <c:pt idx="28">
                  <c:v>0</c:v>
                </c:pt>
                <c:pt idx="29">
                  <c:v>0</c:v>
                </c:pt>
                <c:pt idx="30">
                  <c:v>0</c:v>
                </c:pt>
              </c:numCache>
            </c:numRef>
          </c:val>
          <c:smooth val="0"/>
          <c:extLst>
            <c:ext xmlns:c16="http://schemas.microsoft.com/office/drawing/2014/chart" uri="{C3380CC4-5D6E-409C-BE32-E72D297353CC}">
              <c16:uniqueId val="{00000003-A099-426A-833B-E8ADE1ADCE26}"/>
            </c:ext>
          </c:extLst>
        </c:ser>
        <c:ser>
          <c:idx val="4"/>
          <c:order val="4"/>
          <c:tx>
            <c:strRef>
              <c:f>Sheet1!$F$1</c:f>
              <c:strCache>
                <c:ptCount val="1"/>
                <c:pt idx="0">
                  <c:v>brad_leone</c:v>
                </c:pt>
              </c:strCache>
            </c:strRef>
          </c:tx>
          <c:spPr>
            <a:ln w="28575" cap="rnd">
              <a:solidFill>
                <a:schemeClr val="accent5"/>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Sheet1!$F$2:$F$32</c:f>
              <c:numCache>
                <c:formatCode>General</c:formatCode>
                <c:ptCount val="31"/>
                <c:pt idx="0">
                  <c:v>0</c:v>
                </c:pt>
                <c:pt idx="1">
                  <c:v>0</c:v>
                </c:pt>
                <c:pt idx="2">
                  <c:v>0</c:v>
                </c:pt>
                <c:pt idx="3">
                  <c:v>0</c:v>
                </c:pt>
                <c:pt idx="4">
                  <c:v>0</c:v>
                </c:pt>
                <c:pt idx="5">
                  <c:v>0</c:v>
                </c:pt>
                <c:pt idx="6">
                  <c:v>8930</c:v>
                </c:pt>
                <c:pt idx="7">
                  <c:v>0</c:v>
                </c:pt>
                <c:pt idx="8">
                  <c:v>0</c:v>
                </c:pt>
                <c:pt idx="9">
                  <c:v>4398</c:v>
                </c:pt>
                <c:pt idx="10">
                  <c:v>0</c:v>
                </c:pt>
                <c:pt idx="11">
                  <c:v>7438</c:v>
                </c:pt>
                <c:pt idx="12">
                  <c:v>0</c:v>
                </c:pt>
                <c:pt idx="13">
                  <c:v>0</c:v>
                </c:pt>
                <c:pt idx="14">
                  <c:v>0</c:v>
                </c:pt>
                <c:pt idx="15">
                  <c:v>0</c:v>
                </c:pt>
                <c:pt idx="16">
                  <c:v>9142</c:v>
                </c:pt>
                <c:pt idx="17">
                  <c:v>0</c:v>
                </c:pt>
                <c:pt idx="18">
                  <c:v>3337</c:v>
                </c:pt>
                <c:pt idx="19">
                  <c:v>0</c:v>
                </c:pt>
                <c:pt idx="20">
                  <c:v>0</c:v>
                </c:pt>
                <c:pt idx="21">
                  <c:v>0</c:v>
                </c:pt>
                <c:pt idx="22">
                  <c:v>7314</c:v>
                </c:pt>
                <c:pt idx="23">
                  <c:v>4961</c:v>
                </c:pt>
                <c:pt idx="24">
                  <c:v>0</c:v>
                </c:pt>
                <c:pt idx="25">
                  <c:v>0</c:v>
                </c:pt>
                <c:pt idx="26">
                  <c:v>4571</c:v>
                </c:pt>
                <c:pt idx="27">
                  <c:v>0</c:v>
                </c:pt>
                <c:pt idx="28">
                  <c:v>4657</c:v>
                </c:pt>
                <c:pt idx="29">
                  <c:v>11399</c:v>
                </c:pt>
                <c:pt idx="30">
                  <c:v>0</c:v>
                </c:pt>
              </c:numCache>
            </c:numRef>
          </c:val>
          <c:smooth val="0"/>
          <c:extLst>
            <c:ext xmlns:c16="http://schemas.microsoft.com/office/drawing/2014/chart" uri="{C3380CC4-5D6E-409C-BE32-E72D297353CC}">
              <c16:uniqueId val="{00000004-A099-426A-833B-E8ADE1ADCE26}"/>
            </c:ext>
          </c:extLst>
        </c:ser>
        <c:ser>
          <c:idx val="5"/>
          <c:order val="5"/>
          <c:tx>
            <c:strRef>
              <c:f>Sheet1!$G$1</c:f>
              <c:strCache>
                <c:ptCount val="1"/>
                <c:pt idx="0">
                  <c:v>sohlae</c:v>
                </c:pt>
              </c:strCache>
            </c:strRef>
          </c:tx>
          <c:spPr>
            <a:ln w="28575" cap="rnd">
              <a:solidFill>
                <a:schemeClr val="accent6"/>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Sheet1!$G$2:$G$32</c:f>
              <c:numCache>
                <c:formatCode>General</c:formatCode>
                <c:ptCount val="31"/>
                <c:pt idx="0">
                  <c:v>0</c:v>
                </c:pt>
                <c:pt idx="1">
                  <c:v>0</c:v>
                </c:pt>
                <c:pt idx="2">
                  <c:v>0</c:v>
                </c:pt>
                <c:pt idx="3">
                  <c:v>0</c:v>
                </c:pt>
                <c:pt idx="4">
                  <c:v>0</c:v>
                </c:pt>
                <c:pt idx="5">
                  <c:v>0</c:v>
                </c:pt>
                <c:pt idx="6">
                  <c:v>13763</c:v>
                </c:pt>
                <c:pt idx="7">
                  <c:v>0</c:v>
                </c:pt>
                <c:pt idx="8">
                  <c:v>0</c:v>
                </c:pt>
                <c:pt idx="9">
                  <c:v>0</c:v>
                </c:pt>
                <c:pt idx="10">
                  <c:v>0</c:v>
                </c:pt>
                <c:pt idx="11">
                  <c:v>0</c:v>
                </c:pt>
                <c:pt idx="12">
                  <c:v>0</c:v>
                </c:pt>
                <c:pt idx="13">
                  <c:v>0</c:v>
                </c:pt>
                <c:pt idx="14">
                  <c:v>0</c:v>
                </c:pt>
                <c:pt idx="15">
                  <c:v>0</c:v>
                </c:pt>
                <c:pt idx="16">
                  <c:v>0</c:v>
                </c:pt>
                <c:pt idx="17">
                  <c:v>0</c:v>
                </c:pt>
                <c:pt idx="18">
                  <c:v>11077</c:v>
                </c:pt>
                <c:pt idx="19">
                  <c:v>0</c:v>
                </c:pt>
                <c:pt idx="20">
                  <c:v>0</c:v>
                </c:pt>
                <c:pt idx="21">
                  <c:v>0</c:v>
                </c:pt>
                <c:pt idx="22">
                  <c:v>0</c:v>
                </c:pt>
                <c:pt idx="23">
                  <c:v>0</c:v>
                </c:pt>
                <c:pt idx="24">
                  <c:v>0</c:v>
                </c:pt>
                <c:pt idx="25">
                  <c:v>0</c:v>
                </c:pt>
                <c:pt idx="26">
                  <c:v>0</c:v>
                </c:pt>
                <c:pt idx="27">
                  <c:v>32501</c:v>
                </c:pt>
                <c:pt idx="28">
                  <c:v>0</c:v>
                </c:pt>
                <c:pt idx="29">
                  <c:v>0</c:v>
                </c:pt>
                <c:pt idx="30">
                  <c:v>9619</c:v>
                </c:pt>
              </c:numCache>
            </c:numRef>
          </c:val>
          <c:smooth val="0"/>
          <c:extLst>
            <c:ext xmlns:c16="http://schemas.microsoft.com/office/drawing/2014/chart" uri="{C3380CC4-5D6E-409C-BE32-E72D297353CC}">
              <c16:uniqueId val="{00000005-A099-426A-833B-E8ADE1ADCE26}"/>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950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A099-426A-833B-E8ADE1ADCE26}"/>
            </c:ext>
          </c:extLst>
        </c:ser>
        <c:ser>
          <c:idx val="7"/>
          <c:order val="7"/>
          <c:tx>
            <c:strRef>
              <c:f>Sheet1!$I$1</c:f>
              <c:strCache>
                <c:ptCount val="1"/>
                <c:pt idx="0">
                  <c:v>csaffitz</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Sheet1!$I$2:$I$32</c:f>
              <c:numCache>
                <c:formatCode>General</c:formatCode>
                <c:ptCount val="31"/>
                <c:pt idx="0">
                  <c:v>0</c:v>
                </c:pt>
                <c:pt idx="1">
                  <c:v>0</c:v>
                </c:pt>
                <c:pt idx="2">
                  <c:v>0</c:v>
                </c:pt>
                <c:pt idx="3">
                  <c:v>0</c:v>
                </c:pt>
                <c:pt idx="4">
                  <c:v>0</c:v>
                </c:pt>
                <c:pt idx="5">
                  <c:v>92706</c:v>
                </c:pt>
                <c:pt idx="6">
                  <c:v>0</c:v>
                </c:pt>
                <c:pt idx="7">
                  <c:v>0</c:v>
                </c:pt>
                <c:pt idx="8">
                  <c:v>0</c:v>
                </c:pt>
                <c:pt idx="9">
                  <c:v>0</c:v>
                </c:pt>
                <c:pt idx="10">
                  <c:v>0</c:v>
                </c:pt>
                <c:pt idx="11">
                  <c:v>26133</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A099-426A-833B-E8ADE1ADCE26}"/>
            </c:ext>
          </c:extLst>
        </c:ser>
        <c:ser>
          <c:idx val="8"/>
          <c:order val="8"/>
          <c:tx>
            <c:strRef>
              <c:f>Sheet1!$J$1</c:f>
              <c:strCache>
                <c:ptCount val="1"/>
                <c:pt idx="0">
                  <c:v>andybaraghani</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Sheet1!$J$2:$J$32</c:f>
              <c:numCache>
                <c:formatCode>General</c:formatCode>
                <c:ptCount val="31"/>
                <c:pt idx="0">
                  <c:v>0</c:v>
                </c:pt>
                <c:pt idx="1">
                  <c:v>0</c:v>
                </c:pt>
                <c:pt idx="2">
                  <c:v>0</c:v>
                </c:pt>
                <c:pt idx="3">
                  <c:v>0</c:v>
                </c:pt>
                <c:pt idx="4">
                  <c:v>8090</c:v>
                </c:pt>
                <c:pt idx="5">
                  <c:v>1766</c:v>
                </c:pt>
                <c:pt idx="6">
                  <c:v>0</c:v>
                </c:pt>
                <c:pt idx="7">
                  <c:v>0</c:v>
                </c:pt>
                <c:pt idx="8">
                  <c:v>3515</c:v>
                </c:pt>
                <c:pt idx="9">
                  <c:v>1956</c:v>
                </c:pt>
                <c:pt idx="10">
                  <c:v>0</c:v>
                </c:pt>
                <c:pt idx="11">
                  <c:v>4222</c:v>
                </c:pt>
                <c:pt idx="12">
                  <c:v>7562</c:v>
                </c:pt>
                <c:pt idx="13">
                  <c:v>0</c:v>
                </c:pt>
                <c:pt idx="14">
                  <c:v>0</c:v>
                </c:pt>
                <c:pt idx="15">
                  <c:v>0</c:v>
                </c:pt>
                <c:pt idx="16">
                  <c:v>13746</c:v>
                </c:pt>
                <c:pt idx="17">
                  <c:v>0</c:v>
                </c:pt>
                <c:pt idx="18">
                  <c:v>0</c:v>
                </c:pt>
                <c:pt idx="19">
                  <c:v>0</c:v>
                </c:pt>
                <c:pt idx="20">
                  <c:v>5743</c:v>
                </c:pt>
                <c:pt idx="21">
                  <c:v>0</c:v>
                </c:pt>
                <c:pt idx="22">
                  <c:v>2339</c:v>
                </c:pt>
                <c:pt idx="23">
                  <c:v>7528</c:v>
                </c:pt>
                <c:pt idx="24">
                  <c:v>0</c:v>
                </c:pt>
                <c:pt idx="25">
                  <c:v>1489</c:v>
                </c:pt>
                <c:pt idx="26">
                  <c:v>0</c:v>
                </c:pt>
                <c:pt idx="27">
                  <c:v>0</c:v>
                </c:pt>
                <c:pt idx="28">
                  <c:v>2066</c:v>
                </c:pt>
                <c:pt idx="29">
                  <c:v>0</c:v>
                </c:pt>
                <c:pt idx="30">
                  <c:v>2656</c:v>
                </c:pt>
              </c:numCache>
            </c:numRef>
          </c:val>
          <c:smooth val="0"/>
          <c:extLst>
            <c:ext xmlns:c16="http://schemas.microsoft.com/office/drawing/2014/chart" uri="{C3380CC4-5D6E-409C-BE32-E72D297353CC}">
              <c16:uniqueId val="{00000008-A099-426A-833B-E8ADE1ADCE26}"/>
            </c:ext>
          </c:extLst>
        </c:ser>
        <c:ser>
          <c:idx val="9"/>
          <c:order val="9"/>
          <c:tx>
            <c:strRef>
              <c:f>Sheet1!$K$1</c:f>
              <c:strCache>
                <c:ptCount val="1"/>
                <c:pt idx="0">
                  <c:v>gabymelian</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Sheet1!$K$2:$K$32</c:f>
              <c:numCache>
                <c:formatCode>General</c:formatCode>
                <c:ptCount val="31"/>
                <c:pt idx="0">
                  <c:v>0</c:v>
                </c:pt>
                <c:pt idx="1">
                  <c:v>0</c:v>
                </c:pt>
                <c:pt idx="2">
                  <c:v>0</c:v>
                </c:pt>
                <c:pt idx="3">
                  <c:v>882</c:v>
                </c:pt>
                <c:pt idx="4">
                  <c:v>520</c:v>
                </c:pt>
                <c:pt idx="5">
                  <c:v>0</c:v>
                </c:pt>
                <c:pt idx="6">
                  <c:v>664</c:v>
                </c:pt>
                <c:pt idx="7">
                  <c:v>1704</c:v>
                </c:pt>
                <c:pt idx="8">
                  <c:v>0</c:v>
                </c:pt>
                <c:pt idx="9">
                  <c:v>193</c:v>
                </c:pt>
                <c:pt idx="10">
                  <c:v>4801</c:v>
                </c:pt>
                <c:pt idx="11">
                  <c:v>0</c:v>
                </c:pt>
                <c:pt idx="12">
                  <c:v>0</c:v>
                </c:pt>
                <c:pt idx="13">
                  <c:v>965</c:v>
                </c:pt>
                <c:pt idx="14">
                  <c:v>0</c:v>
                </c:pt>
                <c:pt idx="15">
                  <c:v>767</c:v>
                </c:pt>
                <c:pt idx="16">
                  <c:v>491</c:v>
                </c:pt>
                <c:pt idx="17">
                  <c:v>350</c:v>
                </c:pt>
                <c:pt idx="18">
                  <c:v>0</c:v>
                </c:pt>
                <c:pt idx="19">
                  <c:v>0</c:v>
                </c:pt>
                <c:pt idx="20">
                  <c:v>321</c:v>
                </c:pt>
                <c:pt idx="21">
                  <c:v>0</c:v>
                </c:pt>
                <c:pt idx="22">
                  <c:v>783</c:v>
                </c:pt>
                <c:pt idx="23">
                  <c:v>517</c:v>
                </c:pt>
                <c:pt idx="24">
                  <c:v>0</c:v>
                </c:pt>
                <c:pt idx="25">
                  <c:v>0</c:v>
                </c:pt>
                <c:pt idx="26">
                  <c:v>0</c:v>
                </c:pt>
                <c:pt idx="27">
                  <c:v>668</c:v>
                </c:pt>
                <c:pt idx="28">
                  <c:v>0</c:v>
                </c:pt>
                <c:pt idx="29">
                  <c:v>1264</c:v>
                </c:pt>
                <c:pt idx="30">
                  <c:v>0</c:v>
                </c:pt>
              </c:numCache>
            </c:numRef>
          </c:val>
          <c:smooth val="0"/>
          <c:extLst>
            <c:ext xmlns:c16="http://schemas.microsoft.com/office/drawing/2014/chart" uri="{C3380CC4-5D6E-409C-BE32-E72D297353CC}">
              <c16:uniqueId val="{00000009-A099-426A-833B-E8ADE1ADCE26}"/>
            </c:ext>
          </c:extLst>
        </c:ser>
        <c:ser>
          <c:idx val="10"/>
          <c:order val="10"/>
          <c:tx>
            <c:strRef>
              <c:f>Sheet1!$L$1</c:f>
              <c:strCache>
                <c:ptCount val="1"/>
                <c:pt idx="0">
                  <c:v>seechaey</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Sheet1!$L$2:$L$32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A-A099-426A-833B-E8ADE1ADCE26}"/>
            </c:ext>
          </c:extLst>
        </c:ser>
        <c:ser>
          <c:idx val="11"/>
          <c:order val="11"/>
          <c:tx>
            <c:strRef>
              <c:f>Sheet1!$M$1</c:f>
              <c:strCache>
                <c:ptCount val="1"/>
                <c:pt idx="0">
                  <c:v>bonappetitmag</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Sheet1!$M$2:$M$32</c:f>
              <c:numCache>
                <c:formatCode>General</c:formatCode>
                <c:ptCount val="31"/>
                <c:pt idx="0">
                  <c:v>9636</c:v>
                </c:pt>
                <c:pt idx="1">
                  <c:v>0</c:v>
                </c:pt>
                <c:pt idx="2">
                  <c:v>0</c:v>
                </c:pt>
                <c:pt idx="3">
                  <c:v>3986</c:v>
                </c:pt>
                <c:pt idx="4">
                  <c:v>3159</c:v>
                </c:pt>
                <c:pt idx="5">
                  <c:v>10372</c:v>
                </c:pt>
                <c:pt idx="6">
                  <c:v>11488</c:v>
                </c:pt>
                <c:pt idx="7">
                  <c:v>8054</c:v>
                </c:pt>
                <c:pt idx="8">
                  <c:v>12988</c:v>
                </c:pt>
                <c:pt idx="9">
                  <c:v>4711</c:v>
                </c:pt>
                <c:pt idx="10">
                  <c:v>11194</c:v>
                </c:pt>
                <c:pt idx="11">
                  <c:v>8154</c:v>
                </c:pt>
                <c:pt idx="12">
                  <c:v>5331</c:v>
                </c:pt>
                <c:pt idx="13">
                  <c:v>8866</c:v>
                </c:pt>
                <c:pt idx="14">
                  <c:v>9161</c:v>
                </c:pt>
                <c:pt idx="15">
                  <c:v>2320</c:v>
                </c:pt>
                <c:pt idx="16">
                  <c:v>3105</c:v>
                </c:pt>
                <c:pt idx="17">
                  <c:v>10017</c:v>
                </c:pt>
                <c:pt idx="18">
                  <c:v>5572</c:v>
                </c:pt>
                <c:pt idx="19">
                  <c:v>4185</c:v>
                </c:pt>
                <c:pt idx="20">
                  <c:v>8673</c:v>
                </c:pt>
                <c:pt idx="21">
                  <c:v>5720</c:v>
                </c:pt>
                <c:pt idx="22">
                  <c:v>6844</c:v>
                </c:pt>
                <c:pt idx="23">
                  <c:v>5110</c:v>
                </c:pt>
                <c:pt idx="24">
                  <c:v>6818</c:v>
                </c:pt>
                <c:pt idx="25">
                  <c:v>2287</c:v>
                </c:pt>
                <c:pt idx="26">
                  <c:v>6189</c:v>
                </c:pt>
                <c:pt idx="27">
                  <c:v>10886</c:v>
                </c:pt>
                <c:pt idx="28">
                  <c:v>8619</c:v>
                </c:pt>
                <c:pt idx="29">
                  <c:v>6189</c:v>
                </c:pt>
                <c:pt idx="30">
                  <c:v>8832</c:v>
                </c:pt>
              </c:numCache>
            </c:numRef>
          </c:val>
          <c:smooth val="0"/>
          <c:extLst>
            <c:ext xmlns:c16="http://schemas.microsoft.com/office/drawing/2014/chart" uri="{C3380CC4-5D6E-409C-BE32-E72D297353CC}">
              <c16:uniqueId val="{0000000B-A099-426A-833B-E8ADE1ADCE26}"/>
            </c:ext>
          </c:extLst>
        </c:ser>
        <c:dLbls>
          <c:showLegendKey val="0"/>
          <c:showVal val="0"/>
          <c:showCatName val="0"/>
          <c:showSerName val="0"/>
          <c:showPercent val="0"/>
          <c:showBubbleSize val="0"/>
        </c:dLbls>
        <c:smooth val="0"/>
        <c:axId val="446960376"/>
        <c:axId val="446964312"/>
      </c:lineChart>
      <c:dateAx>
        <c:axId val="44696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64312"/>
        <c:crosses val="autoZero"/>
        <c:auto val="1"/>
        <c:lblOffset val="100"/>
        <c:baseTimeUnit val="days"/>
      </c:dateAx>
      <c:valAx>
        <c:axId val="44696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6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Sheet1!$A$2:$A$13</c:f>
              <c:strCache>
                <c:ptCount val="12"/>
                <c:pt idx="0">
                  <c:v>mollybaz</c:v>
                </c:pt>
                <c:pt idx="1">
                  <c:v>alex_delany</c:v>
                </c:pt>
                <c:pt idx="2">
                  <c:v>rick_andrew_martinez</c:v>
                </c:pt>
                <c:pt idx="3">
                  <c:v>lallimusic</c:v>
                </c:pt>
                <c:pt idx="4">
                  <c:v>brad_leone</c:v>
                </c:pt>
                <c:pt idx="5">
                  <c:v>sohlae</c:v>
                </c:pt>
                <c:pt idx="6">
                  <c:v>b_goutish</c:v>
                </c:pt>
                <c:pt idx="7">
                  <c:v>csaffitz</c:v>
                </c:pt>
                <c:pt idx="8">
                  <c:v>andybaraghani</c:v>
                </c:pt>
                <c:pt idx="9">
                  <c:v>gabymelian</c:v>
                </c:pt>
                <c:pt idx="10">
                  <c:v>seechaey</c:v>
                </c:pt>
                <c:pt idx="11">
                  <c:v>bonappetitmag</c:v>
                </c:pt>
              </c:strCache>
            </c:strRef>
          </c:cat>
          <c:val>
            <c:numRef>
              <c:f>Sheet1!$B$2:$B$13</c:f>
              <c:numCache>
                <c:formatCode>General</c:formatCode>
                <c:ptCount val="12"/>
                <c:pt idx="0">
                  <c:v>37759</c:v>
                </c:pt>
                <c:pt idx="1">
                  <c:v>26832</c:v>
                </c:pt>
                <c:pt idx="2">
                  <c:v>0</c:v>
                </c:pt>
                <c:pt idx="3">
                  <c:v>33157</c:v>
                </c:pt>
                <c:pt idx="4">
                  <c:v>66147</c:v>
                </c:pt>
                <c:pt idx="5">
                  <c:v>66960</c:v>
                </c:pt>
                <c:pt idx="6">
                  <c:v>950</c:v>
                </c:pt>
                <c:pt idx="7">
                  <c:v>118839</c:v>
                </c:pt>
                <c:pt idx="8">
                  <c:v>68421</c:v>
                </c:pt>
                <c:pt idx="9">
                  <c:v>26135</c:v>
                </c:pt>
                <c:pt idx="10">
                  <c:v>0</c:v>
                </c:pt>
                <c:pt idx="11">
                  <c:v>459934</c:v>
                </c:pt>
              </c:numCache>
            </c:numRef>
          </c:val>
          <c:extLst>
            <c:ext xmlns:c16="http://schemas.microsoft.com/office/drawing/2014/chart" uri="{C3380CC4-5D6E-409C-BE32-E72D297353CC}">
              <c16:uniqueId val="{00000000-DA40-4640-88B0-78303DFE1AAD}"/>
            </c:ext>
          </c:extLst>
        </c:ser>
        <c:dLbls>
          <c:showLegendKey val="0"/>
          <c:showVal val="0"/>
          <c:showCatName val="0"/>
          <c:showSerName val="0"/>
          <c:showPercent val="0"/>
          <c:showBubbleSize val="0"/>
        </c:dLbls>
        <c:gapWidth val="219"/>
        <c:overlap val="-27"/>
        <c:axId val="446960048"/>
        <c:axId val="446960704"/>
      </c:barChart>
      <c:catAx>
        <c:axId val="44696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60704"/>
        <c:crosses val="autoZero"/>
        <c:auto val="1"/>
        <c:lblAlgn val="ctr"/>
        <c:lblOffset val="100"/>
        <c:noMultiLvlLbl val="0"/>
      </c:catAx>
      <c:valAx>
        <c:axId val="44696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6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mollybaz</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5462</c:v>
                </c:pt>
                <c:pt idx="16">
                  <c:v>20297</c:v>
                </c:pt>
                <c:pt idx="17">
                  <c:v>0</c:v>
                </c:pt>
                <c:pt idx="18">
                  <c:v>0</c:v>
                </c:pt>
                <c:pt idx="19">
                  <c:v>0</c:v>
                </c:pt>
                <c:pt idx="20">
                  <c:v>0</c:v>
                </c:pt>
                <c:pt idx="21">
                  <c:v>0</c:v>
                </c:pt>
                <c:pt idx="22">
                  <c:v>0</c:v>
                </c:pt>
                <c:pt idx="23">
                  <c:v>0</c:v>
                </c:pt>
                <c:pt idx="24">
                  <c:v>0</c:v>
                </c:pt>
                <c:pt idx="25">
                  <c:v>0</c:v>
                </c:pt>
                <c:pt idx="26">
                  <c:v>6947</c:v>
                </c:pt>
                <c:pt idx="27">
                  <c:v>0</c:v>
                </c:pt>
                <c:pt idx="28">
                  <c:v>0</c:v>
                </c:pt>
                <c:pt idx="29">
                  <c:v>4860</c:v>
                </c:pt>
                <c:pt idx="30">
                  <c:v>0</c:v>
                </c:pt>
              </c:numCache>
            </c:numRef>
          </c:val>
          <c:smooth val="0"/>
          <c:extLst>
            <c:ext xmlns:c16="http://schemas.microsoft.com/office/drawing/2014/chart" uri="{C3380CC4-5D6E-409C-BE32-E72D297353CC}">
              <c16:uniqueId val="{00000000-87F1-41DA-98E5-134AA5B108F1}"/>
            </c:ext>
          </c:extLst>
        </c:ser>
        <c:ser>
          <c:idx val="1"/>
          <c:order val="1"/>
          <c:tx>
            <c:strRef>
              <c:f>Sheet1!$C$1</c:f>
              <c:strCache>
                <c:ptCount val="1"/>
                <c:pt idx="0">
                  <c:v>alex_delany</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0</c:v>
                </c:pt>
                <c:pt idx="1">
                  <c:v>0</c:v>
                </c:pt>
                <c:pt idx="2">
                  <c:v>4294</c:v>
                </c:pt>
                <c:pt idx="3">
                  <c:v>0</c:v>
                </c:pt>
                <c:pt idx="4">
                  <c:v>8769</c:v>
                </c:pt>
                <c:pt idx="5">
                  <c:v>0</c:v>
                </c:pt>
                <c:pt idx="6">
                  <c:v>0</c:v>
                </c:pt>
                <c:pt idx="7">
                  <c:v>2977</c:v>
                </c:pt>
                <c:pt idx="8">
                  <c:v>0</c:v>
                </c:pt>
                <c:pt idx="9">
                  <c:v>0</c:v>
                </c:pt>
                <c:pt idx="10">
                  <c:v>0</c:v>
                </c:pt>
                <c:pt idx="11">
                  <c:v>0</c:v>
                </c:pt>
                <c:pt idx="12">
                  <c:v>0</c:v>
                </c:pt>
                <c:pt idx="13">
                  <c:v>0</c:v>
                </c:pt>
                <c:pt idx="14">
                  <c:v>5767</c:v>
                </c:pt>
                <c:pt idx="15">
                  <c:v>0</c:v>
                </c:pt>
                <c:pt idx="16">
                  <c:v>0</c:v>
                </c:pt>
                <c:pt idx="17">
                  <c:v>0</c:v>
                </c:pt>
                <c:pt idx="18">
                  <c:v>1396</c:v>
                </c:pt>
                <c:pt idx="19">
                  <c:v>0</c:v>
                </c:pt>
                <c:pt idx="20">
                  <c:v>3368</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7F1-41DA-98E5-134AA5B108F1}"/>
            </c:ext>
          </c:extLst>
        </c:ser>
        <c:ser>
          <c:idx val="2"/>
          <c:order val="2"/>
          <c:tx>
            <c:strRef>
              <c:f>Sheet1!$D$1</c:f>
              <c:strCache>
                <c:ptCount val="1"/>
                <c:pt idx="0">
                  <c:v>rick_andrew_martinez</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87F1-41DA-98E5-134AA5B108F1}"/>
            </c:ext>
          </c:extLst>
        </c:ser>
        <c:ser>
          <c:idx val="3"/>
          <c:order val="3"/>
          <c:tx>
            <c:strRef>
              <c:f>Sheet1!$E$1</c:f>
              <c:strCache>
                <c:ptCount val="1"/>
                <c:pt idx="0">
                  <c:v>lallimusic</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0</c:v>
                </c:pt>
                <c:pt idx="1">
                  <c:v>0</c:v>
                </c:pt>
                <c:pt idx="2">
                  <c:v>714</c:v>
                </c:pt>
                <c:pt idx="3">
                  <c:v>0</c:v>
                </c:pt>
                <c:pt idx="4">
                  <c:v>4840</c:v>
                </c:pt>
                <c:pt idx="5">
                  <c:v>0</c:v>
                </c:pt>
                <c:pt idx="6">
                  <c:v>0</c:v>
                </c:pt>
                <c:pt idx="7">
                  <c:v>0</c:v>
                </c:pt>
                <c:pt idx="8">
                  <c:v>2286</c:v>
                </c:pt>
                <c:pt idx="9">
                  <c:v>2250</c:v>
                </c:pt>
                <c:pt idx="10">
                  <c:v>0</c:v>
                </c:pt>
                <c:pt idx="11">
                  <c:v>0</c:v>
                </c:pt>
                <c:pt idx="12">
                  <c:v>4628</c:v>
                </c:pt>
                <c:pt idx="13">
                  <c:v>0</c:v>
                </c:pt>
                <c:pt idx="14">
                  <c:v>0</c:v>
                </c:pt>
                <c:pt idx="15">
                  <c:v>0</c:v>
                </c:pt>
                <c:pt idx="16">
                  <c:v>1163</c:v>
                </c:pt>
                <c:pt idx="17">
                  <c:v>9918</c:v>
                </c:pt>
                <c:pt idx="18">
                  <c:v>0</c:v>
                </c:pt>
                <c:pt idx="19">
                  <c:v>0</c:v>
                </c:pt>
                <c:pt idx="20">
                  <c:v>0</c:v>
                </c:pt>
                <c:pt idx="21">
                  <c:v>0</c:v>
                </c:pt>
                <c:pt idx="22">
                  <c:v>0</c:v>
                </c:pt>
                <c:pt idx="23">
                  <c:v>665</c:v>
                </c:pt>
                <c:pt idx="24">
                  <c:v>0</c:v>
                </c:pt>
                <c:pt idx="25">
                  <c:v>0</c:v>
                </c:pt>
                <c:pt idx="26">
                  <c:v>6525</c:v>
                </c:pt>
                <c:pt idx="27">
                  <c:v>0</c:v>
                </c:pt>
                <c:pt idx="28">
                  <c:v>0</c:v>
                </c:pt>
                <c:pt idx="29">
                  <c:v>0</c:v>
                </c:pt>
                <c:pt idx="30">
                  <c:v>0</c:v>
                </c:pt>
              </c:numCache>
            </c:numRef>
          </c:val>
          <c:smooth val="0"/>
          <c:extLst>
            <c:ext xmlns:c16="http://schemas.microsoft.com/office/drawing/2014/chart" uri="{C3380CC4-5D6E-409C-BE32-E72D297353CC}">
              <c16:uniqueId val="{00000003-87F1-41DA-98E5-134AA5B108F1}"/>
            </c:ext>
          </c:extLst>
        </c:ser>
        <c:ser>
          <c:idx val="4"/>
          <c:order val="4"/>
          <c:tx>
            <c:strRef>
              <c:f>Sheet1!$F$1</c:f>
              <c:strCache>
                <c:ptCount val="1"/>
                <c:pt idx="0">
                  <c:v>brad_leone</c:v>
                </c:pt>
              </c:strCache>
            </c:strRef>
          </c:tx>
          <c:spPr>
            <a:ln w="28575" cap="rnd">
              <a:solidFill>
                <a:schemeClr val="accent5"/>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Sheet1!$F$2:$F$32</c:f>
              <c:numCache>
                <c:formatCode>General</c:formatCode>
                <c:ptCount val="31"/>
                <c:pt idx="0">
                  <c:v>0</c:v>
                </c:pt>
                <c:pt idx="1">
                  <c:v>0</c:v>
                </c:pt>
                <c:pt idx="2">
                  <c:v>0</c:v>
                </c:pt>
                <c:pt idx="3">
                  <c:v>0</c:v>
                </c:pt>
                <c:pt idx="4">
                  <c:v>0</c:v>
                </c:pt>
                <c:pt idx="5">
                  <c:v>0</c:v>
                </c:pt>
                <c:pt idx="6">
                  <c:v>8869</c:v>
                </c:pt>
                <c:pt idx="7">
                  <c:v>0</c:v>
                </c:pt>
                <c:pt idx="8">
                  <c:v>0</c:v>
                </c:pt>
                <c:pt idx="9">
                  <c:v>4353</c:v>
                </c:pt>
                <c:pt idx="10">
                  <c:v>0</c:v>
                </c:pt>
                <c:pt idx="11">
                  <c:v>7366</c:v>
                </c:pt>
                <c:pt idx="12">
                  <c:v>0</c:v>
                </c:pt>
                <c:pt idx="13">
                  <c:v>0</c:v>
                </c:pt>
                <c:pt idx="14">
                  <c:v>0</c:v>
                </c:pt>
                <c:pt idx="15">
                  <c:v>0</c:v>
                </c:pt>
                <c:pt idx="16">
                  <c:v>9021</c:v>
                </c:pt>
                <c:pt idx="17">
                  <c:v>0</c:v>
                </c:pt>
                <c:pt idx="18">
                  <c:v>3300</c:v>
                </c:pt>
                <c:pt idx="19">
                  <c:v>0</c:v>
                </c:pt>
                <c:pt idx="20">
                  <c:v>0</c:v>
                </c:pt>
                <c:pt idx="21">
                  <c:v>0</c:v>
                </c:pt>
                <c:pt idx="22">
                  <c:v>7284</c:v>
                </c:pt>
                <c:pt idx="23">
                  <c:v>4883</c:v>
                </c:pt>
                <c:pt idx="24">
                  <c:v>0</c:v>
                </c:pt>
                <c:pt idx="25">
                  <c:v>0</c:v>
                </c:pt>
                <c:pt idx="26">
                  <c:v>4532</c:v>
                </c:pt>
                <c:pt idx="27">
                  <c:v>0</c:v>
                </c:pt>
                <c:pt idx="28">
                  <c:v>4630</c:v>
                </c:pt>
                <c:pt idx="29">
                  <c:v>11341</c:v>
                </c:pt>
                <c:pt idx="30">
                  <c:v>0</c:v>
                </c:pt>
              </c:numCache>
            </c:numRef>
          </c:val>
          <c:smooth val="0"/>
          <c:extLst>
            <c:ext xmlns:c16="http://schemas.microsoft.com/office/drawing/2014/chart" uri="{C3380CC4-5D6E-409C-BE32-E72D297353CC}">
              <c16:uniqueId val="{00000004-87F1-41DA-98E5-134AA5B108F1}"/>
            </c:ext>
          </c:extLst>
        </c:ser>
        <c:ser>
          <c:idx val="5"/>
          <c:order val="5"/>
          <c:tx>
            <c:strRef>
              <c:f>Sheet1!$G$1</c:f>
              <c:strCache>
                <c:ptCount val="1"/>
                <c:pt idx="0">
                  <c:v>sohlae</c:v>
                </c:pt>
              </c:strCache>
            </c:strRef>
          </c:tx>
          <c:spPr>
            <a:ln w="28575" cap="rnd">
              <a:solidFill>
                <a:schemeClr val="accent6"/>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Sheet1!$G$2:$G$32</c:f>
              <c:numCache>
                <c:formatCode>General</c:formatCode>
                <c:ptCount val="31"/>
                <c:pt idx="0">
                  <c:v>0</c:v>
                </c:pt>
                <c:pt idx="1">
                  <c:v>0</c:v>
                </c:pt>
                <c:pt idx="2">
                  <c:v>0</c:v>
                </c:pt>
                <c:pt idx="3">
                  <c:v>0</c:v>
                </c:pt>
                <c:pt idx="4">
                  <c:v>0</c:v>
                </c:pt>
                <c:pt idx="5">
                  <c:v>0</c:v>
                </c:pt>
                <c:pt idx="6">
                  <c:v>13732</c:v>
                </c:pt>
                <c:pt idx="7">
                  <c:v>0</c:v>
                </c:pt>
                <c:pt idx="8">
                  <c:v>0</c:v>
                </c:pt>
                <c:pt idx="9">
                  <c:v>0</c:v>
                </c:pt>
                <c:pt idx="10">
                  <c:v>0</c:v>
                </c:pt>
                <c:pt idx="11">
                  <c:v>0</c:v>
                </c:pt>
                <c:pt idx="12">
                  <c:v>0</c:v>
                </c:pt>
                <c:pt idx="13">
                  <c:v>0</c:v>
                </c:pt>
                <c:pt idx="14">
                  <c:v>0</c:v>
                </c:pt>
                <c:pt idx="15">
                  <c:v>0</c:v>
                </c:pt>
                <c:pt idx="16">
                  <c:v>0</c:v>
                </c:pt>
                <c:pt idx="17">
                  <c:v>0</c:v>
                </c:pt>
                <c:pt idx="18">
                  <c:v>11032</c:v>
                </c:pt>
                <c:pt idx="19">
                  <c:v>0</c:v>
                </c:pt>
                <c:pt idx="20">
                  <c:v>0</c:v>
                </c:pt>
                <c:pt idx="21">
                  <c:v>0</c:v>
                </c:pt>
                <c:pt idx="22">
                  <c:v>0</c:v>
                </c:pt>
                <c:pt idx="23">
                  <c:v>0</c:v>
                </c:pt>
                <c:pt idx="24">
                  <c:v>0</c:v>
                </c:pt>
                <c:pt idx="25">
                  <c:v>0</c:v>
                </c:pt>
                <c:pt idx="26">
                  <c:v>0</c:v>
                </c:pt>
                <c:pt idx="27">
                  <c:v>32380</c:v>
                </c:pt>
                <c:pt idx="28">
                  <c:v>0</c:v>
                </c:pt>
                <c:pt idx="29">
                  <c:v>0</c:v>
                </c:pt>
                <c:pt idx="30">
                  <c:v>9580</c:v>
                </c:pt>
              </c:numCache>
            </c:numRef>
          </c:val>
          <c:smooth val="0"/>
          <c:extLst>
            <c:ext xmlns:c16="http://schemas.microsoft.com/office/drawing/2014/chart" uri="{C3380CC4-5D6E-409C-BE32-E72D297353CC}">
              <c16:uniqueId val="{00000005-87F1-41DA-98E5-134AA5B108F1}"/>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944</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87F1-41DA-98E5-134AA5B108F1}"/>
            </c:ext>
          </c:extLst>
        </c:ser>
        <c:ser>
          <c:idx val="7"/>
          <c:order val="7"/>
          <c:tx>
            <c:strRef>
              <c:f>Sheet1!$I$1</c:f>
              <c:strCache>
                <c:ptCount val="1"/>
                <c:pt idx="0">
                  <c:v>csaffitz</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Sheet1!$I$2:$I$32</c:f>
              <c:numCache>
                <c:formatCode>General</c:formatCode>
                <c:ptCount val="31"/>
                <c:pt idx="0">
                  <c:v>0</c:v>
                </c:pt>
                <c:pt idx="1">
                  <c:v>0</c:v>
                </c:pt>
                <c:pt idx="2">
                  <c:v>0</c:v>
                </c:pt>
                <c:pt idx="3">
                  <c:v>0</c:v>
                </c:pt>
                <c:pt idx="4">
                  <c:v>0</c:v>
                </c:pt>
                <c:pt idx="5">
                  <c:v>91520</c:v>
                </c:pt>
                <c:pt idx="6">
                  <c:v>0</c:v>
                </c:pt>
                <c:pt idx="7">
                  <c:v>0</c:v>
                </c:pt>
                <c:pt idx="8">
                  <c:v>0</c:v>
                </c:pt>
                <c:pt idx="9">
                  <c:v>0</c:v>
                </c:pt>
                <c:pt idx="10">
                  <c:v>0</c:v>
                </c:pt>
                <c:pt idx="11">
                  <c:v>26067</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87F1-41DA-98E5-134AA5B108F1}"/>
            </c:ext>
          </c:extLst>
        </c:ser>
        <c:ser>
          <c:idx val="8"/>
          <c:order val="8"/>
          <c:tx>
            <c:strRef>
              <c:f>Sheet1!$J$1</c:f>
              <c:strCache>
                <c:ptCount val="1"/>
                <c:pt idx="0">
                  <c:v>andybaraghani</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Sheet1!$J$2:$J$32</c:f>
              <c:numCache>
                <c:formatCode>General</c:formatCode>
                <c:ptCount val="31"/>
                <c:pt idx="0">
                  <c:v>0</c:v>
                </c:pt>
                <c:pt idx="1">
                  <c:v>0</c:v>
                </c:pt>
                <c:pt idx="2">
                  <c:v>0</c:v>
                </c:pt>
                <c:pt idx="3">
                  <c:v>0</c:v>
                </c:pt>
                <c:pt idx="4">
                  <c:v>8017</c:v>
                </c:pt>
                <c:pt idx="5">
                  <c:v>1740</c:v>
                </c:pt>
                <c:pt idx="6">
                  <c:v>0</c:v>
                </c:pt>
                <c:pt idx="7">
                  <c:v>0</c:v>
                </c:pt>
                <c:pt idx="8">
                  <c:v>3492</c:v>
                </c:pt>
                <c:pt idx="9">
                  <c:v>1898</c:v>
                </c:pt>
                <c:pt idx="10">
                  <c:v>0</c:v>
                </c:pt>
                <c:pt idx="11">
                  <c:v>4098</c:v>
                </c:pt>
                <c:pt idx="12">
                  <c:v>7461</c:v>
                </c:pt>
                <c:pt idx="13">
                  <c:v>0</c:v>
                </c:pt>
                <c:pt idx="14">
                  <c:v>0</c:v>
                </c:pt>
                <c:pt idx="15">
                  <c:v>0</c:v>
                </c:pt>
                <c:pt idx="16">
                  <c:v>13592</c:v>
                </c:pt>
                <c:pt idx="17">
                  <c:v>0</c:v>
                </c:pt>
                <c:pt idx="18">
                  <c:v>0</c:v>
                </c:pt>
                <c:pt idx="19">
                  <c:v>0</c:v>
                </c:pt>
                <c:pt idx="20">
                  <c:v>5664</c:v>
                </c:pt>
                <c:pt idx="21">
                  <c:v>0</c:v>
                </c:pt>
                <c:pt idx="22">
                  <c:v>2316</c:v>
                </c:pt>
                <c:pt idx="23">
                  <c:v>7308</c:v>
                </c:pt>
                <c:pt idx="24">
                  <c:v>0</c:v>
                </c:pt>
                <c:pt idx="25">
                  <c:v>1448</c:v>
                </c:pt>
                <c:pt idx="26">
                  <c:v>0</c:v>
                </c:pt>
                <c:pt idx="27">
                  <c:v>0</c:v>
                </c:pt>
                <c:pt idx="28">
                  <c:v>2028</c:v>
                </c:pt>
                <c:pt idx="29">
                  <c:v>0</c:v>
                </c:pt>
                <c:pt idx="30">
                  <c:v>2636</c:v>
                </c:pt>
              </c:numCache>
            </c:numRef>
          </c:val>
          <c:smooth val="0"/>
          <c:extLst>
            <c:ext xmlns:c16="http://schemas.microsoft.com/office/drawing/2014/chart" uri="{C3380CC4-5D6E-409C-BE32-E72D297353CC}">
              <c16:uniqueId val="{00000008-87F1-41DA-98E5-134AA5B108F1}"/>
            </c:ext>
          </c:extLst>
        </c:ser>
        <c:ser>
          <c:idx val="9"/>
          <c:order val="9"/>
          <c:tx>
            <c:strRef>
              <c:f>Sheet1!$K$1</c:f>
              <c:strCache>
                <c:ptCount val="1"/>
                <c:pt idx="0">
                  <c:v>gabymelian</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Sheet1!$K$2:$K$32</c:f>
              <c:numCache>
                <c:formatCode>General</c:formatCode>
                <c:ptCount val="31"/>
                <c:pt idx="0">
                  <c:v>0</c:v>
                </c:pt>
                <c:pt idx="1">
                  <c:v>0</c:v>
                </c:pt>
                <c:pt idx="2">
                  <c:v>0</c:v>
                </c:pt>
                <c:pt idx="3">
                  <c:v>871</c:v>
                </c:pt>
                <c:pt idx="4">
                  <c:v>516</c:v>
                </c:pt>
                <c:pt idx="5">
                  <c:v>0</c:v>
                </c:pt>
                <c:pt idx="6">
                  <c:v>662</c:v>
                </c:pt>
                <c:pt idx="7">
                  <c:v>1669</c:v>
                </c:pt>
                <c:pt idx="8">
                  <c:v>0</c:v>
                </c:pt>
                <c:pt idx="9">
                  <c:v>188</c:v>
                </c:pt>
                <c:pt idx="10">
                  <c:v>4716</c:v>
                </c:pt>
                <c:pt idx="11">
                  <c:v>0</c:v>
                </c:pt>
                <c:pt idx="12">
                  <c:v>0</c:v>
                </c:pt>
                <c:pt idx="13">
                  <c:v>952</c:v>
                </c:pt>
                <c:pt idx="14">
                  <c:v>0</c:v>
                </c:pt>
                <c:pt idx="15">
                  <c:v>751</c:v>
                </c:pt>
                <c:pt idx="16">
                  <c:v>481</c:v>
                </c:pt>
                <c:pt idx="17">
                  <c:v>347</c:v>
                </c:pt>
                <c:pt idx="18">
                  <c:v>0</c:v>
                </c:pt>
                <c:pt idx="19">
                  <c:v>0</c:v>
                </c:pt>
                <c:pt idx="20">
                  <c:v>314</c:v>
                </c:pt>
                <c:pt idx="21">
                  <c:v>0</c:v>
                </c:pt>
                <c:pt idx="22">
                  <c:v>778</c:v>
                </c:pt>
                <c:pt idx="23">
                  <c:v>495</c:v>
                </c:pt>
                <c:pt idx="24">
                  <c:v>0</c:v>
                </c:pt>
                <c:pt idx="25">
                  <c:v>0</c:v>
                </c:pt>
                <c:pt idx="26">
                  <c:v>0</c:v>
                </c:pt>
                <c:pt idx="27">
                  <c:v>659</c:v>
                </c:pt>
                <c:pt idx="28">
                  <c:v>0</c:v>
                </c:pt>
                <c:pt idx="29">
                  <c:v>1252</c:v>
                </c:pt>
                <c:pt idx="30">
                  <c:v>0</c:v>
                </c:pt>
              </c:numCache>
            </c:numRef>
          </c:val>
          <c:smooth val="0"/>
          <c:extLst>
            <c:ext xmlns:c16="http://schemas.microsoft.com/office/drawing/2014/chart" uri="{C3380CC4-5D6E-409C-BE32-E72D297353CC}">
              <c16:uniqueId val="{00000009-87F1-41DA-98E5-134AA5B108F1}"/>
            </c:ext>
          </c:extLst>
        </c:ser>
        <c:ser>
          <c:idx val="10"/>
          <c:order val="10"/>
          <c:tx>
            <c:strRef>
              <c:f>Sheet1!$L$1</c:f>
              <c:strCache>
                <c:ptCount val="1"/>
                <c:pt idx="0">
                  <c:v>seechaey</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Sheet1!$L$2:$L$32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A-87F1-41DA-98E5-134AA5B108F1}"/>
            </c:ext>
          </c:extLst>
        </c:ser>
        <c:ser>
          <c:idx val="11"/>
          <c:order val="11"/>
          <c:tx>
            <c:strRef>
              <c:f>Sheet1!$M$1</c:f>
              <c:strCache>
                <c:ptCount val="1"/>
                <c:pt idx="0">
                  <c:v>bonappetitmag</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Sheet1!$M$2:$M$32</c:f>
              <c:numCache>
                <c:formatCode>General</c:formatCode>
                <c:ptCount val="31"/>
                <c:pt idx="0">
                  <c:v>9588</c:v>
                </c:pt>
                <c:pt idx="1">
                  <c:v>0</c:v>
                </c:pt>
                <c:pt idx="2">
                  <c:v>0</c:v>
                </c:pt>
                <c:pt idx="3">
                  <c:v>3946</c:v>
                </c:pt>
                <c:pt idx="4">
                  <c:v>3130</c:v>
                </c:pt>
                <c:pt idx="5">
                  <c:v>10228</c:v>
                </c:pt>
                <c:pt idx="6">
                  <c:v>11446</c:v>
                </c:pt>
                <c:pt idx="7">
                  <c:v>7953</c:v>
                </c:pt>
                <c:pt idx="8">
                  <c:v>12840</c:v>
                </c:pt>
                <c:pt idx="9">
                  <c:v>4671</c:v>
                </c:pt>
                <c:pt idx="10">
                  <c:v>11086</c:v>
                </c:pt>
                <c:pt idx="11">
                  <c:v>8108</c:v>
                </c:pt>
                <c:pt idx="12">
                  <c:v>5292</c:v>
                </c:pt>
                <c:pt idx="13">
                  <c:v>8842</c:v>
                </c:pt>
                <c:pt idx="14">
                  <c:v>9077</c:v>
                </c:pt>
                <c:pt idx="15">
                  <c:v>2308</c:v>
                </c:pt>
                <c:pt idx="16">
                  <c:v>3081</c:v>
                </c:pt>
                <c:pt idx="17">
                  <c:v>9968</c:v>
                </c:pt>
                <c:pt idx="18">
                  <c:v>5530</c:v>
                </c:pt>
                <c:pt idx="19">
                  <c:v>4133</c:v>
                </c:pt>
                <c:pt idx="20">
                  <c:v>8635</c:v>
                </c:pt>
                <c:pt idx="21">
                  <c:v>5697</c:v>
                </c:pt>
                <c:pt idx="22">
                  <c:v>6799</c:v>
                </c:pt>
                <c:pt idx="23">
                  <c:v>5060</c:v>
                </c:pt>
                <c:pt idx="24">
                  <c:v>6777</c:v>
                </c:pt>
                <c:pt idx="25">
                  <c:v>2265</c:v>
                </c:pt>
                <c:pt idx="26">
                  <c:v>6159</c:v>
                </c:pt>
                <c:pt idx="27">
                  <c:v>10850</c:v>
                </c:pt>
                <c:pt idx="28">
                  <c:v>8590</c:v>
                </c:pt>
                <c:pt idx="29">
                  <c:v>6168</c:v>
                </c:pt>
                <c:pt idx="30">
                  <c:v>8800</c:v>
                </c:pt>
              </c:numCache>
            </c:numRef>
          </c:val>
          <c:smooth val="0"/>
          <c:extLst>
            <c:ext xmlns:c16="http://schemas.microsoft.com/office/drawing/2014/chart" uri="{C3380CC4-5D6E-409C-BE32-E72D297353CC}">
              <c16:uniqueId val="{0000000B-87F1-41DA-98E5-134AA5B108F1}"/>
            </c:ext>
          </c:extLst>
        </c:ser>
        <c:dLbls>
          <c:showLegendKey val="0"/>
          <c:showVal val="0"/>
          <c:showCatName val="0"/>
          <c:showSerName val="0"/>
          <c:showPercent val="0"/>
          <c:showBubbleSize val="0"/>
        </c:dLbls>
        <c:smooth val="0"/>
        <c:axId val="538355272"/>
        <c:axId val="538355600"/>
      </c:lineChart>
      <c:dateAx>
        <c:axId val="53835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55600"/>
        <c:crosses val="autoZero"/>
        <c:auto val="1"/>
        <c:lblOffset val="100"/>
        <c:baseTimeUnit val="days"/>
      </c:dateAx>
      <c:valAx>
        <c:axId val="53835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5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mollybaz</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27</c:v>
                </c:pt>
                <c:pt idx="16">
                  <c:v>129</c:v>
                </c:pt>
                <c:pt idx="17">
                  <c:v>0</c:v>
                </c:pt>
                <c:pt idx="18">
                  <c:v>0</c:v>
                </c:pt>
                <c:pt idx="19">
                  <c:v>0</c:v>
                </c:pt>
                <c:pt idx="20">
                  <c:v>0</c:v>
                </c:pt>
                <c:pt idx="21">
                  <c:v>0</c:v>
                </c:pt>
                <c:pt idx="22">
                  <c:v>0</c:v>
                </c:pt>
                <c:pt idx="23">
                  <c:v>0</c:v>
                </c:pt>
                <c:pt idx="24">
                  <c:v>0</c:v>
                </c:pt>
                <c:pt idx="25">
                  <c:v>0</c:v>
                </c:pt>
                <c:pt idx="26">
                  <c:v>25</c:v>
                </c:pt>
                <c:pt idx="27">
                  <c:v>0</c:v>
                </c:pt>
                <c:pt idx="28">
                  <c:v>0</c:v>
                </c:pt>
                <c:pt idx="29">
                  <c:v>12</c:v>
                </c:pt>
                <c:pt idx="30">
                  <c:v>0</c:v>
                </c:pt>
              </c:numCache>
            </c:numRef>
          </c:val>
          <c:smooth val="0"/>
          <c:extLst>
            <c:ext xmlns:c16="http://schemas.microsoft.com/office/drawing/2014/chart" uri="{C3380CC4-5D6E-409C-BE32-E72D297353CC}">
              <c16:uniqueId val="{00000000-EC29-4F64-9480-39E0F0CDC4CB}"/>
            </c:ext>
          </c:extLst>
        </c:ser>
        <c:ser>
          <c:idx val="1"/>
          <c:order val="1"/>
          <c:tx>
            <c:strRef>
              <c:f>Sheet1!$C$1</c:f>
              <c:strCache>
                <c:ptCount val="1"/>
                <c:pt idx="0">
                  <c:v>alex_delany</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0</c:v>
                </c:pt>
                <c:pt idx="1">
                  <c:v>0</c:v>
                </c:pt>
                <c:pt idx="2">
                  <c:v>49</c:v>
                </c:pt>
                <c:pt idx="3">
                  <c:v>0</c:v>
                </c:pt>
                <c:pt idx="4">
                  <c:v>87</c:v>
                </c:pt>
                <c:pt idx="5">
                  <c:v>0</c:v>
                </c:pt>
                <c:pt idx="6">
                  <c:v>0</c:v>
                </c:pt>
                <c:pt idx="7">
                  <c:v>34</c:v>
                </c:pt>
                <c:pt idx="8">
                  <c:v>0</c:v>
                </c:pt>
                <c:pt idx="9">
                  <c:v>0</c:v>
                </c:pt>
                <c:pt idx="10">
                  <c:v>0</c:v>
                </c:pt>
                <c:pt idx="11">
                  <c:v>0</c:v>
                </c:pt>
                <c:pt idx="12">
                  <c:v>0</c:v>
                </c:pt>
                <c:pt idx="13">
                  <c:v>0</c:v>
                </c:pt>
                <c:pt idx="14">
                  <c:v>54</c:v>
                </c:pt>
                <c:pt idx="15">
                  <c:v>0</c:v>
                </c:pt>
                <c:pt idx="16">
                  <c:v>0</c:v>
                </c:pt>
                <c:pt idx="17">
                  <c:v>0</c:v>
                </c:pt>
                <c:pt idx="18">
                  <c:v>15</c:v>
                </c:pt>
                <c:pt idx="19">
                  <c:v>0</c:v>
                </c:pt>
                <c:pt idx="20">
                  <c:v>22</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C29-4F64-9480-39E0F0CDC4CB}"/>
            </c:ext>
          </c:extLst>
        </c:ser>
        <c:ser>
          <c:idx val="2"/>
          <c:order val="2"/>
          <c:tx>
            <c:strRef>
              <c:f>Sheet1!$D$1</c:f>
              <c:strCache>
                <c:ptCount val="1"/>
                <c:pt idx="0">
                  <c:v>rick_andrew_martinez</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EC29-4F64-9480-39E0F0CDC4CB}"/>
            </c:ext>
          </c:extLst>
        </c:ser>
        <c:ser>
          <c:idx val="3"/>
          <c:order val="3"/>
          <c:tx>
            <c:strRef>
              <c:f>Sheet1!$E$1</c:f>
              <c:strCache>
                <c:ptCount val="1"/>
                <c:pt idx="0">
                  <c:v>lallimusic</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0</c:v>
                </c:pt>
                <c:pt idx="1">
                  <c:v>0</c:v>
                </c:pt>
                <c:pt idx="2">
                  <c:v>4</c:v>
                </c:pt>
                <c:pt idx="3">
                  <c:v>0</c:v>
                </c:pt>
                <c:pt idx="4">
                  <c:v>42</c:v>
                </c:pt>
                <c:pt idx="5">
                  <c:v>0</c:v>
                </c:pt>
                <c:pt idx="6">
                  <c:v>0</c:v>
                </c:pt>
                <c:pt idx="7">
                  <c:v>0</c:v>
                </c:pt>
                <c:pt idx="8">
                  <c:v>8</c:v>
                </c:pt>
                <c:pt idx="9">
                  <c:v>17</c:v>
                </c:pt>
                <c:pt idx="10">
                  <c:v>0</c:v>
                </c:pt>
                <c:pt idx="11">
                  <c:v>0</c:v>
                </c:pt>
                <c:pt idx="12">
                  <c:v>19</c:v>
                </c:pt>
                <c:pt idx="13">
                  <c:v>0</c:v>
                </c:pt>
                <c:pt idx="14">
                  <c:v>0</c:v>
                </c:pt>
                <c:pt idx="15">
                  <c:v>0</c:v>
                </c:pt>
                <c:pt idx="16">
                  <c:v>13</c:v>
                </c:pt>
                <c:pt idx="17">
                  <c:v>29</c:v>
                </c:pt>
                <c:pt idx="18">
                  <c:v>0</c:v>
                </c:pt>
                <c:pt idx="19">
                  <c:v>0</c:v>
                </c:pt>
                <c:pt idx="20">
                  <c:v>0</c:v>
                </c:pt>
                <c:pt idx="21">
                  <c:v>0</c:v>
                </c:pt>
                <c:pt idx="22">
                  <c:v>0</c:v>
                </c:pt>
                <c:pt idx="23">
                  <c:v>1</c:v>
                </c:pt>
                <c:pt idx="24">
                  <c:v>0</c:v>
                </c:pt>
                <c:pt idx="25">
                  <c:v>0</c:v>
                </c:pt>
                <c:pt idx="26">
                  <c:v>35</c:v>
                </c:pt>
                <c:pt idx="27">
                  <c:v>0</c:v>
                </c:pt>
                <c:pt idx="28">
                  <c:v>0</c:v>
                </c:pt>
                <c:pt idx="29">
                  <c:v>0</c:v>
                </c:pt>
                <c:pt idx="30">
                  <c:v>0</c:v>
                </c:pt>
              </c:numCache>
            </c:numRef>
          </c:val>
          <c:smooth val="0"/>
          <c:extLst>
            <c:ext xmlns:c16="http://schemas.microsoft.com/office/drawing/2014/chart" uri="{C3380CC4-5D6E-409C-BE32-E72D297353CC}">
              <c16:uniqueId val="{00000003-EC29-4F64-9480-39E0F0CDC4CB}"/>
            </c:ext>
          </c:extLst>
        </c:ser>
        <c:ser>
          <c:idx val="4"/>
          <c:order val="4"/>
          <c:tx>
            <c:strRef>
              <c:f>Sheet1!$F$1</c:f>
              <c:strCache>
                <c:ptCount val="1"/>
                <c:pt idx="0">
                  <c:v>brad_leone</c:v>
                </c:pt>
              </c:strCache>
            </c:strRef>
          </c:tx>
          <c:spPr>
            <a:ln w="28575" cap="rnd">
              <a:solidFill>
                <a:schemeClr val="accent5"/>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Sheet1!$F$2:$F$32</c:f>
              <c:numCache>
                <c:formatCode>General</c:formatCode>
                <c:ptCount val="31"/>
                <c:pt idx="0">
                  <c:v>0</c:v>
                </c:pt>
                <c:pt idx="1">
                  <c:v>0</c:v>
                </c:pt>
                <c:pt idx="2">
                  <c:v>0</c:v>
                </c:pt>
                <c:pt idx="3">
                  <c:v>0</c:v>
                </c:pt>
                <c:pt idx="4">
                  <c:v>0</c:v>
                </c:pt>
                <c:pt idx="5">
                  <c:v>0</c:v>
                </c:pt>
                <c:pt idx="6">
                  <c:v>61</c:v>
                </c:pt>
                <c:pt idx="7">
                  <c:v>0</c:v>
                </c:pt>
                <c:pt idx="8">
                  <c:v>0</c:v>
                </c:pt>
                <c:pt idx="9">
                  <c:v>45</c:v>
                </c:pt>
                <c:pt idx="10">
                  <c:v>0</c:v>
                </c:pt>
                <c:pt idx="11">
                  <c:v>72</c:v>
                </c:pt>
                <c:pt idx="12">
                  <c:v>0</c:v>
                </c:pt>
                <c:pt idx="13">
                  <c:v>0</c:v>
                </c:pt>
                <c:pt idx="14">
                  <c:v>0</c:v>
                </c:pt>
                <c:pt idx="15">
                  <c:v>0</c:v>
                </c:pt>
                <c:pt idx="16">
                  <c:v>121</c:v>
                </c:pt>
                <c:pt idx="17">
                  <c:v>0</c:v>
                </c:pt>
                <c:pt idx="18">
                  <c:v>37</c:v>
                </c:pt>
                <c:pt idx="19">
                  <c:v>0</c:v>
                </c:pt>
                <c:pt idx="20">
                  <c:v>0</c:v>
                </c:pt>
                <c:pt idx="21">
                  <c:v>0</c:v>
                </c:pt>
                <c:pt idx="22">
                  <c:v>30</c:v>
                </c:pt>
                <c:pt idx="23">
                  <c:v>78</c:v>
                </c:pt>
                <c:pt idx="24">
                  <c:v>0</c:v>
                </c:pt>
                <c:pt idx="25">
                  <c:v>0</c:v>
                </c:pt>
                <c:pt idx="26">
                  <c:v>39</c:v>
                </c:pt>
                <c:pt idx="27">
                  <c:v>0</c:v>
                </c:pt>
                <c:pt idx="28">
                  <c:v>27</c:v>
                </c:pt>
                <c:pt idx="29">
                  <c:v>58</c:v>
                </c:pt>
                <c:pt idx="30">
                  <c:v>0</c:v>
                </c:pt>
              </c:numCache>
            </c:numRef>
          </c:val>
          <c:smooth val="0"/>
          <c:extLst>
            <c:ext xmlns:c16="http://schemas.microsoft.com/office/drawing/2014/chart" uri="{C3380CC4-5D6E-409C-BE32-E72D297353CC}">
              <c16:uniqueId val="{00000004-EC29-4F64-9480-39E0F0CDC4CB}"/>
            </c:ext>
          </c:extLst>
        </c:ser>
        <c:ser>
          <c:idx val="5"/>
          <c:order val="5"/>
          <c:tx>
            <c:strRef>
              <c:f>Sheet1!$G$1</c:f>
              <c:strCache>
                <c:ptCount val="1"/>
                <c:pt idx="0">
                  <c:v>sohlae</c:v>
                </c:pt>
              </c:strCache>
            </c:strRef>
          </c:tx>
          <c:spPr>
            <a:ln w="28575" cap="rnd">
              <a:solidFill>
                <a:schemeClr val="accent6"/>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Sheet1!$G$2:$G$32</c:f>
              <c:numCache>
                <c:formatCode>General</c:formatCode>
                <c:ptCount val="31"/>
                <c:pt idx="0">
                  <c:v>0</c:v>
                </c:pt>
                <c:pt idx="1">
                  <c:v>0</c:v>
                </c:pt>
                <c:pt idx="2">
                  <c:v>0</c:v>
                </c:pt>
                <c:pt idx="3">
                  <c:v>0</c:v>
                </c:pt>
                <c:pt idx="4">
                  <c:v>0</c:v>
                </c:pt>
                <c:pt idx="5">
                  <c:v>0</c:v>
                </c:pt>
                <c:pt idx="6">
                  <c:v>31</c:v>
                </c:pt>
                <c:pt idx="7">
                  <c:v>0</c:v>
                </c:pt>
                <c:pt idx="8">
                  <c:v>0</c:v>
                </c:pt>
                <c:pt idx="9">
                  <c:v>0</c:v>
                </c:pt>
                <c:pt idx="10">
                  <c:v>0</c:v>
                </c:pt>
                <c:pt idx="11">
                  <c:v>0</c:v>
                </c:pt>
                <c:pt idx="12">
                  <c:v>0</c:v>
                </c:pt>
                <c:pt idx="13">
                  <c:v>0</c:v>
                </c:pt>
                <c:pt idx="14">
                  <c:v>0</c:v>
                </c:pt>
                <c:pt idx="15">
                  <c:v>0</c:v>
                </c:pt>
                <c:pt idx="16">
                  <c:v>0</c:v>
                </c:pt>
                <c:pt idx="17">
                  <c:v>0</c:v>
                </c:pt>
                <c:pt idx="18">
                  <c:v>45</c:v>
                </c:pt>
                <c:pt idx="19">
                  <c:v>0</c:v>
                </c:pt>
                <c:pt idx="20">
                  <c:v>0</c:v>
                </c:pt>
                <c:pt idx="21">
                  <c:v>0</c:v>
                </c:pt>
                <c:pt idx="22">
                  <c:v>0</c:v>
                </c:pt>
                <c:pt idx="23">
                  <c:v>0</c:v>
                </c:pt>
                <c:pt idx="24">
                  <c:v>0</c:v>
                </c:pt>
                <c:pt idx="25">
                  <c:v>0</c:v>
                </c:pt>
                <c:pt idx="26">
                  <c:v>0</c:v>
                </c:pt>
                <c:pt idx="27">
                  <c:v>121</c:v>
                </c:pt>
                <c:pt idx="28">
                  <c:v>0</c:v>
                </c:pt>
                <c:pt idx="29">
                  <c:v>0</c:v>
                </c:pt>
                <c:pt idx="30">
                  <c:v>39</c:v>
                </c:pt>
              </c:numCache>
            </c:numRef>
          </c:val>
          <c:smooth val="0"/>
          <c:extLst>
            <c:ext xmlns:c16="http://schemas.microsoft.com/office/drawing/2014/chart" uri="{C3380CC4-5D6E-409C-BE32-E72D297353CC}">
              <c16:uniqueId val="{00000005-EC29-4F64-9480-39E0F0CDC4CB}"/>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6</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EC29-4F64-9480-39E0F0CDC4CB}"/>
            </c:ext>
          </c:extLst>
        </c:ser>
        <c:ser>
          <c:idx val="7"/>
          <c:order val="7"/>
          <c:tx>
            <c:strRef>
              <c:f>Sheet1!$I$1</c:f>
              <c:strCache>
                <c:ptCount val="1"/>
                <c:pt idx="0">
                  <c:v>csaffitz</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Sheet1!$I$2:$I$32</c:f>
              <c:numCache>
                <c:formatCode>General</c:formatCode>
                <c:ptCount val="31"/>
                <c:pt idx="0">
                  <c:v>0</c:v>
                </c:pt>
                <c:pt idx="1">
                  <c:v>0</c:v>
                </c:pt>
                <c:pt idx="2">
                  <c:v>0</c:v>
                </c:pt>
                <c:pt idx="3">
                  <c:v>0</c:v>
                </c:pt>
                <c:pt idx="4">
                  <c:v>0</c:v>
                </c:pt>
                <c:pt idx="5">
                  <c:v>1186</c:v>
                </c:pt>
                <c:pt idx="6">
                  <c:v>0</c:v>
                </c:pt>
                <c:pt idx="7">
                  <c:v>0</c:v>
                </c:pt>
                <c:pt idx="8">
                  <c:v>0</c:v>
                </c:pt>
                <c:pt idx="9">
                  <c:v>0</c:v>
                </c:pt>
                <c:pt idx="10">
                  <c:v>0</c:v>
                </c:pt>
                <c:pt idx="11">
                  <c:v>66</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EC29-4F64-9480-39E0F0CDC4CB}"/>
            </c:ext>
          </c:extLst>
        </c:ser>
        <c:ser>
          <c:idx val="8"/>
          <c:order val="8"/>
          <c:tx>
            <c:strRef>
              <c:f>Sheet1!$J$1</c:f>
              <c:strCache>
                <c:ptCount val="1"/>
                <c:pt idx="0">
                  <c:v>andybaraghani</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Sheet1!$J$2:$J$32</c:f>
              <c:numCache>
                <c:formatCode>General</c:formatCode>
                <c:ptCount val="31"/>
                <c:pt idx="0">
                  <c:v>0</c:v>
                </c:pt>
                <c:pt idx="1">
                  <c:v>0</c:v>
                </c:pt>
                <c:pt idx="2">
                  <c:v>0</c:v>
                </c:pt>
                <c:pt idx="3">
                  <c:v>0</c:v>
                </c:pt>
                <c:pt idx="4">
                  <c:v>73</c:v>
                </c:pt>
                <c:pt idx="5">
                  <c:v>26</c:v>
                </c:pt>
                <c:pt idx="6">
                  <c:v>0</c:v>
                </c:pt>
                <c:pt idx="7">
                  <c:v>0</c:v>
                </c:pt>
                <c:pt idx="8">
                  <c:v>23</c:v>
                </c:pt>
                <c:pt idx="9">
                  <c:v>58</c:v>
                </c:pt>
                <c:pt idx="10">
                  <c:v>0</c:v>
                </c:pt>
                <c:pt idx="11">
                  <c:v>124</c:v>
                </c:pt>
                <c:pt idx="12">
                  <c:v>101</c:v>
                </c:pt>
                <c:pt idx="13">
                  <c:v>0</c:v>
                </c:pt>
                <c:pt idx="14">
                  <c:v>0</c:v>
                </c:pt>
                <c:pt idx="15">
                  <c:v>0</c:v>
                </c:pt>
                <c:pt idx="16">
                  <c:v>154</c:v>
                </c:pt>
                <c:pt idx="17">
                  <c:v>0</c:v>
                </c:pt>
                <c:pt idx="18">
                  <c:v>0</c:v>
                </c:pt>
                <c:pt idx="19">
                  <c:v>0</c:v>
                </c:pt>
                <c:pt idx="20">
                  <c:v>78</c:v>
                </c:pt>
                <c:pt idx="21">
                  <c:v>0</c:v>
                </c:pt>
                <c:pt idx="22">
                  <c:v>23</c:v>
                </c:pt>
                <c:pt idx="23">
                  <c:v>220</c:v>
                </c:pt>
                <c:pt idx="24">
                  <c:v>0</c:v>
                </c:pt>
                <c:pt idx="25">
                  <c:v>41</c:v>
                </c:pt>
                <c:pt idx="26">
                  <c:v>0</c:v>
                </c:pt>
                <c:pt idx="27">
                  <c:v>0</c:v>
                </c:pt>
                <c:pt idx="28">
                  <c:v>38</c:v>
                </c:pt>
                <c:pt idx="29">
                  <c:v>0</c:v>
                </c:pt>
                <c:pt idx="30">
                  <c:v>20</c:v>
                </c:pt>
              </c:numCache>
            </c:numRef>
          </c:val>
          <c:smooth val="0"/>
          <c:extLst>
            <c:ext xmlns:c16="http://schemas.microsoft.com/office/drawing/2014/chart" uri="{C3380CC4-5D6E-409C-BE32-E72D297353CC}">
              <c16:uniqueId val="{00000008-EC29-4F64-9480-39E0F0CDC4CB}"/>
            </c:ext>
          </c:extLst>
        </c:ser>
        <c:ser>
          <c:idx val="9"/>
          <c:order val="9"/>
          <c:tx>
            <c:strRef>
              <c:f>Sheet1!$K$1</c:f>
              <c:strCache>
                <c:ptCount val="1"/>
                <c:pt idx="0">
                  <c:v>gabymelian</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Sheet1!$K$2:$K$32</c:f>
              <c:numCache>
                <c:formatCode>General</c:formatCode>
                <c:ptCount val="31"/>
                <c:pt idx="0">
                  <c:v>0</c:v>
                </c:pt>
                <c:pt idx="1">
                  <c:v>0</c:v>
                </c:pt>
                <c:pt idx="2">
                  <c:v>0</c:v>
                </c:pt>
                <c:pt idx="3">
                  <c:v>11</c:v>
                </c:pt>
                <c:pt idx="4">
                  <c:v>4</c:v>
                </c:pt>
                <c:pt idx="5">
                  <c:v>0</c:v>
                </c:pt>
                <c:pt idx="6">
                  <c:v>2</c:v>
                </c:pt>
                <c:pt idx="7">
                  <c:v>35</c:v>
                </c:pt>
                <c:pt idx="8">
                  <c:v>0</c:v>
                </c:pt>
                <c:pt idx="9">
                  <c:v>5</c:v>
                </c:pt>
                <c:pt idx="10">
                  <c:v>85</c:v>
                </c:pt>
                <c:pt idx="11">
                  <c:v>0</c:v>
                </c:pt>
                <c:pt idx="12">
                  <c:v>0</c:v>
                </c:pt>
                <c:pt idx="13">
                  <c:v>13</c:v>
                </c:pt>
                <c:pt idx="14">
                  <c:v>0</c:v>
                </c:pt>
                <c:pt idx="15">
                  <c:v>16</c:v>
                </c:pt>
                <c:pt idx="16">
                  <c:v>10</c:v>
                </c:pt>
                <c:pt idx="17">
                  <c:v>3</c:v>
                </c:pt>
                <c:pt idx="18">
                  <c:v>0</c:v>
                </c:pt>
                <c:pt idx="19">
                  <c:v>0</c:v>
                </c:pt>
                <c:pt idx="20">
                  <c:v>7</c:v>
                </c:pt>
                <c:pt idx="21">
                  <c:v>0</c:v>
                </c:pt>
                <c:pt idx="22">
                  <c:v>5</c:v>
                </c:pt>
                <c:pt idx="23">
                  <c:v>22</c:v>
                </c:pt>
                <c:pt idx="24">
                  <c:v>0</c:v>
                </c:pt>
                <c:pt idx="25">
                  <c:v>0</c:v>
                </c:pt>
                <c:pt idx="26">
                  <c:v>0</c:v>
                </c:pt>
                <c:pt idx="27">
                  <c:v>9</c:v>
                </c:pt>
                <c:pt idx="28">
                  <c:v>0</c:v>
                </c:pt>
                <c:pt idx="29">
                  <c:v>12</c:v>
                </c:pt>
                <c:pt idx="30">
                  <c:v>0</c:v>
                </c:pt>
              </c:numCache>
            </c:numRef>
          </c:val>
          <c:smooth val="0"/>
          <c:extLst>
            <c:ext xmlns:c16="http://schemas.microsoft.com/office/drawing/2014/chart" uri="{C3380CC4-5D6E-409C-BE32-E72D297353CC}">
              <c16:uniqueId val="{00000009-EC29-4F64-9480-39E0F0CDC4CB}"/>
            </c:ext>
          </c:extLst>
        </c:ser>
        <c:ser>
          <c:idx val="10"/>
          <c:order val="10"/>
          <c:tx>
            <c:strRef>
              <c:f>Sheet1!$L$1</c:f>
              <c:strCache>
                <c:ptCount val="1"/>
                <c:pt idx="0">
                  <c:v>seechaey</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Sheet1!$L$2:$L$32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A-EC29-4F64-9480-39E0F0CDC4CB}"/>
            </c:ext>
          </c:extLst>
        </c:ser>
        <c:ser>
          <c:idx val="11"/>
          <c:order val="11"/>
          <c:tx>
            <c:strRef>
              <c:f>Sheet1!$M$1</c:f>
              <c:strCache>
                <c:ptCount val="1"/>
                <c:pt idx="0">
                  <c:v>bonappetitmag</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Sheet1!$M$2:$M$32</c:f>
              <c:numCache>
                <c:formatCode>General</c:formatCode>
                <c:ptCount val="31"/>
                <c:pt idx="0">
                  <c:v>48</c:v>
                </c:pt>
                <c:pt idx="1">
                  <c:v>0</c:v>
                </c:pt>
                <c:pt idx="2">
                  <c:v>0</c:v>
                </c:pt>
                <c:pt idx="3">
                  <c:v>39</c:v>
                </c:pt>
                <c:pt idx="4">
                  <c:v>29</c:v>
                </c:pt>
                <c:pt idx="5">
                  <c:v>144</c:v>
                </c:pt>
                <c:pt idx="6">
                  <c:v>42</c:v>
                </c:pt>
                <c:pt idx="7">
                  <c:v>100</c:v>
                </c:pt>
                <c:pt idx="8">
                  <c:v>148</c:v>
                </c:pt>
                <c:pt idx="9">
                  <c:v>40</c:v>
                </c:pt>
                <c:pt idx="10">
                  <c:v>108</c:v>
                </c:pt>
                <c:pt idx="11">
                  <c:v>46</c:v>
                </c:pt>
                <c:pt idx="12">
                  <c:v>39</c:v>
                </c:pt>
                <c:pt idx="13">
                  <c:v>24</c:v>
                </c:pt>
                <c:pt idx="14">
                  <c:v>83</c:v>
                </c:pt>
                <c:pt idx="15">
                  <c:v>12</c:v>
                </c:pt>
                <c:pt idx="16">
                  <c:v>24</c:v>
                </c:pt>
                <c:pt idx="17">
                  <c:v>49</c:v>
                </c:pt>
                <c:pt idx="18">
                  <c:v>41</c:v>
                </c:pt>
                <c:pt idx="19">
                  <c:v>52</c:v>
                </c:pt>
                <c:pt idx="20">
                  <c:v>37</c:v>
                </c:pt>
                <c:pt idx="21">
                  <c:v>23</c:v>
                </c:pt>
                <c:pt idx="22">
                  <c:v>45</c:v>
                </c:pt>
                <c:pt idx="23">
                  <c:v>49</c:v>
                </c:pt>
                <c:pt idx="24">
                  <c:v>41</c:v>
                </c:pt>
                <c:pt idx="25">
                  <c:v>22</c:v>
                </c:pt>
                <c:pt idx="26">
                  <c:v>29</c:v>
                </c:pt>
                <c:pt idx="27">
                  <c:v>36</c:v>
                </c:pt>
                <c:pt idx="28">
                  <c:v>28</c:v>
                </c:pt>
                <c:pt idx="29">
                  <c:v>21</c:v>
                </c:pt>
                <c:pt idx="30">
                  <c:v>31</c:v>
                </c:pt>
              </c:numCache>
            </c:numRef>
          </c:val>
          <c:smooth val="0"/>
          <c:extLst>
            <c:ext xmlns:c16="http://schemas.microsoft.com/office/drawing/2014/chart" uri="{C3380CC4-5D6E-409C-BE32-E72D297353CC}">
              <c16:uniqueId val="{0000000B-EC29-4F64-9480-39E0F0CDC4CB}"/>
            </c:ext>
          </c:extLst>
        </c:ser>
        <c:dLbls>
          <c:showLegendKey val="0"/>
          <c:showVal val="0"/>
          <c:showCatName val="0"/>
          <c:showSerName val="0"/>
          <c:showPercent val="0"/>
          <c:showBubbleSize val="0"/>
        </c:dLbls>
        <c:smooth val="0"/>
        <c:axId val="538360520"/>
        <c:axId val="538368064"/>
      </c:lineChart>
      <c:dateAx>
        <c:axId val="538360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68064"/>
        <c:crosses val="autoZero"/>
        <c:auto val="1"/>
        <c:lblOffset val="100"/>
        <c:baseTimeUnit val="days"/>
      </c:dateAx>
      <c:valAx>
        <c:axId val="53836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6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mollybaz</c:v>
                </c:pt>
              </c:strCache>
            </c:strRef>
          </c:tx>
          <c:spPr>
            <a:solidFill>
              <a:schemeClr val="accent1"/>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Sheet1!$B$2:$B$8</c:f>
              <c:numCache>
                <c:formatCode>General</c:formatCode>
                <c:ptCount val="7"/>
                <c:pt idx="0">
                  <c:v>1</c:v>
                </c:pt>
                <c:pt idx="1">
                  <c:v>0</c:v>
                </c:pt>
                <c:pt idx="2">
                  <c:v>0</c:v>
                </c:pt>
                <c:pt idx="3">
                  <c:v>0</c:v>
                </c:pt>
                <c:pt idx="4">
                  <c:v>1</c:v>
                </c:pt>
                <c:pt idx="5">
                  <c:v>0</c:v>
                </c:pt>
                <c:pt idx="6">
                  <c:v>0</c:v>
                </c:pt>
              </c:numCache>
            </c:numRef>
          </c:val>
          <c:extLst>
            <c:ext xmlns:c16="http://schemas.microsoft.com/office/drawing/2014/chart" uri="{C3380CC4-5D6E-409C-BE32-E72D297353CC}">
              <c16:uniqueId val="{00000000-C9BB-4CCC-9C05-E5ED5AB53955}"/>
            </c:ext>
          </c:extLst>
        </c:ser>
        <c:ser>
          <c:idx val="1"/>
          <c:order val="1"/>
          <c:tx>
            <c:strRef>
              <c:f>Sheet1!$C$1</c:f>
              <c:strCache>
                <c:ptCount val="1"/>
                <c:pt idx="0">
                  <c:v>alex_delany</c:v>
                </c:pt>
              </c:strCache>
            </c:strRef>
          </c:tx>
          <c:spPr>
            <a:solidFill>
              <a:schemeClr val="accent2"/>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Sheet1!$C$2:$C$8</c:f>
              <c:numCache>
                <c:formatCode>General</c:formatCode>
                <c:ptCount val="7"/>
                <c:pt idx="0">
                  <c:v>0</c:v>
                </c:pt>
                <c:pt idx="1">
                  <c:v>0</c:v>
                </c:pt>
                <c:pt idx="2">
                  <c:v>2</c:v>
                </c:pt>
                <c:pt idx="3">
                  <c:v>1</c:v>
                </c:pt>
                <c:pt idx="4">
                  <c:v>1</c:v>
                </c:pt>
                <c:pt idx="5">
                  <c:v>0</c:v>
                </c:pt>
                <c:pt idx="6">
                  <c:v>0</c:v>
                </c:pt>
              </c:numCache>
            </c:numRef>
          </c:val>
          <c:extLst>
            <c:ext xmlns:c16="http://schemas.microsoft.com/office/drawing/2014/chart" uri="{C3380CC4-5D6E-409C-BE32-E72D297353CC}">
              <c16:uniqueId val="{00000001-C9BB-4CCC-9C05-E5ED5AB53955}"/>
            </c:ext>
          </c:extLst>
        </c:ser>
        <c:ser>
          <c:idx val="2"/>
          <c:order val="2"/>
          <c:tx>
            <c:strRef>
              <c:f>Sheet1!$D$1</c:f>
              <c:strCache>
                <c:ptCount val="1"/>
                <c:pt idx="0">
                  <c:v>rick_andrew_martinez</c:v>
                </c:pt>
              </c:strCache>
            </c:strRef>
          </c:tx>
          <c:spPr>
            <a:solidFill>
              <a:schemeClr val="accent3"/>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C9BB-4CCC-9C05-E5ED5AB53955}"/>
            </c:ext>
          </c:extLst>
        </c:ser>
        <c:ser>
          <c:idx val="3"/>
          <c:order val="3"/>
          <c:tx>
            <c:strRef>
              <c:f>Sheet1!$E$1</c:f>
              <c:strCache>
                <c:ptCount val="1"/>
                <c:pt idx="0">
                  <c:v>lallimusic</c:v>
                </c:pt>
              </c:strCache>
            </c:strRef>
          </c:tx>
          <c:spPr>
            <a:solidFill>
              <a:schemeClr val="accent4"/>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Sheet1!$E$2:$E$8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3-C9BB-4CCC-9C05-E5ED5AB53955}"/>
            </c:ext>
          </c:extLst>
        </c:ser>
        <c:ser>
          <c:idx val="4"/>
          <c:order val="4"/>
          <c:tx>
            <c:strRef>
              <c:f>Sheet1!$F$1</c:f>
              <c:strCache>
                <c:ptCount val="1"/>
                <c:pt idx="0">
                  <c:v>brad_leone</c:v>
                </c:pt>
              </c:strCache>
            </c:strRef>
          </c:tx>
          <c:spPr>
            <a:solidFill>
              <a:schemeClr val="accent5"/>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Sheet1!$F$2:$F$8</c:f>
              <c:numCache>
                <c:formatCode>General</c:formatCode>
                <c:ptCount val="7"/>
                <c:pt idx="0">
                  <c:v>1</c:v>
                </c:pt>
                <c:pt idx="1">
                  <c:v>0</c:v>
                </c:pt>
                <c:pt idx="2">
                  <c:v>2</c:v>
                </c:pt>
                <c:pt idx="3">
                  <c:v>0</c:v>
                </c:pt>
                <c:pt idx="4">
                  <c:v>1</c:v>
                </c:pt>
                <c:pt idx="5">
                  <c:v>1</c:v>
                </c:pt>
                <c:pt idx="6">
                  <c:v>0</c:v>
                </c:pt>
              </c:numCache>
            </c:numRef>
          </c:val>
          <c:extLst>
            <c:ext xmlns:c16="http://schemas.microsoft.com/office/drawing/2014/chart" uri="{C3380CC4-5D6E-409C-BE32-E72D297353CC}">
              <c16:uniqueId val="{00000004-C9BB-4CCC-9C05-E5ED5AB53955}"/>
            </c:ext>
          </c:extLst>
        </c:ser>
        <c:ser>
          <c:idx val="5"/>
          <c:order val="5"/>
          <c:tx>
            <c:strRef>
              <c:f>Sheet1!$G$1</c:f>
              <c:strCache>
                <c:ptCount val="1"/>
                <c:pt idx="0">
                  <c:v>sohlae</c:v>
                </c:pt>
              </c:strCache>
            </c:strRef>
          </c:tx>
          <c:spPr>
            <a:solidFill>
              <a:schemeClr val="accent6"/>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Sheet1!$G$2:$G$8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5-C9BB-4CCC-9C05-E5ED5AB53955}"/>
            </c:ext>
          </c:extLst>
        </c:ser>
        <c:ser>
          <c:idx val="6"/>
          <c:order val="6"/>
          <c:tx>
            <c:strRef>
              <c:f>Sheet1!$H$1</c:f>
              <c:strCache>
                <c:ptCount val="1"/>
                <c:pt idx="0">
                  <c:v>b_goutish</c:v>
                </c:pt>
              </c:strCache>
            </c:strRef>
          </c:tx>
          <c:spPr>
            <a:solidFill>
              <a:schemeClr val="accent1">
                <a:lumMod val="60000"/>
              </a:schemeClr>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C9BB-4CCC-9C05-E5ED5AB53955}"/>
            </c:ext>
          </c:extLst>
        </c:ser>
        <c:ser>
          <c:idx val="7"/>
          <c:order val="7"/>
          <c:tx>
            <c:strRef>
              <c:f>Sheet1!$I$1</c:f>
              <c:strCache>
                <c:ptCount val="1"/>
                <c:pt idx="0">
                  <c:v>csaffitz</c:v>
                </c:pt>
              </c:strCache>
            </c:strRef>
          </c:tx>
          <c:spPr>
            <a:solidFill>
              <a:schemeClr val="accent2">
                <a:lumMod val="60000"/>
              </a:schemeClr>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Sheet1!$I$2:$I$8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7-C9BB-4CCC-9C05-E5ED5AB53955}"/>
            </c:ext>
          </c:extLst>
        </c:ser>
        <c:ser>
          <c:idx val="8"/>
          <c:order val="8"/>
          <c:tx>
            <c:strRef>
              <c:f>Sheet1!$J$1</c:f>
              <c:strCache>
                <c:ptCount val="1"/>
                <c:pt idx="0">
                  <c:v>andybaraghani</c:v>
                </c:pt>
              </c:strCache>
            </c:strRef>
          </c:tx>
          <c:spPr>
            <a:solidFill>
              <a:schemeClr val="accent3">
                <a:lumMod val="60000"/>
              </a:schemeClr>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Sheet1!$J$2:$J$8</c:f>
              <c:numCache>
                <c:formatCode>General</c:formatCode>
                <c:ptCount val="7"/>
                <c:pt idx="0">
                  <c:v>0</c:v>
                </c:pt>
                <c:pt idx="1">
                  <c:v>1</c:v>
                </c:pt>
                <c:pt idx="2">
                  <c:v>0</c:v>
                </c:pt>
                <c:pt idx="3">
                  <c:v>1</c:v>
                </c:pt>
                <c:pt idx="4">
                  <c:v>0</c:v>
                </c:pt>
                <c:pt idx="5">
                  <c:v>1</c:v>
                </c:pt>
                <c:pt idx="6">
                  <c:v>1</c:v>
                </c:pt>
              </c:numCache>
            </c:numRef>
          </c:val>
          <c:extLst>
            <c:ext xmlns:c16="http://schemas.microsoft.com/office/drawing/2014/chart" uri="{C3380CC4-5D6E-409C-BE32-E72D297353CC}">
              <c16:uniqueId val="{00000008-C9BB-4CCC-9C05-E5ED5AB53955}"/>
            </c:ext>
          </c:extLst>
        </c:ser>
        <c:ser>
          <c:idx val="9"/>
          <c:order val="9"/>
          <c:tx>
            <c:strRef>
              <c:f>Sheet1!$K$1</c:f>
              <c:strCache>
                <c:ptCount val="1"/>
                <c:pt idx="0">
                  <c:v>gabymelian</c:v>
                </c:pt>
              </c:strCache>
            </c:strRef>
          </c:tx>
          <c:spPr>
            <a:solidFill>
              <a:schemeClr val="accent4">
                <a:lumMod val="60000"/>
              </a:schemeClr>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Sheet1!$K$2:$K$8</c:f>
              <c:numCache>
                <c:formatCode>General</c:formatCode>
                <c:ptCount val="7"/>
                <c:pt idx="0">
                  <c:v>1</c:v>
                </c:pt>
                <c:pt idx="1">
                  <c:v>0</c:v>
                </c:pt>
                <c:pt idx="2">
                  <c:v>0</c:v>
                </c:pt>
                <c:pt idx="3">
                  <c:v>1</c:v>
                </c:pt>
                <c:pt idx="4">
                  <c:v>0</c:v>
                </c:pt>
                <c:pt idx="5">
                  <c:v>1</c:v>
                </c:pt>
                <c:pt idx="6">
                  <c:v>0</c:v>
                </c:pt>
              </c:numCache>
            </c:numRef>
          </c:val>
          <c:extLst>
            <c:ext xmlns:c16="http://schemas.microsoft.com/office/drawing/2014/chart" uri="{C3380CC4-5D6E-409C-BE32-E72D297353CC}">
              <c16:uniqueId val="{00000009-C9BB-4CCC-9C05-E5ED5AB53955}"/>
            </c:ext>
          </c:extLst>
        </c:ser>
        <c:ser>
          <c:idx val="10"/>
          <c:order val="10"/>
          <c:tx>
            <c:strRef>
              <c:f>Sheet1!$L$1</c:f>
              <c:strCache>
                <c:ptCount val="1"/>
                <c:pt idx="0">
                  <c:v>seechaey</c:v>
                </c:pt>
              </c:strCache>
            </c:strRef>
          </c:tx>
          <c:spPr>
            <a:solidFill>
              <a:schemeClr val="accent5">
                <a:lumMod val="60000"/>
              </a:schemeClr>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Sheet1!$L$2:$L$8</c:f>
              <c:numCache>
                <c:formatCode>General</c:formatCode>
                <c:ptCount val="7"/>
                <c:pt idx="0">
                  <c:v>0</c:v>
                </c:pt>
                <c:pt idx="1">
                  <c:v>0</c:v>
                </c:pt>
                <c:pt idx="2">
                  <c:v>1</c:v>
                </c:pt>
                <c:pt idx="3">
                  <c:v>0</c:v>
                </c:pt>
                <c:pt idx="4">
                  <c:v>1</c:v>
                </c:pt>
                <c:pt idx="5">
                  <c:v>0</c:v>
                </c:pt>
                <c:pt idx="6">
                  <c:v>1</c:v>
                </c:pt>
              </c:numCache>
            </c:numRef>
          </c:val>
          <c:extLst>
            <c:ext xmlns:c16="http://schemas.microsoft.com/office/drawing/2014/chart" uri="{C3380CC4-5D6E-409C-BE32-E72D297353CC}">
              <c16:uniqueId val="{0000000A-C9BB-4CCC-9C05-E5ED5AB53955}"/>
            </c:ext>
          </c:extLst>
        </c:ser>
        <c:ser>
          <c:idx val="11"/>
          <c:order val="11"/>
          <c:tx>
            <c:strRef>
              <c:f>Sheet1!$M$1</c:f>
              <c:strCache>
                <c:ptCount val="1"/>
                <c:pt idx="0">
                  <c:v>bonappetitmag</c:v>
                </c:pt>
              </c:strCache>
            </c:strRef>
          </c:tx>
          <c:spPr>
            <a:solidFill>
              <a:schemeClr val="accent6">
                <a:lumMod val="60000"/>
              </a:schemeClr>
            </a:solidFill>
            <a:ln>
              <a:noFill/>
            </a:ln>
            <a:effectLst/>
          </c:spPr>
          <c:invertIfNegative val="0"/>
          <c:cat>
            <c:numRef>
              <c:f>Sheet1!$A$2:$A$8</c:f>
              <c:numCache>
                <c:formatCode>m/d/yyyy</c:formatCode>
                <c:ptCount val="7"/>
                <c:pt idx="0">
                  <c:v>44711</c:v>
                </c:pt>
                <c:pt idx="1">
                  <c:v>44712</c:v>
                </c:pt>
                <c:pt idx="2">
                  <c:v>44713</c:v>
                </c:pt>
                <c:pt idx="3">
                  <c:v>44714</c:v>
                </c:pt>
                <c:pt idx="4">
                  <c:v>44715</c:v>
                </c:pt>
                <c:pt idx="5">
                  <c:v>44716</c:v>
                </c:pt>
                <c:pt idx="6">
                  <c:v>44717</c:v>
                </c:pt>
              </c:numCache>
            </c:numRef>
          </c:cat>
          <c:val>
            <c:numRef>
              <c:f>Sheet1!$M$2:$M$8</c:f>
              <c:numCache>
                <c:formatCode>General</c:formatCode>
                <c:ptCount val="7"/>
                <c:pt idx="0">
                  <c:v>2</c:v>
                </c:pt>
                <c:pt idx="1">
                  <c:v>2</c:v>
                </c:pt>
                <c:pt idx="2">
                  <c:v>3</c:v>
                </c:pt>
                <c:pt idx="3">
                  <c:v>3</c:v>
                </c:pt>
                <c:pt idx="4">
                  <c:v>1</c:v>
                </c:pt>
                <c:pt idx="5">
                  <c:v>0</c:v>
                </c:pt>
                <c:pt idx="6">
                  <c:v>2</c:v>
                </c:pt>
              </c:numCache>
            </c:numRef>
          </c:val>
          <c:extLst>
            <c:ext xmlns:c16="http://schemas.microsoft.com/office/drawing/2014/chart" uri="{C3380CC4-5D6E-409C-BE32-E72D297353CC}">
              <c16:uniqueId val="{0000000B-C9BB-4CCC-9C05-E5ED5AB53955}"/>
            </c:ext>
          </c:extLst>
        </c:ser>
        <c:dLbls>
          <c:showLegendKey val="0"/>
          <c:showVal val="0"/>
          <c:showCatName val="0"/>
          <c:showSerName val="0"/>
          <c:showPercent val="0"/>
          <c:showBubbleSize val="0"/>
        </c:dLbls>
        <c:gapWidth val="219"/>
        <c:overlap val="-27"/>
        <c:axId val="538443504"/>
        <c:axId val="538445472"/>
      </c:barChart>
      <c:dateAx>
        <c:axId val="53844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45472"/>
        <c:crosses val="autoZero"/>
        <c:auto val="1"/>
        <c:lblOffset val="100"/>
        <c:baseTimeUnit val="days"/>
      </c:dateAx>
      <c:valAx>
        <c:axId val="5384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44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mollybaz</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687458</c:v>
                </c:pt>
                <c:pt idx="1">
                  <c:v>687505</c:v>
                </c:pt>
                <c:pt idx="2">
                  <c:v>687523</c:v>
                </c:pt>
                <c:pt idx="3">
                  <c:v>687544</c:v>
                </c:pt>
                <c:pt idx="4">
                  <c:v>687655</c:v>
                </c:pt>
                <c:pt idx="5">
                  <c:v>687742</c:v>
                </c:pt>
                <c:pt idx="6">
                  <c:v>687812</c:v>
                </c:pt>
                <c:pt idx="7">
                  <c:v>687935</c:v>
                </c:pt>
                <c:pt idx="8">
                  <c:v>688072</c:v>
                </c:pt>
                <c:pt idx="9">
                  <c:v>688120</c:v>
                </c:pt>
                <c:pt idx="10">
                  <c:v>688108</c:v>
                </c:pt>
                <c:pt idx="11">
                  <c:v>688166</c:v>
                </c:pt>
                <c:pt idx="12">
                  <c:v>688235</c:v>
                </c:pt>
                <c:pt idx="13">
                  <c:v>688224</c:v>
                </c:pt>
                <c:pt idx="14">
                  <c:v>688237</c:v>
                </c:pt>
                <c:pt idx="15">
                  <c:v>688287</c:v>
                </c:pt>
                <c:pt idx="16">
                  <c:v>688438</c:v>
                </c:pt>
                <c:pt idx="17">
                  <c:v>688603</c:v>
                </c:pt>
                <c:pt idx="18">
                  <c:v>688736</c:v>
                </c:pt>
                <c:pt idx="19">
                  <c:v>688812</c:v>
                </c:pt>
                <c:pt idx="20">
                  <c:v>688851</c:v>
                </c:pt>
                <c:pt idx="21">
                  <c:v>688869</c:v>
                </c:pt>
                <c:pt idx="22">
                  <c:v>688871</c:v>
                </c:pt>
                <c:pt idx="23">
                  <c:v>688855</c:v>
                </c:pt>
                <c:pt idx="24">
                  <c:v>689003</c:v>
                </c:pt>
                <c:pt idx="25">
                  <c:v>688949</c:v>
                </c:pt>
                <c:pt idx="26">
                  <c:v>688854</c:v>
                </c:pt>
                <c:pt idx="27">
                  <c:v>688712</c:v>
                </c:pt>
                <c:pt idx="28">
                  <c:v>688494</c:v>
                </c:pt>
                <c:pt idx="29">
                  <c:v>688716</c:v>
                </c:pt>
                <c:pt idx="30">
                  <c:v>688621</c:v>
                </c:pt>
              </c:numCache>
            </c:numRef>
          </c:val>
          <c:smooth val="0"/>
          <c:extLst>
            <c:ext xmlns:c16="http://schemas.microsoft.com/office/drawing/2014/chart" uri="{C3380CC4-5D6E-409C-BE32-E72D297353CC}">
              <c16:uniqueId val="{00000000-ACCA-4DF2-ADD9-73AD04AE90B6}"/>
            </c:ext>
          </c:extLst>
        </c:ser>
        <c:ser>
          <c:idx val="1"/>
          <c:order val="1"/>
          <c:tx>
            <c:strRef>
              <c:f>Sheet1!$C$1</c:f>
              <c:strCache>
                <c:ptCount val="1"/>
                <c:pt idx="0">
                  <c:v>alex_delany</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297928</c:v>
                </c:pt>
                <c:pt idx="1">
                  <c:v>297905</c:v>
                </c:pt>
                <c:pt idx="2">
                  <c:v>297835</c:v>
                </c:pt>
                <c:pt idx="3">
                  <c:v>297720</c:v>
                </c:pt>
                <c:pt idx="4">
                  <c:v>297653</c:v>
                </c:pt>
                <c:pt idx="5">
                  <c:v>297608</c:v>
                </c:pt>
                <c:pt idx="6">
                  <c:v>297597</c:v>
                </c:pt>
                <c:pt idx="7">
                  <c:v>297571</c:v>
                </c:pt>
                <c:pt idx="8">
                  <c:v>297485</c:v>
                </c:pt>
                <c:pt idx="9">
                  <c:v>297431</c:v>
                </c:pt>
                <c:pt idx="10">
                  <c:v>297390</c:v>
                </c:pt>
                <c:pt idx="11">
                  <c:v>297350</c:v>
                </c:pt>
                <c:pt idx="12">
                  <c:v>297325</c:v>
                </c:pt>
                <c:pt idx="13">
                  <c:v>297292</c:v>
                </c:pt>
                <c:pt idx="14">
                  <c:v>297254</c:v>
                </c:pt>
                <c:pt idx="15">
                  <c:v>297037</c:v>
                </c:pt>
                <c:pt idx="16">
                  <c:v>296999</c:v>
                </c:pt>
                <c:pt idx="17">
                  <c:v>296966</c:v>
                </c:pt>
                <c:pt idx="18">
                  <c:v>296903</c:v>
                </c:pt>
                <c:pt idx="19">
                  <c:v>296821</c:v>
                </c:pt>
                <c:pt idx="20">
                  <c:v>296728</c:v>
                </c:pt>
                <c:pt idx="21">
                  <c:v>296679</c:v>
                </c:pt>
                <c:pt idx="22">
                  <c:v>296619</c:v>
                </c:pt>
                <c:pt idx="23">
                  <c:v>296641</c:v>
                </c:pt>
                <c:pt idx="24">
                  <c:v>296627</c:v>
                </c:pt>
                <c:pt idx="25">
                  <c:v>296545</c:v>
                </c:pt>
                <c:pt idx="26">
                  <c:v>296466</c:v>
                </c:pt>
                <c:pt idx="27">
                  <c:v>296364</c:v>
                </c:pt>
                <c:pt idx="28">
                  <c:v>296312</c:v>
                </c:pt>
                <c:pt idx="29">
                  <c:v>296318</c:v>
                </c:pt>
                <c:pt idx="30">
                  <c:v>296293</c:v>
                </c:pt>
              </c:numCache>
            </c:numRef>
          </c:val>
          <c:smooth val="0"/>
          <c:extLst>
            <c:ext xmlns:c16="http://schemas.microsoft.com/office/drawing/2014/chart" uri="{C3380CC4-5D6E-409C-BE32-E72D297353CC}">
              <c16:uniqueId val="{00000001-ACCA-4DF2-ADD9-73AD04AE90B6}"/>
            </c:ext>
          </c:extLst>
        </c:ser>
        <c:ser>
          <c:idx val="2"/>
          <c:order val="2"/>
          <c:tx>
            <c:strRef>
              <c:f>Sheet1!$D$1</c:f>
              <c:strCache>
                <c:ptCount val="1"/>
                <c:pt idx="0">
                  <c:v>rick_andrew_martinez</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numCache>
            </c:numRef>
          </c:val>
          <c:smooth val="0"/>
          <c:extLst>
            <c:ext xmlns:c16="http://schemas.microsoft.com/office/drawing/2014/chart" uri="{C3380CC4-5D6E-409C-BE32-E72D297353CC}">
              <c16:uniqueId val="{00000002-ACCA-4DF2-ADD9-73AD04AE90B6}"/>
            </c:ext>
          </c:extLst>
        </c:ser>
        <c:ser>
          <c:idx val="3"/>
          <c:order val="3"/>
          <c:tx>
            <c:strRef>
              <c:f>Sheet1!$E$1</c:f>
              <c:strCache>
                <c:ptCount val="1"/>
                <c:pt idx="0">
                  <c:v>lallimusic</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408173</c:v>
                </c:pt>
                <c:pt idx="1">
                  <c:v>408152</c:v>
                </c:pt>
                <c:pt idx="2">
                  <c:v>408144</c:v>
                </c:pt>
                <c:pt idx="3">
                  <c:v>408040</c:v>
                </c:pt>
                <c:pt idx="4">
                  <c:v>408040</c:v>
                </c:pt>
                <c:pt idx="5">
                  <c:v>408034</c:v>
                </c:pt>
                <c:pt idx="6">
                  <c:v>408013</c:v>
                </c:pt>
                <c:pt idx="7">
                  <c:v>408010</c:v>
                </c:pt>
                <c:pt idx="8">
                  <c:v>408019</c:v>
                </c:pt>
                <c:pt idx="9">
                  <c:v>408002</c:v>
                </c:pt>
                <c:pt idx="10">
                  <c:v>407922</c:v>
                </c:pt>
                <c:pt idx="11">
                  <c:v>407905</c:v>
                </c:pt>
                <c:pt idx="12">
                  <c:v>407906</c:v>
                </c:pt>
                <c:pt idx="13">
                  <c:v>407888</c:v>
                </c:pt>
                <c:pt idx="14">
                  <c:v>407827</c:v>
                </c:pt>
                <c:pt idx="15">
                  <c:v>407728</c:v>
                </c:pt>
                <c:pt idx="16">
                  <c:v>407699</c:v>
                </c:pt>
                <c:pt idx="17">
                  <c:v>407597</c:v>
                </c:pt>
                <c:pt idx="18">
                  <c:v>407583</c:v>
                </c:pt>
                <c:pt idx="19">
                  <c:v>407579</c:v>
                </c:pt>
                <c:pt idx="20">
                  <c:v>407598</c:v>
                </c:pt>
                <c:pt idx="21">
                  <c:v>407556</c:v>
                </c:pt>
                <c:pt idx="22">
                  <c:v>407551</c:v>
                </c:pt>
                <c:pt idx="23">
                  <c:v>407623</c:v>
                </c:pt>
                <c:pt idx="24">
                  <c:v>407596</c:v>
                </c:pt>
                <c:pt idx="25">
                  <c:v>407552</c:v>
                </c:pt>
                <c:pt idx="26">
                  <c:v>407511</c:v>
                </c:pt>
                <c:pt idx="27">
                  <c:v>407421</c:v>
                </c:pt>
                <c:pt idx="28">
                  <c:v>407380</c:v>
                </c:pt>
                <c:pt idx="29">
                  <c:v>407405</c:v>
                </c:pt>
                <c:pt idx="30">
                  <c:v>407421</c:v>
                </c:pt>
              </c:numCache>
            </c:numRef>
          </c:val>
          <c:smooth val="0"/>
          <c:extLst>
            <c:ext xmlns:c16="http://schemas.microsoft.com/office/drawing/2014/chart" uri="{C3380CC4-5D6E-409C-BE32-E72D297353CC}">
              <c16:uniqueId val="{00000003-ACCA-4DF2-ADD9-73AD04AE90B6}"/>
            </c:ext>
          </c:extLst>
        </c:ser>
        <c:ser>
          <c:idx val="4"/>
          <c:order val="4"/>
          <c:tx>
            <c:strRef>
              <c:f>Sheet1!$F$1</c:f>
              <c:strCache>
                <c:ptCount val="1"/>
                <c:pt idx="0">
                  <c:v>brad_leone</c:v>
                </c:pt>
              </c:strCache>
            </c:strRef>
          </c:tx>
          <c:spPr>
            <a:ln w="28575" cap="rnd">
              <a:solidFill>
                <a:schemeClr val="accent5"/>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Sheet1!$F$2:$F$32</c:f>
              <c:numCache>
                <c:formatCode>General</c:formatCode>
                <c:ptCount val="31"/>
                <c:pt idx="0">
                  <c:v>850487</c:v>
                </c:pt>
                <c:pt idx="1">
                  <c:v>850384</c:v>
                </c:pt>
                <c:pt idx="2">
                  <c:v>850248</c:v>
                </c:pt>
                <c:pt idx="3">
                  <c:v>850042</c:v>
                </c:pt>
                <c:pt idx="4">
                  <c:v>849919</c:v>
                </c:pt>
                <c:pt idx="5">
                  <c:v>849827</c:v>
                </c:pt>
                <c:pt idx="6">
                  <c:v>849757</c:v>
                </c:pt>
                <c:pt idx="7">
                  <c:v>849650</c:v>
                </c:pt>
                <c:pt idx="8">
                  <c:v>849591</c:v>
                </c:pt>
                <c:pt idx="9">
                  <c:v>849439</c:v>
                </c:pt>
                <c:pt idx="10">
                  <c:v>849278</c:v>
                </c:pt>
                <c:pt idx="11">
                  <c:v>849053</c:v>
                </c:pt>
                <c:pt idx="12">
                  <c:v>848825</c:v>
                </c:pt>
                <c:pt idx="13">
                  <c:v>848648</c:v>
                </c:pt>
                <c:pt idx="14">
                  <c:v>848625</c:v>
                </c:pt>
                <c:pt idx="15">
                  <c:v>848542</c:v>
                </c:pt>
                <c:pt idx="16">
                  <c:v>848411</c:v>
                </c:pt>
                <c:pt idx="17">
                  <c:v>848260</c:v>
                </c:pt>
                <c:pt idx="18">
                  <c:v>848103</c:v>
                </c:pt>
                <c:pt idx="19">
                  <c:v>847944</c:v>
                </c:pt>
                <c:pt idx="20">
                  <c:v>847789</c:v>
                </c:pt>
                <c:pt idx="21">
                  <c:v>847675</c:v>
                </c:pt>
                <c:pt idx="22">
                  <c:v>847504</c:v>
                </c:pt>
                <c:pt idx="23">
                  <c:v>847520</c:v>
                </c:pt>
                <c:pt idx="24">
                  <c:v>847580</c:v>
                </c:pt>
                <c:pt idx="25">
                  <c:v>847488</c:v>
                </c:pt>
                <c:pt idx="26">
                  <c:v>847241</c:v>
                </c:pt>
                <c:pt idx="27">
                  <c:v>847008</c:v>
                </c:pt>
                <c:pt idx="28">
                  <c:v>846686</c:v>
                </c:pt>
                <c:pt idx="29">
                  <c:v>846966</c:v>
                </c:pt>
                <c:pt idx="30">
                  <c:v>846588</c:v>
                </c:pt>
              </c:numCache>
            </c:numRef>
          </c:val>
          <c:smooth val="0"/>
          <c:extLst>
            <c:ext xmlns:c16="http://schemas.microsoft.com/office/drawing/2014/chart" uri="{C3380CC4-5D6E-409C-BE32-E72D297353CC}">
              <c16:uniqueId val="{00000004-ACCA-4DF2-ADD9-73AD04AE90B6}"/>
            </c:ext>
          </c:extLst>
        </c:ser>
        <c:ser>
          <c:idx val="5"/>
          <c:order val="5"/>
          <c:tx>
            <c:strRef>
              <c:f>Sheet1!$G$1</c:f>
              <c:strCache>
                <c:ptCount val="1"/>
                <c:pt idx="0">
                  <c:v>sohlae</c:v>
                </c:pt>
              </c:strCache>
            </c:strRef>
          </c:tx>
          <c:spPr>
            <a:ln w="28575" cap="rnd">
              <a:solidFill>
                <a:schemeClr val="accent6"/>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Sheet1!$G$2:$G$32</c:f>
              <c:numCache>
                <c:formatCode>General</c:formatCode>
                <c:ptCount val="31"/>
                <c:pt idx="0">
                  <c:v>553603</c:v>
                </c:pt>
                <c:pt idx="1">
                  <c:v>553543</c:v>
                </c:pt>
                <c:pt idx="2">
                  <c:v>553442</c:v>
                </c:pt>
                <c:pt idx="3">
                  <c:v>553367</c:v>
                </c:pt>
                <c:pt idx="4">
                  <c:v>553312</c:v>
                </c:pt>
                <c:pt idx="5">
                  <c:v>553274</c:v>
                </c:pt>
                <c:pt idx="6">
                  <c:v>553138</c:v>
                </c:pt>
                <c:pt idx="7">
                  <c:v>553035</c:v>
                </c:pt>
                <c:pt idx="8">
                  <c:v>553055</c:v>
                </c:pt>
                <c:pt idx="9">
                  <c:v>552949</c:v>
                </c:pt>
                <c:pt idx="10">
                  <c:v>552913</c:v>
                </c:pt>
                <c:pt idx="11">
                  <c:v>552861</c:v>
                </c:pt>
                <c:pt idx="12">
                  <c:v>552839</c:v>
                </c:pt>
                <c:pt idx="13">
                  <c:v>552787</c:v>
                </c:pt>
                <c:pt idx="14">
                  <c:v>552785</c:v>
                </c:pt>
                <c:pt idx="15">
                  <c:v>552746</c:v>
                </c:pt>
                <c:pt idx="16">
                  <c:v>552701</c:v>
                </c:pt>
                <c:pt idx="17">
                  <c:v>552641</c:v>
                </c:pt>
                <c:pt idx="18">
                  <c:v>552560</c:v>
                </c:pt>
                <c:pt idx="19">
                  <c:v>552435</c:v>
                </c:pt>
                <c:pt idx="20">
                  <c:v>552332</c:v>
                </c:pt>
                <c:pt idx="21">
                  <c:v>552216</c:v>
                </c:pt>
                <c:pt idx="22">
                  <c:v>552107</c:v>
                </c:pt>
                <c:pt idx="23">
                  <c:v>552046</c:v>
                </c:pt>
                <c:pt idx="24">
                  <c:v>552019</c:v>
                </c:pt>
                <c:pt idx="25">
                  <c:v>551937</c:v>
                </c:pt>
                <c:pt idx="26">
                  <c:v>551815</c:v>
                </c:pt>
                <c:pt idx="27">
                  <c:v>551524</c:v>
                </c:pt>
                <c:pt idx="28">
                  <c:v>551421</c:v>
                </c:pt>
                <c:pt idx="29">
                  <c:v>551414</c:v>
                </c:pt>
                <c:pt idx="30">
                  <c:v>551390</c:v>
                </c:pt>
              </c:numCache>
            </c:numRef>
          </c:val>
          <c:smooth val="0"/>
          <c:extLst>
            <c:ext xmlns:c16="http://schemas.microsoft.com/office/drawing/2014/chart" uri="{C3380CC4-5D6E-409C-BE32-E72D297353CC}">
              <c16:uniqueId val="{00000005-ACCA-4DF2-ADD9-73AD04AE90B6}"/>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Sheet1!$H$2:$H$32</c:f>
              <c:numCache>
                <c:formatCode>General</c:formatCode>
                <c:ptCount val="31"/>
                <c:pt idx="0">
                  <c:v>62214</c:v>
                </c:pt>
                <c:pt idx="1">
                  <c:v>62202</c:v>
                </c:pt>
                <c:pt idx="2">
                  <c:v>62185</c:v>
                </c:pt>
                <c:pt idx="3">
                  <c:v>62175</c:v>
                </c:pt>
                <c:pt idx="4">
                  <c:v>62171</c:v>
                </c:pt>
                <c:pt idx="5">
                  <c:v>62166</c:v>
                </c:pt>
                <c:pt idx="6">
                  <c:v>62161</c:v>
                </c:pt>
                <c:pt idx="7">
                  <c:v>62149</c:v>
                </c:pt>
                <c:pt idx="8">
                  <c:v>62136</c:v>
                </c:pt>
                <c:pt idx="9">
                  <c:v>62119</c:v>
                </c:pt>
                <c:pt idx="10">
                  <c:v>62093</c:v>
                </c:pt>
                <c:pt idx="11">
                  <c:v>62076</c:v>
                </c:pt>
                <c:pt idx="12">
                  <c:v>62070</c:v>
                </c:pt>
                <c:pt idx="13">
                  <c:v>62062</c:v>
                </c:pt>
                <c:pt idx="14">
                  <c:v>62054</c:v>
                </c:pt>
                <c:pt idx="15">
                  <c:v>62041</c:v>
                </c:pt>
                <c:pt idx="16">
                  <c:v>62043</c:v>
                </c:pt>
                <c:pt idx="17">
                  <c:v>62028</c:v>
                </c:pt>
                <c:pt idx="18">
                  <c:v>62018</c:v>
                </c:pt>
                <c:pt idx="19">
                  <c:v>62002</c:v>
                </c:pt>
                <c:pt idx="20">
                  <c:v>61984</c:v>
                </c:pt>
                <c:pt idx="21">
                  <c:v>61975</c:v>
                </c:pt>
                <c:pt idx="22">
                  <c:v>61972</c:v>
                </c:pt>
                <c:pt idx="23">
                  <c:v>61975</c:v>
                </c:pt>
                <c:pt idx="24">
                  <c:v>61965</c:v>
                </c:pt>
                <c:pt idx="25">
                  <c:v>61946</c:v>
                </c:pt>
                <c:pt idx="26">
                  <c:v>61928</c:v>
                </c:pt>
                <c:pt idx="27">
                  <c:v>61983</c:v>
                </c:pt>
                <c:pt idx="28">
                  <c:v>61999</c:v>
                </c:pt>
                <c:pt idx="29">
                  <c:v>61976</c:v>
                </c:pt>
                <c:pt idx="30">
                  <c:v>61963</c:v>
                </c:pt>
              </c:numCache>
            </c:numRef>
          </c:val>
          <c:smooth val="0"/>
          <c:extLst>
            <c:ext xmlns:c16="http://schemas.microsoft.com/office/drawing/2014/chart" uri="{C3380CC4-5D6E-409C-BE32-E72D297353CC}">
              <c16:uniqueId val="{00000006-ACCA-4DF2-ADD9-73AD04AE90B6}"/>
            </c:ext>
          </c:extLst>
        </c:ser>
        <c:ser>
          <c:idx val="7"/>
          <c:order val="7"/>
          <c:tx>
            <c:strRef>
              <c:f>Sheet1!$I$1</c:f>
              <c:strCache>
                <c:ptCount val="1"/>
                <c:pt idx="0">
                  <c:v>csaffitz</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Sheet1!$I$2:$I$32</c:f>
              <c:numCache>
                <c:formatCode>General</c:formatCode>
                <c:ptCount val="31"/>
                <c:pt idx="0">
                  <c:v>984162</c:v>
                </c:pt>
                <c:pt idx="1">
                  <c:v>984182</c:v>
                </c:pt>
                <c:pt idx="2">
                  <c:v>984119</c:v>
                </c:pt>
                <c:pt idx="3">
                  <c:v>984052</c:v>
                </c:pt>
                <c:pt idx="4">
                  <c:v>984096</c:v>
                </c:pt>
                <c:pt idx="5">
                  <c:v>984135</c:v>
                </c:pt>
                <c:pt idx="6">
                  <c:v>984443</c:v>
                </c:pt>
                <c:pt idx="7">
                  <c:v>984795</c:v>
                </c:pt>
                <c:pt idx="8">
                  <c:v>985122</c:v>
                </c:pt>
                <c:pt idx="9">
                  <c:v>985158</c:v>
                </c:pt>
                <c:pt idx="10">
                  <c:v>985143</c:v>
                </c:pt>
                <c:pt idx="11">
                  <c:v>985163</c:v>
                </c:pt>
                <c:pt idx="12">
                  <c:v>985298</c:v>
                </c:pt>
                <c:pt idx="13">
                  <c:v>985320</c:v>
                </c:pt>
                <c:pt idx="14">
                  <c:v>985370</c:v>
                </c:pt>
                <c:pt idx="15">
                  <c:v>985374</c:v>
                </c:pt>
                <c:pt idx="16">
                  <c:v>985391</c:v>
                </c:pt>
                <c:pt idx="17">
                  <c:v>985447</c:v>
                </c:pt>
                <c:pt idx="18">
                  <c:v>985412</c:v>
                </c:pt>
                <c:pt idx="19">
                  <c:v>985474</c:v>
                </c:pt>
                <c:pt idx="20">
                  <c:v>985436</c:v>
                </c:pt>
                <c:pt idx="21">
                  <c:v>985396</c:v>
                </c:pt>
                <c:pt idx="22">
                  <c:v>985381</c:v>
                </c:pt>
                <c:pt idx="23">
                  <c:v>985523</c:v>
                </c:pt>
                <c:pt idx="24">
                  <c:v>985526</c:v>
                </c:pt>
                <c:pt idx="25">
                  <c:v>985482</c:v>
                </c:pt>
                <c:pt idx="26">
                  <c:v>985304</c:v>
                </c:pt>
                <c:pt idx="27">
                  <c:v>985077</c:v>
                </c:pt>
                <c:pt idx="28">
                  <c:v>984751</c:v>
                </c:pt>
                <c:pt idx="29">
                  <c:v>985196</c:v>
                </c:pt>
                <c:pt idx="30">
                  <c:v>985209</c:v>
                </c:pt>
              </c:numCache>
            </c:numRef>
          </c:val>
          <c:smooth val="0"/>
          <c:extLst>
            <c:ext xmlns:c16="http://schemas.microsoft.com/office/drawing/2014/chart" uri="{C3380CC4-5D6E-409C-BE32-E72D297353CC}">
              <c16:uniqueId val="{00000007-ACCA-4DF2-ADD9-73AD04AE90B6}"/>
            </c:ext>
          </c:extLst>
        </c:ser>
        <c:ser>
          <c:idx val="8"/>
          <c:order val="8"/>
          <c:tx>
            <c:strRef>
              <c:f>Sheet1!$J$1</c:f>
              <c:strCache>
                <c:ptCount val="1"/>
                <c:pt idx="0">
                  <c:v>andybaraghani</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Sheet1!$J$2:$J$32</c:f>
              <c:numCache>
                <c:formatCode>General</c:formatCode>
                <c:ptCount val="31"/>
                <c:pt idx="0">
                  <c:v>329703</c:v>
                </c:pt>
                <c:pt idx="1">
                  <c:v>329711</c:v>
                </c:pt>
                <c:pt idx="2">
                  <c:v>329674</c:v>
                </c:pt>
                <c:pt idx="3">
                  <c:v>329612</c:v>
                </c:pt>
                <c:pt idx="4">
                  <c:v>329605</c:v>
                </c:pt>
                <c:pt idx="5">
                  <c:v>329507</c:v>
                </c:pt>
                <c:pt idx="6">
                  <c:v>329493</c:v>
                </c:pt>
                <c:pt idx="7">
                  <c:v>329462</c:v>
                </c:pt>
                <c:pt idx="8">
                  <c:v>329438</c:v>
                </c:pt>
                <c:pt idx="9">
                  <c:v>329412</c:v>
                </c:pt>
                <c:pt idx="10">
                  <c:v>329348</c:v>
                </c:pt>
                <c:pt idx="11">
                  <c:v>329344</c:v>
                </c:pt>
                <c:pt idx="12">
                  <c:v>329550</c:v>
                </c:pt>
                <c:pt idx="13">
                  <c:v>329533</c:v>
                </c:pt>
                <c:pt idx="14">
                  <c:v>329579</c:v>
                </c:pt>
                <c:pt idx="15">
                  <c:v>329677</c:v>
                </c:pt>
                <c:pt idx="16">
                  <c:v>329498</c:v>
                </c:pt>
                <c:pt idx="17">
                  <c:v>329412</c:v>
                </c:pt>
                <c:pt idx="18">
                  <c:v>329548</c:v>
                </c:pt>
                <c:pt idx="19">
                  <c:v>329833</c:v>
                </c:pt>
                <c:pt idx="20">
                  <c:v>329857</c:v>
                </c:pt>
                <c:pt idx="21">
                  <c:v>329862</c:v>
                </c:pt>
                <c:pt idx="22">
                  <c:v>329852</c:v>
                </c:pt>
                <c:pt idx="23">
                  <c:v>329906</c:v>
                </c:pt>
                <c:pt idx="24">
                  <c:v>330221</c:v>
                </c:pt>
                <c:pt idx="25">
                  <c:v>330422</c:v>
                </c:pt>
                <c:pt idx="26">
                  <c:v>330652</c:v>
                </c:pt>
                <c:pt idx="27">
                  <c:v>330846</c:v>
                </c:pt>
                <c:pt idx="28">
                  <c:v>330922</c:v>
                </c:pt>
                <c:pt idx="29">
                  <c:v>330967</c:v>
                </c:pt>
                <c:pt idx="30">
                  <c:v>331007</c:v>
                </c:pt>
              </c:numCache>
            </c:numRef>
          </c:val>
          <c:smooth val="0"/>
          <c:extLst>
            <c:ext xmlns:c16="http://schemas.microsoft.com/office/drawing/2014/chart" uri="{C3380CC4-5D6E-409C-BE32-E72D297353CC}">
              <c16:uniqueId val="{00000008-ACCA-4DF2-ADD9-73AD04AE90B6}"/>
            </c:ext>
          </c:extLst>
        </c:ser>
        <c:ser>
          <c:idx val="9"/>
          <c:order val="9"/>
          <c:tx>
            <c:strRef>
              <c:f>Sheet1!$K$1</c:f>
              <c:strCache>
                <c:ptCount val="1"/>
                <c:pt idx="0">
                  <c:v>gabymelian</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Sheet1!$K$2:$K$32</c:f>
              <c:numCache>
                <c:formatCode>General</c:formatCode>
                <c:ptCount val="31"/>
                <c:pt idx="0">
                  <c:v>266427</c:v>
                </c:pt>
                <c:pt idx="1">
                  <c:v>266415</c:v>
                </c:pt>
                <c:pt idx="2">
                  <c:v>266369</c:v>
                </c:pt>
                <c:pt idx="3">
                  <c:v>266318</c:v>
                </c:pt>
                <c:pt idx="4">
                  <c:v>266264</c:v>
                </c:pt>
                <c:pt idx="5">
                  <c:v>266246</c:v>
                </c:pt>
                <c:pt idx="6">
                  <c:v>266212</c:v>
                </c:pt>
                <c:pt idx="7">
                  <c:v>266171</c:v>
                </c:pt>
                <c:pt idx="8">
                  <c:v>266150</c:v>
                </c:pt>
                <c:pt idx="9">
                  <c:v>266102</c:v>
                </c:pt>
                <c:pt idx="10">
                  <c:v>266025</c:v>
                </c:pt>
                <c:pt idx="11">
                  <c:v>265996</c:v>
                </c:pt>
                <c:pt idx="12">
                  <c:v>265967</c:v>
                </c:pt>
                <c:pt idx="13">
                  <c:v>265889</c:v>
                </c:pt>
                <c:pt idx="14">
                  <c:v>265850</c:v>
                </c:pt>
                <c:pt idx="15">
                  <c:v>265788</c:v>
                </c:pt>
                <c:pt idx="16">
                  <c:v>265734</c:v>
                </c:pt>
                <c:pt idx="17">
                  <c:v>265705</c:v>
                </c:pt>
                <c:pt idx="18">
                  <c:v>265654</c:v>
                </c:pt>
                <c:pt idx="19">
                  <c:v>265603</c:v>
                </c:pt>
                <c:pt idx="20">
                  <c:v>265559</c:v>
                </c:pt>
                <c:pt idx="21">
                  <c:v>265522</c:v>
                </c:pt>
                <c:pt idx="22">
                  <c:v>265469</c:v>
                </c:pt>
                <c:pt idx="23">
                  <c:v>265479</c:v>
                </c:pt>
                <c:pt idx="24">
                  <c:v>265463</c:v>
                </c:pt>
                <c:pt idx="25">
                  <c:v>265409</c:v>
                </c:pt>
                <c:pt idx="26">
                  <c:v>265335</c:v>
                </c:pt>
                <c:pt idx="27">
                  <c:v>265263</c:v>
                </c:pt>
                <c:pt idx="28">
                  <c:v>265221</c:v>
                </c:pt>
                <c:pt idx="29">
                  <c:v>265240</c:v>
                </c:pt>
                <c:pt idx="30">
                  <c:v>265193</c:v>
                </c:pt>
              </c:numCache>
            </c:numRef>
          </c:val>
          <c:smooth val="0"/>
          <c:extLst>
            <c:ext xmlns:c16="http://schemas.microsoft.com/office/drawing/2014/chart" uri="{C3380CC4-5D6E-409C-BE32-E72D297353CC}">
              <c16:uniqueId val="{00000009-ACCA-4DF2-ADD9-73AD04AE90B6}"/>
            </c:ext>
          </c:extLst>
        </c:ser>
        <c:ser>
          <c:idx val="10"/>
          <c:order val="10"/>
          <c:tx>
            <c:strRef>
              <c:f>Sheet1!$L$1</c:f>
              <c:strCache>
                <c:ptCount val="1"/>
                <c:pt idx="0">
                  <c:v>seechaey</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Sheet1!$L$2:$L$32</c:f>
              <c:numCache>
                <c:formatCode>General</c:formatCode>
                <c:ptCount val="31"/>
                <c:pt idx="0">
                  <c:v>232814</c:v>
                </c:pt>
                <c:pt idx="1">
                  <c:v>232777</c:v>
                </c:pt>
                <c:pt idx="2">
                  <c:v>232740</c:v>
                </c:pt>
                <c:pt idx="3">
                  <c:v>232711</c:v>
                </c:pt>
                <c:pt idx="4">
                  <c:v>232695</c:v>
                </c:pt>
                <c:pt idx="5">
                  <c:v>232676</c:v>
                </c:pt>
                <c:pt idx="6">
                  <c:v>232650</c:v>
                </c:pt>
                <c:pt idx="7">
                  <c:v>232615</c:v>
                </c:pt>
                <c:pt idx="8">
                  <c:v>232596</c:v>
                </c:pt>
                <c:pt idx="9">
                  <c:v>232508</c:v>
                </c:pt>
                <c:pt idx="10">
                  <c:v>232494</c:v>
                </c:pt>
                <c:pt idx="11">
                  <c:v>232457</c:v>
                </c:pt>
                <c:pt idx="12">
                  <c:v>232424</c:v>
                </c:pt>
                <c:pt idx="13">
                  <c:v>232384</c:v>
                </c:pt>
                <c:pt idx="14">
                  <c:v>232348</c:v>
                </c:pt>
                <c:pt idx="15">
                  <c:v>232312</c:v>
                </c:pt>
                <c:pt idx="16">
                  <c:v>232251</c:v>
                </c:pt>
                <c:pt idx="17">
                  <c:v>232214</c:v>
                </c:pt>
                <c:pt idx="18">
                  <c:v>232152</c:v>
                </c:pt>
                <c:pt idx="19">
                  <c:v>232059</c:v>
                </c:pt>
                <c:pt idx="20">
                  <c:v>232031</c:v>
                </c:pt>
                <c:pt idx="21">
                  <c:v>231995</c:v>
                </c:pt>
                <c:pt idx="22">
                  <c:v>231946</c:v>
                </c:pt>
                <c:pt idx="23">
                  <c:v>231942</c:v>
                </c:pt>
                <c:pt idx="24">
                  <c:v>231922</c:v>
                </c:pt>
                <c:pt idx="25">
                  <c:v>231869</c:v>
                </c:pt>
                <c:pt idx="26">
                  <c:v>231821</c:v>
                </c:pt>
                <c:pt idx="27">
                  <c:v>231766</c:v>
                </c:pt>
                <c:pt idx="28">
                  <c:v>231710</c:v>
                </c:pt>
                <c:pt idx="29">
                  <c:v>231691</c:v>
                </c:pt>
                <c:pt idx="30">
                  <c:v>231662</c:v>
                </c:pt>
              </c:numCache>
            </c:numRef>
          </c:val>
          <c:smooth val="0"/>
          <c:extLst>
            <c:ext xmlns:c16="http://schemas.microsoft.com/office/drawing/2014/chart" uri="{C3380CC4-5D6E-409C-BE32-E72D297353CC}">
              <c16:uniqueId val="{0000000A-ACCA-4DF2-ADD9-73AD04AE90B6}"/>
            </c:ext>
          </c:extLst>
        </c:ser>
        <c:ser>
          <c:idx val="11"/>
          <c:order val="11"/>
          <c:tx>
            <c:strRef>
              <c:f>Sheet1!$M$1</c:f>
              <c:strCache>
                <c:ptCount val="1"/>
                <c:pt idx="0">
                  <c:v>bonappetitmag</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Sheet1!$M$2:$M$32</c:f>
              <c:numCache>
                <c:formatCode>General</c:formatCode>
                <c:ptCount val="31"/>
                <c:pt idx="0">
                  <c:v>4517103</c:v>
                </c:pt>
                <c:pt idx="1">
                  <c:v>4517281</c:v>
                </c:pt>
                <c:pt idx="2">
                  <c:v>4517209</c:v>
                </c:pt>
                <c:pt idx="3">
                  <c:v>4516241</c:v>
                </c:pt>
                <c:pt idx="4">
                  <c:v>4516583</c:v>
                </c:pt>
                <c:pt idx="5">
                  <c:v>4517073</c:v>
                </c:pt>
                <c:pt idx="6">
                  <c:v>4516499</c:v>
                </c:pt>
                <c:pt idx="7">
                  <c:v>4516914</c:v>
                </c:pt>
                <c:pt idx="8">
                  <c:v>4517737</c:v>
                </c:pt>
                <c:pt idx="9">
                  <c:v>4517375</c:v>
                </c:pt>
                <c:pt idx="10">
                  <c:v>4517379</c:v>
                </c:pt>
                <c:pt idx="11">
                  <c:v>4518300</c:v>
                </c:pt>
                <c:pt idx="12">
                  <c:v>4518034</c:v>
                </c:pt>
                <c:pt idx="13">
                  <c:v>4518274</c:v>
                </c:pt>
                <c:pt idx="14">
                  <c:v>4518518</c:v>
                </c:pt>
                <c:pt idx="15">
                  <c:v>4518930</c:v>
                </c:pt>
                <c:pt idx="16">
                  <c:v>4519283</c:v>
                </c:pt>
                <c:pt idx="17">
                  <c:v>4519613</c:v>
                </c:pt>
                <c:pt idx="18">
                  <c:v>4519348</c:v>
                </c:pt>
                <c:pt idx="19">
                  <c:v>4519326</c:v>
                </c:pt>
                <c:pt idx="20">
                  <c:v>4519164</c:v>
                </c:pt>
                <c:pt idx="21">
                  <c:v>4519332</c:v>
                </c:pt>
                <c:pt idx="22">
                  <c:v>4518588</c:v>
                </c:pt>
                <c:pt idx="23">
                  <c:v>4520410</c:v>
                </c:pt>
                <c:pt idx="24">
                  <c:v>4521507</c:v>
                </c:pt>
                <c:pt idx="25">
                  <c:v>4521355</c:v>
                </c:pt>
                <c:pt idx="26">
                  <c:v>4520123</c:v>
                </c:pt>
                <c:pt idx="27">
                  <c:v>4519129</c:v>
                </c:pt>
                <c:pt idx="28">
                  <c:v>4519700</c:v>
                </c:pt>
                <c:pt idx="29">
                  <c:v>4521192</c:v>
                </c:pt>
                <c:pt idx="30">
                  <c:v>4522584</c:v>
                </c:pt>
              </c:numCache>
            </c:numRef>
          </c:val>
          <c:smooth val="0"/>
          <c:extLst>
            <c:ext xmlns:c16="http://schemas.microsoft.com/office/drawing/2014/chart" uri="{C3380CC4-5D6E-409C-BE32-E72D297353CC}">
              <c16:uniqueId val="{0000000B-ACCA-4DF2-ADD9-73AD04AE90B6}"/>
            </c:ext>
          </c:extLst>
        </c:ser>
        <c:dLbls>
          <c:showLegendKey val="0"/>
          <c:showVal val="0"/>
          <c:showCatName val="0"/>
          <c:showSerName val="0"/>
          <c:showPercent val="0"/>
          <c:showBubbleSize val="0"/>
        </c:dLbls>
        <c:smooth val="0"/>
        <c:axId val="538325752"/>
        <c:axId val="538323128"/>
      </c:lineChart>
      <c:dateAx>
        <c:axId val="53832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23128"/>
        <c:crosses val="autoZero"/>
        <c:auto val="1"/>
        <c:lblOffset val="100"/>
        <c:baseTimeUnit val="days"/>
      </c:dateAx>
      <c:valAx>
        <c:axId val="53832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2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mollybaz</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8.0011288865483605E-3</c:v>
                </c:pt>
                <c:pt idx="1">
                  <c:v>6.8367813015485996E-3</c:v>
                </c:pt>
                <c:pt idx="2">
                  <c:v>2.6181627769979901E-3</c:v>
                </c:pt>
                <c:pt idx="3">
                  <c:v>3.0544432695342599E-3</c:v>
                </c:pt>
                <c:pt idx="4">
                  <c:v>1.6144421302491201E-2</c:v>
                </c:pt>
                <c:pt idx="5">
                  <c:v>1.2651693072834499E-2</c:v>
                </c:pt>
                <c:pt idx="6">
                  <c:v>1.01782354429423E-2</c:v>
                </c:pt>
                <c:pt idx="7">
                  <c:v>1.78827935540526E-2</c:v>
                </c:pt>
                <c:pt idx="8">
                  <c:v>1.99146721710627E-2</c:v>
                </c:pt>
                <c:pt idx="9">
                  <c:v>6.9760141380553198E-3</c:v>
                </c:pt>
                <c:pt idx="10">
                  <c:v>-1.74388188106726E-3</c:v>
                </c:pt>
                <c:pt idx="11">
                  <c:v>8.4289094153824698E-3</c:v>
                </c:pt>
                <c:pt idx="12">
                  <c:v>1.0026650546525099E-2</c:v>
                </c:pt>
                <c:pt idx="13">
                  <c:v>-1.5982912813210599E-3</c:v>
                </c:pt>
                <c:pt idx="14">
                  <c:v>1.88891988654857E-3</c:v>
                </c:pt>
                <c:pt idx="15">
                  <c:v>7.2649392578428701E-3</c:v>
                </c:pt>
                <c:pt idx="16">
                  <c:v>2.1938522738334399E-2</c:v>
                </c:pt>
                <c:pt idx="17">
                  <c:v>2.39672998875716E-2</c:v>
                </c:pt>
                <c:pt idx="18">
                  <c:v>1.93144671167567E-2</c:v>
                </c:pt>
                <c:pt idx="19">
                  <c:v>1.10347070575663E-2</c:v>
                </c:pt>
                <c:pt idx="20">
                  <c:v>5.66192226616261E-3</c:v>
                </c:pt>
                <c:pt idx="21">
                  <c:v>2.61304694338834E-3</c:v>
                </c:pt>
                <c:pt idx="22">
                  <c:v>2.90330962781022E-4</c:v>
                </c:pt>
                <c:pt idx="23">
                  <c:v>-2.3226409589023199E-3</c:v>
                </c:pt>
                <c:pt idx="24">
                  <c:v>2.1484927887581599E-2</c:v>
                </c:pt>
                <c:pt idx="25">
                  <c:v>-7.8374114481359301E-3</c:v>
                </c:pt>
                <c:pt idx="26">
                  <c:v>-1.37891193687777E-2</c:v>
                </c:pt>
                <c:pt idx="27">
                  <c:v>-2.06139472224884E-2</c:v>
                </c:pt>
                <c:pt idx="28">
                  <c:v>-3.1653289038088499E-2</c:v>
                </c:pt>
                <c:pt idx="29">
                  <c:v>3.2244289710585697E-2</c:v>
                </c:pt>
                <c:pt idx="30">
                  <c:v>-1.37937843755626E-2</c:v>
                </c:pt>
              </c:numCache>
            </c:numRef>
          </c:val>
          <c:smooth val="0"/>
          <c:extLst>
            <c:ext xmlns:c16="http://schemas.microsoft.com/office/drawing/2014/chart" uri="{C3380CC4-5D6E-409C-BE32-E72D297353CC}">
              <c16:uniqueId val="{00000000-1F68-4115-A4AB-1B4D9BE6B3C9}"/>
            </c:ext>
          </c:extLst>
        </c:ser>
        <c:ser>
          <c:idx val="1"/>
          <c:order val="1"/>
          <c:tx>
            <c:strRef>
              <c:f>Sheet1!$C$1</c:f>
              <c:strCache>
                <c:ptCount val="1"/>
                <c:pt idx="0">
                  <c:v>alex_delany</c:v>
                </c:pt>
              </c:strCache>
            </c:strRef>
          </c:tx>
          <c:spPr>
            <a:ln w="28575" cap="rnd">
              <a:solidFill>
                <a:schemeClr val="accent2"/>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Sheet1!$C$2:$C$32</c:f>
              <c:numCache>
                <c:formatCode>General</c:formatCode>
                <c:ptCount val="31"/>
                <c:pt idx="0">
                  <c:v>-3.0207728479510801E-3</c:v>
                </c:pt>
                <c:pt idx="1">
                  <c:v>-7.7199860368948204E-3</c:v>
                </c:pt>
                <c:pt idx="2">
                  <c:v>-2.3497423675332699E-2</c:v>
                </c:pt>
                <c:pt idx="3">
                  <c:v>-3.8611983145029997E-2</c:v>
                </c:pt>
                <c:pt idx="4">
                  <c:v>-2.2504366518876801E-2</c:v>
                </c:pt>
                <c:pt idx="5">
                  <c:v>-1.5118275307153E-2</c:v>
                </c:pt>
                <c:pt idx="6">
                  <c:v>-3.69613720061289E-3</c:v>
                </c:pt>
                <c:pt idx="7">
                  <c:v>-8.7366472108253799E-3</c:v>
                </c:pt>
                <c:pt idx="8">
                  <c:v>-2.8900665723474401E-2</c:v>
                </c:pt>
                <c:pt idx="9">
                  <c:v>-1.81521757399533E-2</c:v>
                </c:pt>
                <c:pt idx="10">
                  <c:v>-1.37847097309964E-2</c:v>
                </c:pt>
                <c:pt idx="11">
                  <c:v>-1.3450351390430101E-2</c:v>
                </c:pt>
                <c:pt idx="12">
                  <c:v>-8.4076004708256297E-3</c:v>
                </c:pt>
                <c:pt idx="13">
                  <c:v>-1.1098965778188899E-2</c:v>
                </c:pt>
                <c:pt idx="14">
                  <c:v>-1.27820459346367E-2</c:v>
                </c:pt>
                <c:pt idx="15">
                  <c:v>-7.3001540769846704E-2</c:v>
                </c:pt>
                <c:pt idx="16">
                  <c:v>-1.27930190514986E-2</c:v>
                </c:pt>
                <c:pt idx="17">
                  <c:v>-1.11111485223856E-2</c:v>
                </c:pt>
                <c:pt idx="18">
                  <c:v>-2.1214549813783401E-2</c:v>
                </c:pt>
                <c:pt idx="19">
                  <c:v>-2.7618447775872901E-2</c:v>
                </c:pt>
                <c:pt idx="20">
                  <c:v>-3.13320149180819E-2</c:v>
                </c:pt>
                <c:pt idx="21">
                  <c:v>-1.6513439918039399E-2</c:v>
                </c:pt>
                <c:pt idx="22">
                  <c:v>-2.0223878333147899E-2</c:v>
                </c:pt>
                <c:pt idx="23">
                  <c:v>7.4169220447779802E-3</c:v>
                </c:pt>
                <c:pt idx="24">
                  <c:v>-4.7195094407044202E-3</c:v>
                </c:pt>
                <c:pt idx="25">
                  <c:v>-2.7644145677905199E-2</c:v>
                </c:pt>
                <c:pt idx="26">
                  <c:v>-2.6640138933382799E-2</c:v>
                </c:pt>
                <c:pt idx="27">
                  <c:v>-3.4405294367650899E-2</c:v>
                </c:pt>
                <c:pt idx="28">
                  <c:v>-1.7545990741115701E-2</c:v>
                </c:pt>
                <c:pt idx="29">
                  <c:v>2.02489268068792E-3</c:v>
                </c:pt>
                <c:pt idx="30">
                  <c:v>-8.4368819983936198E-3</c:v>
                </c:pt>
              </c:numCache>
            </c:numRef>
          </c:val>
          <c:smooth val="0"/>
          <c:extLst>
            <c:ext xmlns:c16="http://schemas.microsoft.com/office/drawing/2014/chart" uri="{C3380CC4-5D6E-409C-BE32-E72D297353CC}">
              <c16:uniqueId val="{00000001-1F68-4115-A4AB-1B4D9BE6B3C9}"/>
            </c:ext>
          </c:extLst>
        </c:ser>
        <c:ser>
          <c:idx val="2"/>
          <c:order val="2"/>
          <c:tx>
            <c:strRef>
              <c:f>Sheet1!$D$1</c:f>
              <c:strCache>
                <c:ptCount val="1"/>
                <c:pt idx="0">
                  <c:v>rick_andrew_martinez</c:v>
                </c:pt>
              </c:strCache>
            </c:strRef>
          </c:tx>
          <c:spPr>
            <a:ln w="28575" cap="rnd">
              <a:solidFill>
                <a:schemeClr val="accent3"/>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Sheet1!$D$2:$D$32</c:f>
              <c:numCache>
                <c:formatCode>General</c:formatCode>
                <c:ptCount val="31"/>
              </c:numCache>
            </c:numRef>
          </c:val>
          <c:smooth val="0"/>
          <c:extLst>
            <c:ext xmlns:c16="http://schemas.microsoft.com/office/drawing/2014/chart" uri="{C3380CC4-5D6E-409C-BE32-E72D297353CC}">
              <c16:uniqueId val="{00000002-1F68-4115-A4AB-1B4D9BE6B3C9}"/>
            </c:ext>
          </c:extLst>
        </c:ser>
        <c:ser>
          <c:idx val="3"/>
          <c:order val="3"/>
          <c:tx>
            <c:strRef>
              <c:f>Sheet1!$E$1</c:f>
              <c:strCache>
                <c:ptCount val="1"/>
                <c:pt idx="0">
                  <c:v>lallimusic</c:v>
                </c:pt>
              </c:strCache>
            </c:strRef>
          </c:tx>
          <c:spPr>
            <a:ln w="28575" cap="rnd">
              <a:solidFill>
                <a:schemeClr val="accent4"/>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Sheet1!$E$2:$E$32</c:f>
              <c:numCache>
                <c:formatCode>General</c:formatCode>
                <c:ptCount val="31"/>
                <c:pt idx="0">
                  <c:v>3.18502548020384E-3</c:v>
                </c:pt>
                <c:pt idx="1">
                  <c:v>-5.1448772946765201E-3</c:v>
                </c:pt>
                <c:pt idx="2">
                  <c:v>-1.9600540974930901E-3</c:v>
                </c:pt>
                <c:pt idx="3">
                  <c:v>-2.5481202712767999E-2</c:v>
                </c:pt>
                <c:pt idx="4">
                  <c:v>0</c:v>
                </c:pt>
                <c:pt idx="5">
                  <c:v>-1.4704440741103799E-3</c:v>
                </c:pt>
                <c:pt idx="6">
                  <c:v>-5.1466299377012697E-3</c:v>
                </c:pt>
                <c:pt idx="7">
                  <c:v>-7.3527068990448803E-4</c:v>
                </c:pt>
                <c:pt idx="8">
                  <c:v>2.2058282885223401E-3</c:v>
                </c:pt>
                <c:pt idx="9">
                  <c:v>-4.1664726397545203E-3</c:v>
                </c:pt>
                <c:pt idx="10">
                  <c:v>-1.9607747020847902E-2</c:v>
                </c:pt>
                <c:pt idx="11">
                  <c:v>-4.1674633876084104E-3</c:v>
                </c:pt>
                <c:pt idx="12">
                  <c:v>2.4515512190338397E-4</c:v>
                </c:pt>
                <c:pt idx="13">
                  <c:v>-4.4127813761013603E-3</c:v>
                </c:pt>
                <c:pt idx="14">
                  <c:v>-1.4955085709802699E-2</c:v>
                </c:pt>
                <c:pt idx="15">
                  <c:v>-2.4274998957891501E-2</c:v>
                </c:pt>
                <c:pt idx="16">
                  <c:v>-7.1125848604952297E-3</c:v>
                </c:pt>
                <c:pt idx="17">
                  <c:v>-2.50184572441924E-2</c:v>
                </c:pt>
                <c:pt idx="18">
                  <c:v>-3.4347652215300901E-3</c:v>
                </c:pt>
                <c:pt idx="19">
                  <c:v>-9.8139520048677207E-4</c:v>
                </c:pt>
                <c:pt idx="20">
                  <c:v>4.6616729517467799E-3</c:v>
                </c:pt>
                <c:pt idx="21">
                  <c:v>-1.03042703840549E-2</c:v>
                </c:pt>
                <c:pt idx="22">
                  <c:v>-1.2268252706376501E-3</c:v>
                </c:pt>
                <c:pt idx="23">
                  <c:v>1.76665006342764E-2</c:v>
                </c:pt>
                <c:pt idx="24">
                  <c:v>-6.6237675499174501E-3</c:v>
                </c:pt>
                <c:pt idx="25">
                  <c:v>-1.0795002895023499E-2</c:v>
                </c:pt>
                <c:pt idx="26">
                  <c:v>-1.0060065954773901E-2</c:v>
                </c:pt>
                <c:pt idx="27">
                  <c:v>-2.2085293403122899E-2</c:v>
                </c:pt>
                <c:pt idx="28">
                  <c:v>-1.0063300615334E-2</c:v>
                </c:pt>
                <c:pt idx="29">
                  <c:v>6.1367764740537104E-3</c:v>
                </c:pt>
                <c:pt idx="30">
                  <c:v>3.9272959340214304E-3</c:v>
                </c:pt>
              </c:numCache>
            </c:numRef>
          </c:val>
          <c:smooth val="0"/>
          <c:extLst>
            <c:ext xmlns:c16="http://schemas.microsoft.com/office/drawing/2014/chart" uri="{C3380CC4-5D6E-409C-BE32-E72D297353CC}">
              <c16:uniqueId val="{00000003-1F68-4115-A4AB-1B4D9BE6B3C9}"/>
            </c:ext>
          </c:extLst>
        </c:ser>
        <c:ser>
          <c:idx val="4"/>
          <c:order val="4"/>
          <c:tx>
            <c:strRef>
              <c:f>Sheet1!$F$1</c:f>
              <c:strCache>
                <c:ptCount val="1"/>
                <c:pt idx="0">
                  <c:v>brad_leone</c:v>
                </c:pt>
              </c:strCache>
            </c:strRef>
          </c:tx>
          <c:spPr>
            <a:ln w="28575" cap="rnd">
              <a:solidFill>
                <a:schemeClr val="accent5"/>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Sheet1!$F$2:$F$32</c:f>
              <c:numCache>
                <c:formatCode>General</c:formatCode>
                <c:ptCount val="31"/>
                <c:pt idx="0">
                  <c:v>-2.02196179667763E-2</c:v>
                </c:pt>
                <c:pt idx="1">
                  <c:v>-1.2110708335342E-2</c:v>
                </c:pt>
                <c:pt idx="2">
                  <c:v>-1.5992775028692899E-2</c:v>
                </c:pt>
                <c:pt idx="3">
                  <c:v>-2.4228225176654301E-2</c:v>
                </c:pt>
                <c:pt idx="4">
                  <c:v>-1.4469873253321599E-2</c:v>
                </c:pt>
                <c:pt idx="5">
                  <c:v>-1.08245609287473E-2</c:v>
                </c:pt>
                <c:pt idx="6">
                  <c:v>-8.2369705834246295E-3</c:v>
                </c:pt>
                <c:pt idx="7">
                  <c:v>-1.2591835077557499E-2</c:v>
                </c:pt>
                <c:pt idx="8">
                  <c:v>-6.9440357794385904E-3</c:v>
                </c:pt>
                <c:pt idx="9">
                  <c:v>-1.7890961650959099E-2</c:v>
                </c:pt>
                <c:pt idx="10">
                  <c:v>-1.89536859032844E-2</c:v>
                </c:pt>
                <c:pt idx="11">
                  <c:v>-2.6493091779134701E-2</c:v>
                </c:pt>
                <c:pt idx="12">
                  <c:v>-2.6853447311298601E-2</c:v>
                </c:pt>
                <c:pt idx="13">
                  <c:v>-2.08523547256502E-2</c:v>
                </c:pt>
                <c:pt idx="14">
                  <c:v>-2.7101931542877601E-3</c:v>
                </c:pt>
                <c:pt idx="15">
                  <c:v>-9.7805273236117197E-3</c:v>
                </c:pt>
                <c:pt idx="16">
                  <c:v>-1.54382458381553E-2</c:v>
                </c:pt>
                <c:pt idx="17">
                  <c:v>-1.7797977631124499E-2</c:v>
                </c:pt>
                <c:pt idx="18">
                  <c:v>-1.8508476174757701E-2</c:v>
                </c:pt>
                <c:pt idx="19">
                  <c:v>-1.8747722859133901E-2</c:v>
                </c:pt>
                <c:pt idx="20">
                  <c:v>-1.8279509024180799E-2</c:v>
                </c:pt>
                <c:pt idx="21">
                  <c:v>-1.34467420549217E-2</c:v>
                </c:pt>
                <c:pt idx="22">
                  <c:v>-2.01728256702156E-2</c:v>
                </c:pt>
                <c:pt idx="23">
                  <c:v>1.8878966942928899E-3</c:v>
                </c:pt>
                <c:pt idx="24">
                  <c:v>7.07947895034925E-3</c:v>
                </c:pt>
                <c:pt idx="25">
                  <c:v>-1.08544326199297E-2</c:v>
                </c:pt>
                <c:pt idx="26">
                  <c:v>-2.9144955444796901E-2</c:v>
                </c:pt>
                <c:pt idx="27">
                  <c:v>-2.7501029813240901E-2</c:v>
                </c:pt>
                <c:pt idx="28">
                  <c:v>-3.80161698590804E-2</c:v>
                </c:pt>
                <c:pt idx="29">
                  <c:v>3.3070110997465402E-2</c:v>
                </c:pt>
                <c:pt idx="30">
                  <c:v>-4.4629890692188402E-2</c:v>
                </c:pt>
              </c:numCache>
            </c:numRef>
          </c:val>
          <c:smooth val="0"/>
          <c:extLst>
            <c:ext xmlns:c16="http://schemas.microsoft.com/office/drawing/2014/chart" uri="{C3380CC4-5D6E-409C-BE32-E72D297353CC}">
              <c16:uniqueId val="{00000004-1F68-4115-A4AB-1B4D9BE6B3C9}"/>
            </c:ext>
          </c:extLst>
        </c:ser>
        <c:ser>
          <c:idx val="5"/>
          <c:order val="5"/>
          <c:tx>
            <c:strRef>
              <c:f>Sheet1!$G$1</c:f>
              <c:strCache>
                <c:ptCount val="1"/>
                <c:pt idx="0">
                  <c:v>sohlae</c:v>
                </c:pt>
              </c:strCache>
            </c:strRef>
          </c:tx>
          <c:spPr>
            <a:ln w="28575" cap="rnd">
              <a:solidFill>
                <a:schemeClr val="accent6"/>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Sheet1!$G$2:$G$32</c:f>
              <c:numCache>
                <c:formatCode>General</c:formatCode>
                <c:ptCount val="31"/>
                <c:pt idx="0">
                  <c:v>-1.55321850352815E-2</c:v>
                </c:pt>
                <c:pt idx="1">
                  <c:v>-1.08380915565848E-2</c:v>
                </c:pt>
                <c:pt idx="2">
                  <c:v>-1.8246098315758699E-2</c:v>
                </c:pt>
                <c:pt idx="3">
                  <c:v>-1.35515555378883E-2</c:v>
                </c:pt>
                <c:pt idx="4">
                  <c:v>-9.9391543044670197E-3</c:v>
                </c:pt>
                <c:pt idx="5">
                  <c:v>-6.8677346596495298E-3</c:v>
                </c:pt>
                <c:pt idx="6">
                  <c:v>-2.4580949041523699E-2</c:v>
                </c:pt>
                <c:pt idx="7">
                  <c:v>-1.8621031279716801E-2</c:v>
                </c:pt>
                <c:pt idx="8">
                  <c:v>3.6164076414693502E-3</c:v>
                </c:pt>
                <c:pt idx="9">
                  <c:v>-1.91662673694298E-2</c:v>
                </c:pt>
                <c:pt idx="10">
                  <c:v>-6.5105461805699998E-3</c:v>
                </c:pt>
                <c:pt idx="11">
                  <c:v>-9.4047345604100496E-3</c:v>
                </c:pt>
                <c:pt idx="12">
                  <c:v>-3.9793004028137301E-3</c:v>
                </c:pt>
                <c:pt idx="13">
                  <c:v>-9.4059934266576706E-3</c:v>
                </c:pt>
                <c:pt idx="14">
                  <c:v>-3.6180300911562699E-4</c:v>
                </c:pt>
                <c:pt idx="15">
                  <c:v>-7.0551842036234696E-3</c:v>
                </c:pt>
                <c:pt idx="16">
                  <c:v>-8.1411715326750404E-3</c:v>
                </c:pt>
                <c:pt idx="17">
                  <c:v>-1.0855779164502999E-2</c:v>
                </c:pt>
                <c:pt idx="18">
                  <c:v>-1.4656892992014701E-2</c:v>
                </c:pt>
                <c:pt idx="19">
                  <c:v>-2.2621977703778801E-2</c:v>
                </c:pt>
                <c:pt idx="20">
                  <c:v>-1.86447274339968E-2</c:v>
                </c:pt>
                <c:pt idx="21">
                  <c:v>-2.1001861199423499E-2</c:v>
                </c:pt>
                <c:pt idx="22">
                  <c:v>-1.9738652990858599E-2</c:v>
                </c:pt>
                <c:pt idx="23">
                  <c:v>-1.10485829739525E-2</c:v>
                </c:pt>
                <c:pt idx="24">
                  <c:v>-4.890896773095E-3</c:v>
                </c:pt>
                <c:pt idx="25">
                  <c:v>-1.4854561165467101E-2</c:v>
                </c:pt>
                <c:pt idx="26">
                  <c:v>-2.2103972011298399E-2</c:v>
                </c:pt>
                <c:pt idx="27">
                  <c:v>-5.2735065193950902E-2</c:v>
                </c:pt>
                <c:pt idx="28">
                  <c:v>-1.86755245465293E-2</c:v>
                </c:pt>
                <c:pt idx="29">
                  <c:v>-1.26944748205092E-3</c:v>
                </c:pt>
                <c:pt idx="30">
                  <c:v>-4.3524466190557401E-3</c:v>
                </c:pt>
              </c:numCache>
            </c:numRef>
          </c:val>
          <c:smooth val="0"/>
          <c:extLst>
            <c:ext xmlns:c16="http://schemas.microsoft.com/office/drawing/2014/chart" uri="{C3380CC4-5D6E-409C-BE32-E72D297353CC}">
              <c16:uniqueId val="{00000005-1F68-4115-A4AB-1B4D9BE6B3C9}"/>
            </c:ext>
          </c:extLst>
        </c:ser>
        <c:ser>
          <c:idx val="6"/>
          <c:order val="6"/>
          <c:tx>
            <c:strRef>
              <c:f>Sheet1!$H$1</c:f>
              <c:strCache>
                <c:ptCount val="1"/>
                <c:pt idx="0">
                  <c:v>b_goutish</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Sheet1!$H$2:$H$32</c:f>
              <c:numCache>
                <c:formatCode>General</c:formatCode>
                <c:ptCount val="31"/>
                <c:pt idx="0">
                  <c:v>-1.7677782241864198E-2</c:v>
                </c:pt>
                <c:pt idx="1">
                  <c:v>-1.9288263091908599E-2</c:v>
                </c:pt>
                <c:pt idx="2">
                  <c:v>-2.7330310922478399E-2</c:v>
                </c:pt>
                <c:pt idx="3">
                  <c:v>-1.6081048484361201E-2</c:v>
                </c:pt>
                <c:pt idx="4">
                  <c:v>-6.43345396059509E-3</c:v>
                </c:pt>
                <c:pt idx="5">
                  <c:v>-8.0423348506538407E-3</c:v>
                </c:pt>
                <c:pt idx="6">
                  <c:v>-8.0429816941736607E-3</c:v>
                </c:pt>
                <c:pt idx="7">
                  <c:v>-1.93047087402069E-2</c:v>
                </c:pt>
                <c:pt idx="8">
                  <c:v>-2.09174725257044E-2</c:v>
                </c:pt>
                <c:pt idx="9">
                  <c:v>-2.7359340800824E-2</c:v>
                </c:pt>
                <c:pt idx="10">
                  <c:v>-4.1855148988232303E-2</c:v>
                </c:pt>
                <c:pt idx="11">
                  <c:v>-2.73782874075983E-2</c:v>
                </c:pt>
                <c:pt idx="12">
                  <c:v>-9.6655712352600003E-3</c:v>
                </c:pt>
                <c:pt idx="13">
                  <c:v>-1.2888674077654301E-2</c:v>
                </c:pt>
                <c:pt idx="14">
                  <c:v>-1.2890335470980599E-2</c:v>
                </c:pt>
                <c:pt idx="15">
                  <c:v>-2.09494956006059E-2</c:v>
                </c:pt>
                <c:pt idx="16">
                  <c:v>3.2236746667526298E-3</c:v>
                </c:pt>
                <c:pt idx="17">
                  <c:v>-2.4176780619892702E-2</c:v>
                </c:pt>
                <c:pt idx="18">
                  <c:v>-1.61217514670794E-2</c:v>
                </c:pt>
                <c:pt idx="19">
                  <c:v>-2.5798961591795899E-2</c:v>
                </c:pt>
                <c:pt idx="20">
                  <c:v>-2.9031321570271901E-2</c:v>
                </c:pt>
                <c:pt idx="21">
                  <c:v>-1.4519876097057301E-2</c:v>
                </c:pt>
                <c:pt idx="22">
                  <c:v>-4.8406615570794698E-3</c:v>
                </c:pt>
                <c:pt idx="23">
                  <c:v>4.8408958884657597E-3</c:v>
                </c:pt>
                <c:pt idx="24">
                  <c:v>-1.6135538523598201E-2</c:v>
                </c:pt>
                <c:pt idx="25">
                  <c:v>-3.0662470749616699E-2</c:v>
                </c:pt>
                <c:pt idx="26">
                  <c:v>-2.90575662673942E-2</c:v>
                </c:pt>
                <c:pt idx="27">
                  <c:v>8.8812814881798194E-2</c:v>
                </c:pt>
                <c:pt idx="28">
                  <c:v>2.5813529516157702E-2</c:v>
                </c:pt>
                <c:pt idx="29">
                  <c:v>-3.7097372538266699E-2</c:v>
                </c:pt>
                <c:pt idx="30">
                  <c:v>-2.0975861623854401E-2</c:v>
                </c:pt>
              </c:numCache>
            </c:numRef>
          </c:val>
          <c:smooth val="0"/>
          <c:extLst>
            <c:ext xmlns:c16="http://schemas.microsoft.com/office/drawing/2014/chart" uri="{C3380CC4-5D6E-409C-BE32-E72D297353CC}">
              <c16:uniqueId val="{00000006-1F68-4115-A4AB-1B4D9BE6B3C9}"/>
            </c:ext>
          </c:extLst>
        </c:ser>
        <c:ser>
          <c:idx val="7"/>
          <c:order val="7"/>
          <c:tx>
            <c:strRef>
              <c:f>Sheet1!$I$1</c:f>
              <c:strCache>
                <c:ptCount val="1"/>
                <c:pt idx="0">
                  <c:v>csaffitz</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Sheet1!$I$2:$I$32</c:f>
              <c:numCache>
                <c:formatCode>General</c:formatCode>
                <c:ptCount val="31"/>
                <c:pt idx="0">
                  <c:v>5.3855822881408496E-3</c:v>
                </c:pt>
                <c:pt idx="1">
                  <c:v>2.0321857580357702E-3</c:v>
                </c:pt>
                <c:pt idx="2">
                  <c:v>-6.4012550524191704E-3</c:v>
                </c:pt>
                <c:pt idx="3">
                  <c:v>-6.8081197497457096E-3</c:v>
                </c:pt>
                <c:pt idx="4">
                  <c:v>4.4713084267904504E-3</c:v>
                </c:pt>
                <c:pt idx="5">
                  <c:v>3.9630279972685603E-3</c:v>
                </c:pt>
                <c:pt idx="6">
                  <c:v>3.1296519278350997E-2</c:v>
                </c:pt>
                <c:pt idx="7">
                  <c:v>3.5756260138982199E-2</c:v>
                </c:pt>
                <c:pt idx="8">
                  <c:v>3.3204880203494103E-2</c:v>
                </c:pt>
                <c:pt idx="9">
                  <c:v>3.6543697125838198E-3</c:v>
                </c:pt>
                <c:pt idx="10">
                  <c:v>-1.52259840553495E-3</c:v>
                </c:pt>
                <c:pt idx="11">
                  <c:v>2.0301621185959801E-3</c:v>
                </c:pt>
                <c:pt idx="12">
                  <c:v>1.37033161009904E-2</c:v>
                </c:pt>
                <c:pt idx="13">
                  <c:v>2.2328270228905399E-3</c:v>
                </c:pt>
                <c:pt idx="14">
                  <c:v>5.0744935655421602E-3</c:v>
                </c:pt>
                <c:pt idx="15">
                  <c:v>4.0593888590072799E-4</c:v>
                </c:pt>
                <c:pt idx="16">
                  <c:v>1.7252332616854099E-3</c:v>
                </c:pt>
                <c:pt idx="17">
                  <c:v>5.6830232872027396E-3</c:v>
                </c:pt>
                <c:pt idx="18">
                  <c:v>-3.5516877112619998E-3</c:v>
                </c:pt>
                <c:pt idx="19">
                  <c:v>6.2917845530600404E-3</c:v>
                </c:pt>
                <c:pt idx="20">
                  <c:v>-3.8560124366548501E-3</c:v>
                </c:pt>
                <c:pt idx="21">
                  <c:v>-4.0591169796922403E-3</c:v>
                </c:pt>
                <c:pt idx="22">
                  <c:v>-1.52223065650764E-3</c:v>
                </c:pt>
                <c:pt idx="23">
                  <c:v>1.44106695785691E-2</c:v>
                </c:pt>
                <c:pt idx="24">
                  <c:v>3.04406898672076E-4</c:v>
                </c:pt>
                <c:pt idx="25">
                  <c:v>-4.4646209232430201E-3</c:v>
                </c:pt>
                <c:pt idx="26">
                  <c:v>-1.8062227417649401E-2</c:v>
                </c:pt>
                <c:pt idx="27">
                  <c:v>-2.30385748966816E-2</c:v>
                </c:pt>
                <c:pt idx="28">
                  <c:v>-3.3093859667822897E-2</c:v>
                </c:pt>
                <c:pt idx="29">
                  <c:v>4.5189088409151097E-2</c:v>
                </c:pt>
                <c:pt idx="30">
                  <c:v>1.31953438706613E-3</c:v>
                </c:pt>
              </c:numCache>
            </c:numRef>
          </c:val>
          <c:smooth val="0"/>
          <c:extLst>
            <c:ext xmlns:c16="http://schemas.microsoft.com/office/drawing/2014/chart" uri="{C3380CC4-5D6E-409C-BE32-E72D297353CC}">
              <c16:uniqueId val="{00000007-1F68-4115-A4AB-1B4D9BE6B3C9}"/>
            </c:ext>
          </c:extLst>
        </c:ser>
        <c:ser>
          <c:idx val="8"/>
          <c:order val="8"/>
          <c:tx>
            <c:strRef>
              <c:f>Sheet1!$J$1</c:f>
              <c:strCache>
                <c:ptCount val="1"/>
                <c:pt idx="0">
                  <c:v>andybaraghani</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Sheet1!$J$2:$J$32</c:f>
              <c:numCache>
                <c:formatCode>General</c:formatCode>
                <c:ptCount val="31"/>
                <c:pt idx="0">
                  <c:v>5.1284541200604501E-2</c:v>
                </c:pt>
                <c:pt idx="1">
                  <c:v>2.42642620782947E-3</c:v>
                </c:pt>
                <c:pt idx="2">
                  <c:v>-1.12219489189017E-2</c:v>
                </c:pt>
                <c:pt idx="3">
                  <c:v>-1.88064572881089E-2</c:v>
                </c:pt>
                <c:pt idx="4">
                  <c:v>-2.1237090882613502E-3</c:v>
                </c:pt>
                <c:pt idx="5">
                  <c:v>-2.97325586687095E-2</c:v>
                </c:pt>
                <c:pt idx="6">
                  <c:v>-4.2487716497676799E-3</c:v>
                </c:pt>
                <c:pt idx="7">
                  <c:v>-9.4083941085243098E-3</c:v>
                </c:pt>
                <c:pt idx="8">
                  <c:v>-7.2846033836982699E-3</c:v>
                </c:pt>
                <c:pt idx="9">
                  <c:v>-7.8922285832235504E-3</c:v>
                </c:pt>
                <c:pt idx="10">
                  <c:v>-1.94285575510303E-2</c:v>
                </c:pt>
                <c:pt idx="11">
                  <c:v>-1.2145208108140901E-3</c:v>
                </c:pt>
                <c:pt idx="12">
                  <c:v>6.2548581422464E-2</c:v>
                </c:pt>
                <c:pt idx="13">
                  <c:v>-5.1585495372477603E-3</c:v>
                </c:pt>
                <c:pt idx="14">
                  <c:v>1.3959148249189E-2</c:v>
                </c:pt>
                <c:pt idx="15">
                  <c:v>2.9734904226300801E-2</c:v>
                </c:pt>
                <c:pt idx="16">
                  <c:v>-5.4295568086339098E-2</c:v>
                </c:pt>
                <c:pt idx="17">
                  <c:v>-2.6100310168802199E-2</c:v>
                </c:pt>
                <c:pt idx="18">
                  <c:v>4.1285684795939401E-2</c:v>
                </c:pt>
                <c:pt idx="19">
                  <c:v>8.6482090621093105E-2</c:v>
                </c:pt>
                <c:pt idx="20">
                  <c:v>7.2764095769677403E-3</c:v>
                </c:pt>
                <c:pt idx="21">
                  <c:v>1.51580836544321E-3</c:v>
                </c:pt>
                <c:pt idx="22">
                  <c:v>-3.03157077808296E-3</c:v>
                </c:pt>
                <c:pt idx="23">
                  <c:v>1.6370978499448199E-2</c:v>
                </c:pt>
                <c:pt idx="24">
                  <c:v>9.5481743284450707E-2</c:v>
                </c:pt>
                <c:pt idx="25">
                  <c:v>6.0868327574563702E-2</c:v>
                </c:pt>
                <c:pt idx="26">
                  <c:v>6.9607955886714604E-2</c:v>
                </c:pt>
                <c:pt idx="27">
                  <c:v>5.8671957223909103E-2</c:v>
                </c:pt>
                <c:pt idx="28">
                  <c:v>2.2971412681428799E-2</c:v>
                </c:pt>
                <c:pt idx="29">
                  <c:v>1.3598370613014501E-2</c:v>
                </c:pt>
                <c:pt idx="30">
                  <c:v>1.20857970734242E-2</c:v>
                </c:pt>
              </c:numCache>
            </c:numRef>
          </c:val>
          <c:smooth val="0"/>
          <c:extLst>
            <c:ext xmlns:c16="http://schemas.microsoft.com/office/drawing/2014/chart" uri="{C3380CC4-5D6E-409C-BE32-E72D297353CC}">
              <c16:uniqueId val="{00000008-1F68-4115-A4AB-1B4D9BE6B3C9}"/>
            </c:ext>
          </c:extLst>
        </c:ser>
        <c:ser>
          <c:idx val="9"/>
          <c:order val="9"/>
          <c:tx>
            <c:strRef>
              <c:f>Sheet1!$K$1</c:f>
              <c:strCache>
                <c:ptCount val="1"/>
                <c:pt idx="0">
                  <c:v>gabymelian</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Sheet1!$K$2:$K$32</c:f>
              <c:numCache>
                <c:formatCode>General</c:formatCode>
                <c:ptCount val="31"/>
                <c:pt idx="0">
                  <c:v>-1.3885553020295399E-2</c:v>
                </c:pt>
                <c:pt idx="1">
                  <c:v>-4.50404801315182E-3</c:v>
                </c:pt>
                <c:pt idx="2">
                  <c:v>-1.7266295065968499E-2</c:v>
                </c:pt>
                <c:pt idx="3">
                  <c:v>-1.9146372137898899E-2</c:v>
                </c:pt>
                <c:pt idx="4">
                  <c:v>-2.0276511538837E-2</c:v>
                </c:pt>
                <c:pt idx="5">
                  <c:v>-6.7602079139500596E-3</c:v>
                </c:pt>
                <c:pt idx="6">
                  <c:v>-1.27701449035854E-2</c:v>
                </c:pt>
                <c:pt idx="7">
                  <c:v>-1.5401259146845399E-2</c:v>
                </c:pt>
                <c:pt idx="8">
                  <c:v>-7.8896649146601196E-3</c:v>
                </c:pt>
                <c:pt idx="9">
                  <c:v>-1.8034942701484102E-2</c:v>
                </c:pt>
                <c:pt idx="10">
                  <c:v>-2.8936272557139701E-2</c:v>
                </c:pt>
                <c:pt idx="11">
                  <c:v>-1.09012310873038E-2</c:v>
                </c:pt>
                <c:pt idx="12">
                  <c:v>-1.09024195852569E-2</c:v>
                </c:pt>
                <c:pt idx="13">
                  <c:v>-2.9326946576079E-2</c:v>
                </c:pt>
                <c:pt idx="14">
                  <c:v>-1.4667774898547901E-2</c:v>
                </c:pt>
                <c:pt idx="15">
                  <c:v>-2.3321421854429199E-2</c:v>
                </c:pt>
                <c:pt idx="16">
                  <c:v>-2.0316944331572499E-2</c:v>
                </c:pt>
                <c:pt idx="17">
                  <c:v>-1.0913168807905599E-2</c:v>
                </c:pt>
                <c:pt idx="18">
                  <c:v>-1.9194219152819901E-2</c:v>
                </c:pt>
                <c:pt idx="19">
                  <c:v>-1.91979040405942E-2</c:v>
                </c:pt>
                <c:pt idx="20">
                  <c:v>-1.65660779433967E-2</c:v>
                </c:pt>
                <c:pt idx="21">
                  <c:v>-1.39328736740235E-2</c:v>
                </c:pt>
                <c:pt idx="22">
                  <c:v>-1.9960681224154699E-2</c:v>
                </c:pt>
                <c:pt idx="23">
                  <c:v>3.7669181712365698E-3</c:v>
                </c:pt>
                <c:pt idx="24">
                  <c:v>-6.0268420477702601E-3</c:v>
                </c:pt>
                <c:pt idx="25">
                  <c:v>-2.0341817880457899E-2</c:v>
                </c:pt>
                <c:pt idx="26">
                  <c:v>-2.7881496106010002E-2</c:v>
                </c:pt>
                <c:pt idx="27">
                  <c:v>-2.7135507942789301E-2</c:v>
                </c:pt>
                <c:pt idx="28">
                  <c:v>-1.5833342757942102E-2</c:v>
                </c:pt>
                <c:pt idx="29">
                  <c:v>7.16383695107099E-3</c:v>
                </c:pt>
                <c:pt idx="30">
                  <c:v>-1.7719800935002299E-2</c:v>
                </c:pt>
              </c:numCache>
            </c:numRef>
          </c:val>
          <c:smooth val="0"/>
          <c:extLst>
            <c:ext xmlns:c16="http://schemas.microsoft.com/office/drawing/2014/chart" uri="{C3380CC4-5D6E-409C-BE32-E72D297353CC}">
              <c16:uniqueId val="{00000009-1F68-4115-A4AB-1B4D9BE6B3C9}"/>
            </c:ext>
          </c:extLst>
        </c:ser>
        <c:ser>
          <c:idx val="10"/>
          <c:order val="10"/>
          <c:tx>
            <c:strRef>
              <c:f>Sheet1!$L$1</c:f>
              <c:strCache>
                <c:ptCount val="1"/>
                <c:pt idx="0">
                  <c:v>seechaey</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Sheet1!$L$2:$L$32</c:f>
              <c:numCache>
                <c:formatCode>General</c:formatCode>
                <c:ptCount val="31"/>
                <c:pt idx="0">
                  <c:v>-1.20253218920985E-2</c:v>
                </c:pt>
                <c:pt idx="1">
                  <c:v>-1.58925150549366E-2</c:v>
                </c:pt>
                <c:pt idx="2">
                  <c:v>-1.5895041176748601E-2</c:v>
                </c:pt>
                <c:pt idx="3">
                  <c:v>-1.24602560797456E-2</c:v>
                </c:pt>
                <c:pt idx="4">
                  <c:v>-6.87548074650532E-3</c:v>
                </c:pt>
                <c:pt idx="5">
                  <c:v>-8.1651947828702796E-3</c:v>
                </c:pt>
                <c:pt idx="6">
                  <c:v>-1.1174336846086401E-2</c:v>
                </c:pt>
                <c:pt idx="7">
                  <c:v>-1.50440575972491E-2</c:v>
                </c:pt>
                <c:pt idx="8">
                  <c:v>-8.1680029232852596E-3</c:v>
                </c:pt>
                <c:pt idx="9">
                  <c:v>-3.78338406507421E-2</c:v>
                </c:pt>
                <c:pt idx="10">
                  <c:v>-6.02129819189017E-3</c:v>
                </c:pt>
                <c:pt idx="11">
                  <c:v>-1.59143891885382E-2</c:v>
                </c:pt>
                <c:pt idx="12">
                  <c:v>-1.4196173916036101E-2</c:v>
                </c:pt>
                <c:pt idx="13">
                  <c:v>-1.72099266857123E-2</c:v>
                </c:pt>
                <c:pt idx="14">
                  <c:v>-1.54916001101625E-2</c:v>
                </c:pt>
                <c:pt idx="15">
                  <c:v>-1.54940003787422E-2</c:v>
                </c:pt>
                <c:pt idx="16">
                  <c:v>-2.6257791246255002E-2</c:v>
                </c:pt>
                <c:pt idx="17">
                  <c:v>-1.5931040124692701E-2</c:v>
                </c:pt>
                <c:pt idx="18">
                  <c:v>-2.66995099348015E-2</c:v>
                </c:pt>
                <c:pt idx="19">
                  <c:v>-4.0059960715393403E-2</c:v>
                </c:pt>
                <c:pt idx="20">
                  <c:v>-1.20658970348058E-2</c:v>
                </c:pt>
                <c:pt idx="21">
                  <c:v>-1.5515168231831101E-2</c:v>
                </c:pt>
                <c:pt idx="22">
                  <c:v>-2.1121144852259702E-2</c:v>
                </c:pt>
                <c:pt idx="23">
                  <c:v>-1.72453933243082E-3</c:v>
                </c:pt>
                <c:pt idx="24">
                  <c:v>-8.6228453665140401E-3</c:v>
                </c:pt>
                <c:pt idx="25">
                  <c:v>-2.28525107579272E-2</c:v>
                </c:pt>
                <c:pt idx="26">
                  <c:v>-2.0701344293545101E-2</c:v>
                </c:pt>
                <c:pt idx="27">
                  <c:v>-2.3725201772056899E-2</c:v>
                </c:pt>
                <c:pt idx="28">
                  <c:v>-2.41623016318183E-2</c:v>
                </c:pt>
                <c:pt idx="29">
                  <c:v>-8.1999050537309593E-3</c:v>
                </c:pt>
                <c:pt idx="30">
                  <c:v>-1.2516670910825201E-2</c:v>
                </c:pt>
              </c:numCache>
            </c:numRef>
          </c:val>
          <c:smooth val="0"/>
          <c:extLst>
            <c:ext xmlns:c16="http://schemas.microsoft.com/office/drawing/2014/chart" uri="{C3380CC4-5D6E-409C-BE32-E72D297353CC}">
              <c16:uniqueId val="{0000000A-1F68-4115-A4AB-1B4D9BE6B3C9}"/>
            </c:ext>
          </c:extLst>
        </c:ser>
        <c:ser>
          <c:idx val="11"/>
          <c:order val="11"/>
          <c:tx>
            <c:strRef>
              <c:f>Sheet1!$M$1</c:f>
              <c:strCache>
                <c:ptCount val="1"/>
                <c:pt idx="0">
                  <c:v>bonappetitmag</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Sheet1!$M$2:$M$32</c:f>
              <c:numCache>
                <c:formatCode>General</c:formatCode>
                <c:ptCount val="31"/>
                <c:pt idx="0">
                  <c:v>3.1437065761692399E-3</c:v>
                </c:pt>
                <c:pt idx="1">
                  <c:v>3.94057872933161E-3</c:v>
                </c:pt>
                <c:pt idx="2">
                  <c:v>-1.59387914986914E-3</c:v>
                </c:pt>
                <c:pt idx="3">
                  <c:v>-2.14291612365069E-2</c:v>
                </c:pt>
                <c:pt idx="4">
                  <c:v>7.5726693947466501E-3</c:v>
                </c:pt>
                <c:pt idx="5">
                  <c:v>1.08489094521234E-2</c:v>
                </c:pt>
                <c:pt idx="6">
                  <c:v>-1.27073438928262E-2</c:v>
                </c:pt>
                <c:pt idx="7">
                  <c:v>9.1885329765377995E-3</c:v>
                </c:pt>
                <c:pt idx="8">
                  <c:v>1.8220404461984401E-2</c:v>
                </c:pt>
                <c:pt idx="9">
                  <c:v>-8.0128613064461302E-3</c:v>
                </c:pt>
                <c:pt idx="10" formatCode="0.00E+00">
                  <c:v>8.8546999086859104E-5</c:v>
                </c:pt>
                <c:pt idx="11">
                  <c:v>2.03879284868505E-2</c:v>
                </c:pt>
                <c:pt idx="12">
                  <c:v>-5.88716995330102E-3</c:v>
                </c:pt>
                <c:pt idx="13">
                  <c:v>5.3120450178108401E-3</c:v>
                </c:pt>
                <c:pt idx="14">
                  <c:v>5.4002922354863796E-3</c:v>
                </c:pt>
                <c:pt idx="15">
                  <c:v>9.118033833217E-3</c:v>
                </c:pt>
                <c:pt idx="16">
                  <c:v>7.8115837156140901E-3</c:v>
                </c:pt>
                <c:pt idx="17">
                  <c:v>7.3020432665978196E-3</c:v>
                </c:pt>
                <c:pt idx="18">
                  <c:v>-5.8633338739400897E-3</c:v>
                </c:pt>
                <c:pt idx="19">
                  <c:v>-4.8679588294594698E-4</c:v>
                </c:pt>
                <c:pt idx="20">
                  <c:v>-3.58460531504034E-3</c:v>
                </c:pt>
                <c:pt idx="21">
                  <c:v>3.7175017326213401E-3</c:v>
                </c:pt>
                <c:pt idx="22">
                  <c:v>-1.6462609960941101E-2</c:v>
                </c:pt>
                <c:pt idx="23">
                  <c:v>4.0322330781208601E-2</c:v>
                </c:pt>
                <c:pt idx="24">
                  <c:v>2.42677102298243E-2</c:v>
                </c:pt>
                <c:pt idx="25">
                  <c:v>-3.36171104014657E-3</c:v>
                </c:pt>
                <c:pt idx="26">
                  <c:v>-2.7248468655967101E-2</c:v>
                </c:pt>
                <c:pt idx="27">
                  <c:v>-2.1990552027013398E-2</c:v>
                </c:pt>
                <c:pt idx="28">
                  <c:v>1.26351781504799E-2</c:v>
                </c:pt>
                <c:pt idx="29">
                  <c:v>3.3011040555789101E-2</c:v>
                </c:pt>
                <c:pt idx="30">
                  <c:v>3.0788340773849E-2</c:v>
                </c:pt>
              </c:numCache>
            </c:numRef>
          </c:val>
          <c:smooth val="0"/>
          <c:extLst>
            <c:ext xmlns:c16="http://schemas.microsoft.com/office/drawing/2014/chart" uri="{C3380CC4-5D6E-409C-BE32-E72D297353CC}">
              <c16:uniqueId val="{0000000B-1F68-4115-A4AB-1B4D9BE6B3C9}"/>
            </c:ext>
          </c:extLst>
        </c:ser>
        <c:dLbls>
          <c:showLegendKey val="0"/>
          <c:showVal val="0"/>
          <c:showCatName val="0"/>
          <c:showSerName val="0"/>
          <c:showPercent val="0"/>
          <c:showBubbleSize val="0"/>
        </c:dLbls>
        <c:smooth val="0"/>
        <c:axId val="538322144"/>
        <c:axId val="538326736"/>
      </c:lineChart>
      <c:dateAx>
        <c:axId val="53832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26736"/>
        <c:crosses val="autoZero"/>
        <c:auto val="1"/>
        <c:lblOffset val="100"/>
        <c:baseTimeUnit val="days"/>
      </c:dateAx>
      <c:valAx>
        <c:axId val="53832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32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E18BF-D420-4784-9A5D-F97271E18257}"/>
              </a:ext>
            </a:extLst>
          </p:cNvPr>
          <p:cNvSpPr>
            <a:spLocks noGrp="1"/>
          </p:cNvSpPr>
          <p:nvPr>
            <p:ph type="ctrTitle"/>
          </p:nvPr>
        </p:nvSpPr>
        <p:spPr/>
        <p:txBody>
          <a:bodyPr/>
          <a:lstStyle/>
          <a:p>
            <a:r>
              <a:rPr lang="en-US"/>
              <a:t>IG Brand Comparison</a:t>
            </a:r>
          </a:p>
        </p:txBody>
      </p:sp>
      <p:sp>
        <p:nvSpPr>
          <p:cNvPr id="3" name="Subtitle 2">
            <a:extLst>
              <a:ext uri="{FF2B5EF4-FFF2-40B4-BE49-F238E27FC236}">
                <a16:creationId xmlns:a16="http://schemas.microsoft.com/office/drawing/2014/main" id="{79E8099E-F379-4D6A-B929-88362A28E073}"/>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405754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3417-05A5-4BFB-A757-009277B5A341}"/>
              </a:ext>
            </a:extLst>
          </p:cNvPr>
          <p:cNvSpPr>
            <a:spLocks noGrp="1"/>
          </p:cNvSpPr>
          <p:nvPr>
            <p:ph type="title"/>
          </p:nvPr>
        </p:nvSpPr>
        <p:spPr/>
        <p:txBody>
          <a:bodyPr/>
          <a:lstStyle/>
          <a:p>
            <a:r>
              <a:rPr lang="en-US"/>
              <a:t>Instagram Key Metrics Table | Bon Appetit IG - 1 of 2</a:t>
            </a:r>
          </a:p>
        </p:txBody>
      </p:sp>
      <p:graphicFrame>
        <p:nvGraphicFramePr>
          <p:cNvPr id="5" name="Table Placeholder 4">
            <a:extLst>
              <a:ext uri="{FF2B5EF4-FFF2-40B4-BE49-F238E27FC236}">
                <a16:creationId xmlns:a16="http://schemas.microsoft.com/office/drawing/2014/main" id="{1F2B3EF0-A0F4-475D-877C-94A755578A58}"/>
              </a:ext>
            </a:extLst>
          </p:cNvPr>
          <p:cNvGraphicFramePr>
            <a:graphicFrameLocks noGrp="1"/>
          </p:cNvGraphicFramePr>
          <p:nvPr>
            <p:ph type="tbl" sz="quarter" idx="13"/>
            <p:extLst>
              <p:ext uri="{D42A27DB-BD31-4B8C-83A1-F6EECF244321}">
                <p14:modId xmlns:p14="http://schemas.microsoft.com/office/powerpoint/2010/main" val="1734504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3333600"/>
                    </a:ext>
                  </a:extLst>
                </a:gridCol>
                <a:gridCol w="658368">
                  <a:extLst>
                    <a:ext uri="{9D8B030D-6E8A-4147-A177-3AD203B41FA5}">
                      <a16:colId xmlns:a16="http://schemas.microsoft.com/office/drawing/2014/main" val="533304721"/>
                    </a:ext>
                  </a:extLst>
                </a:gridCol>
                <a:gridCol w="658368">
                  <a:extLst>
                    <a:ext uri="{9D8B030D-6E8A-4147-A177-3AD203B41FA5}">
                      <a16:colId xmlns:a16="http://schemas.microsoft.com/office/drawing/2014/main" val="932849645"/>
                    </a:ext>
                  </a:extLst>
                </a:gridCol>
                <a:gridCol w="658368">
                  <a:extLst>
                    <a:ext uri="{9D8B030D-6E8A-4147-A177-3AD203B41FA5}">
                      <a16:colId xmlns:a16="http://schemas.microsoft.com/office/drawing/2014/main" val="3840900591"/>
                    </a:ext>
                  </a:extLst>
                </a:gridCol>
                <a:gridCol w="658368">
                  <a:extLst>
                    <a:ext uri="{9D8B030D-6E8A-4147-A177-3AD203B41FA5}">
                      <a16:colId xmlns:a16="http://schemas.microsoft.com/office/drawing/2014/main" val="1514651332"/>
                    </a:ext>
                  </a:extLst>
                </a:gridCol>
                <a:gridCol w="658368">
                  <a:extLst>
                    <a:ext uri="{9D8B030D-6E8A-4147-A177-3AD203B41FA5}">
                      <a16:colId xmlns:a16="http://schemas.microsoft.com/office/drawing/2014/main" val="1663572405"/>
                    </a:ext>
                  </a:extLst>
                </a:gridCol>
                <a:gridCol w="658368">
                  <a:extLst>
                    <a:ext uri="{9D8B030D-6E8A-4147-A177-3AD203B41FA5}">
                      <a16:colId xmlns:a16="http://schemas.microsoft.com/office/drawing/2014/main" val="2219837103"/>
                    </a:ext>
                  </a:extLst>
                </a:gridCol>
                <a:gridCol w="658368">
                  <a:extLst>
                    <a:ext uri="{9D8B030D-6E8A-4147-A177-3AD203B41FA5}">
                      <a16:colId xmlns:a16="http://schemas.microsoft.com/office/drawing/2014/main" val="3648850328"/>
                    </a:ext>
                  </a:extLst>
                </a:gridCol>
                <a:gridCol w="658368">
                  <a:extLst>
                    <a:ext uri="{9D8B030D-6E8A-4147-A177-3AD203B41FA5}">
                      <a16:colId xmlns:a16="http://schemas.microsoft.com/office/drawing/2014/main" val="2555635002"/>
                    </a:ext>
                  </a:extLst>
                </a:gridCol>
                <a:gridCol w="658368">
                  <a:extLst>
                    <a:ext uri="{9D8B030D-6E8A-4147-A177-3AD203B41FA5}">
                      <a16:colId xmlns:a16="http://schemas.microsoft.com/office/drawing/2014/main" val="217820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0442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bonappetitmag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0.1590 %</a:t>
                      </a:r>
                    </a:p>
                  </a:txBody>
                  <a:tcPr/>
                </a:tc>
                <a:extLst>
                  <a:ext uri="{0D108BD9-81ED-4DB2-BD59-A6C34878D82A}">
                    <a16:rowId xmlns:a16="http://schemas.microsoft.com/office/drawing/2014/main" val="417571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andybaraghani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1.4798 %</a:t>
                      </a:r>
                    </a:p>
                  </a:txBody>
                  <a:tcPr/>
                </a:tc>
                <a:extLst>
                  <a:ext uri="{0D108BD9-81ED-4DB2-BD59-A6C34878D82A}">
                    <a16:rowId xmlns:a16="http://schemas.microsoft.com/office/drawing/2014/main" val="818167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brad_leone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0.7795 %</a:t>
                      </a:r>
                    </a:p>
                  </a:txBody>
                  <a:tcPr/>
                </a:tc>
                <a:extLst>
                  <a:ext uri="{0D108BD9-81ED-4DB2-BD59-A6C34878D82A}">
                    <a16:rowId xmlns:a16="http://schemas.microsoft.com/office/drawing/2014/main" val="402344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lallimusic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0.9034 %</a:t>
                      </a:r>
                    </a:p>
                  </a:txBody>
                  <a:tcPr/>
                </a:tc>
                <a:extLst>
                  <a:ext uri="{0D108BD9-81ED-4DB2-BD59-A6C34878D82A}">
                    <a16:rowId xmlns:a16="http://schemas.microsoft.com/office/drawing/2014/main" val="9887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gabymelian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0.4916 %</a:t>
                      </a:r>
                    </a:p>
                  </a:txBody>
                  <a:tcPr/>
                </a:tc>
                <a:extLst>
                  <a:ext uri="{0D108BD9-81ED-4DB2-BD59-A6C34878D82A}">
                    <a16:rowId xmlns:a16="http://schemas.microsoft.com/office/drawing/2014/main" val="372787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sohlae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3.0297 %</a:t>
                      </a:r>
                    </a:p>
                  </a:txBody>
                  <a:tcPr/>
                </a:tc>
                <a:extLst>
                  <a:ext uri="{0D108BD9-81ED-4DB2-BD59-A6C34878D82A}">
                    <a16:rowId xmlns:a16="http://schemas.microsoft.com/office/drawing/2014/main" val="102033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mollybaz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1.3720 %</a:t>
                      </a:r>
                    </a:p>
                  </a:txBody>
                  <a:tcPr/>
                </a:tc>
                <a:extLst>
                  <a:ext uri="{0D108BD9-81ED-4DB2-BD59-A6C34878D82A}">
                    <a16:rowId xmlns:a16="http://schemas.microsoft.com/office/drawing/2014/main" val="240027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alex_delany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1.5051 %</a:t>
                      </a:r>
                    </a:p>
                  </a:txBody>
                  <a:tcPr/>
                </a:tc>
                <a:extLst>
                  <a:ext uri="{0D108BD9-81ED-4DB2-BD59-A6C34878D82A}">
                    <a16:rowId xmlns:a16="http://schemas.microsoft.com/office/drawing/2014/main" val="207100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b_goutish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1.5299 %</a:t>
                      </a:r>
                    </a:p>
                  </a:txBody>
                  <a:tcPr/>
                </a:tc>
                <a:extLst>
                  <a:ext uri="{0D108BD9-81ED-4DB2-BD59-A6C34878D82A}">
                    <a16:rowId xmlns:a16="http://schemas.microsoft.com/office/drawing/2014/main" val="333650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csaffitz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6.0345 %</a:t>
                      </a:r>
                    </a:p>
                  </a:txBody>
                  <a:tcPr/>
                </a:tc>
                <a:extLst>
                  <a:ext uri="{0D108BD9-81ED-4DB2-BD59-A6C34878D82A}">
                    <a16:rowId xmlns:a16="http://schemas.microsoft.com/office/drawing/2014/main" val="242269110"/>
                  </a:ext>
                </a:extLst>
              </a:tr>
            </a:tbl>
          </a:graphicData>
        </a:graphic>
      </p:graphicFrame>
      <p:sp>
        <p:nvSpPr>
          <p:cNvPr id="4" name="Text Placeholder 3">
            <a:extLst>
              <a:ext uri="{FF2B5EF4-FFF2-40B4-BE49-F238E27FC236}">
                <a16:creationId xmlns:a16="http://schemas.microsoft.com/office/drawing/2014/main" id="{41D5E12F-9E85-4E2C-AF69-5607416E79F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529799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6F6D1-22D1-4968-8169-B0A65157D974}"/>
              </a:ext>
            </a:extLst>
          </p:cNvPr>
          <p:cNvSpPr>
            <a:spLocks noGrp="1"/>
          </p:cNvSpPr>
          <p:nvPr>
            <p:ph type="title"/>
          </p:nvPr>
        </p:nvSpPr>
        <p:spPr/>
        <p:txBody>
          <a:bodyPr/>
          <a:lstStyle/>
          <a:p>
            <a:r>
              <a:rPr lang="en-US"/>
              <a:t>Instagram Key Metrics Table | Bon Appetit IG - 2 of 2</a:t>
            </a:r>
          </a:p>
        </p:txBody>
      </p:sp>
      <p:graphicFrame>
        <p:nvGraphicFramePr>
          <p:cNvPr id="5" name="Table Placeholder 4">
            <a:extLst>
              <a:ext uri="{FF2B5EF4-FFF2-40B4-BE49-F238E27FC236}">
                <a16:creationId xmlns:a16="http://schemas.microsoft.com/office/drawing/2014/main" id="{1D522BAB-DD36-4864-8096-F3FE359728F5}"/>
              </a:ext>
            </a:extLst>
          </p:cNvPr>
          <p:cNvGraphicFramePr>
            <a:graphicFrameLocks noGrp="1"/>
          </p:cNvGraphicFramePr>
          <p:nvPr>
            <p:ph type="tbl" sz="quarter" idx="13"/>
            <p:extLst>
              <p:ext uri="{D42A27DB-BD31-4B8C-83A1-F6EECF244321}">
                <p14:modId xmlns:p14="http://schemas.microsoft.com/office/powerpoint/2010/main" val="279504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7218589"/>
                    </a:ext>
                  </a:extLst>
                </a:gridCol>
                <a:gridCol w="658368">
                  <a:extLst>
                    <a:ext uri="{9D8B030D-6E8A-4147-A177-3AD203B41FA5}">
                      <a16:colId xmlns:a16="http://schemas.microsoft.com/office/drawing/2014/main" val="2513613080"/>
                    </a:ext>
                  </a:extLst>
                </a:gridCol>
                <a:gridCol w="658368">
                  <a:extLst>
                    <a:ext uri="{9D8B030D-6E8A-4147-A177-3AD203B41FA5}">
                      <a16:colId xmlns:a16="http://schemas.microsoft.com/office/drawing/2014/main" val="3532182345"/>
                    </a:ext>
                  </a:extLst>
                </a:gridCol>
                <a:gridCol w="658368">
                  <a:extLst>
                    <a:ext uri="{9D8B030D-6E8A-4147-A177-3AD203B41FA5}">
                      <a16:colId xmlns:a16="http://schemas.microsoft.com/office/drawing/2014/main" val="3832160863"/>
                    </a:ext>
                  </a:extLst>
                </a:gridCol>
                <a:gridCol w="658368">
                  <a:extLst>
                    <a:ext uri="{9D8B030D-6E8A-4147-A177-3AD203B41FA5}">
                      <a16:colId xmlns:a16="http://schemas.microsoft.com/office/drawing/2014/main" val="2640170464"/>
                    </a:ext>
                  </a:extLst>
                </a:gridCol>
                <a:gridCol w="658368">
                  <a:extLst>
                    <a:ext uri="{9D8B030D-6E8A-4147-A177-3AD203B41FA5}">
                      <a16:colId xmlns:a16="http://schemas.microsoft.com/office/drawing/2014/main" val="411127668"/>
                    </a:ext>
                  </a:extLst>
                </a:gridCol>
                <a:gridCol w="658368">
                  <a:extLst>
                    <a:ext uri="{9D8B030D-6E8A-4147-A177-3AD203B41FA5}">
                      <a16:colId xmlns:a16="http://schemas.microsoft.com/office/drawing/2014/main" val="3845699126"/>
                    </a:ext>
                  </a:extLst>
                </a:gridCol>
                <a:gridCol w="658368">
                  <a:extLst>
                    <a:ext uri="{9D8B030D-6E8A-4147-A177-3AD203B41FA5}">
                      <a16:colId xmlns:a16="http://schemas.microsoft.com/office/drawing/2014/main" val="3936236946"/>
                    </a:ext>
                  </a:extLst>
                </a:gridCol>
                <a:gridCol w="658368">
                  <a:extLst>
                    <a:ext uri="{9D8B030D-6E8A-4147-A177-3AD203B41FA5}">
                      <a16:colId xmlns:a16="http://schemas.microsoft.com/office/drawing/2014/main" val="377295578"/>
                    </a:ext>
                  </a:extLst>
                </a:gridCol>
                <a:gridCol w="658368">
                  <a:extLst>
                    <a:ext uri="{9D8B030D-6E8A-4147-A177-3AD203B41FA5}">
                      <a16:colId xmlns:a16="http://schemas.microsoft.com/office/drawing/2014/main" val="242939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7515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rick_andrew_martinez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193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seechaey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8111519"/>
                  </a:ext>
                </a:extLst>
              </a:tr>
            </a:tbl>
          </a:graphicData>
        </a:graphic>
      </p:graphicFrame>
      <p:sp>
        <p:nvSpPr>
          <p:cNvPr id="4" name="Text Placeholder 3">
            <a:extLst>
              <a:ext uri="{FF2B5EF4-FFF2-40B4-BE49-F238E27FC236}">
                <a16:creationId xmlns:a16="http://schemas.microsoft.com/office/drawing/2014/main" id="{0A52AF67-2E85-40A3-861E-F7E8D57DFA5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109519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393B9-7D9D-4A41-A8F2-89FB314E60E0}"/>
              </a:ext>
            </a:extLst>
          </p:cNvPr>
          <p:cNvSpPr>
            <a:spLocks noGrp="1"/>
          </p:cNvSpPr>
          <p:nvPr>
            <p:ph type="title"/>
          </p:nvPr>
        </p:nvSpPr>
        <p:spPr/>
        <p:txBody>
          <a:bodyPr/>
          <a:lstStyle/>
          <a:p>
            <a:r>
              <a:rPr lang="en-US"/>
              <a:t>Instagram Interaction Rate | Bon Appetit IG</a:t>
            </a:r>
          </a:p>
        </p:txBody>
      </p:sp>
      <p:graphicFrame>
        <p:nvGraphicFramePr>
          <p:cNvPr id="6" name="Chart Placeholder 5">
            <a:extLst>
              <a:ext uri="{FF2B5EF4-FFF2-40B4-BE49-F238E27FC236}">
                <a16:creationId xmlns:a16="http://schemas.microsoft.com/office/drawing/2014/main" id="{303BD789-6DC8-403E-82F9-D372F6D3E153}"/>
              </a:ext>
            </a:extLst>
          </p:cNvPr>
          <p:cNvGraphicFramePr>
            <a:graphicFrameLocks noGrp="1"/>
          </p:cNvGraphicFramePr>
          <p:nvPr>
            <p:ph type="chart" sz="quarter" idx="13"/>
            <p:extLst>
              <p:ext uri="{D42A27DB-BD31-4B8C-83A1-F6EECF244321}">
                <p14:modId xmlns:p14="http://schemas.microsoft.com/office/powerpoint/2010/main" val="569001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5AF3F-08C9-4475-BA7D-4DDE024732A8}"/>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F5A327CB-93DE-4DFE-A927-8A3A71A91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7659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E442-44D2-40A9-AB77-0D49BBDA1123}"/>
              </a:ext>
            </a:extLst>
          </p:cNvPr>
          <p:cNvSpPr>
            <a:spLocks noGrp="1"/>
          </p:cNvSpPr>
          <p:nvPr>
            <p:ph type="title"/>
          </p:nvPr>
        </p:nvSpPr>
        <p:spPr/>
        <p:txBody>
          <a:bodyPr/>
          <a:lstStyle/>
          <a:p>
            <a:r>
              <a:rPr lang="fr-FR"/>
              <a:t>Instagram Average Interactions Per Post | Bon Appetit IG</a:t>
            </a:r>
            <a:endParaRPr lang="en-US"/>
          </a:p>
        </p:txBody>
      </p:sp>
      <p:graphicFrame>
        <p:nvGraphicFramePr>
          <p:cNvPr id="6" name="Chart Placeholder 5">
            <a:extLst>
              <a:ext uri="{FF2B5EF4-FFF2-40B4-BE49-F238E27FC236}">
                <a16:creationId xmlns:a16="http://schemas.microsoft.com/office/drawing/2014/main" id="{1D427B5F-6F2F-4B64-848F-583DBD89FB04}"/>
              </a:ext>
            </a:extLst>
          </p:cNvPr>
          <p:cNvGraphicFramePr>
            <a:graphicFrameLocks noGrp="1"/>
          </p:cNvGraphicFramePr>
          <p:nvPr>
            <p:ph type="chart" sz="quarter" idx="13"/>
            <p:extLst>
              <p:ext uri="{D42A27DB-BD31-4B8C-83A1-F6EECF244321}">
                <p14:modId xmlns:p14="http://schemas.microsoft.com/office/powerpoint/2010/main" val="2118932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C8BC1-87F6-4BA1-B70C-CC61459AA6AC}"/>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8E7E5D17-65F0-40F5-87E9-B05779F4F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027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D35ED-D13C-49FF-8604-B5AAD8A53746}"/>
              </a:ext>
            </a:extLst>
          </p:cNvPr>
          <p:cNvSpPr>
            <a:spLocks noGrp="1"/>
          </p:cNvSpPr>
          <p:nvPr>
            <p:ph type="title"/>
          </p:nvPr>
        </p:nvSpPr>
        <p:spPr/>
        <p:txBody>
          <a:bodyPr/>
          <a:lstStyle/>
          <a:p>
            <a:r>
              <a:rPr lang="fr-FR"/>
              <a:t>Instagram Total Interactions | Bon Appetit IG</a:t>
            </a:r>
            <a:endParaRPr lang="en-US"/>
          </a:p>
        </p:txBody>
      </p:sp>
      <p:graphicFrame>
        <p:nvGraphicFramePr>
          <p:cNvPr id="6" name="Chart Placeholder 5">
            <a:extLst>
              <a:ext uri="{FF2B5EF4-FFF2-40B4-BE49-F238E27FC236}">
                <a16:creationId xmlns:a16="http://schemas.microsoft.com/office/drawing/2014/main" id="{02FDE7D8-82B3-4C43-B27E-AFBBA835F42B}"/>
              </a:ext>
            </a:extLst>
          </p:cNvPr>
          <p:cNvGraphicFramePr>
            <a:graphicFrameLocks noGrp="1"/>
          </p:cNvGraphicFramePr>
          <p:nvPr>
            <p:ph type="chart" sz="quarter" idx="13"/>
            <p:extLst>
              <p:ext uri="{D42A27DB-BD31-4B8C-83A1-F6EECF244321}">
                <p14:modId xmlns:p14="http://schemas.microsoft.com/office/powerpoint/2010/main" val="3592568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000A3-AADE-4A34-ABAC-824A34A603A7}"/>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E0C702DA-EF66-41DF-ABD8-C5FBC10688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71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76AEA-EA72-41D2-B575-59CC920401CF}"/>
              </a:ext>
            </a:extLst>
          </p:cNvPr>
          <p:cNvSpPr>
            <a:spLocks noGrp="1"/>
          </p:cNvSpPr>
          <p:nvPr>
            <p:ph type="title"/>
          </p:nvPr>
        </p:nvSpPr>
        <p:spPr/>
        <p:txBody>
          <a:bodyPr/>
          <a:lstStyle/>
          <a:p>
            <a:r>
              <a:rPr lang="en-US"/>
              <a:t>Instagram Posts Table | Bon Appetit IG - 1 of 22</a:t>
            </a:r>
          </a:p>
        </p:txBody>
      </p:sp>
      <p:graphicFrame>
        <p:nvGraphicFramePr>
          <p:cNvPr id="5" name="Table Placeholder 4">
            <a:extLst>
              <a:ext uri="{FF2B5EF4-FFF2-40B4-BE49-F238E27FC236}">
                <a16:creationId xmlns:a16="http://schemas.microsoft.com/office/drawing/2014/main" id="{E1FC79A6-3A43-4C0C-8CE1-556892A29C25}"/>
              </a:ext>
            </a:extLst>
          </p:cNvPr>
          <p:cNvGraphicFramePr>
            <a:graphicFrameLocks noGrp="1"/>
          </p:cNvGraphicFramePr>
          <p:nvPr>
            <p:ph type="tbl" sz="quarter" idx="13"/>
            <p:extLst>
              <p:ext uri="{D42A27DB-BD31-4B8C-83A1-F6EECF244321}">
                <p14:modId xmlns:p14="http://schemas.microsoft.com/office/powerpoint/2010/main" val="321620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93786317"/>
                    </a:ext>
                  </a:extLst>
                </a:gridCol>
                <a:gridCol w="1234440">
                  <a:extLst>
                    <a:ext uri="{9D8B030D-6E8A-4147-A177-3AD203B41FA5}">
                      <a16:colId xmlns:a16="http://schemas.microsoft.com/office/drawing/2014/main" val="487314322"/>
                    </a:ext>
                  </a:extLst>
                </a:gridCol>
                <a:gridCol w="1645920">
                  <a:extLst>
                    <a:ext uri="{9D8B030D-6E8A-4147-A177-3AD203B41FA5}">
                      <a16:colId xmlns:a16="http://schemas.microsoft.com/office/drawing/2014/main" val="3303704857"/>
                    </a:ext>
                  </a:extLst>
                </a:gridCol>
                <a:gridCol w="576072">
                  <a:extLst>
                    <a:ext uri="{9D8B030D-6E8A-4147-A177-3AD203B41FA5}">
                      <a16:colId xmlns:a16="http://schemas.microsoft.com/office/drawing/2014/main" val="186007270"/>
                    </a:ext>
                  </a:extLst>
                </a:gridCol>
                <a:gridCol w="576072">
                  <a:extLst>
                    <a:ext uri="{9D8B030D-6E8A-4147-A177-3AD203B41FA5}">
                      <a16:colId xmlns:a16="http://schemas.microsoft.com/office/drawing/2014/main" val="1000995880"/>
                    </a:ext>
                  </a:extLst>
                </a:gridCol>
                <a:gridCol w="576072">
                  <a:extLst>
                    <a:ext uri="{9D8B030D-6E8A-4147-A177-3AD203B41FA5}">
                      <a16:colId xmlns:a16="http://schemas.microsoft.com/office/drawing/2014/main" val="611302135"/>
                    </a:ext>
                  </a:extLst>
                </a:gridCol>
                <a:gridCol w="576072">
                  <a:extLst>
                    <a:ext uri="{9D8B030D-6E8A-4147-A177-3AD203B41FA5}">
                      <a16:colId xmlns:a16="http://schemas.microsoft.com/office/drawing/2014/main" val="165003137"/>
                    </a:ext>
                  </a:extLst>
                </a:gridCol>
                <a:gridCol w="576072">
                  <a:extLst>
                    <a:ext uri="{9D8B030D-6E8A-4147-A177-3AD203B41FA5}">
                      <a16:colId xmlns:a16="http://schemas.microsoft.com/office/drawing/2014/main" val="17977031"/>
                    </a:ext>
                  </a:extLst>
                </a:gridCol>
                <a:gridCol w="576072">
                  <a:extLst>
                    <a:ext uri="{9D8B030D-6E8A-4147-A177-3AD203B41FA5}">
                      <a16:colId xmlns:a16="http://schemas.microsoft.com/office/drawing/2014/main" val="405041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031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sohlae - 2022-05-31 21:40:55</a:t>
                      </a:r>
                      <a:r>
                        <a:rPr kumimoji="0" lang="en-US" sz="1000" b="0" i="0" u="none" strike="noStrike" kern="1200" cap="none" spc="0" normalizeH="0" baseline="0" noProof="0">
                          <a:ln>
                            <a:noFill/>
                          </a:ln>
                          <a:solidFill>
                            <a:prstClr val="black"/>
                          </a:solidFill>
                          <a:effectLst/>
                          <a:uLnTx/>
                          <a:uFillTx/>
                          <a:latin typeface="+mn-lt"/>
                          <a:ea typeface="+mn-ea"/>
                          <a:cs typeface="+mn-cs"/>
                        </a:rPr>
                        <a:t>
 Unlike this dummy who spends most of her life snoring, I could not sleep last night. Instead, I swiped through dm’s to find your frequently asked cooking questions and answered them in my latest newsletter. Link in bio 
hotdish.bulletin.com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https://quintly-image-storage.s3.amazonaws.com/2ea097d3fafa4831409f33bfd343f586/a761bcca6d183e24a6b1531d43faf9c2.jpg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4464203"/>
                  </a:ext>
                </a:extLst>
              </a:tr>
            </a:tbl>
          </a:graphicData>
        </a:graphic>
      </p:graphicFrame>
      <p:sp>
        <p:nvSpPr>
          <p:cNvPr id="4" name="Text Placeholder 3">
            <a:extLst>
              <a:ext uri="{FF2B5EF4-FFF2-40B4-BE49-F238E27FC236}">
                <a16:creationId xmlns:a16="http://schemas.microsoft.com/office/drawing/2014/main" id="{5BDB4F6A-7F8B-4792-A1B2-3B9569D11AD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25781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BF75F-C1CC-4CAC-BCCB-85947E98D27B}"/>
              </a:ext>
            </a:extLst>
          </p:cNvPr>
          <p:cNvSpPr>
            <a:spLocks noGrp="1"/>
          </p:cNvSpPr>
          <p:nvPr>
            <p:ph type="title"/>
          </p:nvPr>
        </p:nvSpPr>
        <p:spPr/>
        <p:txBody>
          <a:bodyPr/>
          <a:lstStyle/>
          <a:p>
            <a:r>
              <a:rPr lang="en-US"/>
              <a:t>Instagram Posts Table | Bon Appetit IG - 2 of 22</a:t>
            </a:r>
          </a:p>
        </p:txBody>
      </p:sp>
      <p:graphicFrame>
        <p:nvGraphicFramePr>
          <p:cNvPr id="5" name="Table Placeholder 4">
            <a:extLst>
              <a:ext uri="{FF2B5EF4-FFF2-40B4-BE49-F238E27FC236}">
                <a16:creationId xmlns:a16="http://schemas.microsoft.com/office/drawing/2014/main" id="{B47BC053-4707-486E-B969-21878285A1A1}"/>
              </a:ext>
            </a:extLst>
          </p:cNvPr>
          <p:cNvGraphicFramePr>
            <a:graphicFrameLocks noGrp="1"/>
          </p:cNvGraphicFramePr>
          <p:nvPr>
            <p:ph type="tbl" sz="quarter" idx="13"/>
            <p:extLst>
              <p:ext uri="{D42A27DB-BD31-4B8C-83A1-F6EECF244321}">
                <p14:modId xmlns:p14="http://schemas.microsoft.com/office/powerpoint/2010/main" val="175205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6689891"/>
                    </a:ext>
                  </a:extLst>
                </a:gridCol>
                <a:gridCol w="1234440">
                  <a:extLst>
                    <a:ext uri="{9D8B030D-6E8A-4147-A177-3AD203B41FA5}">
                      <a16:colId xmlns:a16="http://schemas.microsoft.com/office/drawing/2014/main" val="1913790454"/>
                    </a:ext>
                  </a:extLst>
                </a:gridCol>
                <a:gridCol w="1645920">
                  <a:extLst>
                    <a:ext uri="{9D8B030D-6E8A-4147-A177-3AD203B41FA5}">
                      <a16:colId xmlns:a16="http://schemas.microsoft.com/office/drawing/2014/main" val="2440798424"/>
                    </a:ext>
                  </a:extLst>
                </a:gridCol>
                <a:gridCol w="576072">
                  <a:extLst>
                    <a:ext uri="{9D8B030D-6E8A-4147-A177-3AD203B41FA5}">
                      <a16:colId xmlns:a16="http://schemas.microsoft.com/office/drawing/2014/main" val="1396623567"/>
                    </a:ext>
                  </a:extLst>
                </a:gridCol>
                <a:gridCol w="576072">
                  <a:extLst>
                    <a:ext uri="{9D8B030D-6E8A-4147-A177-3AD203B41FA5}">
                      <a16:colId xmlns:a16="http://schemas.microsoft.com/office/drawing/2014/main" val="237668829"/>
                    </a:ext>
                  </a:extLst>
                </a:gridCol>
                <a:gridCol w="576072">
                  <a:extLst>
                    <a:ext uri="{9D8B030D-6E8A-4147-A177-3AD203B41FA5}">
                      <a16:colId xmlns:a16="http://schemas.microsoft.com/office/drawing/2014/main" val="2405935527"/>
                    </a:ext>
                  </a:extLst>
                </a:gridCol>
                <a:gridCol w="576072">
                  <a:extLst>
                    <a:ext uri="{9D8B030D-6E8A-4147-A177-3AD203B41FA5}">
                      <a16:colId xmlns:a16="http://schemas.microsoft.com/office/drawing/2014/main" val="2572356554"/>
                    </a:ext>
                  </a:extLst>
                </a:gridCol>
                <a:gridCol w="576072">
                  <a:extLst>
                    <a:ext uri="{9D8B030D-6E8A-4147-A177-3AD203B41FA5}">
                      <a16:colId xmlns:a16="http://schemas.microsoft.com/office/drawing/2014/main" val="2057896929"/>
                    </a:ext>
                  </a:extLst>
                </a:gridCol>
                <a:gridCol w="576072">
                  <a:extLst>
                    <a:ext uri="{9D8B030D-6E8A-4147-A177-3AD203B41FA5}">
                      <a16:colId xmlns:a16="http://schemas.microsoft.com/office/drawing/2014/main" val="3949507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838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andybaraghani - 2022-05-31 21:09:58</a:t>
                      </a:r>
                      <a:r>
                        <a:rPr kumimoji="0" lang="en-US" sz="1000" b="0" i="0" u="none" strike="noStrike" kern="1200" cap="none" spc="0" normalizeH="0" baseline="0" noProof="0">
                          <a:ln>
                            <a:noFill/>
                          </a:ln>
                          <a:solidFill>
                            <a:prstClr val="black"/>
                          </a:solidFill>
                          <a:effectLst/>
                          <a:uLnTx/>
                          <a:uFillTx/>
                          <a:latin typeface="+mn-lt"/>
                          <a:ea typeface="+mn-ea"/>
                          <a:cs typeface="+mn-cs"/>
                        </a:rPr>
                        <a:t>
 RESERVATIONS ARE NOW OPEN! On Wednesday, June 15th I’ll be cooking at the contrany kitchen with fabianvhv and chefjeremiahstone. This pop up will be reservations only and will be a prix fix menu (a first for me!). Link in stories!
Photo of me eating a fleshy 🍉 by graydonherriott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https://quintly-image-storage.s3.amazonaws.com/04e13f4f8d89aa79cced9b905afd093b/114bb00b05763d19c2b561181c1bf1ee.jpg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9865427"/>
                  </a:ext>
                </a:extLst>
              </a:tr>
            </a:tbl>
          </a:graphicData>
        </a:graphic>
      </p:graphicFrame>
      <p:sp>
        <p:nvSpPr>
          <p:cNvPr id="4" name="Text Placeholder 3">
            <a:extLst>
              <a:ext uri="{FF2B5EF4-FFF2-40B4-BE49-F238E27FC236}">
                <a16:creationId xmlns:a16="http://schemas.microsoft.com/office/drawing/2014/main" id="{8239CB14-5317-41FD-8BAD-AE37E1F08C0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73592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B090C-8DE0-420F-971B-7FBA3A3DB760}"/>
              </a:ext>
            </a:extLst>
          </p:cNvPr>
          <p:cNvSpPr>
            <a:spLocks noGrp="1"/>
          </p:cNvSpPr>
          <p:nvPr>
            <p:ph type="title"/>
          </p:nvPr>
        </p:nvSpPr>
        <p:spPr/>
        <p:txBody>
          <a:bodyPr/>
          <a:lstStyle/>
          <a:p>
            <a:r>
              <a:rPr lang="en-US"/>
              <a:t>Instagram Posts Table | Bon Appetit IG - 3 of 22</a:t>
            </a:r>
          </a:p>
        </p:txBody>
      </p:sp>
      <p:graphicFrame>
        <p:nvGraphicFramePr>
          <p:cNvPr id="5" name="Table Placeholder 4">
            <a:extLst>
              <a:ext uri="{FF2B5EF4-FFF2-40B4-BE49-F238E27FC236}">
                <a16:creationId xmlns:a16="http://schemas.microsoft.com/office/drawing/2014/main" id="{123CA464-1BAA-408C-87FB-534AE657B7CB}"/>
              </a:ext>
            </a:extLst>
          </p:cNvPr>
          <p:cNvGraphicFramePr>
            <a:graphicFrameLocks noGrp="1"/>
          </p:cNvGraphicFramePr>
          <p:nvPr>
            <p:ph type="tbl" sz="quarter" idx="13"/>
            <p:extLst>
              <p:ext uri="{D42A27DB-BD31-4B8C-83A1-F6EECF244321}">
                <p14:modId xmlns:p14="http://schemas.microsoft.com/office/powerpoint/2010/main" val="305670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07729313"/>
                    </a:ext>
                  </a:extLst>
                </a:gridCol>
                <a:gridCol w="1234440">
                  <a:extLst>
                    <a:ext uri="{9D8B030D-6E8A-4147-A177-3AD203B41FA5}">
                      <a16:colId xmlns:a16="http://schemas.microsoft.com/office/drawing/2014/main" val="1696117283"/>
                    </a:ext>
                  </a:extLst>
                </a:gridCol>
                <a:gridCol w="1645920">
                  <a:extLst>
                    <a:ext uri="{9D8B030D-6E8A-4147-A177-3AD203B41FA5}">
                      <a16:colId xmlns:a16="http://schemas.microsoft.com/office/drawing/2014/main" val="3578296835"/>
                    </a:ext>
                  </a:extLst>
                </a:gridCol>
                <a:gridCol w="576072">
                  <a:extLst>
                    <a:ext uri="{9D8B030D-6E8A-4147-A177-3AD203B41FA5}">
                      <a16:colId xmlns:a16="http://schemas.microsoft.com/office/drawing/2014/main" val="3915006121"/>
                    </a:ext>
                  </a:extLst>
                </a:gridCol>
                <a:gridCol w="576072">
                  <a:extLst>
                    <a:ext uri="{9D8B030D-6E8A-4147-A177-3AD203B41FA5}">
                      <a16:colId xmlns:a16="http://schemas.microsoft.com/office/drawing/2014/main" val="180300765"/>
                    </a:ext>
                  </a:extLst>
                </a:gridCol>
                <a:gridCol w="576072">
                  <a:extLst>
                    <a:ext uri="{9D8B030D-6E8A-4147-A177-3AD203B41FA5}">
                      <a16:colId xmlns:a16="http://schemas.microsoft.com/office/drawing/2014/main" val="3291522267"/>
                    </a:ext>
                  </a:extLst>
                </a:gridCol>
                <a:gridCol w="576072">
                  <a:extLst>
                    <a:ext uri="{9D8B030D-6E8A-4147-A177-3AD203B41FA5}">
                      <a16:colId xmlns:a16="http://schemas.microsoft.com/office/drawing/2014/main" val="2398155521"/>
                    </a:ext>
                  </a:extLst>
                </a:gridCol>
                <a:gridCol w="576072">
                  <a:extLst>
                    <a:ext uri="{9D8B030D-6E8A-4147-A177-3AD203B41FA5}">
                      <a16:colId xmlns:a16="http://schemas.microsoft.com/office/drawing/2014/main" val="1346831168"/>
                    </a:ext>
                  </a:extLst>
                </a:gridCol>
                <a:gridCol w="576072">
                  <a:extLst>
                    <a:ext uri="{9D8B030D-6E8A-4147-A177-3AD203B41FA5}">
                      <a16:colId xmlns:a16="http://schemas.microsoft.com/office/drawing/2014/main" val="218781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067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- 2022-05-31 19:01:06</a:t>
                      </a:r>
                      <a:r>
                        <a:rPr kumimoji="0" lang="en-US" sz="1000" b="0" i="0" u="none" strike="noStrike" kern="1200" cap="none" spc="0" normalizeH="0" baseline="0" noProof="0">
                          <a:ln>
                            <a:noFill/>
                          </a:ln>
                          <a:solidFill>
                            <a:prstClr val="black"/>
                          </a:solidFill>
                          <a:effectLst/>
                          <a:uLnTx/>
                          <a:uFillTx/>
                          <a:latin typeface="+mn-lt"/>
                          <a:ea typeface="+mn-ea"/>
                          <a:cs typeface="+mn-cs"/>
                        </a:rPr>
                        <a:t>
 We have published many more than 41 tofu recipes in BA's lifetime—for breakfast, lunch or dinner, and even dessert—but this list contains the best of the best: seechaey's saucy, spicy tofu noodles with cucumbers and chili crisp, rachelgurjar's pan-fried tofu with glossy garam masala sauce, thelescook's creamy sesame noodles with yuba, and more. Tap the link in bio to see the full list. 📷 seechaey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https://quintly-image-storage.s3.amazonaws.com/0e9ecede6b04b8365e6e641e716ad37c/88c0b88bb9b37e0e1cfb745638aa5943.jpg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657124"/>
                  </a:ext>
                </a:extLst>
              </a:tr>
            </a:tbl>
          </a:graphicData>
        </a:graphic>
      </p:graphicFrame>
      <p:sp>
        <p:nvSpPr>
          <p:cNvPr id="4" name="Text Placeholder 3">
            <a:extLst>
              <a:ext uri="{FF2B5EF4-FFF2-40B4-BE49-F238E27FC236}">
                <a16:creationId xmlns:a16="http://schemas.microsoft.com/office/drawing/2014/main" id="{72E1640D-E1AF-4486-9CA3-A0D1D6D4142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51010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5B7C0-A88B-4831-8309-2733BD6C920F}"/>
              </a:ext>
            </a:extLst>
          </p:cNvPr>
          <p:cNvSpPr>
            <a:spLocks noGrp="1"/>
          </p:cNvSpPr>
          <p:nvPr>
            <p:ph type="title"/>
          </p:nvPr>
        </p:nvSpPr>
        <p:spPr/>
        <p:txBody>
          <a:bodyPr/>
          <a:lstStyle/>
          <a:p>
            <a:r>
              <a:rPr lang="en-US"/>
              <a:t>Instagram Posts Table | Bon Appetit IG - 4 of 22</a:t>
            </a:r>
          </a:p>
        </p:txBody>
      </p:sp>
      <p:graphicFrame>
        <p:nvGraphicFramePr>
          <p:cNvPr id="5" name="Table Placeholder 4">
            <a:extLst>
              <a:ext uri="{FF2B5EF4-FFF2-40B4-BE49-F238E27FC236}">
                <a16:creationId xmlns:a16="http://schemas.microsoft.com/office/drawing/2014/main" id="{60F26454-3B36-4AFF-9230-B5C751A4B717}"/>
              </a:ext>
            </a:extLst>
          </p:cNvPr>
          <p:cNvGraphicFramePr>
            <a:graphicFrameLocks noGrp="1"/>
          </p:cNvGraphicFramePr>
          <p:nvPr>
            <p:ph type="tbl" sz="quarter" idx="13"/>
            <p:extLst>
              <p:ext uri="{D42A27DB-BD31-4B8C-83A1-F6EECF244321}">
                <p14:modId xmlns:p14="http://schemas.microsoft.com/office/powerpoint/2010/main" val="985623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12148771"/>
                    </a:ext>
                  </a:extLst>
                </a:gridCol>
                <a:gridCol w="1234440">
                  <a:extLst>
                    <a:ext uri="{9D8B030D-6E8A-4147-A177-3AD203B41FA5}">
                      <a16:colId xmlns:a16="http://schemas.microsoft.com/office/drawing/2014/main" val="3725284550"/>
                    </a:ext>
                  </a:extLst>
                </a:gridCol>
                <a:gridCol w="1645920">
                  <a:extLst>
                    <a:ext uri="{9D8B030D-6E8A-4147-A177-3AD203B41FA5}">
                      <a16:colId xmlns:a16="http://schemas.microsoft.com/office/drawing/2014/main" val="970489185"/>
                    </a:ext>
                  </a:extLst>
                </a:gridCol>
                <a:gridCol w="576072">
                  <a:extLst>
                    <a:ext uri="{9D8B030D-6E8A-4147-A177-3AD203B41FA5}">
                      <a16:colId xmlns:a16="http://schemas.microsoft.com/office/drawing/2014/main" val="2239157391"/>
                    </a:ext>
                  </a:extLst>
                </a:gridCol>
                <a:gridCol w="576072">
                  <a:extLst>
                    <a:ext uri="{9D8B030D-6E8A-4147-A177-3AD203B41FA5}">
                      <a16:colId xmlns:a16="http://schemas.microsoft.com/office/drawing/2014/main" val="824858595"/>
                    </a:ext>
                  </a:extLst>
                </a:gridCol>
                <a:gridCol w="576072">
                  <a:extLst>
                    <a:ext uri="{9D8B030D-6E8A-4147-A177-3AD203B41FA5}">
                      <a16:colId xmlns:a16="http://schemas.microsoft.com/office/drawing/2014/main" val="1963167106"/>
                    </a:ext>
                  </a:extLst>
                </a:gridCol>
                <a:gridCol w="576072">
                  <a:extLst>
                    <a:ext uri="{9D8B030D-6E8A-4147-A177-3AD203B41FA5}">
                      <a16:colId xmlns:a16="http://schemas.microsoft.com/office/drawing/2014/main" val="2613387619"/>
                    </a:ext>
                  </a:extLst>
                </a:gridCol>
                <a:gridCol w="576072">
                  <a:extLst>
                    <a:ext uri="{9D8B030D-6E8A-4147-A177-3AD203B41FA5}">
                      <a16:colId xmlns:a16="http://schemas.microsoft.com/office/drawing/2014/main" val="3032076585"/>
                    </a:ext>
                  </a:extLst>
                </a:gridCol>
                <a:gridCol w="576072">
                  <a:extLst>
                    <a:ext uri="{9D8B030D-6E8A-4147-A177-3AD203B41FA5}">
                      <a16:colId xmlns:a16="http://schemas.microsoft.com/office/drawing/2014/main" val="2418850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956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- 2022-05-31 02:01:09</a:t>
                      </a:r>
                      <a:r>
                        <a:rPr kumimoji="0" lang="en-US" sz="1000" b="0" i="0" u="none" strike="noStrike" kern="1200" cap="none" spc="0" normalizeH="0" baseline="0" noProof="0">
                          <a:ln>
                            <a:noFill/>
                          </a:ln>
                          <a:solidFill>
                            <a:prstClr val="black"/>
                          </a:solidFill>
                          <a:effectLst/>
                          <a:uLnTx/>
                          <a:uFillTx/>
                          <a:latin typeface="+mn-lt"/>
                          <a:ea typeface="+mn-ea"/>
                          <a:cs typeface="+mn-cs"/>
                        </a:rPr>
                        <a:t>
 Sweet, creamy, and refreshing, genevievefyam's fluffy shaved ice recipe with 🍓's and condensed milk is what we want to cool down with on a hot, humid summer day. Tap the link in bio to make it yourself. 📷: emmafishman 🍴: carolinekhwang 🥣: elle_jaime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https://quintly-image-storage.s3.amazonaws.com/0e9ecede6b04b8365e6e641e716ad37c/9051b62430c49aa285842bead1cdb03d.jpg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9693094"/>
                  </a:ext>
                </a:extLst>
              </a:tr>
            </a:tbl>
          </a:graphicData>
        </a:graphic>
      </p:graphicFrame>
      <p:sp>
        <p:nvSpPr>
          <p:cNvPr id="4" name="Text Placeholder 3">
            <a:extLst>
              <a:ext uri="{FF2B5EF4-FFF2-40B4-BE49-F238E27FC236}">
                <a16:creationId xmlns:a16="http://schemas.microsoft.com/office/drawing/2014/main" id="{C4BA105C-F040-4E15-93AE-3319BE338AB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53191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BAE74-5319-4E5E-B6F1-F89DEFBEF608}"/>
              </a:ext>
            </a:extLst>
          </p:cNvPr>
          <p:cNvSpPr>
            <a:spLocks noGrp="1"/>
          </p:cNvSpPr>
          <p:nvPr>
            <p:ph type="title"/>
          </p:nvPr>
        </p:nvSpPr>
        <p:spPr/>
        <p:txBody>
          <a:bodyPr/>
          <a:lstStyle/>
          <a:p>
            <a:r>
              <a:rPr lang="en-US"/>
              <a:t>Instagram Posts Table | Bon Appetit IG - 5 of 22</a:t>
            </a:r>
          </a:p>
        </p:txBody>
      </p:sp>
      <p:graphicFrame>
        <p:nvGraphicFramePr>
          <p:cNvPr id="5" name="Table Placeholder 4">
            <a:extLst>
              <a:ext uri="{FF2B5EF4-FFF2-40B4-BE49-F238E27FC236}">
                <a16:creationId xmlns:a16="http://schemas.microsoft.com/office/drawing/2014/main" id="{C044BB62-713B-4ECA-99AF-3DBC4D56A4EC}"/>
              </a:ext>
            </a:extLst>
          </p:cNvPr>
          <p:cNvGraphicFramePr>
            <a:graphicFrameLocks noGrp="1"/>
          </p:cNvGraphicFramePr>
          <p:nvPr>
            <p:ph type="tbl" sz="quarter" idx="13"/>
            <p:extLst>
              <p:ext uri="{D42A27DB-BD31-4B8C-83A1-F6EECF244321}">
                <p14:modId xmlns:p14="http://schemas.microsoft.com/office/powerpoint/2010/main" val="294137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68672987"/>
                    </a:ext>
                  </a:extLst>
                </a:gridCol>
                <a:gridCol w="1234440">
                  <a:extLst>
                    <a:ext uri="{9D8B030D-6E8A-4147-A177-3AD203B41FA5}">
                      <a16:colId xmlns:a16="http://schemas.microsoft.com/office/drawing/2014/main" val="2184377368"/>
                    </a:ext>
                  </a:extLst>
                </a:gridCol>
                <a:gridCol w="1645920">
                  <a:extLst>
                    <a:ext uri="{9D8B030D-6E8A-4147-A177-3AD203B41FA5}">
                      <a16:colId xmlns:a16="http://schemas.microsoft.com/office/drawing/2014/main" val="293816591"/>
                    </a:ext>
                  </a:extLst>
                </a:gridCol>
                <a:gridCol w="576072">
                  <a:extLst>
                    <a:ext uri="{9D8B030D-6E8A-4147-A177-3AD203B41FA5}">
                      <a16:colId xmlns:a16="http://schemas.microsoft.com/office/drawing/2014/main" val="1646652455"/>
                    </a:ext>
                  </a:extLst>
                </a:gridCol>
                <a:gridCol w="576072">
                  <a:extLst>
                    <a:ext uri="{9D8B030D-6E8A-4147-A177-3AD203B41FA5}">
                      <a16:colId xmlns:a16="http://schemas.microsoft.com/office/drawing/2014/main" val="291534140"/>
                    </a:ext>
                  </a:extLst>
                </a:gridCol>
                <a:gridCol w="576072">
                  <a:extLst>
                    <a:ext uri="{9D8B030D-6E8A-4147-A177-3AD203B41FA5}">
                      <a16:colId xmlns:a16="http://schemas.microsoft.com/office/drawing/2014/main" val="2650019369"/>
                    </a:ext>
                  </a:extLst>
                </a:gridCol>
                <a:gridCol w="576072">
                  <a:extLst>
                    <a:ext uri="{9D8B030D-6E8A-4147-A177-3AD203B41FA5}">
                      <a16:colId xmlns:a16="http://schemas.microsoft.com/office/drawing/2014/main" val="602863315"/>
                    </a:ext>
                  </a:extLst>
                </a:gridCol>
                <a:gridCol w="576072">
                  <a:extLst>
                    <a:ext uri="{9D8B030D-6E8A-4147-A177-3AD203B41FA5}">
                      <a16:colId xmlns:a16="http://schemas.microsoft.com/office/drawing/2014/main" val="257260597"/>
                    </a:ext>
                  </a:extLst>
                </a:gridCol>
                <a:gridCol w="576072">
                  <a:extLst>
                    <a:ext uri="{9D8B030D-6E8A-4147-A177-3AD203B41FA5}">
                      <a16:colId xmlns:a16="http://schemas.microsoft.com/office/drawing/2014/main" val="4020568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726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- 2022-05-30 23:26:00</a:t>
                      </a:r>
                      <a:r>
                        <a:rPr kumimoji="0" lang="en-US" sz="1000" b="0" i="0" u="none" strike="noStrike" kern="1200" cap="none" spc="0" normalizeH="0" baseline="0" noProof="0">
                          <a:ln>
                            <a:noFill/>
                          </a:ln>
                          <a:solidFill>
                            <a:prstClr val="black"/>
                          </a:solidFill>
                          <a:effectLst/>
                          <a:uLnTx/>
                          <a:uFillTx/>
                          <a:latin typeface="+mn-lt"/>
                          <a:ea typeface="+mn-ea"/>
                          <a:cs typeface="+mn-cs"/>
                        </a:rPr>
                        <a:t>
 The combination of cold, custardy tofu and hot, saucy pork is exactly what kendrakendrakendra wants on a summer weeknight. Her version of family-style Hiyayakko has sliced silken tofu topped with a savory ground pork and eggplant stir-fry, and tons of basil. Save this recipe at the link in our bio. 📷: emmafishman 🍴: carolinekhwang 🥣: elle_jaime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https://quintly-image-storage.s3.amazonaws.com/0e9ecede6b04b8365e6e641e716ad37c/6e67f48b34d9c39440c19456744d1c0e.jpg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177758"/>
                  </a:ext>
                </a:extLst>
              </a:tr>
            </a:tbl>
          </a:graphicData>
        </a:graphic>
      </p:graphicFrame>
      <p:sp>
        <p:nvSpPr>
          <p:cNvPr id="4" name="Text Placeholder 3">
            <a:extLst>
              <a:ext uri="{FF2B5EF4-FFF2-40B4-BE49-F238E27FC236}">
                <a16:creationId xmlns:a16="http://schemas.microsoft.com/office/drawing/2014/main" id="{632BD108-CA8F-458B-8E89-1280D2CFDAC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11942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45BD-9F43-41AE-88E7-88AEA98C0A6E}"/>
              </a:ext>
            </a:extLst>
          </p:cNvPr>
          <p:cNvSpPr>
            <a:spLocks noGrp="1"/>
          </p:cNvSpPr>
          <p:nvPr>
            <p:ph type="title"/>
          </p:nvPr>
        </p:nvSpPr>
        <p:spPr/>
        <p:txBody>
          <a:bodyPr/>
          <a:lstStyle/>
          <a:p>
            <a:r>
              <a:rPr lang="en-US"/>
              <a:t>Instagram Posts Table | Bon Appetit IG - 6 of 22</a:t>
            </a:r>
          </a:p>
        </p:txBody>
      </p:sp>
      <p:graphicFrame>
        <p:nvGraphicFramePr>
          <p:cNvPr id="5" name="Table Placeholder 4">
            <a:extLst>
              <a:ext uri="{FF2B5EF4-FFF2-40B4-BE49-F238E27FC236}">
                <a16:creationId xmlns:a16="http://schemas.microsoft.com/office/drawing/2014/main" id="{1401B573-BDC5-43A1-97B1-97DB3D25ED15}"/>
              </a:ext>
            </a:extLst>
          </p:cNvPr>
          <p:cNvGraphicFramePr>
            <a:graphicFrameLocks noGrp="1"/>
          </p:cNvGraphicFramePr>
          <p:nvPr>
            <p:ph type="tbl" sz="quarter" idx="13"/>
            <p:extLst>
              <p:ext uri="{D42A27DB-BD31-4B8C-83A1-F6EECF244321}">
                <p14:modId xmlns:p14="http://schemas.microsoft.com/office/powerpoint/2010/main" val="2169744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949201"/>
                    </a:ext>
                  </a:extLst>
                </a:gridCol>
                <a:gridCol w="1234440">
                  <a:extLst>
                    <a:ext uri="{9D8B030D-6E8A-4147-A177-3AD203B41FA5}">
                      <a16:colId xmlns:a16="http://schemas.microsoft.com/office/drawing/2014/main" val="3117837277"/>
                    </a:ext>
                  </a:extLst>
                </a:gridCol>
                <a:gridCol w="1645920">
                  <a:extLst>
                    <a:ext uri="{9D8B030D-6E8A-4147-A177-3AD203B41FA5}">
                      <a16:colId xmlns:a16="http://schemas.microsoft.com/office/drawing/2014/main" val="2320290028"/>
                    </a:ext>
                  </a:extLst>
                </a:gridCol>
                <a:gridCol w="576072">
                  <a:extLst>
                    <a:ext uri="{9D8B030D-6E8A-4147-A177-3AD203B41FA5}">
                      <a16:colId xmlns:a16="http://schemas.microsoft.com/office/drawing/2014/main" val="3748812072"/>
                    </a:ext>
                  </a:extLst>
                </a:gridCol>
                <a:gridCol w="576072">
                  <a:extLst>
                    <a:ext uri="{9D8B030D-6E8A-4147-A177-3AD203B41FA5}">
                      <a16:colId xmlns:a16="http://schemas.microsoft.com/office/drawing/2014/main" val="1113766673"/>
                    </a:ext>
                  </a:extLst>
                </a:gridCol>
                <a:gridCol w="576072">
                  <a:extLst>
                    <a:ext uri="{9D8B030D-6E8A-4147-A177-3AD203B41FA5}">
                      <a16:colId xmlns:a16="http://schemas.microsoft.com/office/drawing/2014/main" val="3819261425"/>
                    </a:ext>
                  </a:extLst>
                </a:gridCol>
                <a:gridCol w="576072">
                  <a:extLst>
                    <a:ext uri="{9D8B030D-6E8A-4147-A177-3AD203B41FA5}">
                      <a16:colId xmlns:a16="http://schemas.microsoft.com/office/drawing/2014/main" val="439123058"/>
                    </a:ext>
                  </a:extLst>
                </a:gridCol>
                <a:gridCol w="576072">
                  <a:extLst>
                    <a:ext uri="{9D8B030D-6E8A-4147-A177-3AD203B41FA5}">
                      <a16:colId xmlns:a16="http://schemas.microsoft.com/office/drawing/2014/main" val="2113082120"/>
                    </a:ext>
                  </a:extLst>
                </a:gridCol>
                <a:gridCol w="576072">
                  <a:extLst>
                    <a:ext uri="{9D8B030D-6E8A-4147-A177-3AD203B41FA5}">
                      <a16:colId xmlns:a16="http://schemas.microsoft.com/office/drawing/2014/main" val="1381055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573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brad_leone - 2022-05-30 22:00:07</a:t>
                      </a:r>
                      <a:r>
                        <a:rPr kumimoji="0" lang="en-US" sz="1000" b="0" i="0" u="none" strike="noStrike" kern="1200" cap="none" spc="0" normalizeH="0" baseline="0" noProof="0">
                          <a:ln>
                            <a:noFill/>
                          </a:ln>
                          <a:solidFill>
                            <a:prstClr val="black"/>
                          </a:solidFill>
                          <a:effectLst/>
                          <a:uLnTx/>
                          <a:uFillTx/>
                          <a:latin typeface="+mn-lt"/>
                          <a:ea typeface="+mn-ea"/>
                          <a:cs typeface="+mn-cs"/>
                        </a:rPr>
                        <a:t>
 The boys were on the river this am. Such a pretty morning and I now have a picture and memory of jeremy_charles77 catching his 1st and highly likely last catfish on a bass fly.  Absolutely incredible ha!  Thanks fly_fishing_w_bones allwaterguides yeti for taking care of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https://quintly-image-storage.s3.amazonaws.com/6bf6228f752c8fa3f4c4a7d8497ad663/f414c65ab75a3334f029458cda7ef796.jpg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50680900"/>
                  </a:ext>
                </a:extLst>
              </a:tr>
            </a:tbl>
          </a:graphicData>
        </a:graphic>
      </p:graphicFrame>
      <p:sp>
        <p:nvSpPr>
          <p:cNvPr id="4" name="Text Placeholder 3">
            <a:extLst>
              <a:ext uri="{FF2B5EF4-FFF2-40B4-BE49-F238E27FC236}">
                <a16:creationId xmlns:a16="http://schemas.microsoft.com/office/drawing/2014/main" id="{498B6E52-AB24-4719-8B72-28FD9BCA5D7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67332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0918C-EDDA-446F-8264-7CFDDC82EE11}"/>
              </a:ext>
            </a:extLst>
          </p:cNvPr>
          <p:cNvSpPr>
            <a:spLocks noGrp="1"/>
          </p:cNvSpPr>
          <p:nvPr>
            <p:ph type="title"/>
          </p:nvPr>
        </p:nvSpPr>
        <p:spPr/>
        <p:txBody>
          <a:bodyPr/>
          <a:lstStyle/>
          <a:p>
            <a:r>
              <a:rPr lang="en-US"/>
              <a:t>Instagram Posts Table | Bon Appetit IG - 7 of 22</a:t>
            </a:r>
          </a:p>
        </p:txBody>
      </p:sp>
      <p:graphicFrame>
        <p:nvGraphicFramePr>
          <p:cNvPr id="5" name="Table Placeholder 4">
            <a:extLst>
              <a:ext uri="{FF2B5EF4-FFF2-40B4-BE49-F238E27FC236}">
                <a16:creationId xmlns:a16="http://schemas.microsoft.com/office/drawing/2014/main" id="{12B26EE2-55A3-487C-B010-0290C622615D}"/>
              </a:ext>
            </a:extLst>
          </p:cNvPr>
          <p:cNvGraphicFramePr>
            <a:graphicFrameLocks noGrp="1"/>
          </p:cNvGraphicFramePr>
          <p:nvPr>
            <p:ph type="tbl" sz="quarter" idx="13"/>
            <p:extLst>
              <p:ext uri="{D42A27DB-BD31-4B8C-83A1-F6EECF244321}">
                <p14:modId xmlns:p14="http://schemas.microsoft.com/office/powerpoint/2010/main" val="1129185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90438245"/>
                    </a:ext>
                  </a:extLst>
                </a:gridCol>
                <a:gridCol w="1234440">
                  <a:extLst>
                    <a:ext uri="{9D8B030D-6E8A-4147-A177-3AD203B41FA5}">
                      <a16:colId xmlns:a16="http://schemas.microsoft.com/office/drawing/2014/main" val="3974035345"/>
                    </a:ext>
                  </a:extLst>
                </a:gridCol>
                <a:gridCol w="1645920">
                  <a:extLst>
                    <a:ext uri="{9D8B030D-6E8A-4147-A177-3AD203B41FA5}">
                      <a16:colId xmlns:a16="http://schemas.microsoft.com/office/drawing/2014/main" val="632221805"/>
                    </a:ext>
                  </a:extLst>
                </a:gridCol>
                <a:gridCol w="576072">
                  <a:extLst>
                    <a:ext uri="{9D8B030D-6E8A-4147-A177-3AD203B41FA5}">
                      <a16:colId xmlns:a16="http://schemas.microsoft.com/office/drawing/2014/main" val="3456158615"/>
                    </a:ext>
                  </a:extLst>
                </a:gridCol>
                <a:gridCol w="576072">
                  <a:extLst>
                    <a:ext uri="{9D8B030D-6E8A-4147-A177-3AD203B41FA5}">
                      <a16:colId xmlns:a16="http://schemas.microsoft.com/office/drawing/2014/main" val="2134795226"/>
                    </a:ext>
                  </a:extLst>
                </a:gridCol>
                <a:gridCol w="576072">
                  <a:extLst>
                    <a:ext uri="{9D8B030D-6E8A-4147-A177-3AD203B41FA5}">
                      <a16:colId xmlns:a16="http://schemas.microsoft.com/office/drawing/2014/main" val="888638535"/>
                    </a:ext>
                  </a:extLst>
                </a:gridCol>
                <a:gridCol w="576072">
                  <a:extLst>
                    <a:ext uri="{9D8B030D-6E8A-4147-A177-3AD203B41FA5}">
                      <a16:colId xmlns:a16="http://schemas.microsoft.com/office/drawing/2014/main" val="687008411"/>
                    </a:ext>
                  </a:extLst>
                </a:gridCol>
                <a:gridCol w="576072">
                  <a:extLst>
                    <a:ext uri="{9D8B030D-6E8A-4147-A177-3AD203B41FA5}">
                      <a16:colId xmlns:a16="http://schemas.microsoft.com/office/drawing/2014/main" val="1269631650"/>
                    </a:ext>
                  </a:extLst>
                </a:gridCol>
                <a:gridCol w="576072">
                  <a:extLst>
                    <a:ext uri="{9D8B030D-6E8A-4147-A177-3AD203B41FA5}">
                      <a16:colId xmlns:a16="http://schemas.microsoft.com/office/drawing/2014/main" val="1897770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629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mollybaz - 2022-05-30 20:51:55</a:t>
                      </a:r>
                      <a:r>
                        <a:rPr kumimoji="0" lang="en-US" sz="1000" b="0" i="0" u="none" strike="noStrike" kern="1200" cap="none" spc="0" normalizeH="0" baseline="0" noProof="0">
                          <a:ln>
                            <a:noFill/>
                          </a:ln>
                          <a:solidFill>
                            <a:prstClr val="black"/>
                          </a:solidFill>
                          <a:effectLst/>
                          <a:uLnTx/>
                          <a:uFillTx/>
                          <a:latin typeface="+mn-lt"/>
                          <a:ea typeface="+mn-ea"/>
                          <a:cs typeface="+mn-cs"/>
                        </a:rPr>
                        <a:t>
 BIG PHAT MEM DAY SALE IS ALLLLLMOSTTT OVER SO GIT THERE BEFORE ITS GONE!!
25 p off the whole dang site til midnight PST tonite!!
www.shopmollybaz.com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https://quintly-image-storage.s3.amazonaws.com/0b8517e658d3fcce1f453e72a7a7cca9/fe9fc2182f0d13e7f9c735758959d3f5.jpg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05/31/2022 20:12:06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88878304"/>
                  </a:ext>
                </a:extLst>
              </a:tr>
            </a:tbl>
          </a:graphicData>
        </a:graphic>
      </p:graphicFrame>
      <p:sp>
        <p:nvSpPr>
          <p:cNvPr id="4" name="Text Placeholder 3">
            <a:extLst>
              <a:ext uri="{FF2B5EF4-FFF2-40B4-BE49-F238E27FC236}">
                <a16:creationId xmlns:a16="http://schemas.microsoft.com/office/drawing/2014/main" id="{001769E7-8281-4F02-98E6-55AC24364FF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21007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1926D-3D14-4B34-B146-CAA4BD004B41}"/>
              </a:ext>
            </a:extLst>
          </p:cNvPr>
          <p:cNvSpPr>
            <a:spLocks noGrp="1"/>
          </p:cNvSpPr>
          <p:nvPr>
            <p:ph type="title"/>
          </p:nvPr>
        </p:nvSpPr>
        <p:spPr/>
        <p:txBody>
          <a:bodyPr/>
          <a:lstStyle/>
          <a:p>
            <a:r>
              <a:rPr lang="en-US"/>
              <a:t>Instagram Posts Table | Bon Appetit IG - 8 of 22</a:t>
            </a:r>
          </a:p>
        </p:txBody>
      </p:sp>
      <p:graphicFrame>
        <p:nvGraphicFramePr>
          <p:cNvPr id="5" name="Table Placeholder 4">
            <a:extLst>
              <a:ext uri="{FF2B5EF4-FFF2-40B4-BE49-F238E27FC236}">
                <a16:creationId xmlns:a16="http://schemas.microsoft.com/office/drawing/2014/main" id="{AAD6DD61-3C82-4F08-B5B4-0E4A2F4348D3}"/>
              </a:ext>
            </a:extLst>
          </p:cNvPr>
          <p:cNvGraphicFramePr>
            <a:graphicFrameLocks noGrp="1"/>
          </p:cNvGraphicFramePr>
          <p:nvPr>
            <p:ph type="tbl" sz="quarter" idx="13"/>
            <p:extLst>
              <p:ext uri="{D42A27DB-BD31-4B8C-83A1-F6EECF244321}">
                <p14:modId xmlns:p14="http://schemas.microsoft.com/office/powerpoint/2010/main" val="3298850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2900031"/>
                    </a:ext>
                  </a:extLst>
                </a:gridCol>
                <a:gridCol w="1234440">
                  <a:extLst>
                    <a:ext uri="{9D8B030D-6E8A-4147-A177-3AD203B41FA5}">
                      <a16:colId xmlns:a16="http://schemas.microsoft.com/office/drawing/2014/main" val="1067473340"/>
                    </a:ext>
                  </a:extLst>
                </a:gridCol>
                <a:gridCol w="1645920">
                  <a:extLst>
                    <a:ext uri="{9D8B030D-6E8A-4147-A177-3AD203B41FA5}">
                      <a16:colId xmlns:a16="http://schemas.microsoft.com/office/drawing/2014/main" val="2644599440"/>
                    </a:ext>
                  </a:extLst>
                </a:gridCol>
                <a:gridCol w="576072">
                  <a:extLst>
                    <a:ext uri="{9D8B030D-6E8A-4147-A177-3AD203B41FA5}">
                      <a16:colId xmlns:a16="http://schemas.microsoft.com/office/drawing/2014/main" val="1521972440"/>
                    </a:ext>
                  </a:extLst>
                </a:gridCol>
                <a:gridCol w="576072">
                  <a:extLst>
                    <a:ext uri="{9D8B030D-6E8A-4147-A177-3AD203B41FA5}">
                      <a16:colId xmlns:a16="http://schemas.microsoft.com/office/drawing/2014/main" val="3041864550"/>
                    </a:ext>
                  </a:extLst>
                </a:gridCol>
                <a:gridCol w="576072">
                  <a:extLst>
                    <a:ext uri="{9D8B030D-6E8A-4147-A177-3AD203B41FA5}">
                      <a16:colId xmlns:a16="http://schemas.microsoft.com/office/drawing/2014/main" val="1382582407"/>
                    </a:ext>
                  </a:extLst>
                </a:gridCol>
                <a:gridCol w="576072">
                  <a:extLst>
                    <a:ext uri="{9D8B030D-6E8A-4147-A177-3AD203B41FA5}">
                      <a16:colId xmlns:a16="http://schemas.microsoft.com/office/drawing/2014/main" val="4084315112"/>
                    </a:ext>
                  </a:extLst>
                </a:gridCol>
                <a:gridCol w="576072">
                  <a:extLst>
                    <a:ext uri="{9D8B030D-6E8A-4147-A177-3AD203B41FA5}">
                      <a16:colId xmlns:a16="http://schemas.microsoft.com/office/drawing/2014/main" val="2555663991"/>
                    </a:ext>
                  </a:extLst>
                </a:gridCol>
                <a:gridCol w="576072">
                  <a:extLst>
                    <a:ext uri="{9D8B030D-6E8A-4147-A177-3AD203B41FA5}">
                      <a16:colId xmlns:a16="http://schemas.microsoft.com/office/drawing/2014/main" val="76828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126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- 2022-05-30 20:25:53</a:t>
                      </a:r>
                      <a:r>
                        <a:rPr kumimoji="0" lang="en-US" sz="1000" b="0" i="0" u="none" strike="noStrike" kern="1200" cap="none" spc="0" normalizeH="0" baseline="0" noProof="0">
                          <a:ln>
                            <a:noFill/>
                          </a:ln>
                          <a:solidFill>
                            <a:prstClr val="black"/>
                          </a:solidFill>
                          <a:effectLst/>
                          <a:uLnTx/>
                          <a:uFillTx/>
                          <a:latin typeface="+mn-lt"/>
                          <a:ea typeface="+mn-ea"/>
                          <a:cs typeface="+mn-cs"/>
                        </a:rPr>
                        <a:t>
 Sure rhubarb is great in pie, but she's a savory stunner.  It’s invigoratingly tart and tangy, which make it perfect for agrodolce. christianreynoso recommends using the condiment on grilled pork or lamb, stuffed into a grilled cheese, tossed with roasted spicy Brussels sprouts, or even over a steak salad with peppery greens. Read more at the link in our bio. 📷: isa.zapata 🍴: mpearljones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https://quintly-image-storage.s3.amazonaws.com/0e9ecede6b04b8365e6e641e716ad37c/684c127acaa35489da8252581939182e.jpg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6534820"/>
                  </a:ext>
                </a:extLst>
              </a:tr>
            </a:tbl>
          </a:graphicData>
        </a:graphic>
      </p:graphicFrame>
      <p:sp>
        <p:nvSpPr>
          <p:cNvPr id="4" name="Text Placeholder 3">
            <a:extLst>
              <a:ext uri="{FF2B5EF4-FFF2-40B4-BE49-F238E27FC236}">
                <a16:creationId xmlns:a16="http://schemas.microsoft.com/office/drawing/2014/main" id="{DFBB0F0A-A133-43A0-BCD9-EFAC77F7C6FF}"/>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905435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35866-612F-4275-92A5-7B81987E01F9}"/>
              </a:ext>
            </a:extLst>
          </p:cNvPr>
          <p:cNvSpPr>
            <a:spLocks noGrp="1"/>
          </p:cNvSpPr>
          <p:nvPr>
            <p:ph type="title"/>
          </p:nvPr>
        </p:nvSpPr>
        <p:spPr/>
        <p:txBody>
          <a:bodyPr/>
          <a:lstStyle/>
          <a:p>
            <a:r>
              <a:rPr lang="en-US"/>
              <a:t>Instagram Posts Table | Bon Appetit IG - 9 of 22</a:t>
            </a:r>
          </a:p>
        </p:txBody>
      </p:sp>
      <p:graphicFrame>
        <p:nvGraphicFramePr>
          <p:cNvPr id="5" name="Table Placeholder 4">
            <a:extLst>
              <a:ext uri="{FF2B5EF4-FFF2-40B4-BE49-F238E27FC236}">
                <a16:creationId xmlns:a16="http://schemas.microsoft.com/office/drawing/2014/main" id="{37F7E4B3-C14E-4E6D-8E09-480041644DEA}"/>
              </a:ext>
            </a:extLst>
          </p:cNvPr>
          <p:cNvGraphicFramePr>
            <a:graphicFrameLocks noGrp="1"/>
          </p:cNvGraphicFramePr>
          <p:nvPr>
            <p:ph type="tbl" sz="quarter" idx="13"/>
            <p:extLst>
              <p:ext uri="{D42A27DB-BD31-4B8C-83A1-F6EECF244321}">
                <p14:modId xmlns:p14="http://schemas.microsoft.com/office/powerpoint/2010/main" val="70574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03446274"/>
                    </a:ext>
                  </a:extLst>
                </a:gridCol>
                <a:gridCol w="1234440">
                  <a:extLst>
                    <a:ext uri="{9D8B030D-6E8A-4147-A177-3AD203B41FA5}">
                      <a16:colId xmlns:a16="http://schemas.microsoft.com/office/drawing/2014/main" val="21305463"/>
                    </a:ext>
                  </a:extLst>
                </a:gridCol>
                <a:gridCol w="1645920">
                  <a:extLst>
                    <a:ext uri="{9D8B030D-6E8A-4147-A177-3AD203B41FA5}">
                      <a16:colId xmlns:a16="http://schemas.microsoft.com/office/drawing/2014/main" val="3548553449"/>
                    </a:ext>
                  </a:extLst>
                </a:gridCol>
                <a:gridCol w="576072">
                  <a:extLst>
                    <a:ext uri="{9D8B030D-6E8A-4147-A177-3AD203B41FA5}">
                      <a16:colId xmlns:a16="http://schemas.microsoft.com/office/drawing/2014/main" val="1557455377"/>
                    </a:ext>
                  </a:extLst>
                </a:gridCol>
                <a:gridCol w="576072">
                  <a:extLst>
                    <a:ext uri="{9D8B030D-6E8A-4147-A177-3AD203B41FA5}">
                      <a16:colId xmlns:a16="http://schemas.microsoft.com/office/drawing/2014/main" val="2628867605"/>
                    </a:ext>
                  </a:extLst>
                </a:gridCol>
                <a:gridCol w="576072">
                  <a:extLst>
                    <a:ext uri="{9D8B030D-6E8A-4147-A177-3AD203B41FA5}">
                      <a16:colId xmlns:a16="http://schemas.microsoft.com/office/drawing/2014/main" val="1665421062"/>
                    </a:ext>
                  </a:extLst>
                </a:gridCol>
                <a:gridCol w="576072">
                  <a:extLst>
                    <a:ext uri="{9D8B030D-6E8A-4147-A177-3AD203B41FA5}">
                      <a16:colId xmlns:a16="http://schemas.microsoft.com/office/drawing/2014/main" val="1716158300"/>
                    </a:ext>
                  </a:extLst>
                </a:gridCol>
                <a:gridCol w="576072">
                  <a:extLst>
                    <a:ext uri="{9D8B030D-6E8A-4147-A177-3AD203B41FA5}">
                      <a16:colId xmlns:a16="http://schemas.microsoft.com/office/drawing/2014/main" val="4065116102"/>
                    </a:ext>
                  </a:extLst>
                </a:gridCol>
                <a:gridCol w="576072">
                  <a:extLst>
                    <a:ext uri="{9D8B030D-6E8A-4147-A177-3AD203B41FA5}">
                      <a16:colId xmlns:a16="http://schemas.microsoft.com/office/drawing/2014/main" val="3377336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748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gabymelian - 2022-05-30 19:40:16</a:t>
                      </a:r>
                      <a:r>
                        <a:rPr kumimoji="0" lang="en-US" sz="1000" b="0" i="0" u="none" strike="noStrike" kern="1200" cap="none" spc="0" normalizeH="0" baseline="0" noProof="0">
                          <a:ln>
                            <a:noFill/>
                          </a:ln>
                          <a:solidFill>
                            <a:prstClr val="black"/>
                          </a:solidFill>
                          <a:effectLst/>
                          <a:uLnTx/>
                          <a:uFillTx/>
                          <a:latin typeface="+mn-lt"/>
                          <a:ea typeface="+mn-ea"/>
                          <a:cs typeface="+mn-cs"/>
                        </a:rPr>
                        <a:t>
 Leftovers 1, 2, 3 UNA FRITTATA RÁPIDA &amp; full of 💚🥦🥬🧅🥚 
GABY’S RECIPE
About 3 cups of cooked broccoli and broccolini ™️ ( it is a trademark name) 
6 eggs if not enough eggs ADD SELTZER
1 ONION sautéed in OLIVE OIL
Salt &amp; pepper
Preheat the Oven at 375 F
Sauté the onion in an oven proof pan
⬇️⬇️⬇️RECIPE CONTINUES IN THE COMMENTS☺️
#askgaby #gabyskitchen #keepcookingbehappy #gabymelian #gabysrecipe gabymelian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https://quintly-image-storage.s3.amazonaws.com/442de93d135d8fb392a159f77c9708da/7f6a7e69c2e5529558d1a61f1f606354.jpg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8833687"/>
                  </a:ext>
                </a:extLst>
              </a:tr>
            </a:tbl>
          </a:graphicData>
        </a:graphic>
      </p:graphicFrame>
      <p:sp>
        <p:nvSpPr>
          <p:cNvPr id="4" name="Text Placeholder 3">
            <a:extLst>
              <a:ext uri="{FF2B5EF4-FFF2-40B4-BE49-F238E27FC236}">
                <a16:creationId xmlns:a16="http://schemas.microsoft.com/office/drawing/2014/main" id="{06F9DF5D-10CD-4E81-B7DE-62E5FF90E4D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851198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4DE45-D201-4060-8E54-E64CDEAE58E8}"/>
              </a:ext>
            </a:extLst>
          </p:cNvPr>
          <p:cNvSpPr>
            <a:spLocks noGrp="1"/>
          </p:cNvSpPr>
          <p:nvPr>
            <p:ph type="title"/>
          </p:nvPr>
        </p:nvSpPr>
        <p:spPr/>
        <p:txBody>
          <a:bodyPr/>
          <a:lstStyle/>
          <a:p>
            <a:r>
              <a:rPr lang="en-US"/>
              <a:t>Instagram Posts Table | Bon Appetit IG - 10 of 22</a:t>
            </a:r>
          </a:p>
        </p:txBody>
      </p:sp>
      <p:graphicFrame>
        <p:nvGraphicFramePr>
          <p:cNvPr id="5" name="Table Placeholder 4">
            <a:extLst>
              <a:ext uri="{FF2B5EF4-FFF2-40B4-BE49-F238E27FC236}">
                <a16:creationId xmlns:a16="http://schemas.microsoft.com/office/drawing/2014/main" id="{ECCEC2BE-D78B-4705-B613-7AC2A6E4D517}"/>
              </a:ext>
            </a:extLst>
          </p:cNvPr>
          <p:cNvGraphicFramePr>
            <a:graphicFrameLocks noGrp="1"/>
          </p:cNvGraphicFramePr>
          <p:nvPr>
            <p:ph type="tbl" sz="quarter" idx="13"/>
            <p:extLst>
              <p:ext uri="{D42A27DB-BD31-4B8C-83A1-F6EECF244321}">
                <p14:modId xmlns:p14="http://schemas.microsoft.com/office/powerpoint/2010/main" val="3643794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09274398"/>
                    </a:ext>
                  </a:extLst>
                </a:gridCol>
                <a:gridCol w="1234440">
                  <a:extLst>
                    <a:ext uri="{9D8B030D-6E8A-4147-A177-3AD203B41FA5}">
                      <a16:colId xmlns:a16="http://schemas.microsoft.com/office/drawing/2014/main" val="2951870678"/>
                    </a:ext>
                  </a:extLst>
                </a:gridCol>
                <a:gridCol w="1645920">
                  <a:extLst>
                    <a:ext uri="{9D8B030D-6E8A-4147-A177-3AD203B41FA5}">
                      <a16:colId xmlns:a16="http://schemas.microsoft.com/office/drawing/2014/main" val="3584144030"/>
                    </a:ext>
                  </a:extLst>
                </a:gridCol>
                <a:gridCol w="576072">
                  <a:extLst>
                    <a:ext uri="{9D8B030D-6E8A-4147-A177-3AD203B41FA5}">
                      <a16:colId xmlns:a16="http://schemas.microsoft.com/office/drawing/2014/main" val="3901209620"/>
                    </a:ext>
                  </a:extLst>
                </a:gridCol>
                <a:gridCol w="576072">
                  <a:extLst>
                    <a:ext uri="{9D8B030D-6E8A-4147-A177-3AD203B41FA5}">
                      <a16:colId xmlns:a16="http://schemas.microsoft.com/office/drawing/2014/main" val="3816155395"/>
                    </a:ext>
                  </a:extLst>
                </a:gridCol>
                <a:gridCol w="576072">
                  <a:extLst>
                    <a:ext uri="{9D8B030D-6E8A-4147-A177-3AD203B41FA5}">
                      <a16:colId xmlns:a16="http://schemas.microsoft.com/office/drawing/2014/main" val="3103927047"/>
                    </a:ext>
                  </a:extLst>
                </a:gridCol>
                <a:gridCol w="576072">
                  <a:extLst>
                    <a:ext uri="{9D8B030D-6E8A-4147-A177-3AD203B41FA5}">
                      <a16:colId xmlns:a16="http://schemas.microsoft.com/office/drawing/2014/main" val="394181084"/>
                    </a:ext>
                  </a:extLst>
                </a:gridCol>
                <a:gridCol w="576072">
                  <a:extLst>
                    <a:ext uri="{9D8B030D-6E8A-4147-A177-3AD203B41FA5}">
                      <a16:colId xmlns:a16="http://schemas.microsoft.com/office/drawing/2014/main" val="1077849327"/>
                    </a:ext>
                  </a:extLst>
                </a:gridCol>
                <a:gridCol w="576072">
                  <a:extLst>
                    <a:ext uri="{9D8B030D-6E8A-4147-A177-3AD203B41FA5}">
                      <a16:colId xmlns:a16="http://schemas.microsoft.com/office/drawing/2014/main" val="159836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697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andybaraghani - 2022-05-29 21:49:55</a:t>
                      </a:r>
                      <a:r>
                        <a:rPr kumimoji="0" lang="en-US" sz="1000" b="0" i="0" u="none" strike="noStrike" kern="1200" cap="none" spc="0" normalizeH="0" baseline="0" noProof="0">
                          <a:ln>
                            <a:noFill/>
                          </a:ln>
                          <a:solidFill>
                            <a:prstClr val="black"/>
                          </a:solidFill>
                          <a:effectLst/>
                          <a:uLnTx/>
                          <a:uFillTx/>
                          <a:latin typeface="+mn-lt"/>
                          <a:ea typeface="+mn-ea"/>
                          <a:cs typeface="+mn-cs"/>
                        </a:rPr>
                        <a:t>
 Woke up and was very surprised to see my book on this list from the nytbooks. If you know me, I’m rarely at a loss for words. But right now I 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https://quintly-image-storage.s3.amazonaws.com/04e13f4f8d89aa79cced9b905afd093b/c293962be00e6060e17f9995593578d4.jpg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069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brad_leone - 2022-05-29 21:46:28</a:t>
                      </a:r>
                      <a:r>
                        <a:rPr kumimoji="0" lang="en-US" sz="1000" b="0" i="0" u="none" strike="noStrike" kern="1200" cap="none" spc="0" normalizeH="0" baseline="0" noProof="0">
                          <a:ln>
                            <a:noFill/>
                          </a:ln>
                          <a:solidFill>
                            <a:prstClr val="black"/>
                          </a:solidFill>
                          <a:effectLst/>
                          <a:uLnTx/>
                          <a:uFillTx/>
                          <a:latin typeface="+mn-lt"/>
                          <a:ea typeface="+mn-ea"/>
                          <a:cs typeface="+mn-cs"/>
                        </a:rPr>
                        <a:t>
 Thanks yeti for hanging with me at your store today and chatting my book with my buddy olympiaprovisions.  Thank all of you for coming and engaging in awesome conversation.  Also thanks to the bar tender who let me put my face on the yeti cooler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https://quintly-image-storage.s3.amazonaws.com/6bf6228f752c8fa3f4c4a7d8497ad663/f43d4976db61a2f0e473c9187342d655.jpg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15771268"/>
                  </a:ext>
                </a:extLst>
              </a:tr>
            </a:tbl>
          </a:graphicData>
        </a:graphic>
      </p:graphicFrame>
      <p:sp>
        <p:nvSpPr>
          <p:cNvPr id="4" name="Text Placeholder 3">
            <a:extLst>
              <a:ext uri="{FF2B5EF4-FFF2-40B4-BE49-F238E27FC236}">
                <a16:creationId xmlns:a16="http://schemas.microsoft.com/office/drawing/2014/main" id="{CCD8F3F4-1236-46E4-BA9E-12B6709200D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273642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CEAB1-A92A-43C9-8351-44EFBAEF9C97}"/>
              </a:ext>
            </a:extLst>
          </p:cNvPr>
          <p:cNvSpPr>
            <a:spLocks noGrp="1"/>
          </p:cNvSpPr>
          <p:nvPr>
            <p:ph type="title"/>
          </p:nvPr>
        </p:nvSpPr>
        <p:spPr/>
        <p:txBody>
          <a:bodyPr/>
          <a:lstStyle/>
          <a:p>
            <a:r>
              <a:rPr lang="en-US"/>
              <a:t>Instagram Posts Table | Bon Appetit IG - 11 of 22</a:t>
            </a:r>
          </a:p>
        </p:txBody>
      </p:sp>
      <p:graphicFrame>
        <p:nvGraphicFramePr>
          <p:cNvPr id="5" name="Table Placeholder 4">
            <a:extLst>
              <a:ext uri="{FF2B5EF4-FFF2-40B4-BE49-F238E27FC236}">
                <a16:creationId xmlns:a16="http://schemas.microsoft.com/office/drawing/2014/main" id="{2A6B1439-9C4C-43C2-AE6D-A4DF0D781B9C}"/>
              </a:ext>
            </a:extLst>
          </p:cNvPr>
          <p:cNvGraphicFramePr>
            <a:graphicFrameLocks noGrp="1"/>
          </p:cNvGraphicFramePr>
          <p:nvPr>
            <p:ph type="tbl" sz="quarter" idx="13"/>
            <p:extLst>
              <p:ext uri="{D42A27DB-BD31-4B8C-83A1-F6EECF244321}">
                <p14:modId xmlns:p14="http://schemas.microsoft.com/office/powerpoint/2010/main" val="209994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6514179"/>
                    </a:ext>
                  </a:extLst>
                </a:gridCol>
                <a:gridCol w="1234440">
                  <a:extLst>
                    <a:ext uri="{9D8B030D-6E8A-4147-A177-3AD203B41FA5}">
                      <a16:colId xmlns:a16="http://schemas.microsoft.com/office/drawing/2014/main" val="288280784"/>
                    </a:ext>
                  </a:extLst>
                </a:gridCol>
                <a:gridCol w="1645920">
                  <a:extLst>
                    <a:ext uri="{9D8B030D-6E8A-4147-A177-3AD203B41FA5}">
                      <a16:colId xmlns:a16="http://schemas.microsoft.com/office/drawing/2014/main" val="772879410"/>
                    </a:ext>
                  </a:extLst>
                </a:gridCol>
                <a:gridCol w="576072">
                  <a:extLst>
                    <a:ext uri="{9D8B030D-6E8A-4147-A177-3AD203B41FA5}">
                      <a16:colId xmlns:a16="http://schemas.microsoft.com/office/drawing/2014/main" val="3993444098"/>
                    </a:ext>
                  </a:extLst>
                </a:gridCol>
                <a:gridCol w="576072">
                  <a:extLst>
                    <a:ext uri="{9D8B030D-6E8A-4147-A177-3AD203B41FA5}">
                      <a16:colId xmlns:a16="http://schemas.microsoft.com/office/drawing/2014/main" val="3465197149"/>
                    </a:ext>
                  </a:extLst>
                </a:gridCol>
                <a:gridCol w="576072">
                  <a:extLst>
                    <a:ext uri="{9D8B030D-6E8A-4147-A177-3AD203B41FA5}">
                      <a16:colId xmlns:a16="http://schemas.microsoft.com/office/drawing/2014/main" val="1597643793"/>
                    </a:ext>
                  </a:extLst>
                </a:gridCol>
                <a:gridCol w="576072">
                  <a:extLst>
                    <a:ext uri="{9D8B030D-6E8A-4147-A177-3AD203B41FA5}">
                      <a16:colId xmlns:a16="http://schemas.microsoft.com/office/drawing/2014/main" val="2469338888"/>
                    </a:ext>
                  </a:extLst>
                </a:gridCol>
                <a:gridCol w="576072">
                  <a:extLst>
                    <a:ext uri="{9D8B030D-6E8A-4147-A177-3AD203B41FA5}">
                      <a16:colId xmlns:a16="http://schemas.microsoft.com/office/drawing/2014/main" val="402116626"/>
                    </a:ext>
                  </a:extLst>
                </a:gridCol>
                <a:gridCol w="576072">
                  <a:extLst>
                    <a:ext uri="{9D8B030D-6E8A-4147-A177-3AD203B41FA5}">
                      <a16:colId xmlns:a16="http://schemas.microsoft.com/office/drawing/2014/main" val="4209525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794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- 2022-05-29 21:00:55</a:t>
                      </a:r>
                      <a:r>
                        <a:rPr kumimoji="0" lang="en-US" sz="1000" b="0" i="0" u="none" strike="noStrike" kern="1200" cap="none" spc="0" normalizeH="0" baseline="0" noProof="0">
                          <a:ln>
                            <a:noFill/>
                          </a:ln>
                          <a:solidFill>
                            <a:prstClr val="black"/>
                          </a:solidFill>
                          <a:effectLst/>
                          <a:uLnTx/>
                          <a:uFillTx/>
                          <a:latin typeface="+mn-lt"/>
                          <a:ea typeface="+mn-ea"/>
                          <a:cs typeface="+mn-cs"/>
                        </a:rPr>
                        <a:t>
 It’s a good thing grilling season is here because you’re going to want to make our Summer Issue cover star, inesanguiano’s carne asada tacos, ASAP. The citrusy marinade in this recipe gets its punchy flavor from fresh cilantro, garlic, olive oil, cumin, chili powder, beer, a combination of orange and lime juices, and—surprise!—apple cider vinegar, which helps tenderize the meat. Tap the link in bio to get grilling. 📷 emmafishman, 🍴 judy.kim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https://quintly-image-storage.s3.amazonaws.com/0e9ecede6b04b8365e6e641e716ad37c/a69550cf770f9ba792ce7277ca93ba1e.jpg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9136432"/>
                  </a:ext>
                </a:extLst>
              </a:tr>
            </a:tbl>
          </a:graphicData>
        </a:graphic>
      </p:graphicFrame>
      <p:sp>
        <p:nvSpPr>
          <p:cNvPr id="4" name="Text Placeholder 3">
            <a:extLst>
              <a:ext uri="{FF2B5EF4-FFF2-40B4-BE49-F238E27FC236}">
                <a16:creationId xmlns:a16="http://schemas.microsoft.com/office/drawing/2014/main" id="{1C1F2F86-605E-4000-B8AE-124DD901523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142750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D3C7-2513-4741-B3BE-732959EDEBEF}"/>
              </a:ext>
            </a:extLst>
          </p:cNvPr>
          <p:cNvSpPr>
            <a:spLocks noGrp="1"/>
          </p:cNvSpPr>
          <p:nvPr>
            <p:ph type="title"/>
          </p:nvPr>
        </p:nvSpPr>
        <p:spPr/>
        <p:txBody>
          <a:bodyPr/>
          <a:lstStyle/>
          <a:p>
            <a:r>
              <a:rPr lang="en-US"/>
              <a:t>Instagram Posts Table | Bon Appetit IG - 12 of 22</a:t>
            </a:r>
          </a:p>
        </p:txBody>
      </p:sp>
      <p:graphicFrame>
        <p:nvGraphicFramePr>
          <p:cNvPr id="5" name="Table Placeholder 4">
            <a:extLst>
              <a:ext uri="{FF2B5EF4-FFF2-40B4-BE49-F238E27FC236}">
                <a16:creationId xmlns:a16="http://schemas.microsoft.com/office/drawing/2014/main" id="{03BFAA0C-F5A8-4F52-9C6D-DFC5AEE64196}"/>
              </a:ext>
            </a:extLst>
          </p:cNvPr>
          <p:cNvGraphicFramePr>
            <a:graphicFrameLocks noGrp="1"/>
          </p:cNvGraphicFramePr>
          <p:nvPr>
            <p:ph type="tbl" sz="quarter" idx="13"/>
            <p:extLst>
              <p:ext uri="{D42A27DB-BD31-4B8C-83A1-F6EECF244321}">
                <p14:modId xmlns:p14="http://schemas.microsoft.com/office/powerpoint/2010/main" val="144648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5505075"/>
                    </a:ext>
                  </a:extLst>
                </a:gridCol>
                <a:gridCol w="1234440">
                  <a:extLst>
                    <a:ext uri="{9D8B030D-6E8A-4147-A177-3AD203B41FA5}">
                      <a16:colId xmlns:a16="http://schemas.microsoft.com/office/drawing/2014/main" val="2128842971"/>
                    </a:ext>
                  </a:extLst>
                </a:gridCol>
                <a:gridCol w="1645920">
                  <a:extLst>
                    <a:ext uri="{9D8B030D-6E8A-4147-A177-3AD203B41FA5}">
                      <a16:colId xmlns:a16="http://schemas.microsoft.com/office/drawing/2014/main" val="1886029292"/>
                    </a:ext>
                  </a:extLst>
                </a:gridCol>
                <a:gridCol w="576072">
                  <a:extLst>
                    <a:ext uri="{9D8B030D-6E8A-4147-A177-3AD203B41FA5}">
                      <a16:colId xmlns:a16="http://schemas.microsoft.com/office/drawing/2014/main" val="324082386"/>
                    </a:ext>
                  </a:extLst>
                </a:gridCol>
                <a:gridCol w="576072">
                  <a:extLst>
                    <a:ext uri="{9D8B030D-6E8A-4147-A177-3AD203B41FA5}">
                      <a16:colId xmlns:a16="http://schemas.microsoft.com/office/drawing/2014/main" val="198401869"/>
                    </a:ext>
                  </a:extLst>
                </a:gridCol>
                <a:gridCol w="576072">
                  <a:extLst>
                    <a:ext uri="{9D8B030D-6E8A-4147-A177-3AD203B41FA5}">
                      <a16:colId xmlns:a16="http://schemas.microsoft.com/office/drawing/2014/main" val="1018844057"/>
                    </a:ext>
                  </a:extLst>
                </a:gridCol>
                <a:gridCol w="576072">
                  <a:extLst>
                    <a:ext uri="{9D8B030D-6E8A-4147-A177-3AD203B41FA5}">
                      <a16:colId xmlns:a16="http://schemas.microsoft.com/office/drawing/2014/main" val="3246879588"/>
                    </a:ext>
                  </a:extLst>
                </a:gridCol>
                <a:gridCol w="576072">
                  <a:extLst>
                    <a:ext uri="{9D8B030D-6E8A-4147-A177-3AD203B41FA5}">
                      <a16:colId xmlns:a16="http://schemas.microsoft.com/office/drawing/2014/main" val="656674357"/>
                    </a:ext>
                  </a:extLst>
                </a:gridCol>
                <a:gridCol w="576072">
                  <a:extLst>
                    <a:ext uri="{9D8B030D-6E8A-4147-A177-3AD203B41FA5}">
                      <a16:colId xmlns:a16="http://schemas.microsoft.com/office/drawing/2014/main" val="498396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58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- 2022-05-29 17:05:45</a:t>
                      </a:r>
                      <a:r>
                        <a:rPr kumimoji="0" lang="en-US" sz="1000" b="0" i="0" u="none" strike="noStrike" kern="1200" cap="none" spc="0" normalizeH="0" baseline="0" noProof="0">
                          <a:ln>
                            <a:noFill/>
                          </a:ln>
                          <a:solidFill>
                            <a:prstClr val="black"/>
                          </a:solidFill>
                          <a:effectLst/>
                          <a:uLnTx/>
                          <a:uFillTx/>
                          <a:latin typeface="+mn-lt"/>
                          <a:ea typeface="+mn-ea"/>
                          <a:cs typeface="+mn-cs"/>
                        </a:rPr>
                        <a:t>
 Your summer cookout corn on the cob is missing one simple flavor booster: chaat masala. It's a bright, lemony, earthy blend that reeniekarim says is worth the mid-day floss. Get the recipe for your long weekend at the link in bio. 📷: emmafishman 🍴: carolinekhwang 🥣: elle_jaime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https://quintly-image-storage.s3.amazonaws.com/0e9ecede6b04b8365e6e641e716ad37c/31a4ca05b3d854c1eeb7b33b155177b9.jpg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4343648"/>
                  </a:ext>
                </a:extLst>
              </a:tr>
            </a:tbl>
          </a:graphicData>
        </a:graphic>
      </p:graphicFrame>
      <p:sp>
        <p:nvSpPr>
          <p:cNvPr id="4" name="Text Placeholder 3">
            <a:extLst>
              <a:ext uri="{FF2B5EF4-FFF2-40B4-BE49-F238E27FC236}">
                <a16:creationId xmlns:a16="http://schemas.microsoft.com/office/drawing/2014/main" id="{C2582771-8015-43C7-B192-83EB4D56096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19671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BF39-AD2C-4188-9D73-B8BA2242DDFB}"/>
              </a:ext>
            </a:extLst>
          </p:cNvPr>
          <p:cNvSpPr>
            <a:spLocks noGrp="1"/>
          </p:cNvSpPr>
          <p:nvPr>
            <p:ph type="title"/>
          </p:nvPr>
        </p:nvSpPr>
        <p:spPr/>
        <p:txBody>
          <a:bodyPr/>
          <a:lstStyle/>
          <a:p>
            <a:r>
              <a:rPr lang="en-US"/>
              <a:t>Instagram Posts Table | Bon Appetit IG - 13 of 22</a:t>
            </a:r>
          </a:p>
        </p:txBody>
      </p:sp>
      <p:graphicFrame>
        <p:nvGraphicFramePr>
          <p:cNvPr id="5" name="Table Placeholder 4">
            <a:extLst>
              <a:ext uri="{FF2B5EF4-FFF2-40B4-BE49-F238E27FC236}">
                <a16:creationId xmlns:a16="http://schemas.microsoft.com/office/drawing/2014/main" id="{DE5629EE-E4A5-4F37-B071-E742FE55942F}"/>
              </a:ext>
            </a:extLst>
          </p:cNvPr>
          <p:cNvGraphicFramePr>
            <a:graphicFrameLocks noGrp="1"/>
          </p:cNvGraphicFramePr>
          <p:nvPr>
            <p:ph type="tbl" sz="quarter" idx="13"/>
            <p:extLst>
              <p:ext uri="{D42A27DB-BD31-4B8C-83A1-F6EECF244321}">
                <p14:modId xmlns:p14="http://schemas.microsoft.com/office/powerpoint/2010/main" val="103144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1076056"/>
                    </a:ext>
                  </a:extLst>
                </a:gridCol>
                <a:gridCol w="1234440">
                  <a:extLst>
                    <a:ext uri="{9D8B030D-6E8A-4147-A177-3AD203B41FA5}">
                      <a16:colId xmlns:a16="http://schemas.microsoft.com/office/drawing/2014/main" val="4293013428"/>
                    </a:ext>
                  </a:extLst>
                </a:gridCol>
                <a:gridCol w="1645920">
                  <a:extLst>
                    <a:ext uri="{9D8B030D-6E8A-4147-A177-3AD203B41FA5}">
                      <a16:colId xmlns:a16="http://schemas.microsoft.com/office/drawing/2014/main" val="1319751171"/>
                    </a:ext>
                  </a:extLst>
                </a:gridCol>
                <a:gridCol w="576072">
                  <a:extLst>
                    <a:ext uri="{9D8B030D-6E8A-4147-A177-3AD203B41FA5}">
                      <a16:colId xmlns:a16="http://schemas.microsoft.com/office/drawing/2014/main" val="1019801493"/>
                    </a:ext>
                  </a:extLst>
                </a:gridCol>
                <a:gridCol w="576072">
                  <a:extLst>
                    <a:ext uri="{9D8B030D-6E8A-4147-A177-3AD203B41FA5}">
                      <a16:colId xmlns:a16="http://schemas.microsoft.com/office/drawing/2014/main" val="811967407"/>
                    </a:ext>
                  </a:extLst>
                </a:gridCol>
                <a:gridCol w="576072">
                  <a:extLst>
                    <a:ext uri="{9D8B030D-6E8A-4147-A177-3AD203B41FA5}">
                      <a16:colId xmlns:a16="http://schemas.microsoft.com/office/drawing/2014/main" val="2190396239"/>
                    </a:ext>
                  </a:extLst>
                </a:gridCol>
                <a:gridCol w="576072">
                  <a:extLst>
                    <a:ext uri="{9D8B030D-6E8A-4147-A177-3AD203B41FA5}">
                      <a16:colId xmlns:a16="http://schemas.microsoft.com/office/drawing/2014/main" val="4067740066"/>
                    </a:ext>
                  </a:extLst>
                </a:gridCol>
                <a:gridCol w="576072">
                  <a:extLst>
                    <a:ext uri="{9D8B030D-6E8A-4147-A177-3AD203B41FA5}">
                      <a16:colId xmlns:a16="http://schemas.microsoft.com/office/drawing/2014/main" val="1994802660"/>
                    </a:ext>
                  </a:extLst>
                </a:gridCol>
                <a:gridCol w="576072">
                  <a:extLst>
                    <a:ext uri="{9D8B030D-6E8A-4147-A177-3AD203B41FA5}">
                      <a16:colId xmlns:a16="http://schemas.microsoft.com/office/drawing/2014/main" val="1315289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60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gabymelian - 2022-05-28 20:07:26</a:t>
                      </a:r>
                      <a:r>
                        <a:rPr kumimoji="0" lang="en-US" sz="1000" b="0" i="0" u="none" strike="noStrike" kern="1200" cap="none" spc="0" normalizeH="0" baseline="0" noProof="0">
                          <a:ln>
                            <a:noFill/>
                          </a:ln>
                          <a:solidFill>
                            <a:prstClr val="black"/>
                          </a:solidFill>
                          <a:effectLst/>
                          <a:uLnTx/>
                          <a:uFillTx/>
                          <a:latin typeface="+mn-lt"/>
                          <a:ea typeface="+mn-ea"/>
                          <a:cs typeface="+mn-cs"/>
                        </a:rPr>
                        <a:t>
 I love sharing a good #leftover story, you guys know that! So watch this tiny video and #keepcookingbehappy 💚#askgaby #gabysrecipe gabymelian #gabymelian #gabyskitchen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https://quintly-image-storage.s3.amazonaws.com/442de93d135d8fb392a159f77c9708da/3c7ce057e32a9d0702c651fd93c62e86.jpg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443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- 2022-05-28 20:00:52</a:t>
                      </a:r>
                      <a:r>
                        <a:rPr kumimoji="0" lang="en-US" sz="1000" b="0" i="0" u="none" strike="noStrike" kern="1200" cap="none" spc="0" normalizeH="0" baseline="0" noProof="0">
                          <a:ln>
                            <a:noFill/>
                          </a:ln>
                          <a:solidFill>
                            <a:prstClr val="black"/>
                          </a:solidFill>
                          <a:effectLst/>
                          <a:uLnTx/>
                          <a:uFillTx/>
                          <a:latin typeface="+mn-lt"/>
                          <a:ea typeface="+mn-ea"/>
                          <a:cs typeface="+mn-cs"/>
                        </a:rPr>
                        <a:t>
 Lobster roll WHO? We're joyfully chomping into a crispy, golden shrimp burger, courtesy of thelescook 🍤🍔 Tap the link in bio to get the recipe. 📷 emmafishman, 🍴 carolinekhwang, 🥣 elle_jaime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https://quintly-image-storage.s3.amazonaws.com/0e9ecede6b04b8365e6e641e716ad37c/9929bbee9f2c04203d592a977ab623b5.jpg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6448705"/>
                  </a:ext>
                </a:extLst>
              </a:tr>
            </a:tbl>
          </a:graphicData>
        </a:graphic>
      </p:graphicFrame>
      <p:sp>
        <p:nvSpPr>
          <p:cNvPr id="4" name="Text Placeholder 3">
            <a:extLst>
              <a:ext uri="{FF2B5EF4-FFF2-40B4-BE49-F238E27FC236}">
                <a16:creationId xmlns:a16="http://schemas.microsoft.com/office/drawing/2014/main" id="{F11C234A-0567-4792-8C36-3F37CA1B5EB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564855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D0855-56B3-43E5-A7E5-3BC1165768D4}"/>
              </a:ext>
            </a:extLst>
          </p:cNvPr>
          <p:cNvSpPr>
            <a:spLocks noGrp="1"/>
          </p:cNvSpPr>
          <p:nvPr>
            <p:ph type="title"/>
          </p:nvPr>
        </p:nvSpPr>
        <p:spPr/>
        <p:txBody>
          <a:bodyPr/>
          <a:lstStyle/>
          <a:p>
            <a:r>
              <a:rPr lang="en-US"/>
              <a:t>Instagram Posts Table | Bon Appetit IG - 14 of 22</a:t>
            </a:r>
          </a:p>
        </p:txBody>
      </p:sp>
      <p:graphicFrame>
        <p:nvGraphicFramePr>
          <p:cNvPr id="5" name="Table Placeholder 4">
            <a:extLst>
              <a:ext uri="{FF2B5EF4-FFF2-40B4-BE49-F238E27FC236}">
                <a16:creationId xmlns:a16="http://schemas.microsoft.com/office/drawing/2014/main" id="{27A15931-A2AD-4632-8263-58F2A4965372}"/>
              </a:ext>
            </a:extLst>
          </p:cNvPr>
          <p:cNvGraphicFramePr>
            <a:graphicFrameLocks noGrp="1"/>
          </p:cNvGraphicFramePr>
          <p:nvPr>
            <p:ph type="tbl" sz="quarter" idx="13"/>
            <p:extLst>
              <p:ext uri="{D42A27DB-BD31-4B8C-83A1-F6EECF244321}">
                <p14:modId xmlns:p14="http://schemas.microsoft.com/office/powerpoint/2010/main" val="748091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70820726"/>
                    </a:ext>
                  </a:extLst>
                </a:gridCol>
                <a:gridCol w="1234440">
                  <a:extLst>
                    <a:ext uri="{9D8B030D-6E8A-4147-A177-3AD203B41FA5}">
                      <a16:colId xmlns:a16="http://schemas.microsoft.com/office/drawing/2014/main" val="3002099309"/>
                    </a:ext>
                  </a:extLst>
                </a:gridCol>
                <a:gridCol w="1645920">
                  <a:extLst>
                    <a:ext uri="{9D8B030D-6E8A-4147-A177-3AD203B41FA5}">
                      <a16:colId xmlns:a16="http://schemas.microsoft.com/office/drawing/2014/main" val="3183651845"/>
                    </a:ext>
                  </a:extLst>
                </a:gridCol>
                <a:gridCol w="576072">
                  <a:extLst>
                    <a:ext uri="{9D8B030D-6E8A-4147-A177-3AD203B41FA5}">
                      <a16:colId xmlns:a16="http://schemas.microsoft.com/office/drawing/2014/main" val="2570329491"/>
                    </a:ext>
                  </a:extLst>
                </a:gridCol>
                <a:gridCol w="576072">
                  <a:extLst>
                    <a:ext uri="{9D8B030D-6E8A-4147-A177-3AD203B41FA5}">
                      <a16:colId xmlns:a16="http://schemas.microsoft.com/office/drawing/2014/main" val="1530693093"/>
                    </a:ext>
                  </a:extLst>
                </a:gridCol>
                <a:gridCol w="576072">
                  <a:extLst>
                    <a:ext uri="{9D8B030D-6E8A-4147-A177-3AD203B41FA5}">
                      <a16:colId xmlns:a16="http://schemas.microsoft.com/office/drawing/2014/main" val="4108102219"/>
                    </a:ext>
                  </a:extLst>
                </a:gridCol>
                <a:gridCol w="576072">
                  <a:extLst>
                    <a:ext uri="{9D8B030D-6E8A-4147-A177-3AD203B41FA5}">
                      <a16:colId xmlns:a16="http://schemas.microsoft.com/office/drawing/2014/main" val="2353620899"/>
                    </a:ext>
                  </a:extLst>
                </a:gridCol>
                <a:gridCol w="576072">
                  <a:extLst>
                    <a:ext uri="{9D8B030D-6E8A-4147-A177-3AD203B41FA5}">
                      <a16:colId xmlns:a16="http://schemas.microsoft.com/office/drawing/2014/main" val="3329517482"/>
                    </a:ext>
                  </a:extLst>
                </a:gridCol>
                <a:gridCol w="576072">
                  <a:extLst>
                    <a:ext uri="{9D8B030D-6E8A-4147-A177-3AD203B41FA5}">
                      <a16:colId xmlns:a16="http://schemas.microsoft.com/office/drawing/2014/main" val="91497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2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sohlae - 2022-05-28 06:35:25</a:t>
                      </a:r>
                      <a:r>
                        <a:rPr kumimoji="0" lang="en-US" sz="1000" b="0" i="0" u="none" strike="noStrike" kern="1200" cap="none" spc="0" normalizeH="0" baseline="0" noProof="0">
                          <a:ln>
                            <a:noFill/>
                          </a:ln>
                          <a:solidFill>
                            <a:prstClr val="black"/>
                          </a:solidFill>
                          <a:effectLst/>
                          <a:uLnTx/>
                          <a:uFillTx/>
                          <a:latin typeface="+mn-lt"/>
                          <a:ea typeface="+mn-ea"/>
                          <a:cs typeface="+mn-cs"/>
                        </a:rPr>
                        <a:t>
 I finished writing my words so Ham got me balloons. This week has been tough. So many tears for so many reasons. I love this country, it’s my home. But I’m also so scared for where we are, and possibly heading. I don’t know what to do but keep working, keep cooking, and vote for people who promise to help yet haven’t done anything. In the meantime we got balloons.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https://quintly-image-storage.s3.amazonaws.com/2ea097d3fafa4831409f33bfd343f586/0da6e5582954e54cf261b1a40e9f2379.jpg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8996917"/>
                  </a:ext>
                </a:extLst>
              </a:tr>
            </a:tbl>
          </a:graphicData>
        </a:graphic>
      </p:graphicFrame>
      <p:sp>
        <p:nvSpPr>
          <p:cNvPr id="4" name="Text Placeholder 3">
            <a:extLst>
              <a:ext uri="{FF2B5EF4-FFF2-40B4-BE49-F238E27FC236}">
                <a16:creationId xmlns:a16="http://schemas.microsoft.com/office/drawing/2014/main" id="{566A2B00-5808-4BA2-84A8-7C3BB71DB28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556486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A2ED2-B0E3-403E-B346-9D74A6D60615}"/>
              </a:ext>
            </a:extLst>
          </p:cNvPr>
          <p:cNvSpPr>
            <a:spLocks noGrp="1"/>
          </p:cNvSpPr>
          <p:nvPr>
            <p:ph type="title"/>
          </p:nvPr>
        </p:nvSpPr>
        <p:spPr/>
        <p:txBody>
          <a:bodyPr/>
          <a:lstStyle/>
          <a:p>
            <a:r>
              <a:rPr lang="en-US"/>
              <a:t>Instagram Posts Table | Bon Appetit IG - 15 of 22</a:t>
            </a:r>
          </a:p>
        </p:txBody>
      </p:sp>
      <p:graphicFrame>
        <p:nvGraphicFramePr>
          <p:cNvPr id="5" name="Table Placeholder 4">
            <a:extLst>
              <a:ext uri="{FF2B5EF4-FFF2-40B4-BE49-F238E27FC236}">
                <a16:creationId xmlns:a16="http://schemas.microsoft.com/office/drawing/2014/main" id="{04675114-A6DD-4B68-9B1C-5F81B79AD2F0}"/>
              </a:ext>
            </a:extLst>
          </p:cNvPr>
          <p:cNvGraphicFramePr>
            <a:graphicFrameLocks noGrp="1"/>
          </p:cNvGraphicFramePr>
          <p:nvPr>
            <p:ph type="tbl" sz="quarter" idx="13"/>
            <p:extLst>
              <p:ext uri="{D42A27DB-BD31-4B8C-83A1-F6EECF244321}">
                <p14:modId xmlns:p14="http://schemas.microsoft.com/office/powerpoint/2010/main" val="44413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73146841"/>
                    </a:ext>
                  </a:extLst>
                </a:gridCol>
                <a:gridCol w="1234440">
                  <a:extLst>
                    <a:ext uri="{9D8B030D-6E8A-4147-A177-3AD203B41FA5}">
                      <a16:colId xmlns:a16="http://schemas.microsoft.com/office/drawing/2014/main" val="3913954999"/>
                    </a:ext>
                  </a:extLst>
                </a:gridCol>
                <a:gridCol w="1645920">
                  <a:extLst>
                    <a:ext uri="{9D8B030D-6E8A-4147-A177-3AD203B41FA5}">
                      <a16:colId xmlns:a16="http://schemas.microsoft.com/office/drawing/2014/main" val="3136839940"/>
                    </a:ext>
                  </a:extLst>
                </a:gridCol>
                <a:gridCol w="576072">
                  <a:extLst>
                    <a:ext uri="{9D8B030D-6E8A-4147-A177-3AD203B41FA5}">
                      <a16:colId xmlns:a16="http://schemas.microsoft.com/office/drawing/2014/main" val="1577347269"/>
                    </a:ext>
                  </a:extLst>
                </a:gridCol>
                <a:gridCol w="576072">
                  <a:extLst>
                    <a:ext uri="{9D8B030D-6E8A-4147-A177-3AD203B41FA5}">
                      <a16:colId xmlns:a16="http://schemas.microsoft.com/office/drawing/2014/main" val="3630497084"/>
                    </a:ext>
                  </a:extLst>
                </a:gridCol>
                <a:gridCol w="576072">
                  <a:extLst>
                    <a:ext uri="{9D8B030D-6E8A-4147-A177-3AD203B41FA5}">
                      <a16:colId xmlns:a16="http://schemas.microsoft.com/office/drawing/2014/main" val="3526684717"/>
                    </a:ext>
                  </a:extLst>
                </a:gridCol>
                <a:gridCol w="576072">
                  <a:extLst>
                    <a:ext uri="{9D8B030D-6E8A-4147-A177-3AD203B41FA5}">
                      <a16:colId xmlns:a16="http://schemas.microsoft.com/office/drawing/2014/main" val="2570731329"/>
                    </a:ext>
                  </a:extLst>
                </a:gridCol>
                <a:gridCol w="576072">
                  <a:extLst>
                    <a:ext uri="{9D8B030D-6E8A-4147-A177-3AD203B41FA5}">
                      <a16:colId xmlns:a16="http://schemas.microsoft.com/office/drawing/2014/main" val="2944540089"/>
                    </a:ext>
                  </a:extLst>
                </a:gridCol>
                <a:gridCol w="576072">
                  <a:extLst>
                    <a:ext uri="{9D8B030D-6E8A-4147-A177-3AD203B41FA5}">
                      <a16:colId xmlns:a16="http://schemas.microsoft.com/office/drawing/2014/main" val="1396389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278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- 2022-05-27 22:51:09</a:t>
                      </a:r>
                      <a:r>
                        <a:rPr kumimoji="0" lang="en-US" sz="1000" b="0" i="0" u="none" strike="noStrike" kern="1200" cap="none" spc="0" normalizeH="0" baseline="0" noProof="0">
                          <a:ln>
                            <a:noFill/>
                          </a:ln>
                          <a:solidFill>
                            <a:prstClr val="black"/>
                          </a:solidFill>
                          <a:effectLst/>
                          <a:uLnTx/>
                          <a:uFillTx/>
                          <a:latin typeface="+mn-lt"/>
                          <a:ea typeface="+mn-ea"/>
                          <a:cs typeface="+mn-cs"/>
                        </a:rPr>
                        <a:t>
 These crisped up dolmades from christianreynoso make hummus the main dish with a punched up verdant hue. Get the recipe at the link in bio. 📷: isa.zapata 🍴: thubuser 🥣: stephanie_de_luca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https://quintly-image-storage.s3.amazonaws.com/0e9ecede6b04b8365e6e641e716ad37c/bf30993e9e4613c030b4d5da78b52b26.jpg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4899443"/>
                  </a:ext>
                </a:extLst>
              </a:tr>
            </a:tbl>
          </a:graphicData>
        </a:graphic>
      </p:graphicFrame>
      <p:sp>
        <p:nvSpPr>
          <p:cNvPr id="4" name="Text Placeholder 3">
            <a:extLst>
              <a:ext uri="{FF2B5EF4-FFF2-40B4-BE49-F238E27FC236}">
                <a16:creationId xmlns:a16="http://schemas.microsoft.com/office/drawing/2014/main" id="{5FBD6D60-D92C-46F1-A681-8CAC07EAFC2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355413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0DCC-4C17-4E68-B2CF-A6119BA76F16}"/>
              </a:ext>
            </a:extLst>
          </p:cNvPr>
          <p:cNvSpPr>
            <a:spLocks noGrp="1"/>
          </p:cNvSpPr>
          <p:nvPr>
            <p:ph type="title"/>
          </p:nvPr>
        </p:nvSpPr>
        <p:spPr/>
        <p:txBody>
          <a:bodyPr/>
          <a:lstStyle/>
          <a:p>
            <a:r>
              <a:rPr lang="en-US"/>
              <a:t>Instagram Posts Table | Bon Appetit IG - 16 of 22</a:t>
            </a:r>
          </a:p>
        </p:txBody>
      </p:sp>
      <p:graphicFrame>
        <p:nvGraphicFramePr>
          <p:cNvPr id="5" name="Table Placeholder 4">
            <a:extLst>
              <a:ext uri="{FF2B5EF4-FFF2-40B4-BE49-F238E27FC236}">
                <a16:creationId xmlns:a16="http://schemas.microsoft.com/office/drawing/2014/main" id="{2E9E25EF-F058-4B7E-B46C-D765E32DE26E}"/>
              </a:ext>
            </a:extLst>
          </p:cNvPr>
          <p:cNvGraphicFramePr>
            <a:graphicFrameLocks noGrp="1"/>
          </p:cNvGraphicFramePr>
          <p:nvPr>
            <p:ph type="tbl" sz="quarter" idx="13"/>
            <p:extLst>
              <p:ext uri="{D42A27DB-BD31-4B8C-83A1-F6EECF244321}">
                <p14:modId xmlns:p14="http://schemas.microsoft.com/office/powerpoint/2010/main" val="3802925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4958748"/>
                    </a:ext>
                  </a:extLst>
                </a:gridCol>
                <a:gridCol w="1234440">
                  <a:extLst>
                    <a:ext uri="{9D8B030D-6E8A-4147-A177-3AD203B41FA5}">
                      <a16:colId xmlns:a16="http://schemas.microsoft.com/office/drawing/2014/main" val="754006417"/>
                    </a:ext>
                  </a:extLst>
                </a:gridCol>
                <a:gridCol w="1645920">
                  <a:extLst>
                    <a:ext uri="{9D8B030D-6E8A-4147-A177-3AD203B41FA5}">
                      <a16:colId xmlns:a16="http://schemas.microsoft.com/office/drawing/2014/main" val="2476805687"/>
                    </a:ext>
                  </a:extLst>
                </a:gridCol>
                <a:gridCol w="576072">
                  <a:extLst>
                    <a:ext uri="{9D8B030D-6E8A-4147-A177-3AD203B41FA5}">
                      <a16:colId xmlns:a16="http://schemas.microsoft.com/office/drawing/2014/main" val="2621186032"/>
                    </a:ext>
                  </a:extLst>
                </a:gridCol>
                <a:gridCol w="576072">
                  <a:extLst>
                    <a:ext uri="{9D8B030D-6E8A-4147-A177-3AD203B41FA5}">
                      <a16:colId xmlns:a16="http://schemas.microsoft.com/office/drawing/2014/main" val="1874233014"/>
                    </a:ext>
                  </a:extLst>
                </a:gridCol>
                <a:gridCol w="576072">
                  <a:extLst>
                    <a:ext uri="{9D8B030D-6E8A-4147-A177-3AD203B41FA5}">
                      <a16:colId xmlns:a16="http://schemas.microsoft.com/office/drawing/2014/main" val="1916560269"/>
                    </a:ext>
                  </a:extLst>
                </a:gridCol>
                <a:gridCol w="576072">
                  <a:extLst>
                    <a:ext uri="{9D8B030D-6E8A-4147-A177-3AD203B41FA5}">
                      <a16:colId xmlns:a16="http://schemas.microsoft.com/office/drawing/2014/main" val="2285578162"/>
                    </a:ext>
                  </a:extLst>
                </a:gridCol>
                <a:gridCol w="576072">
                  <a:extLst>
                    <a:ext uri="{9D8B030D-6E8A-4147-A177-3AD203B41FA5}">
                      <a16:colId xmlns:a16="http://schemas.microsoft.com/office/drawing/2014/main" val="4063383013"/>
                    </a:ext>
                  </a:extLst>
                </a:gridCol>
                <a:gridCol w="576072">
                  <a:extLst>
                    <a:ext uri="{9D8B030D-6E8A-4147-A177-3AD203B41FA5}">
                      <a16:colId xmlns:a16="http://schemas.microsoft.com/office/drawing/2014/main" val="2617585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434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- 2022-05-27 20:31:03</a:t>
                      </a:r>
                      <a:r>
                        <a:rPr kumimoji="0" lang="en-US" sz="1000" b="0" i="0" u="none" strike="noStrike" kern="1200" cap="none" spc="0" normalizeH="0" baseline="0" noProof="0">
                          <a:ln>
                            <a:noFill/>
                          </a:ln>
                          <a:solidFill>
                            <a:prstClr val="black"/>
                          </a:solidFill>
                          <a:effectLst/>
                          <a:uLnTx/>
                          <a:uFillTx/>
                          <a:latin typeface="+mn-lt"/>
                          <a:ea typeface="+mn-ea"/>
                          <a:cs typeface="+mn-cs"/>
                        </a:rPr>
                        <a:t>
 For shilpauskokovic, summer means finding new ways to cook with the underrated summer squash. Her favorite is to turn it into a super simple, silky pasta sauce that uses almost two pounds of bright yellow zucchini. Make it this weekend at the link in bio. 📷: emmafishman 🍴: judy.kim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https://quintly-image-storage.s3.amazonaws.com/0e9ecede6b04b8365e6e641e716ad37c/201b57ae03fbf238542415087b7b3dbf.jpg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5985178"/>
                  </a:ext>
                </a:extLst>
              </a:tr>
            </a:tbl>
          </a:graphicData>
        </a:graphic>
      </p:graphicFrame>
      <p:sp>
        <p:nvSpPr>
          <p:cNvPr id="4" name="Text Placeholder 3">
            <a:extLst>
              <a:ext uri="{FF2B5EF4-FFF2-40B4-BE49-F238E27FC236}">
                <a16:creationId xmlns:a16="http://schemas.microsoft.com/office/drawing/2014/main" id="{FE6ADF54-5D30-4FE5-9449-2B6401DCEB4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771398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72EB6-4930-4F75-A90B-9856541DEB8B}"/>
              </a:ext>
            </a:extLst>
          </p:cNvPr>
          <p:cNvSpPr>
            <a:spLocks noGrp="1"/>
          </p:cNvSpPr>
          <p:nvPr>
            <p:ph type="title"/>
          </p:nvPr>
        </p:nvSpPr>
        <p:spPr/>
        <p:txBody>
          <a:bodyPr/>
          <a:lstStyle/>
          <a:p>
            <a:r>
              <a:rPr lang="en-US"/>
              <a:t>Instagram Posts Table | Bon Appetit IG - 17 of 22</a:t>
            </a:r>
          </a:p>
        </p:txBody>
      </p:sp>
      <p:graphicFrame>
        <p:nvGraphicFramePr>
          <p:cNvPr id="5" name="Table Placeholder 4">
            <a:extLst>
              <a:ext uri="{FF2B5EF4-FFF2-40B4-BE49-F238E27FC236}">
                <a16:creationId xmlns:a16="http://schemas.microsoft.com/office/drawing/2014/main" id="{29EA3487-D73A-445F-8825-79A94B2D9065}"/>
              </a:ext>
            </a:extLst>
          </p:cNvPr>
          <p:cNvGraphicFramePr>
            <a:graphicFrameLocks noGrp="1"/>
          </p:cNvGraphicFramePr>
          <p:nvPr>
            <p:ph type="tbl" sz="quarter" idx="13"/>
            <p:extLst>
              <p:ext uri="{D42A27DB-BD31-4B8C-83A1-F6EECF244321}">
                <p14:modId xmlns:p14="http://schemas.microsoft.com/office/powerpoint/2010/main" val="131439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39525206"/>
                    </a:ext>
                  </a:extLst>
                </a:gridCol>
                <a:gridCol w="1234440">
                  <a:extLst>
                    <a:ext uri="{9D8B030D-6E8A-4147-A177-3AD203B41FA5}">
                      <a16:colId xmlns:a16="http://schemas.microsoft.com/office/drawing/2014/main" val="1464808284"/>
                    </a:ext>
                  </a:extLst>
                </a:gridCol>
                <a:gridCol w="1645920">
                  <a:extLst>
                    <a:ext uri="{9D8B030D-6E8A-4147-A177-3AD203B41FA5}">
                      <a16:colId xmlns:a16="http://schemas.microsoft.com/office/drawing/2014/main" val="1742741329"/>
                    </a:ext>
                  </a:extLst>
                </a:gridCol>
                <a:gridCol w="576072">
                  <a:extLst>
                    <a:ext uri="{9D8B030D-6E8A-4147-A177-3AD203B41FA5}">
                      <a16:colId xmlns:a16="http://schemas.microsoft.com/office/drawing/2014/main" val="242714040"/>
                    </a:ext>
                  </a:extLst>
                </a:gridCol>
                <a:gridCol w="576072">
                  <a:extLst>
                    <a:ext uri="{9D8B030D-6E8A-4147-A177-3AD203B41FA5}">
                      <a16:colId xmlns:a16="http://schemas.microsoft.com/office/drawing/2014/main" val="1732402880"/>
                    </a:ext>
                  </a:extLst>
                </a:gridCol>
                <a:gridCol w="576072">
                  <a:extLst>
                    <a:ext uri="{9D8B030D-6E8A-4147-A177-3AD203B41FA5}">
                      <a16:colId xmlns:a16="http://schemas.microsoft.com/office/drawing/2014/main" val="73741540"/>
                    </a:ext>
                  </a:extLst>
                </a:gridCol>
                <a:gridCol w="576072">
                  <a:extLst>
                    <a:ext uri="{9D8B030D-6E8A-4147-A177-3AD203B41FA5}">
                      <a16:colId xmlns:a16="http://schemas.microsoft.com/office/drawing/2014/main" val="972179440"/>
                    </a:ext>
                  </a:extLst>
                </a:gridCol>
                <a:gridCol w="576072">
                  <a:extLst>
                    <a:ext uri="{9D8B030D-6E8A-4147-A177-3AD203B41FA5}">
                      <a16:colId xmlns:a16="http://schemas.microsoft.com/office/drawing/2014/main" val="469703208"/>
                    </a:ext>
                  </a:extLst>
                </a:gridCol>
                <a:gridCol w="576072">
                  <a:extLst>
                    <a:ext uri="{9D8B030D-6E8A-4147-A177-3AD203B41FA5}">
                      <a16:colId xmlns:a16="http://schemas.microsoft.com/office/drawing/2014/main" val="171012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063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mollybaz - 2022-05-27 19:35:46</a:t>
                      </a:r>
                      <a:r>
                        <a:rPr kumimoji="0" lang="en-US" sz="1000" b="0" i="0" u="none" strike="noStrike" kern="1200" cap="none" spc="0" normalizeH="0" baseline="0" noProof="0">
                          <a:ln>
                            <a:noFill/>
                          </a:ln>
                          <a:solidFill>
                            <a:prstClr val="black"/>
                          </a:solidFill>
                          <a:effectLst/>
                          <a:uLnTx/>
                          <a:uFillTx/>
                          <a:latin typeface="+mn-lt"/>
                          <a:ea typeface="+mn-ea"/>
                          <a:cs typeface="+mn-cs"/>
                        </a:rPr>
                        <a:t>
 MY BIG PHAT MEM DAY SALE!!
25p off everything.
now til monday. 
GIT THERE! 
shopmollybaz.com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https://quintly-image-storage.s3.amazonaws.com/0b8517e658d3fcce1f453e72a7a7cca9/7fc003b4b97747f03a2d483c09abfb6d.jpg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05/30/2022 20:11:52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16903066"/>
                  </a:ext>
                </a:extLst>
              </a:tr>
            </a:tbl>
          </a:graphicData>
        </a:graphic>
      </p:graphicFrame>
      <p:sp>
        <p:nvSpPr>
          <p:cNvPr id="4" name="Text Placeholder 3">
            <a:extLst>
              <a:ext uri="{FF2B5EF4-FFF2-40B4-BE49-F238E27FC236}">
                <a16:creationId xmlns:a16="http://schemas.microsoft.com/office/drawing/2014/main" id="{D70D79FA-E8FE-475E-B5BA-45E3745A09C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365522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D8B5E-94A9-46D1-AC54-22AACBAC45BA}"/>
              </a:ext>
            </a:extLst>
          </p:cNvPr>
          <p:cNvSpPr>
            <a:spLocks noGrp="1"/>
          </p:cNvSpPr>
          <p:nvPr>
            <p:ph type="title"/>
          </p:nvPr>
        </p:nvSpPr>
        <p:spPr/>
        <p:txBody>
          <a:bodyPr/>
          <a:lstStyle/>
          <a:p>
            <a:r>
              <a:rPr lang="en-US"/>
              <a:t>Instagram Posts Table | Bon Appetit IG - 18 of 22</a:t>
            </a:r>
          </a:p>
        </p:txBody>
      </p:sp>
      <p:graphicFrame>
        <p:nvGraphicFramePr>
          <p:cNvPr id="5" name="Table Placeholder 4">
            <a:extLst>
              <a:ext uri="{FF2B5EF4-FFF2-40B4-BE49-F238E27FC236}">
                <a16:creationId xmlns:a16="http://schemas.microsoft.com/office/drawing/2014/main" id="{B88D956F-4BAE-4F4D-929E-06A5C7859E12}"/>
              </a:ext>
            </a:extLst>
          </p:cNvPr>
          <p:cNvGraphicFramePr>
            <a:graphicFrameLocks noGrp="1"/>
          </p:cNvGraphicFramePr>
          <p:nvPr>
            <p:ph type="tbl" sz="quarter" idx="13"/>
            <p:extLst>
              <p:ext uri="{D42A27DB-BD31-4B8C-83A1-F6EECF244321}">
                <p14:modId xmlns:p14="http://schemas.microsoft.com/office/powerpoint/2010/main" val="3268947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6058827"/>
                    </a:ext>
                  </a:extLst>
                </a:gridCol>
                <a:gridCol w="1234440">
                  <a:extLst>
                    <a:ext uri="{9D8B030D-6E8A-4147-A177-3AD203B41FA5}">
                      <a16:colId xmlns:a16="http://schemas.microsoft.com/office/drawing/2014/main" val="4105881561"/>
                    </a:ext>
                  </a:extLst>
                </a:gridCol>
                <a:gridCol w="1645920">
                  <a:extLst>
                    <a:ext uri="{9D8B030D-6E8A-4147-A177-3AD203B41FA5}">
                      <a16:colId xmlns:a16="http://schemas.microsoft.com/office/drawing/2014/main" val="3235289552"/>
                    </a:ext>
                  </a:extLst>
                </a:gridCol>
                <a:gridCol w="576072">
                  <a:extLst>
                    <a:ext uri="{9D8B030D-6E8A-4147-A177-3AD203B41FA5}">
                      <a16:colId xmlns:a16="http://schemas.microsoft.com/office/drawing/2014/main" val="2405640810"/>
                    </a:ext>
                  </a:extLst>
                </a:gridCol>
                <a:gridCol w="576072">
                  <a:extLst>
                    <a:ext uri="{9D8B030D-6E8A-4147-A177-3AD203B41FA5}">
                      <a16:colId xmlns:a16="http://schemas.microsoft.com/office/drawing/2014/main" val="3780944648"/>
                    </a:ext>
                  </a:extLst>
                </a:gridCol>
                <a:gridCol w="576072">
                  <a:extLst>
                    <a:ext uri="{9D8B030D-6E8A-4147-A177-3AD203B41FA5}">
                      <a16:colId xmlns:a16="http://schemas.microsoft.com/office/drawing/2014/main" val="3888101205"/>
                    </a:ext>
                  </a:extLst>
                </a:gridCol>
                <a:gridCol w="576072">
                  <a:extLst>
                    <a:ext uri="{9D8B030D-6E8A-4147-A177-3AD203B41FA5}">
                      <a16:colId xmlns:a16="http://schemas.microsoft.com/office/drawing/2014/main" val="1341413147"/>
                    </a:ext>
                  </a:extLst>
                </a:gridCol>
                <a:gridCol w="576072">
                  <a:extLst>
                    <a:ext uri="{9D8B030D-6E8A-4147-A177-3AD203B41FA5}">
                      <a16:colId xmlns:a16="http://schemas.microsoft.com/office/drawing/2014/main" val="3480144904"/>
                    </a:ext>
                  </a:extLst>
                </a:gridCol>
                <a:gridCol w="576072">
                  <a:extLst>
                    <a:ext uri="{9D8B030D-6E8A-4147-A177-3AD203B41FA5}">
                      <a16:colId xmlns:a16="http://schemas.microsoft.com/office/drawing/2014/main" val="211546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746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lallimusic - 2022-05-27 15:54:01</a:t>
                      </a:r>
                      <a:r>
                        <a:rPr kumimoji="0" lang="en-US" sz="1000" b="0" i="0" u="none" strike="noStrike" kern="1200" cap="none" spc="0" normalizeH="0" baseline="0" noProof="0">
                          <a:ln>
                            <a:noFill/>
                          </a:ln>
                          <a:solidFill>
                            <a:prstClr val="black"/>
                          </a:solidFill>
                          <a:effectLst/>
                          <a:uLnTx/>
                          <a:uFillTx/>
                          <a:latin typeface="+mn-lt"/>
                          <a:ea typeface="+mn-ea"/>
                          <a:cs typeface="+mn-cs"/>
                        </a:rPr>
                        <a:t>
 Grilling this wkend?!? Love crispy rice!?? Gosh darn do I have a recipe for you. It’s seriously foolproof and beginner-griller friendly. It’s vegan. It has 5 ingredients. You could totally make it indoors. And it’s crispy crackly glassy crunchy rice and nothing is better than that, truly. Find it on the THAT SOUNDS SO GOOD playlist on my YouTube channel (linked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https://quintly-image-storage.s3.amazonaws.com/1e564cc99bb1696baffb5070671341a8/ae36170ca70c3dfdf53e2ca2cbc34f33.jpg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1479641"/>
                  </a:ext>
                </a:extLst>
              </a:tr>
            </a:tbl>
          </a:graphicData>
        </a:graphic>
      </p:graphicFrame>
      <p:sp>
        <p:nvSpPr>
          <p:cNvPr id="4" name="Text Placeholder 3">
            <a:extLst>
              <a:ext uri="{FF2B5EF4-FFF2-40B4-BE49-F238E27FC236}">
                <a16:creationId xmlns:a16="http://schemas.microsoft.com/office/drawing/2014/main" id="{EE334418-4DFA-48EE-B50E-713D079687C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524202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389D8-6585-417B-81E6-780BD26F9C19}"/>
              </a:ext>
            </a:extLst>
          </p:cNvPr>
          <p:cNvSpPr>
            <a:spLocks noGrp="1"/>
          </p:cNvSpPr>
          <p:nvPr>
            <p:ph type="title"/>
          </p:nvPr>
        </p:nvSpPr>
        <p:spPr/>
        <p:txBody>
          <a:bodyPr/>
          <a:lstStyle/>
          <a:p>
            <a:r>
              <a:rPr lang="en-US"/>
              <a:t>Instagram Posts Table | Bon Appetit IG - 19 of 22</a:t>
            </a:r>
          </a:p>
        </p:txBody>
      </p:sp>
      <p:graphicFrame>
        <p:nvGraphicFramePr>
          <p:cNvPr id="5" name="Table Placeholder 4">
            <a:extLst>
              <a:ext uri="{FF2B5EF4-FFF2-40B4-BE49-F238E27FC236}">
                <a16:creationId xmlns:a16="http://schemas.microsoft.com/office/drawing/2014/main" id="{2CC895A1-00D8-48CB-B4E0-95C378BD4D96}"/>
              </a:ext>
            </a:extLst>
          </p:cNvPr>
          <p:cNvGraphicFramePr>
            <a:graphicFrameLocks noGrp="1"/>
          </p:cNvGraphicFramePr>
          <p:nvPr>
            <p:ph type="tbl" sz="quarter" idx="13"/>
            <p:extLst>
              <p:ext uri="{D42A27DB-BD31-4B8C-83A1-F6EECF244321}">
                <p14:modId xmlns:p14="http://schemas.microsoft.com/office/powerpoint/2010/main" val="264879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0313816"/>
                    </a:ext>
                  </a:extLst>
                </a:gridCol>
                <a:gridCol w="1234440">
                  <a:extLst>
                    <a:ext uri="{9D8B030D-6E8A-4147-A177-3AD203B41FA5}">
                      <a16:colId xmlns:a16="http://schemas.microsoft.com/office/drawing/2014/main" val="363610964"/>
                    </a:ext>
                  </a:extLst>
                </a:gridCol>
                <a:gridCol w="1645920">
                  <a:extLst>
                    <a:ext uri="{9D8B030D-6E8A-4147-A177-3AD203B41FA5}">
                      <a16:colId xmlns:a16="http://schemas.microsoft.com/office/drawing/2014/main" val="1231215"/>
                    </a:ext>
                  </a:extLst>
                </a:gridCol>
                <a:gridCol w="576072">
                  <a:extLst>
                    <a:ext uri="{9D8B030D-6E8A-4147-A177-3AD203B41FA5}">
                      <a16:colId xmlns:a16="http://schemas.microsoft.com/office/drawing/2014/main" val="3868906919"/>
                    </a:ext>
                  </a:extLst>
                </a:gridCol>
                <a:gridCol w="576072">
                  <a:extLst>
                    <a:ext uri="{9D8B030D-6E8A-4147-A177-3AD203B41FA5}">
                      <a16:colId xmlns:a16="http://schemas.microsoft.com/office/drawing/2014/main" val="889330165"/>
                    </a:ext>
                  </a:extLst>
                </a:gridCol>
                <a:gridCol w="576072">
                  <a:extLst>
                    <a:ext uri="{9D8B030D-6E8A-4147-A177-3AD203B41FA5}">
                      <a16:colId xmlns:a16="http://schemas.microsoft.com/office/drawing/2014/main" val="2210500013"/>
                    </a:ext>
                  </a:extLst>
                </a:gridCol>
                <a:gridCol w="576072">
                  <a:extLst>
                    <a:ext uri="{9D8B030D-6E8A-4147-A177-3AD203B41FA5}">
                      <a16:colId xmlns:a16="http://schemas.microsoft.com/office/drawing/2014/main" val="1539208646"/>
                    </a:ext>
                  </a:extLst>
                </a:gridCol>
                <a:gridCol w="576072">
                  <a:extLst>
                    <a:ext uri="{9D8B030D-6E8A-4147-A177-3AD203B41FA5}">
                      <a16:colId xmlns:a16="http://schemas.microsoft.com/office/drawing/2014/main" val="898519323"/>
                    </a:ext>
                  </a:extLst>
                </a:gridCol>
                <a:gridCol w="576072">
                  <a:extLst>
                    <a:ext uri="{9D8B030D-6E8A-4147-A177-3AD203B41FA5}">
                      <a16:colId xmlns:a16="http://schemas.microsoft.com/office/drawing/2014/main" val="3050140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253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brad_leone - 2022-05-27 15:52:09</a:t>
                      </a:r>
                      <a:r>
                        <a:rPr kumimoji="0" lang="en-US" sz="1000" b="0" i="0" u="none" strike="noStrike" kern="1200" cap="none" spc="0" normalizeH="0" baseline="0" noProof="0">
                          <a:ln>
                            <a:noFill/>
                          </a:ln>
                          <a:solidFill>
                            <a:prstClr val="black"/>
                          </a:solidFill>
                          <a:effectLst/>
                          <a:uLnTx/>
                          <a:uFillTx/>
                          <a:latin typeface="+mn-lt"/>
                          <a:ea typeface="+mn-ea"/>
                          <a:cs typeface="+mn-cs"/>
                        </a:rPr>
                        <a:t>
 Pizza night with the boys was a huge success the other night !  Cooking outside with my kids is one of my favorite things to do and it’s hard to beat the versatility of propane from pizza ovens to burners in the woods! I’ve teamed up with bluerhinoco and now they do home delivery of propane bottles right to your location! Check their website out for availability.  Also use code “BRAD” to get your first delivery free on the house baby !  Who loves ya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https://quintly-image-storage.s3.amazonaws.com/6bf6228f752c8fa3f4c4a7d8497ad663/08486efbf61beb2727d9276b51106e50.jpg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1438326"/>
                  </a:ext>
                </a:extLst>
              </a:tr>
            </a:tbl>
          </a:graphicData>
        </a:graphic>
      </p:graphicFrame>
      <p:sp>
        <p:nvSpPr>
          <p:cNvPr id="4" name="Text Placeholder 3">
            <a:extLst>
              <a:ext uri="{FF2B5EF4-FFF2-40B4-BE49-F238E27FC236}">
                <a16:creationId xmlns:a16="http://schemas.microsoft.com/office/drawing/2014/main" id="{060044A9-1AE3-4F8D-BF8C-3EDEDC2F370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781347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07645-9C6A-45A9-81CB-4E4796D26969}"/>
              </a:ext>
            </a:extLst>
          </p:cNvPr>
          <p:cNvSpPr>
            <a:spLocks noGrp="1"/>
          </p:cNvSpPr>
          <p:nvPr>
            <p:ph type="title"/>
          </p:nvPr>
        </p:nvSpPr>
        <p:spPr/>
        <p:txBody>
          <a:bodyPr/>
          <a:lstStyle/>
          <a:p>
            <a:r>
              <a:rPr lang="en-US"/>
              <a:t>Instagram Posts Table | Bon Appetit IG - 20 of 22</a:t>
            </a:r>
          </a:p>
        </p:txBody>
      </p:sp>
      <p:graphicFrame>
        <p:nvGraphicFramePr>
          <p:cNvPr id="5" name="Table Placeholder 4">
            <a:extLst>
              <a:ext uri="{FF2B5EF4-FFF2-40B4-BE49-F238E27FC236}">
                <a16:creationId xmlns:a16="http://schemas.microsoft.com/office/drawing/2014/main" id="{63481AC2-BC0C-4C11-B470-338F641244B6}"/>
              </a:ext>
            </a:extLst>
          </p:cNvPr>
          <p:cNvGraphicFramePr>
            <a:graphicFrameLocks noGrp="1"/>
          </p:cNvGraphicFramePr>
          <p:nvPr>
            <p:ph type="tbl" sz="quarter" idx="13"/>
            <p:extLst>
              <p:ext uri="{D42A27DB-BD31-4B8C-83A1-F6EECF244321}">
                <p14:modId xmlns:p14="http://schemas.microsoft.com/office/powerpoint/2010/main" val="120750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8948988"/>
                    </a:ext>
                  </a:extLst>
                </a:gridCol>
                <a:gridCol w="1234440">
                  <a:extLst>
                    <a:ext uri="{9D8B030D-6E8A-4147-A177-3AD203B41FA5}">
                      <a16:colId xmlns:a16="http://schemas.microsoft.com/office/drawing/2014/main" val="3481184123"/>
                    </a:ext>
                  </a:extLst>
                </a:gridCol>
                <a:gridCol w="1645920">
                  <a:extLst>
                    <a:ext uri="{9D8B030D-6E8A-4147-A177-3AD203B41FA5}">
                      <a16:colId xmlns:a16="http://schemas.microsoft.com/office/drawing/2014/main" val="859568077"/>
                    </a:ext>
                  </a:extLst>
                </a:gridCol>
                <a:gridCol w="576072">
                  <a:extLst>
                    <a:ext uri="{9D8B030D-6E8A-4147-A177-3AD203B41FA5}">
                      <a16:colId xmlns:a16="http://schemas.microsoft.com/office/drawing/2014/main" val="826828558"/>
                    </a:ext>
                  </a:extLst>
                </a:gridCol>
                <a:gridCol w="576072">
                  <a:extLst>
                    <a:ext uri="{9D8B030D-6E8A-4147-A177-3AD203B41FA5}">
                      <a16:colId xmlns:a16="http://schemas.microsoft.com/office/drawing/2014/main" val="1693802033"/>
                    </a:ext>
                  </a:extLst>
                </a:gridCol>
                <a:gridCol w="576072">
                  <a:extLst>
                    <a:ext uri="{9D8B030D-6E8A-4147-A177-3AD203B41FA5}">
                      <a16:colId xmlns:a16="http://schemas.microsoft.com/office/drawing/2014/main" val="1674644337"/>
                    </a:ext>
                  </a:extLst>
                </a:gridCol>
                <a:gridCol w="576072">
                  <a:extLst>
                    <a:ext uri="{9D8B030D-6E8A-4147-A177-3AD203B41FA5}">
                      <a16:colId xmlns:a16="http://schemas.microsoft.com/office/drawing/2014/main" val="2320679627"/>
                    </a:ext>
                  </a:extLst>
                </a:gridCol>
                <a:gridCol w="576072">
                  <a:extLst>
                    <a:ext uri="{9D8B030D-6E8A-4147-A177-3AD203B41FA5}">
                      <a16:colId xmlns:a16="http://schemas.microsoft.com/office/drawing/2014/main" val="782840137"/>
                    </a:ext>
                  </a:extLst>
                </a:gridCol>
                <a:gridCol w="576072">
                  <a:extLst>
                    <a:ext uri="{9D8B030D-6E8A-4147-A177-3AD203B41FA5}">
                      <a16:colId xmlns:a16="http://schemas.microsoft.com/office/drawing/2014/main" val="3918254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65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- 2022-05-26 22:03:10</a:t>
                      </a:r>
                      <a:r>
                        <a:rPr kumimoji="0" lang="en-US" sz="1000" b="0" i="0" u="none" strike="noStrike" kern="1200" cap="none" spc="0" normalizeH="0" baseline="0" noProof="0">
                          <a:ln>
                            <a:noFill/>
                          </a:ln>
                          <a:solidFill>
                            <a:prstClr val="black"/>
                          </a:solidFill>
                          <a:effectLst/>
                          <a:uLnTx/>
                          <a:uFillTx/>
                          <a:latin typeface="+mn-lt"/>
                          <a:ea typeface="+mn-ea"/>
                          <a:cs typeface="+mn-cs"/>
                        </a:rPr>
                        <a:t>
 What's your Frozen Food MVP? Check out our full guide to cooking well while spending less in our bio, plus kendrakendrakendra's tips on how to use frozen produce. 📷 isa.zapata, 🍴 spencerwrichards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https://quintly-image-storage.s3.amazonaws.com/0e9ecede6b04b8365e6e641e716ad37c/80f90c8de7428e0a59395ee7f363e67b.jpg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777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andybaraghani - 2022-05-26 21:44:42</a:t>
                      </a:r>
                      <a:r>
                        <a:rPr kumimoji="0" lang="en-US" sz="1000" b="0" i="0" u="none" strike="noStrike" kern="1200" cap="none" spc="0" normalizeH="0" baseline="0" noProof="0">
                          <a:ln>
                            <a:noFill/>
                          </a:ln>
                          <a:solidFill>
                            <a:prstClr val="black"/>
                          </a:solidFill>
                          <a:effectLst/>
                          <a:uLnTx/>
                          <a:uFillTx/>
                          <a:latin typeface="+mn-lt"/>
                          <a:ea typeface="+mn-ea"/>
                          <a:cs typeface="+mn-cs"/>
                        </a:rPr>
                        <a:t>
 Surreal. Strange. Eternally grateful. Tired. Feeling loved.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https://quintly-image-storage.s3.amazonaws.com/04e13f4f8d89aa79cced9b905afd093b/5da3ef738e5adf1075f4eb71ef05f5fb.jpg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7702938"/>
                  </a:ext>
                </a:extLst>
              </a:tr>
            </a:tbl>
          </a:graphicData>
        </a:graphic>
      </p:graphicFrame>
      <p:sp>
        <p:nvSpPr>
          <p:cNvPr id="4" name="Text Placeholder 3">
            <a:extLst>
              <a:ext uri="{FF2B5EF4-FFF2-40B4-BE49-F238E27FC236}">
                <a16:creationId xmlns:a16="http://schemas.microsoft.com/office/drawing/2014/main" id="{A6BF14AB-622C-406C-B52B-CE3D26AD2AE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732073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A1B65-0570-4287-9B96-EBE80F0A7AEB}"/>
              </a:ext>
            </a:extLst>
          </p:cNvPr>
          <p:cNvSpPr>
            <a:spLocks noGrp="1"/>
          </p:cNvSpPr>
          <p:nvPr>
            <p:ph type="title"/>
          </p:nvPr>
        </p:nvSpPr>
        <p:spPr/>
        <p:txBody>
          <a:bodyPr/>
          <a:lstStyle/>
          <a:p>
            <a:r>
              <a:rPr lang="en-US"/>
              <a:t>Instagram Posts Table | Bon Appetit IG - 21 of 22</a:t>
            </a:r>
          </a:p>
        </p:txBody>
      </p:sp>
      <p:graphicFrame>
        <p:nvGraphicFramePr>
          <p:cNvPr id="5" name="Table Placeholder 4">
            <a:extLst>
              <a:ext uri="{FF2B5EF4-FFF2-40B4-BE49-F238E27FC236}">
                <a16:creationId xmlns:a16="http://schemas.microsoft.com/office/drawing/2014/main" id="{0574CEF6-D8CB-4D50-A483-53524BF3C738}"/>
              </a:ext>
            </a:extLst>
          </p:cNvPr>
          <p:cNvGraphicFramePr>
            <a:graphicFrameLocks noGrp="1"/>
          </p:cNvGraphicFramePr>
          <p:nvPr>
            <p:ph type="tbl" sz="quarter" idx="13"/>
            <p:extLst>
              <p:ext uri="{D42A27DB-BD31-4B8C-83A1-F6EECF244321}">
                <p14:modId xmlns:p14="http://schemas.microsoft.com/office/powerpoint/2010/main" val="76748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18783775"/>
                    </a:ext>
                  </a:extLst>
                </a:gridCol>
                <a:gridCol w="1234440">
                  <a:extLst>
                    <a:ext uri="{9D8B030D-6E8A-4147-A177-3AD203B41FA5}">
                      <a16:colId xmlns:a16="http://schemas.microsoft.com/office/drawing/2014/main" val="820579122"/>
                    </a:ext>
                  </a:extLst>
                </a:gridCol>
                <a:gridCol w="1645920">
                  <a:extLst>
                    <a:ext uri="{9D8B030D-6E8A-4147-A177-3AD203B41FA5}">
                      <a16:colId xmlns:a16="http://schemas.microsoft.com/office/drawing/2014/main" val="1592460172"/>
                    </a:ext>
                  </a:extLst>
                </a:gridCol>
                <a:gridCol w="576072">
                  <a:extLst>
                    <a:ext uri="{9D8B030D-6E8A-4147-A177-3AD203B41FA5}">
                      <a16:colId xmlns:a16="http://schemas.microsoft.com/office/drawing/2014/main" val="1298959068"/>
                    </a:ext>
                  </a:extLst>
                </a:gridCol>
                <a:gridCol w="576072">
                  <a:extLst>
                    <a:ext uri="{9D8B030D-6E8A-4147-A177-3AD203B41FA5}">
                      <a16:colId xmlns:a16="http://schemas.microsoft.com/office/drawing/2014/main" val="2674519"/>
                    </a:ext>
                  </a:extLst>
                </a:gridCol>
                <a:gridCol w="576072">
                  <a:extLst>
                    <a:ext uri="{9D8B030D-6E8A-4147-A177-3AD203B41FA5}">
                      <a16:colId xmlns:a16="http://schemas.microsoft.com/office/drawing/2014/main" val="1359247844"/>
                    </a:ext>
                  </a:extLst>
                </a:gridCol>
                <a:gridCol w="576072">
                  <a:extLst>
                    <a:ext uri="{9D8B030D-6E8A-4147-A177-3AD203B41FA5}">
                      <a16:colId xmlns:a16="http://schemas.microsoft.com/office/drawing/2014/main" val="2536556724"/>
                    </a:ext>
                  </a:extLst>
                </a:gridCol>
                <a:gridCol w="576072">
                  <a:extLst>
                    <a:ext uri="{9D8B030D-6E8A-4147-A177-3AD203B41FA5}">
                      <a16:colId xmlns:a16="http://schemas.microsoft.com/office/drawing/2014/main" val="4173027499"/>
                    </a:ext>
                  </a:extLst>
                </a:gridCol>
                <a:gridCol w="576072">
                  <a:extLst>
                    <a:ext uri="{9D8B030D-6E8A-4147-A177-3AD203B41FA5}">
                      <a16:colId xmlns:a16="http://schemas.microsoft.com/office/drawing/2014/main" val="40876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24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- 2022-05-25 22:36:27</a:t>
                      </a:r>
                      <a:r>
                        <a:rPr kumimoji="0" lang="en-US" sz="1000" b="0" i="0" u="none" strike="noStrike" kern="1200" cap="none" spc="0" normalizeH="0" baseline="0" noProof="0">
                          <a:ln>
                            <a:noFill/>
                          </a:ln>
                          <a:solidFill>
                            <a:prstClr val="black"/>
                          </a:solidFill>
                          <a:effectLst/>
                          <a:uLnTx/>
                          <a:uFillTx/>
                          <a:latin typeface="+mn-lt"/>
                          <a:ea typeface="+mn-ea"/>
                          <a:cs typeface="+mn-cs"/>
                        </a:rPr>
                        <a:t>
 June Kim (maytojune) will gladly eat eggs any time of the day. But 🥚's for dinner is a real win because she can have a comforting meal on the table in 10 minutes. Her consistent go-to is gyeran jjim, otherwise known as Korean steamed egg: “It comes to the table ripping hot and so fluffy and jiggly that you feel like you’re getting a warm hug when you take your first bite.” Tap the link in bio to add it to your dinner rotation and then check out our full guide to cooking well while spending less. 📷 isa.zapata, 🍴 spencerwrichards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https://quintly-image-storage.s3.amazonaws.com/0e9ecede6b04b8365e6e641e716ad37c/a32175aea4064c64c02f7048a6d2cdcd.jpg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2460128"/>
                  </a:ext>
                </a:extLst>
              </a:tr>
            </a:tbl>
          </a:graphicData>
        </a:graphic>
      </p:graphicFrame>
      <p:sp>
        <p:nvSpPr>
          <p:cNvPr id="4" name="Text Placeholder 3">
            <a:extLst>
              <a:ext uri="{FF2B5EF4-FFF2-40B4-BE49-F238E27FC236}">
                <a16:creationId xmlns:a16="http://schemas.microsoft.com/office/drawing/2014/main" id="{9CE44459-972F-4D98-8CB0-2D8BD8816BC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544303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6F4E6-F8A7-455F-B8B4-41EB2621104B}"/>
              </a:ext>
            </a:extLst>
          </p:cNvPr>
          <p:cNvSpPr>
            <a:spLocks noGrp="1"/>
          </p:cNvSpPr>
          <p:nvPr>
            <p:ph type="title"/>
          </p:nvPr>
        </p:nvSpPr>
        <p:spPr/>
        <p:txBody>
          <a:bodyPr/>
          <a:lstStyle/>
          <a:p>
            <a:r>
              <a:rPr lang="en-US"/>
              <a:t>Instagram Posts Table | Bon Appetit IG - 22 of 22</a:t>
            </a:r>
          </a:p>
        </p:txBody>
      </p:sp>
      <p:graphicFrame>
        <p:nvGraphicFramePr>
          <p:cNvPr id="5" name="Table Placeholder 4">
            <a:extLst>
              <a:ext uri="{FF2B5EF4-FFF2-40B4-BE49-F238E27FC236}">
                <a16:creationId xmlns:a16="http://schemas.microsoft.com/office/drawing/2014/main" id="{AE159739-CD7B-4148-916C-778A8AAA9418}"/>
              </a:ext>
            </a:extLst>
          </p:cNvPr>
          <p:cNvGraphicFramePr>
            <a:graphicFrameLocks noGrp="1"/>
          </p:cNvGraphicFramePr>
          <p:nvPr>
            <p:ph type="tbl" sz="quarter" idx="13"/>
            <p:extLst>
              <p:ext uri="{D42A27DB-BD31-4B8C-83A1-F6EECF244321}">
                <p14:modId xmlns:p14="http://schemas.microsoft.com/office/powerpoint/2010/main" val="302129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90747123"/>
                    </a:ext>
                  </a:extLst>
                </a:gridCol>
                <a:gridCol w="1234440">
                  <a:extLst>
                    <a:ext uri="{9D8B030D-6E8A-4147-A177-3AD203B41FA5}">
                      <a16:colId xmlns:a16="http://schemas.microsoft.com/office/drawing/2014/main" val="1103983111"/>
                    </a:ext>
                  </a:extLst>
                </a:gridCol>
                <a:gridCol w="1645920">
                  <a:extLst>
                    <a:ext uri="{9D8B030D-6E8A-4147-A177-3AD203B41FA5}">
                      <a16:colId xmlns:a16="http://schemas.microsoft.com/office/drawing/2014/main" val="1896580108"/>
                    </a:ext>
                  </a:extLst>
                </a:gridCol>
                <a:gridCol w="576072">
                  <a:extLst>
                    <a:ext uri="{9D8B030D-6E8A-4147-A177-3AD203B41FA5}">
                      <a16:colId xmlns:a16="http://schemas.microsoft.com/office/drawing/2014/main" val="1549919347"/>
                    </a:ext>
                  </a:extLst>
                </a:gridCol>
                <a:gridCol w="576072">
                  <a:extLst>
                    <a:ext uri="{9D8B030D-6E8A-4147-A177-3AD203B41FA5}">
                      <a16:colId xmlns:a16="http://schemas.microsoft.com/office/drawing/2014/main" val="434458110"/>
                    </a:ext>
                  </a:extLst>
                </a:gridCol>
                <a:gridCol w="576072">
                  <a:extLst>
                    <a:ext uri="{9D8B030D-6E8A-4147-A177-3AD203B41FA5}">
                      <a16:colId xmlns:a16="http://schemas.microsoft.com/office/drawing/2014/main" val="534740660"/>
                    </a:ext>
                  </a:extLst>
                </a:gridCol>
                <a:gridCol w="576072">
                  <a:extLst>
                    <a:ext uri="{9D8B030D-6E8A-4147-A177-3AD203B41FA5}">
                      <a16:colId xmlns:a16="http://schemas.microsoft.com/office/drawing/2014/main" val="861344594"/>
                    </a:ext>
                  </a:extLst>
                </a:gridCol>
                <a:gridCol w="576072">
                  <a:extLst>
                    <a:ext uri="{9D8B030D-6E8A-4147-A177-3AD203B41FA5}">
                      <a16:colId xmlns:a16="http://schemas.microsoft.com/office/drawing/2014/main" val="2322884125"/>
                    </a:ext>
                  </a:extLst>
                </a:gridCol>
                <a:gridCol w="576072">
                  <a:extLst>
                    <a:ext uri="{9D8B030D-6E8A-4147-A177-3AD203B41FA5}">
                      <a16:colId xmlns:a16="http://schemas.microsoft.com/office/drawing/2014/main" val="778868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153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bonappetitmag - 2022-05-25 21:01:26</a:t>
                      </a:r>
                      <a:r>
                        <a:rPr kumimoji="0" lang="en-US" sz="1000" b="0" i="0" u="none" strike="noStrike" kern="1200" cap="none" spc="0" normalizeH="0" baseline="0" noProof="0">
                          <a:ln>
                            <a:noFill/>
                          </a:ln>
                          <a:solidFill>
                            <a:prstClr val="black"/>
                          </a:solidFill>
                          <a:effectLst/>
                          <a:uLnTx/>
                          <a:uFillTx/>
                          <a:latin typeface="+mn-lt"/>
                          <a:ea typeface="+mn-ea"/>
                          <a:cs typeface="+mn-cs"/>
                        </a:rPr>
                        <a:t>
 If you have a couple of 🐟 tins in your cupboard, then you have mostly everything you need to make a fast, easy, and budget-friendly meal. rebeccafirkser even provides a number of choose-your-own-adventure combos you can put together with the help of your pantry and producer drawer. Our favorite: sardines + chile flakes + fresh chopped tomatoes. Tap the link in bio to read more on how you can zhuzh up tinned fish, and then check out our full guide to cooking well while spending less. 📷 isa.zapata, 🍴 spencerwrichards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https://quintly-image-storage.s3.amazonaws.com/0e9ecede6b04b8365e6e641e716ad37c/85644ce4c7bfef843eecc14ecca49bde.jpg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06/07/2022 08:11:48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8863281"/>
                  </a:ext>
                </a:extLst>
              </a:tr>
            </a:tbl>
          </a:graphicData>
        </a:graphic>
      </p:graphicFrame>
      <p:sp>
        <p:nvSpPr>
          <p:cNvPr id="4" name="Text Placeholder 3">
            <a:extLst>
              <a:ext uri="{FF2B5EF4-FFF2-40B4-BE49-F238E27FC236}">
                <a16:creationId xmlns:a16="http://schemas.microsoft.com/office/drawing/2014/main" id="{B68ED2A6-E098-44BF-BFD1-D6476597DD0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35550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160C-5F18-44E7-956C-ABE1B9CEC77C}"/>
              </a:ext>
            </a:extLst>
          </p:cNvPr>
          <p:cNvSpPr>
            <a:spLocks noGrp="1"/>
          </p:cNvSpPr>
          <p:nvPr>
            <p:ph type="title"/>
          </p:nvPr>
        </p:nvSpPr>
        <p:spPr/>
        <p:txBody>
          <a:bodyPr/>
          <a:lstStyle/>
          <a:p>
            <a:r>
              <a:rPr lang="en-US"/>
              <a:t>Instagram Post Tag Performance | Bon Appetit IG</a:t>
            </a:r>
          </a:p>
        </p:txBody>
      </p:sp>
      <p:graphicFrame>
        <p:nvGraphicFramePr>
          <p:cNvPr id="5" name="Table Placeholder 4">
            <a:extLst>
              <a:ext uri="{FF2B5EF4-FFF2-40B4-BE49-F238E27FC236}">
                <a16:creationId xmlns:a16="http://schemas.microsoft.com/office/drawing/2014/main" id="{B2833138-80A6-4F74-9156-76905C4947B2}"/>
              </a:ext>
            </a:extLst>
          </p:cNvPr>
          <p:cNvGraphicFramePr>
            <a:graphicFrameLocks noGrp="1"/>
          </p:cNvGraphicFramePr>
          <p:nvPr>
            <p:ph type="tbl" sz="quarter" idx="13"/>
            <p:extLst>
              <p:ext uri="{D42A27DB-BD31-4B8C-83A1-F6EECF244321}">
                <p14:modId xmlns:p14="http://schemas.microsoft.com/office/powerpoint/2010/main" val="443275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91631596"/>
                    </a:ext>
                  </a:extLst>
                </a:gridCol>
                <a:gridCol w="1152144">
                  <a:extLst>
                    <a:ext uri="{9D8B030D-6E8A-4147-A177-3AD203B41FA5}">
                      <a16:colId xmlns:a16="http://schemas.microsoft.com/office/drawing/2014/main" val="2804246706"/>
                    </a:ext>
                  </a:extLst>
                </a:gridCol>
                <a:gridCol w="1152144">
                  <a:extLst>
                    <a:ext uri="{9D8B030D-6E8A-4147-A177-3AD203B41FA5}">
                      <a16:colId xmlns:a16="http://schemas.microsoft.com/office/drawing/2014/main" val="1003280234"/>
                    </a:ext>
                  </a:extLst>
                </a:gridCol>
                <a:gridCol w="1152144">
                  <a:extLst>
                    <a:ext uri="{9D8B030D-6E8A-4147-A177-3AD203B41FA5}">
                      <a16:colId xmlns:a16="http://schemas.microsoft.com/office/drawing/2014/main" val="1089637014"/>
                    </a:ext>
                  </a:extLst>
                </a:gridCol>
                <a:gridCol w="1152144">
                  <a:extLst>
                    <a:ext uri="{9D8B030D-6E8A-4147-A177-3AD203B41FA5}">
                      <a16:colId xmlns:a16="http://schemas.microsoft.com/office/drawing/2014/main" val="1478727744"/>
                    </a:ext>
                  </a:extLst>
                </a:gridCol>
                <a:gridCol w="1152144">
                  <a:extLst>
                    <a:ext uri="{9D8B030D-6E8A-4147-A177-3AD203B41FA5}">
                      <a16:colId xmlns:a16="http://schemas.microsoft.com/office/drawing/2014/main" val="538085840"/>
                    </a:ext>
                  </a:extLst>
                </a:gridCol>
                <a:gridCol w="1152144">
                  <a:extLst>
                    <a:ext uri="{9D8B030D-6E8A-4147-A177-3AD203B41FA5}">
                      <a16:colId xmlns:a16="http://schemas.microsoft.com/office/drawing/2014/main" val="192835794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I-Rate (Avg. Organic)</a:t>
                      </a:r>
                    </a:p>
                  </a:txBody>
                  <a:tcPr/>
                </a:tc>
                <a:extLst>
                  <a:ext uri="{0D108BD9-81ED-4DB2-BD59-A6C34878D82A}">
                    <a16:rowId xmlns:a16="http://schemas.microsoft.com/office/drawing/2014/main" val="280532602"/>
                  </a:ext>
                </a:extLst>
              </a:tr>
              <a:tr h="370840">
                <a:tc>
                  <a:txBody>
                    <a:bodyPr/>
                    <a:lstStyle/>
                    <a:p>
                      <a:r>
                        <a:rPr lang="en-US" sz="1000"/>
                        <a:t>BA dinner</a:t>
                      </a:r>
                    </a:p>
                  </a:txBody>
                  <a:tcPr/>
                </a:tc>
                <a:tc>
                  <a:txBody>
                    <a:bodyPr/>
                    <a:lstStyle/>
                    <a:p>
                      <a:r>
                        <a:rPr lang="en-US" sz="1000"/>
                        <a:t>11</a:t>
                      </a:r>
                    </a:p>
                  </a:txBody>
                  <a:tcPr/>
                </a:tc>
                <a:tc>
                  <a:txBody>
                    <a:bodyPr/>
                    <a:lstStyle/>
                    <a:p>
                      <a:r>
                        <a:rPr lang="en-US" sz="1000"/>
                        <a:t>91310</a:t>
                      </a:r>
                    </a:p>
                  </a:txBody>
                  <a:tcPr/>
                </a:tc>
                <a:tc>
                  <a:txBody>
                    <a:bodyPr/>
                    <a:lstStyle/>
                    <a:p>
                      <a:r>
                        <a:rPr lang="en-US" sz="1000"/>
                        <a:t>8300</a:t>
                      </a:r>
                    </a:p>
                  </a:txBody>
                  <a:tcPr/>
                </a:tc>
                <a:tc>
                  <a:txBody>
                    <a:bodyPr/>
                    <a:lstStyle/>
                    <a:p>
                      <a:r>
                        <a:rPr lang="en-US" sz="1000"/>
                        <a:t>538</a:t>
                      </a:r>
                    </a:p>
                  </a:txBody>
                  <a:tcPr/>
                </a:tc>
                <a:tc>
                  <a:txBody>
                    <a:bodyPr/>
                    <a:lstStyle/>
                    <a:p>
                      <a:r>
                        <a:rPr lang="en-US" sz="1000"/>
                        <a:t>48</a:t>
                      </a:r>
                    </a:p>
                  </a:txBody>
                  <a:tcPr/>
                </a:tc>
                <a:tc>
                  <a:txBody>
                    <a:bodyPr/>
                    <a:lstStyle/>
                    <a:p>
                      <a:r>
                        <a:rPr lang="en-US" sz="1000"/>
                        <a:t>0.41337700990097 %</a:t>
                      </a:r>
                    </a:p>
                  </a:txBody>
                  <a:tcPr/>
                </a:tc>
                <a:extLst>
                  <a:ext uri="{0D108BD9-81ED-4DB2-BD59-A6C34878D82A}">
                    <a16:rowId xmlns:a16="http://schemas.microsoft.com/office/drawing/2014/main" val="3662086324"/>
                  </a:ext>
                </a:extLst>
              </a:tr>
              <a:tr h="370840">
                <a:tc>
                  <a:txBody>
                    <a:bodyPr/>
                    <a:lstStyle/>
                    <a:p>
                      <a:r>
                        <a:rPr lang="en-US" sz="1000"/>
                        <a:t>#aw2021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084962511"/>
                  </a:ext>
                </a:extLst>
              </a:tr>
            </a:tbl>
          </a:graphicData>
        </a:graphic>
      </p:graphicFrame>
      <p:sp>
        <p:nvSpPr>
          <p:cNvPr id="4" name="Text Placeholder 3">
            <a:extLst>
              <a:ext uri="{FF2B5EF4-FFF2-40B4-BE49-F238E27FC236}">
                <a16:creationId xmlns:a16="http://schemas.microsoft.com/office/drawing/2014/main" id="{81BE5166-4442-42EB-9A35-E512538D4F9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09810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E2E15-F294-4515-AA0D-44532AE8F25A}"/>
              </a:ext>
            </a:extLst>
          </p:cNvPr>
          <p:cNvSpPr>
            <a:spLocks noGrp="1"/>
          </p:cNvSpPr>
          <p:nvPr>
            <p:ph type="title"/>
          </p:nvPr>
        </p:nvSpPr>
        <p:spPr/>
        <p:txBody>
          <a:bodyPr/>
          <a:lstStyle/>
          <a:p>
            <a:r>
              <a:rPr lang="en-US"/>
              <a:t>Instagram Average Likes Per Post | Bon Appetit IG</a:t>
            </a:r>
          </a:p>
        </p:txBody>
      </p:sp>
      <p:graphicFrame>
        <p:nvGraphicFramePr>
          <p:cNvPr id="6" name="Chart Placeholder 5">
            <a:extLst>
              <a:ext uri="{FF2B5EF4-FFF2-40B4-BE49-F238E27FC236}">
                <a16:creationId xmlns:a16="http://schemas.microsoft.com/office/drawing/2014/main" id="{02BEBC0B-5B4F-4EFB-994D-33929F82BDC6}"/>
              </a:ext>
            </a:extLst>
          </p:cNvPr>
          <p:cNvGraphicFramePr>
            <a:graphicFrameLocks noGrp="1"/>
          </p:cNvGraphicFramePr>
          <p:nvPr>
            <p:ph type="chart" sz="quarter" idx="13"/>
            <p:extLst>
              <p:ext uri="{D42A27DB-BD31-4B8C-83A1-F6EECF244321}">
                <p14:modId xmlns:p14="http://schemas.microsoft.com/office/powerpoint/2010/main" val="1591905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6EBB9-15FE-422F-A9A0-34F54B9B05EA}"/>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8ECC5A20-A2AF-4585-B6BA-01DC304C47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0268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57C2F-CA46-4138-8AF7-671C28F6543B}"/>
              </a:ext>
            </a:extLst>
          </p:cNvPr>
          <p:cNvSpPr>
            <a:spLocks noGrp="1"/>
          </p:cNvSpPr>
          <p:nvPr>
            <p:ph type="title"/>
          </p:nvPr>
        </p:nvSpPr>
        <p:spPr/>
        <p:txBody>
          <a:bodyPr/>
          <a:lstStyle/>
          <a:p>
            <a:r>
              <a:rPr lang="fr-FR"/>
              <a:t>Instagram Average Comments Per Post | Bon Appetit IG</a:t>
            </a:r>
            <a:endParaRPr lang="en-US"/>
          </a:p>
        </p:txBody>
      </p:sp>
      <p:graphicFrame>
        <p:nvGraphicFramePr>
          <p:cNvPr id="6" name="Chart Placeholder 5">
            <a:extLst>
              <a:ext uri="{FF2B5EF4-FFF2-40B4-BE49-F238E27FC236}">
                <a16:creationId xmlns:a16="http://schemas.microsoft.com/office/drawing/2014/main" id="{8098D036-5C04-4E73-A20F-0303EC6FFFF2}"/>
              </a:ext>
            </a:extLst>
          </p:cNvPr>
          <p:cNvGraphicFramePr>
            <a:graphicFrameLocks noGrp="1"/>
          </p:cNvGraphicFramePr>
          <p:nvPr>
            <p:ph type="chart" sz="quarter" idx="13"/>
            <p:extLst>
              <p:ext uri="{D42A27DB-BD31-4B8C-83A1-F6EECF244321}">
                <p14:modId xmlns:p14="http://schemas.microsoft.com/office/powerpoint/2010/main" val="945218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EEFB8D-52B4-43C0-AFD8-F1D38E9BCE52}"/>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7B4299C7-E5D8-4247-A044-1B742D75A6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886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C5B1-8ED0-49C4-BC81-34C55E217290}"/>
              </a:ext>
            </a:extLst>
          </p:cNvPr>
          <p:cNvSpPr>
            <a:spLocks noGrp="1"/>
          </p:cNvSpPr>
          <p:nvPr>
            <p:ph type="title"/>
          </p:nvPr>
        </p:nvSpPr>
        <p:spPr/>
        <p:txBody>
          <a:bodyPr/>
          <a:lstStyle/>
          <a:p>
            <a:r>
              <a:rPr lang="en-US"/>
              <a:t>Instagram Hashtag Detection | Bon Appetit IG - 1 of 3</a:t>
            </a:r>
          </a:p>
        </p:txBody>
      </p:sp>
      <p:graphicFrame>
        <p:nvGraphicFramePr>
          <p:cNvPr id="5" name="Table Placeholder 4">
            <a:extLst>
              <a:ext uri="{FF2B5EF4-FFF2-40B4-BE49-F238E27FC236}">
                <a16:creationId xmlns:a16="http://schemas.microsoft.com/office/drawing/2014/main" id="{E5755094-CFC7-43F1-B142-18AEB66A48D5}"/>
              </a:ext>
            </a:extLst>
          </p:cNvPr>
          <p:cNvGraphicFramePr>
            <a:graphicFrameLocks noGrp="1"/>
          </p:cNvGraphicFramePr>
          <p:nvPr>
            <p:ph type="tbl" sz="quarter" idx="13"/>
            <p:extLst>
              <p:ext uri="{D42A27DB-BD31-4B8C-83A1-F6EECF244321}">
                <p14:modId xmlns:p14="http://schemas.microsoft.com/office/powerpoint/2010/main" val="766295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1948601"/>
                    </a:ext>
                  </a:extLst>
                </a:gridCol>
                <a:gridCol w="1399032">
                  <a:extLst>
                    <a:ext uri="{9D8B030D-6E8A-4147-A177-3AD203B41FA5}">
                      <a16:colId xmlns:a16="http://schemas.microsoft.com/office/drawing/2014/main" val="3148752430"/>
                    </a:ext>
                  </a:extLst>
                </a:gridCol>
                <a:gridCol w="1399032">
                  <a:extLst>
                    <a:ext uri="{9D8B030D-6E8A-4147-A177-3AD203B41FA5}">
                      <a16:colId xmlns:a16="http://schemas.microsoft.com/office/drawing/2014/main" val="1550792035"/>
                    </a:ext>
                  </a:extLst>
                </a:gridCol>
                <a:gridCol w="1399032">
                  <a:extLst>
                    <a:ext uri="{9D8B030D-6E8A-4147-A177-3AD203B41FA5}">
                      <a16:colId xmlns:a16="http://schemas.microsoft.com/office/drawing/2014/main" val="3682086468"/>
                    </a:ext>
                  </a:extLst>
                </a:gridCol>
                <a:gridCol w="1399032">
                  <a:extLst>
                    <a:ext uri="{9D8B030D-6E8A-4147-A177-3AD203B41FA5}">
                      <a16:colId xmlns:a16="http://schemas.microsoft.com/office/drawing/2014/main" val="815059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5851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#gabyskitchen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1528.9285714286</a:t>
                      </a:r>
                    </a:p>
                  </a:txBody>
                  <a:tcPr/>
                </a:tc>
                <a:extLst>
                  <a:ext uri="{0D108BD9-81ED-4DB2-BD59-A6C34878D82A}">
                    <a16:rowId xmlns:a16="http://schemas.microsoft.com/office/drawing/2014/main" val="63332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#keepcookingbehappy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1690.7692307692</a:t>
                      </a:r>
                    </a:p>
                  </a:txBody>
                  <a:tcPr/>
                </a:tc>
                <a:extLst>
                  <a:ext uri="{0D108BD9-81ED-4DB2-BD59-A6C34878D82A}">
                    <a16:rowId xmlns:a16="http://schemas.microsoft.com/office/drawing/2014/main" val="246962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#askgaby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725.81818181818</a:t>
                      </a:r>
                    </a:p>
                  </a:txBody>
                  <a:tcPr/>
                </a:tc>
                <a:extLst>
                  <a:ext uri="{0D108BD9-81ED-4DB2-BD59-A6C34878D82A}">
                    <a16:rowId xmlns:a16="http://schemas.microsoft.com/office/drawing/2014/main" val="401477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#gabymelian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772.88888888889</a:t>
                      </a:r>
                    </a:p>
                  </a:txBody>
                  <a:tcPr/>
                </a:tc>
                <a:extLst>
                  <a:ext uri="{0D108BD9-81ED-4DB2-BD59-A6C34878D82A}">
                    <a16:rowId xmlns:a16="http://schemas.microsoft.com/office/drawing/2014/main" val="106810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#bookcover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4801.6666666667</a:t>
                      </a:r>
                    </a:p>
                  </a:txBody>
                  <a:tcPr/>
                </a:tc>
                <a:extLst>
                  <a:ext uri="{0D108BD9-81ED-4DB2-BD59-A6C34878D82A}">
                    <a16:rowId xmlns:a16="http://schemas.microsoft.com/office/drawing/2014/main" val="326552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4801.6666666667</a:t>
                      </a:r>
                    </a:p>
                  </a:txBody>
                  <a:tcPr/>
                </a:tc>
                <a:extLst>
                  <a:ext uri="{0D108BD9-81ED-4DB2-BD59-A6C34878D82A}">
                    <a16:rowId xmlns:a16="http://schemas.microsoft.com/office/drawing/2014/main" val="44516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#cookbook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4801.6666666667</a:t>
                      </a:r>
                    </a:p>
                  </a:txBody>
                  <a:tcPr/>
                </a:tc>
                <a:extLst>
                  <a:ext uri="{0D108BD9-81ED-4DB2-BD59-A6C34878D82A}">
                    <a16:rowId xmlns:a16="http://schemas.microsoft.com/office/drawing/2014/main" val="224018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6898</a:t>
                      </a:r>
                    </a:p>
                  </a:txBody>
                  <a:tcPr/>
                </a:tc>
                <a:extLst>
                  <a:ext uri="{0D108BD9-81ED-4DB2-BD59-A6C34878D82A}">
                    <a16:rowId xmlns:a16="http://schemas.microsoft.com/office/drawing/2014/main" val="265010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#americastestkitchen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6898</a:t>
                      </a:r>
                    </a:p>
                  </a:txBody>
                  <a:tcPr/>
                </a:tc>
                <a:extLst>
                  <a:ext uri="{0D108BD9-81ED-4DB2-BD59-A6C34878D82A}">
                    <a16:rowId xmlns:a16="http://schemas.microsoft.com/office/drawing/2014/main" val="317049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#atkkids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6715.5</a:t>
                      </a:r>
                    </a:p>
                  </a:txBody>
                  <a:tcPr/>
                </a:tc>
                <a:extLst>
                  <a:ext uri="{0D108BD9-81ED-4DB2-BD59-A6C34878D82A}">
                    <a16:rowId xmlns:a16="http://schemas.microsoft.com/office/drawing/2014/main" val="885459963"/>
                  </a:ext>
                </a:extLst>
              </a:tr>
            </a:tbl>
          </a:graphicData>
        </a:graphic>
      </p:graphicFrame>
      <p:sp>
        <p:nvSpPr>
          <p:cNvPr id="4" name="Text Placeholder 3">
            <a:extLst>
              <a:ext uri="{FF2B5EF4-FFF2-40B4-BE49-F238E27FC236}">
                <a16:creationId xmlns:a16="http://schemas.microsoft.com/office/drawing/2014/main" id="{1F2FA6DB-BD13-4047-8142-E08CFEC7A34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67430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55DFF-D3AD-467E-9EF9-56C7BE020F4A}"/>
              </a:ext>
            </a:extLst>
          </p:cNvPr>
          <p:cNvSpPr>
            <a:spLocks noGrp="1"/>
          </p:cNvSpPr>
          <p:nvPr>
            <p:ph type="title"/>
          </p:nvPr>
        </p:nvSpPr>
        <p:spPr/>
        <p:txBody>
          <a:bodyPr/>
          <a:lstStyle/>
          <a:p>
            <a:r>
              <a:rPr lang="en-US"/>
              <a:t>Instagram Hashtag Detection | Bon Appetit IG - 2 of 3</a:t>
            </a:r>
          </a:p>
        </p:txBody>
      </p:sp>
      <p:graphicFrame>
        <p:nvGraphicFramePr>
          <p:cNvPr id="5" name="Table Placeholder 4">
            <a:extLst>
              <a:ext uri="{FF2B5EF4-FFF2-40B4-BE49-F238E27FC236}">
                <a16:creationId xmlns:a16="http://schemas.microsoft.com/office/drawing/2014/main" id="{956E7DD9-44DA-4C6C-8565-85D30EFD9019}"/>
              </a:ext>
            </a:extLst>
          </p:cNvPr>
          <p:cNvGraphicFramePr>
            <a:graphicFrameLocks noGrp="1"/>
          </p:cNvGraphicFramePr>
          <p:nvPr>
            <p:ph type="tbl" sz="quarter" idx="13"/>
            <p:extLst>
              <p:ext uri="{D42A27DB-BD31-4B8C-83A1-F6EECF244321}">
                <p14:modId xmlns:p14="http://schemas.microsoft.com/office/powerpoint/2010/main" val="1787612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2946236"/>
                    </a:ext>
                  </a:extLst>
                </a:gridCol>
                <a:gridCol w="1399032">
                  <a:extLst>
                    <a:ext uri="{9D8B030D-6E8A-4147-A177-3AD203B41FA5}">
                      <a16:colId xmlns:a16="http://schemas.microsoft.com/office/drawing/2014/main" val="1490535336"/>
                    </a:ext>
                  </a:extLst>
                </a:gridCol>
                <a:gridCol w="1399032">
                  <a:extLst>
                    <a:ext uri="{9D8B030D-6E8A-4147-A177-3AD203B41FA5}">
                      <a16:colId xmlns:a16="http://schemas.microsoft.com/office/drawing/2014/main" val="3868817032"/>
                    </a:ext>
                  </a:extLst>
                </a:gridCol>
                <a:gridCol w="1399032">
                  <a:extLst>
                    <a:ext uri="{9D8B030D-6E8A-4147-A177-3AD203B41FA5}">
                      <a16:colId xmlns:a16="http://schemas.microsoft.com/office/drawing/2014/main" val="3483071005"/>
                    </a:ext>
                  </a:extLst>
                </a:gridCol>
                <a:gridCol w="1399032">
                  <a:extLst>
                    <a:ext uri="{9D8B030D-6E8A-4147-A177-3AD203B41FA5}">
                      <a16:colId xmlns:a16="http://schemas.microsoft.com/office/drawing/2014/main" val="24859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6246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#broccolirabe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extLst>
                  <a:ext uri="{0D108BD9-81ED-4DB2-BD59-A6C34878D82A}">
                    <a16:rowId xmlns:a16="http://schemas.microsoft.com/office/drawing/2014/main" val="114008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extLst>
                  <a:ext uri="{0D108BD9-81ED-4DB2-BD59-A6C34878D82A}">
                    <a16:rowId xmlns:a16="http://schemas.microsoft.com/office/drawing/2014/main" val="278740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extLst>
                  <a:ext uri="{0D108BD9-81ED-4DB2-BD59-A6C34878D82A}">
                    <a16:rowId xmlns:a16="http://schemas.microsoft.com/office/drawing/2014/main" val="241738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extLst>
                  <a:ext uri="{0D108BD9-81ED-4DB2-BD59-A6C34878D82A}">
                    <a16:rowId xmlns:a16="http://schemas.microsoft.com/office/drawing/2014/main" val="429343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#eggsofinstagram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extLst>
                  <a:ext uri="{0D108BD9-81ED-4DB2-BD59-A6C34878D82A}">
                    <a16:rowId xmlns:a16="http://schemas.microsoft.com/office/drawing/2014/main" val="338846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#sigoremandoma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extLst>
                  <a:ext uri="{0D108BD9-81ED-4DB2-BD59-A6C34878D82A}">
                    <a16:rowId xmlns:a16="http://schemas.microsoft.com/office/drawing/2014/main" val="156473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extLst>
                  <a:ext uri="{0D108BD9-81ED-4DB2-BD59-A6C34878D82A}">
                    <a16:rowId xmlns:a16="http://schemas.microsoft.com/office/drawing/2014/main" val="361441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extLst>
                  <a:ext uri="{0D108BD9-81ED-4DB2-BD59-A6C34878D82A}">
                    <a16:rowId xmlns:a16="http://schemas.microsoft.com/office/drawing/2014/main" val="159373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extLst>
                  <a:ext uri="{0D108BD9-81ED-4DB2-BD59-A6C34878D82A}">
                    <a16:rowId xmlns:a16="http://schemas.microsoft.com/office/drawing/2014/main" val="428637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53980668"/>
                  </a:ext>
                </a:extLst>
              </a:tr>
            </a:tbl>
          </a:graphicData>
        </a:graphic>
      </p:graphicFrame>
      <p:sp>
        <p:nvSpPr>
          <p:cNvPr id="4" name="Text Placeholder 3">
            <a:extLst>
              <a:ext uri="{FF2B5EF4-FFF2-40B4-BE49-F238E27FC236}">
                <a16:creationId xmlns:a16="http://schemas.microsoft.com/office/drawing/2014/main" id="{C0F79FDB-C1CB-4152-9CEF-4AF6054A2F0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0284601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55C6-C7BB-46A1-A0D3-1933139209FF}"/>
              </a:ext>
            </a:extLst>
          </p:cNvPr>
          <p:cNvSpPr>
            <a:spLocks noGrp="1"/>
          </p:cNvSpPr>
          <p:nvPr>
            <p:ph type="title"/>
          </p:nvPr>
        </p:nvSpPr>
        <p:spPr/>
        <p:txBody>
          <a:bodyPr/>
          <a:lstStyle/>
          <a:p>
            <a:r>
              <a:rPr lang="en-US"/>
              <a:t>Instagram Hashtag Detection | Bon Appetit IG - 3 of 3</a:t>
            </a:r>
          </a:p>
        </p:txBody>
      </p:sp>
      <p:graphicFrame>
        <p:nvGraphicFramePr>
          <p:cNvPr id="5" name="Table Placeholder 4">
            <a:extLst>
              <a:ext uri="{FF2B5EF4-FFF2-40B4-BE49-F238E27FC236}">
                <a16:creationId xmlns:a16="http://schemas.microsoft.com/office/drawing/2014/main" id="{16EAAB6F-9D1B-40D0-B64E-2DDE4AC43751}"/>
              </a:ext>
            </a:extLst>
          </p:cNvPr>
          <p:cNvGraphicFramePr>
            <a:graphicFrameLocks noGrp="1"/>
          </p:cNvGraphicFramePr>
          <p:nvPr>
            <p:ph type="tbl" sz="quarter" idx="13"/>
            <p:extLst>
              <p:ext uri="{D42A27DB-BD31-4B8C-83A1-F6EECF244321}">
                <p14:modId xmlns:p14="http://schemas.microsoft.com/office/powerpoint/2010/main" val="229937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2856070"/>
                    </a:ext>
                  </a:extLst>
                </a:gridCol>
                <a:gridCol w="1399032">
                  <a:extLst>
                    <a:ext uri="{9D8B030D-6E8A-4147-A177-3AD203B41FA5}">
                      <a16:colId xmlns:a16="http://schemas.microsoft.com/office/drawing/2014/main" val="1956571052"/>
                    </a:ext>
                  </a:extLst>
                </a:gridCol>
                <a:gridCol w="1399032">
                  <a:extLst>
                    <a:ext uri="{9D8B030D-6E8A-4147-A177-3AD203B41FA5}">
                      <a16:colId xmlns:a16="http://schemas.microsoft.com/office/drawing/2014/main" val="1428429455"/>
                    </a:ext>
                  </a:extLst>
                </a:gridCol>
                <a:gridCol w="1399032">
                  <a:extLst>
                    <a:ext uri="{9D8B030D-6E8A-4147-A177-3AD203B41FA5}">
                      <a16:colId xmlns:a16="http://schemas.microsoft.com/office/drawing/2014/main" val="1130156228"/>
                    </a:ext>
                  </a:extLst>
                </a:gridCol>
                <a:gridCol w="1399032">
                  <a:extLst>
                    <a:ext uri="{9D8B030D-6E8A-4147-A177-3AD203B41FA5}">
                      <a16:colId xmlns:a16="http://schemas.microsoft.com/office/drawing/2014/main" val="491673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7824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extLst>
                  <a:ext uri="{0D108BD9-81ED-4DB2-BD59-A6C34878D82A}">
                    <a16:rowId xmlns:a16="http://schemas.microsoft.com/office/drawing/2014/main" val="361384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#amercastestkitchenkids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extLst>
                  <a:ext uri="{0D108BD9-81ED-4DB2-BD59-A6C34878D82A}">
                    <a16:rowId xmlns:a16="http://schemas.microsoft.com/office/drawing/2014/main" val="51454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#gabyslatinamericankitchen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extLst>
                  <a:ext uri="{0D108BD9-81ED-4DB2-BD59-A6C34878D82A}">
                    <a16:rowId xmlns:a16="http://schemas.microsoft.com/office/drawing/2014/main" val="262488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#ATKkidsxGaby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13081</a:t>
                      </a:r>
                    </a:p>
                  </a:txBody>
                  <a:tcPr/>
                </a:tc>
                <a:extLst>
                  <a:ext uri="{0D108BD9-81ED-4DB2-BD59-A6C34878D82A}">
                    <a16:rowId xmlns:a16="http://schemas.microsoft.com/office/drawing/2014/main" val="136078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#latiamericancookbook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13081</a:t>
                      </a:r>
                    </a:p>
                  </a:txBody>
                  <a:tcPr/>
                </a:tc>
                <a:extLst>
                  <a:ext uri="{0D108BD9-81ED-4DB2-BD59-A6C34878D82A}">
                    <a16:rowId xmlns:a16="http://schemas.microsoft.com/office/drawing/2014/main" val="2569971874"/>
                  </a:ext>
                </a:extLst>
              </a:tr>
            </a:tbl>
          </a:graphicData>
        </a:graphic>
      </p:graphicFrame>
      <p:sp>
        <p:nvSpPr>
          <p:cNvPr id="4" name="Text Placeholder 3">
            <a:extLst>
              <a:ext uri="{FF2B5EF4-FFF2-40B4-BE49-F238E27FC236}">
                <a16:creationId xmlns:a16="http://schemas.microsoft.com/office/drawing/2014/main" id="{9BCC7F41-77E4-46AD-9921-590D32A11A9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035871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FAEFE-471A-4094-830F-4A88ADE5DA81}"/>
              </a:ext>
            </a:extLst>
          </p:cNvPr>
          <p:cNvSpPr>
            <a:spLocks noGrp="1"/>
          </p:cNvSpPr>
          <p:nvPr>
            <p:ph type="title"/>
          </p:nvPr>
        </p:nvSpPr>
        <p:spPr/>
        <p:txBody>
          <a:bodyPr/>
          <a:lstStyle/>
          <a:p>
            <a:r>
              <a:rPr lang="en-US"/>
              <a:t>Instagram Number of posts in the last week | Bon Appetit IG</a:t>
            </a:r>
          </a:p>
        </p:txBody>
      </p:sp>
      <p:graphicFrame>
        <p:nvGraphicFramePr>
          <p:cNvPr id="6" name="Chart Placeholder 5">
            <a:extLst>
              <a:ext uri="{FF2B5EF4-FFF2-40B4-BE49-F238E27FC236}">
                <a16:creationId xmlns:a16="http://schemas.microsoft.com/office/drawing/2014/main" id="{EB19AF70-8240-4C80-A19C-C82B128241D5}"/>
              </a:ext>
            </a:extLst>
          </p:cNvPr>
          <p:cNvGraphicFramePr>
            <a:graphicFrameLocks noGrp="1"/>
          </p:cNvGraphicFramePr>
          <p:nvPr>
            <p:ph type="chart" sz="quarter" idx="13"/>
            <p:extLst>
              <p:ext uri="{D42A27DB-BD31-4B8C-83A1-F6EECF244321}">
                <p14:modId xmlns:p14="http://schemas.microsoft.com/office/powerpoint/2010/main" val="3461685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342E7-A5E9-49D1-BFFA-5173FF9F0E18}"/>
              </a:ext>
            </a:extLst>
          </p:cNvPr>
          <p:cNvSpPr>
            <a:spLocks noGrp="1"/>
          </p:cNvSpPr>
          <p:nvPr>
            <p:ph type="body" sz="quarter" idx="14"/>
          </p:nvPr>
        </p:nvSpPr>
        <p:spPr/>
        <p:txBody>
          <a:bodyPr/>
          <a:lstStyle/>
          <a:p>
            <a:r>
              <a:rPr lang="en-US"/>
              <a:t>05/30/2022 - 06/05/2022</a:t>
            </a:r>
          </a:p>
        </p:txBody>
      </p:sp>
      <p:sp>
        <p:nvSpPr>
          <p:cNvPr id="5" name="Footer Placeholder 4">
            <a:extLst>
              <a:ext uri="{FF2B5EF4-FFF2-40B4-BE49-F238E27FC236}">
                <a16:creationId xmlns:a16="http://schemas.microsoft.com/office/drawing/2014/main" id="{BF4BEEE6-A43D-4ECA-9640-7B9379122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527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C4169-94FA-44EB-AAA0-FDA06FED0169}"/>
              </a:ext>
            </a:extLst>
          </p:cNvPr>
          <p:cNvSpPr>
            <a:spLocks noGrp="1"/>
          </p:cNvSpPr>
          <p:nvPr>
            <p:ph type="title"/>
          </p:nvPr>
        </p:nvSpPr>
        <p:spPr/>
        <p:txBody>
          <a:bodyPr/>
          <a:lstStyle/>
          <a:p>
            <a:r>
              <a:rPr lang="en-US"/>
              <a:t>Instagram Followers Total | Bon Appetit IG</a:t>
            </a:r>
          </a:p>
        </p:txBody>
      </p:sp>
      <p:graphicFrame>
        <p:nvGraphicFramePr>
          <p:cNvPr id="6" name="Chart Placeholder 5">
            <a:extLst>
              <a:ext uri="{FF2B5EF4-FFF2-40B4-BE49-F238E27FC236}">
                <a16:creationId xmlns:a16="http://schemas.microsoft.com/office/drawing/2014/main" id="{847F9220-D589-4FA3-9945-5358D430D43D}"/>
              </a:ext>
            </a:extLst>
          </p:cNvPr>
          <p:cNvGraphicFramePr>
            <a:graphicFrameLocks noGrp="1"/>
          </p:cNvGraphicFramePr>
          <p:nvPr>
            <p:ph type="chart" sz="quarter" idx="13"/>
            <p:extLst>
              <p:ext uri="{D42A27DB-BD31-4B8C-83A1-F6EECF244321}">
                <p14:modId xmlns:p14="http://schemas.microsoft.com/office/powerpoint/2010/main" val="2054607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807C85-18C3-4AC9-9EFC-3658AFCBF67B}"/>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10A85B6D-E5A5-47C9-B4B6-7E49EBFA35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833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75DB-2D59-4F7C-B57E-B65878E8A47E}"/>
              </a:ext>
            </a:extLst>
          </p:cNvPr>
          <p:cNvSpPr>
            <a:spLocks noGrp="1"/>
          </p:cNvSpPr>
          <p:nvPr>
            <p:ph type="title"/>
          </p:nvPr>
        </p:nvSpPr>
        <p:spPr/>
        <p:txBody>
          <a:bodyPr/>
          <a:lstStyle/>
          <a:p>
            <a:r>
              <a:rPr lang="en-US"/>
              <a:t>Instagram Followers Change Rate | Bon Appetit IG</a:t>
            </a:r>
          </a:p>
        </p:txBody>
      </p:sp>
      <p:graphicFrame>
        <p:nvGraphicFramePr>
          <p:cNvPr id="6" name="Chart Placeholder 5">
            <a:extLst>
              <a:ext uri="{FF2B5EF4-FFF2-40B4-BE49-F238E27FC236}">
                <a16:creationId xmlns:a16="http://schemas.microsoft.com/office/drawing/2014/main" id="{F4A7ABF5-10AD-43C4-84C4-BAC4E75CC45F}"/>
              </a:ext>
            </a:extLst>
          </p:cNvPr>
          <p:cNvGraphicFramePr>
            <a:graphicFrameLocks noGrp="1"/>
          </p:cNvGraphicFramePr>
          <p:nvPr>
            <p:ph type="chart" sz="quarter" idx="13"/>
            <p:extLst>
              <p:ext uri="{D42A27DB-BD31-4B8C-83A1-F6EECF244321}">
                <p14:modId xmlns:p14="http://schemas.microsoft.com/office/powerpoint/2010/main" val="1029306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9B0495-25DB-471C-BF7E-C52E1AFBD193}"/>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FE6D0CA5-FBAB-41AA-9493-8F4FA474BD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5156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2103</Words>
  <Application>Microsoft Office PowerPoint</Application>
  <PresentationFormat>On-screen Show (4:3)</PresentationFormat>
  <Paragraphs>783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IG Brand Comparison</vt:lpstr>
      <vt:lpstr>Instagram Key Metrics Table | Bon Appetit IG - 1 of 2</vt:lpstr>
      <vt:lpstr>Instagram Key Metrics Table | Bon Appetit IG - 2 of 2</vt:lpstr>
      <vt:lpstr>Instagram Interaction Rate | Bon Appetit IG</vt:lpstr>
      <vt:lpstr>Instagram Average Interactions Per Post | Bon Appetit IG</vt:lpstr>
      <vt:lpstr>Instagram Total Interactions | Bon Appetit IG</vt:lpstr>
      <vt:lpstr>Instagram Posts Table | Bon Appetit IG - 1 of 22</vt:lpstr>
      <vt:lpstr>Instagram Posts Table | Bon Appetit IG - 2 of 22</vt:lpstr>
      <vt:lpstr>Instagram Posts Table | Bon Appetit IG - 3 of 22</vt:lpstr>
      <vt:lpstr>Instagram Posts Table | Bon Appetit IG - 4 of 22</vt:lpstr>
      <vt:lpstr>Instagram Posts Table | Bon Appetit IG - 5 of 22</vt:lpstr>
      <vt:lpstr>Instagram Posts Table | Bon Appetit IG - 6 of 22</vt:lpstr>
      <vt:lpstr>Instagram Posts Table | Bon Appetit IG - 7 of 22</vt:lpstr>
      <vt:lpstr>Instagram Posts Table | Bon Appetit IG - 8 of 22</vt:lpstr>
      <vt:lpstr>Instagram Posts Table | Bon Appetit IG - 9 of 22</vt:lpstr>
      <vt:lpstr>Instagram Posts Table | Bon Appetit IG - 10 of 22</vt:lpstr>
      <vt:lpstr>Instagram Posts Table | Bon Appetit IG - 11 of 22</vt:lpstr>
      <vt:lpstr>Instagram Posts Table | Bon Appetit IG - 12 of 22</vt:lpstr>
      <vt:lpstr>Instagram Posts Table | Bon Appetit IG - 13 of 22</vt:lpstr>
      <vt:lpstr>Instagram Posts Table | Bon Appetit IG - 14 of 22</vt:lpstr>
      <vt:lpstr>Instagram Posts Table | Bon Appetit IG - 15 of 22</vt:lpstr>
      <vt:lpstr>Instagram Posts Table | Bon Appetit IG - 16 of 22</vt:lpstr>
      <vt:lpstr>Instagram Posts Table | Bon Appetit IG - 17 of 22</vt:lpstr>
      <vt:lpstr>Instagram Posts Table | Bon Appetit IG - 18 of 22</vt:lpstr>
      <vt:lpstr>Instagram Posts Table | Bon Appetit IG - 19 of 22</vt:lpstr>
      <vt:lpstr>Instagram Posts Table | Bon Appetit IG - 20 of 22</vt:lpstr>
      <vt:lpstr>Instagram Posts Table | Bon Appetit IG - 21 of 22</vt:lpstr>
      <vt:lpstr>Instagram Posts Table | Bon Appetit IG - 22 of 22</vt:lpstr>
      <vt:lpstr>Instagram Post Tag Performance | Bon Appetit IG</vt:lpstr>
      <vt:lpstr>Instagram Average Likes Per Post | Bon Appetit IG</vt:lpstr>
      <vt:lpstr>Instagram Average Comments Per Post | Bon Appetit IG</vt:lpstr>
      <vt:lpstr>Instagram Hashtag Detection | Bon Appetit IG - 1 of 3</vt:lpstr>
      <vt:lpstr>Instagram Hashtag Detection | Bon Appetit IG - 2 of 3</vt:lpstr>
      <vt:lpstr>Instagram Hashtag Detection | Bon Appetit IG - 3 of 3</vt:lpstr>
      <vt:lpstr>Instagram Number of posts in the last week | Bon Appetit IG</vt:lpstr>
      <vt:lpstr>Instagram Followers Total | Bon Appetit IG</vt:lpstr>
      <vt:lpstr>Instagram Followers Change Rate | Bon Appetit IG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Brand Comparison</dc:title>
  <dc:creator>Administrator</dc:creator>
  <cp:lastModifiedBy>Administrator</cp:lastModifiedBy>
  <cp:revision>1</cp:revision>
  <dcterms:created xsi:type="dcterms:W3CDTF">2022-06-07T09:18:36Z</dcterms:created>
  <dcterms:modified xsi:type="dcterms:W3CDTF">2022-06-07T09:19:36Z</dcterms:modified>
</cp:coreProperties>
</file>