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23.02.2022</c:v>
                </c:pt>
                <c:pt idx="1">
                  <c:v>24.02.2022</c:v>
                </c:pt>
                <c:pt idx="2">
                  <c:v>25.02.2022</c:v>
                </c:pt>
                <c:pt idx="3">
                  <c:v>26.02.2022</c:v>
                </c:pt>
                <c:pt idx="4">
                  <c:v>27.02.2022</c:v>
                </c:pt>
                <c:pt idx="5">
                  <c:v>28.02.2022</c:v>
                </c:pt>
                <c:pt idx="6">
                  <c:v>01.03.2022</c:v>
                </c:pt>
                <c:pt idx="7">
                  <c:v>02.03.2022</c:v>
                </c:pt>
                <c:pt idx="8">
                  <c:v>03.03.2022</c:v>
                </c:pt>
                <c:pt idx="9">
                  <c:v>04.03.2022</c:v>
                </c:pt>
                <c:pt idx="10">
                  <c:v>05.03.2022</c:v>
                </c:pt>
                <c:pt idx="11">
                  <c:v>06.03.2022</c:v>
                </c:pt>
                <c:pt idx="12">
                  <c:v>07.03.2022</c:v>
                </c:pt>
                <c:pt idx="13">
                  <c:v>08.03.2022</c:v>
                </c:pt>
                <c:pt idx="14">
                  <c:v>09.03.2022</c:v>
                </c:pt>
                <c:pt idx="15">
                  <c:v>10.03.2022</c:v>
                </c:pt>
                <c:pt idx="16">
                  <c:v>11.03.2022</c:v>
                </c:pt>
                <c:pt idx="17">
                  <c:v>12.03.2022</c:v>
                </c:pt>
                <c:pt idx="18">
                  <c:v>13.03.2022</c:v>
                </c:pt>
                <c:pt idx="19">
                  <c:v>14.03.2022</c:v>
                </c:pt>
                <c:pt idx="20">
                  <c:v>15.03.2022</c:v>
                </c:pt>
                <c:pt idx="21">
                  <c:v>16.03.2022</c:v>
                </c:pt>
                <c:pt idx="22">
                  <c:v>17.03.2022</c:v>
                </c:pt>
                <c:pt idx="23">
                  <c:v>18.03.2022</c:v>
                </c:pt>
                <c:pt idx="24">
                  <c:v>19.03.2022</c:v>
                </c:pt>
                <c:pt idx="25">
                  <c:v>20.03.2022</c:v>
                </c:pt>
                <c:pt idx="26">
                  <c:v>21.03.2022</c:v>
                </c:pt>
                <c:pt idx="27">
                  <c:v>22.03.2022</c:v>
                </c:pt>
                <c:pt idx="28">
                  <c:v>23.03.2022</c:v>
                </c:pt>
                <c:pt idx="29">
                  <c:v>24.03.2022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20541238</c:v>
                </c:pt>
                <c:pt idx="1">
                  <c:v>20540199</c:v>
                </c:pt>
                <c:pt idx="2">
                  <c:v>20539652</c:v>
                </c:pt>
                <c:pt idx="3">
                  <c:v>20539195</c:v>
                </c:pt>
                <c:pt idx="4">
                  <c:v>20538739</c:v>
                </c:pt>
                <c:pt idx="5">
                  <c:v>20538316</c:v>
                </c:pt>
                <c:pt idx="6">
                  <c:v>20537828</c:v>
                </c:pt>
                <c:pt idx="7">
                  <c:v>20537464</c:v>
                </c:pt>
                <c:pt idx="8">
                  <c:v>20537289</c:v>
                </c:pt>
                <c:pt idx="9">
                  <c:v>20536666</c:v>
                </c:pt>
                <c:pt idx="10">
                  <c:v>20536003</c:v>
                </c:pt>
                <c:pt idx="11">
                  <c:v>20535465</c:v>
                </c:pt>
                <c:pt idx="12">
                  <c:v>20534922</c:v>
                </c:pt>
                <c:pt idx="13">
                  <c:v>20534534</c:v>
                </c:pt>
                <c:pt idx="14">
                  <c:v>20534230</c:v>
                </c:pt>
                <c:pt idx="15">
                  <c:v>20533444</c:v>
                </c:pt>
                <c:pt idx="16">
                  <c:v>20533016</c:v>
                </c:pt>
                <c:pt idx="17">
                  <c:v>20532457</c:v>
                </c:pt>
                <c:pt idx="18">
                  <c:v>20532058</c:v>
                </c:pt>
                <c:pt idx="19">
                  <c:v>20531528</c:v>
                </c:pt>
                <c:pt idx="20">
                  <c:v>20530908</c:v>
                </c:pt>
                <c:pt idx="21">
                  <c:v>20530490</c:v>
                </c:pt>
                <c:pt idx="22">
                  <c:v>20530063</c:v>
                </c:pt>
                <c:pt idx="23">
                  <c:v>20529424</c:v>
                </c:pt>
                <c:pt idx="24">
                  <c:v>20529121</c:v>
                </c:pt>
                <c:pt idx="25">
                  <c:v>20528830</c:v>
                </c:pt>
                <c:pt idx="26">
                  <c:v>20528432</c:v>
                </c:pt>
                <c:pt idx="27">
                  <c:v>20528196</c:v>
                </c:pt>
                <c:pt idx="28">
                  <c:v>20527680</c:v>
                </c:pt>
                <c:pt idx="29">
                  <c:v>20527261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F0-47B0-B80B-809A3DBE9A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23.02.2022</c:v>
                </c:pt>
                <c:pt idx="1">
                  <c:v>24.02.2022</c:v>
                </c:pt>
                <c:pt idx="2">
                  <c:v>25.02.2022</c:v>
                </c:pt>
                <c:pt idx="3">
                  <c:v>26.02.2022</c:v>
                </c:pt>
                <c:pt idx="4">
                  <c:v>27.02.2022</c:v>
                </c:pt>
                <c:pt idx="5">
                  <c:v>28.02.2022</c:v>
                </c:pt>
                <c:pt idx="6">
                  <c:v>01.03.2022</c:v>
                </c:pt>
                <c:pt idx="7">
                  <c:v>02.03.2022</c:v>
                </c:pt>
                <c:pt idx="8">
                  <c:v>03.03.2022</c:v>
                </c:pt>
                <c:pt idx="9">
                  <c:v>04.03.2022</c:v>
                </c:pt>
                <c:pt idx="10">
                  <c:v>05.03.2022</c:v>
                </c:pt>
                <c:pt idx="11">
                  <c:v>06.03.2022</c:v>
                </c:pt>
                <c:pt idx="12">
                  <c:v>07.03.2022</c:v>
                </c:pt>
                <c:pt idx="13">
                  <c:v>08.03.2022</c:v>
                </c:pt>
                <c:pt idx="14">
                  <c:v>09.03.2022</c:v>
                </c:pt>
                <c:pt idx="15">
                  <c:v>10.03.2022</c:v>
                </c:pt>
                <c:pt idx="16">
                  <c:v>11.03.2022</c:v>
                </c:pt>
                <c:pt idx="17">
                  <c:v>12.03.2022</c:v>
                </c:pt>
                <c:pt idx="18">
                  <c:v>13.03.2022</c:v>
                </c:pt>
                <c:pt idx="19">
                  <c:v>14.03.2022</c:v>
                </c:pt>
                <c:pt idx="20">
                  <c:v>15.03.2022</c:v>
                </c:pt>
                <c:pt idx="21">
                  <c:v>16.03.2022</c:v>
                </c:pt>
                <c:pt idx="22">
                  <c:v>17.03.2022</c:v>
                </c:pt>
                <c:pt idx="23">
                  <c:v>18.03.2022</c:v>
                </c:pt>
                <c:pt idx="24">
                  <c:v>19.03.2022</c:v>
                </c:pt>
                <c:pt idx="25">
                  <c:v>20.03.2022</c:v>
                </c:pt>
                <c:pt idx="26">
                  <c:v>21.03.2022</c:v>
                </c:pt>
                <c:pt idx="27">
                  <c:v>22.03.2022</c:v>
                </c:pt>
                <c:pt idx="28">
                  <c:v>23.03.2022</c:v>
                </c:pt>
                <c:pt idx="29">
                  <c:v>24.03.2022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10935315</c:v>
                </c:pt>
                <c:pt idx="1">
                  <c:v>10934918</c:v>
                </c:pt>
                <c:pt idx="2">
                  <c:v>10934540</c:v>
                </c:pt>
                <c:pt idx="3">
                  <c:v>10934105</c:v>
                </c:pt>
                <c:pt idx="4">
                  <c:v>10933676</c:v>
                </c:pt>
                <c:pt idx="5">
                  <c:v>10933366</c:v>
                </c:pt>
                <c:pt idx="6">
                  <c:v>10932992</c:v>
                </c:pt>
                <c:pt idx="7">
                  <c:v>10932651</c:v>
                </c:pt>
                <c:pt idx="8">
                  <c:v>10932438</c:v>
                </c:pt>
                <c:pt idx="9">
                  <c:v>10931943</c:v>
                </c:pt>
                <c:pt idx="10">
                  <c:v>10931410</c:v>
                </c:pt>
                <c:pt idx="11">
                  <c:v>10930878</c:v>
                </c:pt>
                <c:pt idx="12">
                  <c:v>10930508</c:v>
                </c:pt>
                <c:pt idx="13">
                  <c:v>10930124</c:v>
                </c:pt>
                <c:pt idx="14">
                  <c:v>10929756</c:v>
                </c:pt>
                <c:pt idx="15">
                  <c:v>10929207</c:v>
                </c:pt>
                <c:pt idx="16">
                  <c:v>10928727</c:v>
                </c:pt>
                <c:pt idx="17">
                  <c:v>10928194</c:v>
                </c:pt>
                <c:pt idx="18">
                  <c:v>10927792</c:v>
                </c:pt>
                <c:pt idx="19">
                  <c:v>10927392</c:v>
                </c:pt>
                <c:pt idx="20">
                  <c:v>10926950</c:v>
                </c:pt>
                <c:pt idx="21">
                  <c:v>10926614</c:v>
                </c:pt>
                <c:pt idx="22">
                  <c:v>10926106</c:v>
                </c:pt>
                <c:pt idx="23">
                  <c:v>10925455</c:v>
                </c:pt>
                <c:pt idx="24">
                  <c:v>10925198</c:v>
                </c:pt>
                <c:pt idx="25">
                  <c:v>10924779</c:v>
                </c:pt>
                <c:pt idx="26">
                  <c:v>10924432</c:v>
                </c:pt>
                <c:pt idx="27">
                  <c:v>10924154</c:v>
                </c:pt>
                <c:pt idx="28">
                  <c:v>10923735</c:v>
                </c:pt>
                <c:pt idx="29">
                  <c:v>10923333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F0-47B0-B80B-809A3DBE9A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23.02.2022</c:v>
                </c:pt>
                <c:pt idx="1">
                  <c:v>24.02.2022</c:v>
                </c:pt>
                <c:pt idx="2">
                  <c:v>25.02.2022</c:v>
                </c:pt>
                <c:pt idx="3">
                  <c:v>26.02.2022</c:v>
                </c:pt>
                <c:pt idx="4">
                  <c:v>27.02.2022</c:v>
                </c:pt>
                <c:pt idx="5">
                  <c:v>28.02.2022</c:v>
                </c:pt>
                <c:pt idx="6">
                  <c:v>01.03.2022</c:v>
                </c:pt>
                <c:pt idx="7">
                  <c:v>02.03.2022</c:v>
                </c:pt>
                <c:pt idx="8">
                  <c:v>03.03.2022</c:v>
                </c:pt>
                <c:pt idx="9">
                  <c:v>04.03.2022</c:v>
                </c:pt>
                <c:pt idx="10">
                  <c:v>05.03.2022</c:v>
                </c:pt>
                <c:pt idx="11">
                  <c:v>06.03.2022</c:v>
                </c:pt>
                <c:pt idx="12">
                  <c:v>07.03.2022</c:v>
                </c:pt>
                <c:pt idx="13">
                  <c:v>08.03.2022</c:v>
                </c:pt>
                <c:pt idx="14">
                  <c:v>09.03.2022</c:v>
                </c:pt>
                <c:pt idx="15">
                  <c:v>10.03.2022</c:v>
                </c:pt>
                <c:pt idx="16">
                  <c:v>11.03.2022</c:v>
                </c:pt>
                <c:pt idx="17">
                  <c:v>12.03.2022</c:v>
                </c:pt>
                <c:pt idx="18">
                  <c:v>13.03.2022</c:v>
                </c:pt>
                <c:pt idx="19">
                  <c:v>14.03.2022</c:v>
                </c:pt>
                <c:pt idx="20">
                  <c:v>15.03.2022</c:v>
                </c:pt>
                <c:pt idx="21">
                  <c:v>16.03.2022</c:v>
                </c:pt>
                <c:pt idx="22">
                  <c:v>17.03.2022</c:v>
                </c:pt>
                <c:pt idx="23">
                  <c:v>18.03.2022</c:v>
                </c:pt>
                <c:pt idx="24">
                  <c:v>19.03.2022</c:v>
                </c:pt>
                <c:pt idx="25">
                  <c:v>20.03.2022</c:v>
                </c:pt>
                <c:pt idx="26">
                  <c:v>21.03.2022</c:v>
                </c:pt>
                <c:pt idx="27">
                  <c:v>22.03.2022</c:v>
                </c:pt>
                <c:pt idx="28">
                  <c:v>23.03.2022</c:v>
                </c:pt>
                <c:pt idx="29">
                  <c:v>24.03.2022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16185</c:v>
                </c:pt>
                <c:pt idx="1">
                  <c:v>16186</c:v>
                </c:pt>
                <c:pt idx="2">
                  <c:v>16187</c:v>
                </c:pt>
                <c:pt idx="3">
                  <c:v>16187</c:v>
                </c:pt>
                <c:pt idx="4">
                  <c:v>16186</c:v>
                </c:pt>
                <c:pt idx="5">
                  <c:v>16188</c:v>
                </c:pt>
                <c:pt idx="6">
                  <c:v>16188</c:v>
                </c:pt>
                <c:pt idx="7">
                  <c:v>16187</c:v>
                </c:pt>
                <c:pt idx="8">
                  <c:v>16186</c:v>
                </c:pt>
                <c:pt idx="9">
                  <c:v>16187</c:v>
                </c:pt>
                <c:pt idx="10">
                  <c:v>16185</c:v>
                </c:pt>
                <c:pt idx="11">
                  <c:v>16185</c:v>
                </c:pt>
                <c:pt idx="12">
                  <c:v>16186</c:v>
                </c:pt>
                <c:pt idx="13">
                  <c:v>16186</c:v>
                </c:pt>
                <c:pt idx="14">
                  <c:v>16185</c:v>
                </c:pt>
                <c:pt idx="15">
                  <c:v>16185</c:v>
                </c:pt>
                <c:pt idx="16">
                  <c:v>16185</c:v>
                </c:pt>
                <c:pt idx="17">
                  <c:v>16184</c:v>
                </c:pt>
                <c:pt idx="18">
                  <c:v>16184</c:v>
                </c:pt>
                <c:pt idx="19">
                  <c:v>16185</c:v>
                </c:pt>
                <c:pt idx="20">
                  <c:v>16184</c:v>
                </c:pt>
                <c:pt idx="21">
                  <c:v>16183</c:v>
                </c:pt>
                <c:pt idx="22">
                  <c:v>16183</c:v>
                </c:pt>
                <c:pt idx="23">
                  <c:v>16183</c:v>
                </c:pt>
                <c:pt idx="24">
                  <c:v>16184</c:v>
                </c:pt>
                <c:pt idx="25">
                  <c:v>16184</c:v>
                </c:pt>
                <c:pt idx="26">
                  <c:v>16181</c:v>
                </c:pt>
                <c:pt idx="27">
                  <c:v>16180</c:v>
                </c:pt>
                <c:pt idx="28">
                  <c:v>16180</c:v>
                </c:pt>
                <c:pt idx="29">
                  <c:v>16180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F0-47B0-B80B-809A3DBE9A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23.02.2022</c:v>
                </c:pt>
                <c:pt idx="1">
                  <c:v>24.02.2022</c:v>
                </c:pt>
                <c:pt idx="2">
                  <c:v>25.02.2022</c:v>
                </c:pt>
                <c:pt idx="3">
                  <c:v>26.02.2022</c:v>
                </c:pt>
                <c:pt idx="4">
                  <c:v>27.02.2022</c:v>
                </c:pt>
                <c:pt idx="5">
                  <c:v>28.02.2022</c:v>
                </c:pt>
                <c:pt idx="6">
                  <c:v>01.03.2022</c:v>
                </c:pt>
                <c:pt idx="7">
                  <c:v>02.03.2022</c:v>
                </c:pt>
                <c:pt idx="8">
                  <c:v>03.03.2022</c:v>
                </c:pt>
                <c:pt idx="9">
                  <c:v>04.03.2022</c:v>
                </c:pt>
                <c:pt idx="10">
                  <c:v>05.03.2022</c:v>
                </c:pt>
                <c:pt idx="11">
                  <c:v>06.03.2022</c:v>
                </c:pt>
                <c:pt idx="12">
                  <c:v>07.03.2022</c:v>
                </c:pt>
                <c:pt idx="13">
                  <c:v>08.03.2022</c:v>
                </c:pt>
                <c:pt idx="14">
                  <c:v>09.03.2022</c:v>
                </c:pt>
                <c:pt idx="15">
                  <c:v>10.03.2022</c:v>
                </c:pt>
                <c:pt idx="16">
                  <c:v>11.03.2022</c:v>
                </c:pt>
                <c:pt idx="17">
                  <c:v>12.03.2022</c:v>
                </c:pt>
                <c:pt idx="18">
                  <c:v>13.03.2022</c:v>
                </c:pt>
                <c:pt idx="19">
                  <c:v>14.03.2022</c:v>
                </c:pt>
                <c:pt idx="20">
                  <c:v>15.03.2022</c:v>
                </c:pt>
                <c:pt idx="21">
                  <c:v>16.03.2022</c:v>
                </c:pt>
                <c:pt idx="22">
                  <c:v>17.03.2022</c:v>
                </c:pt>
                <c:pt idx="23">
                  <c:v>18.03.2022</c:v>
                </c:pt>
                <c:pt idx="24">
                  <c:v>19.03.2022</c:v>
                </c:pt>
                <c:pt idx="25">
                  <c:v>20.03.2022</c:v>
                </c:pt>
                <c:pt idx="26">
                  <c:v>21.03.2022</c:v>
                </c:pt>
                <c:pt idx="27">
                  <c:v>22.03.2022</c:v>
                </c:pt>
                <c:pt idx="28">
                  <c:v>23.03.2022</c:v>
                </c:pt>
                <c:pt idx="29">
                  <c:v>24.03.2022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22840578</c:v>
                </c:pt>
                <c:pt idx="1">
                  <c:v>22840008</c:v>
                </c:pt>
                <c:pt idx="2">
                  <c:v>22839332</c:v>
                </c:pt>
                <c:pt idx="3">
                  <c:v>22838797</c:v>
                </c:pt>
                <c:pt idx="4">
                  <c:v>22838194</c:v>
                </c:pt>
                <c:pt idx="5">
                  <c:v>22837564</c:v>
                </c:pt>
                <c:pt idx="6">
                  <c:v>22837105</c:v>
                </c:pt>
                <c:pt idx="7">
                  <c:v>22836576</c:v>
                </c:pt>
                <c:pt idx="8">
                  <c:v>22836373</c:v>
                </c:pt>
                <c:pt idx="9">
                  <c:v>22835739</c:v>
                </c:pt>
                <c:pt idx="10">
                  <c:v>22834900</c:v>
                </c:pt>
                <c:pt idx="11">
                  <c:v>22834242</c:v>
                </c:pt>
                <c:pt idx="12">
                  <c:v>22833630</c:v>
                </c:pt>
                <c:pt idx="13">
                  <c:v>22833157</c:v>
                </c:pt>
                <c:pt idx="14">
                  <c:v>22832706</c:v>
                </c:pt>
                <c:pt idx="15">
                  <c:v>22832014</c:v>
                </c:pt>
                <c:pt idx="16">
                  <c:v>22831553</c:v>
                </c:pt>
                <c:pt idx="17">
                  <c:v>22830883</c:v>
                </c:pt>
                <c:pt idx="18">
                  <c:v>22830366</c:v>
                </c:pt>
                <c:pt idx="19">
                  <c:v>22829937</c:v>
                </c:pt>
                <c:pt idx="20">
                  <c:v>22829264</c:v>
                </c:pt>
                <c:pt idx="21">
                  <c:v>22828905</c:v>
                </c:pt>
                <c:pt idx="22">
                  <c:v>22828425</c:v>
                </c:pt>
                <c:pt idx="23">
                  <c:v>22827611</c:v>
                </c:pt>
                <c:pt idx="24">
                  <c:v>22827174</c:v>
                </c:pt>
                <c:pt idx="25">
                  <c:v>22826767</c:v>
                </c:pt>
                <c:pt idx="26">
                  <c:v>22826198</c:v>
                </c:pt>
                <c:pt idx="27">
                  <c:v>22825934</c:v>
                </c:pt>
                <c:pt idx="28">
                  <c:v>22825567</c:v>
                </c:pt>
                <c:pt idx="29">
                  <c:v>22825104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F0-47B0-B80B-809A3DBE9A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Renault Group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23.02.2022</c:v>
                </c:pt>
                <c:pt idx="1">
                  <c:v>24.02.2022</c:v>
                </c:pt>
                <c:pt idx="2">
                  <c:v>25.02.2022</c:v>
                </c:pt>
                <c:pt idx="3">
                  <c:v>26.02.2022</c:v>
                </c:pt>
                <c:pt idx="4">
                  <c:v>27.02.2022</c:v>
                </c:pt>
                <c:pt idx="5">
                  <c:v>28.02.2022</c:v>
                </c:pt>
                <c:pt idx="6">
                  <c:v>01.03.2022</c:v>
                </c:pt>
                <c:pt idx="7">
                  <c:v>02.03.2022</c:v>
                </c:pt>
                <c:pt idx="8">
                  <c:v>03.03.2022</c:v>
                </c:pt>
                <c:pt idx="9">
                  <c:v>04.03.2022</c:v>
                </c:pt>
                <c:pt idx="10">
                  <c:v>05.03.2022</c:v>
                </c:pt>
                <c:pt idx="11">
                  <c:v>06.03.2022</c:v>
                </c:pt>
                <c:pt idx="12">
                  <c:v>07.03.2022</c:v>
                </c:pt>
                <c:pt idx="13">
                  <c:v>08.03.2022</c:v>
                </c:pt>
                <c:pt idx="14">
                  <c:v>09.03.2022</c:v>
                </c:pt>
                <c:pt idx="15">
                  <c:v>10.03.2022</c:v>
                </c:pt>
                <c:pt idx="16">
                  <c:v>11.03.2022</c:v>
                </c:pt>
                <c:pt idx="17">
                  <c:v>12.03.2022</c:v>
                </c:pt>
                <c:pt idx="18">
                  <c:v>13.03.2022</c:v>
                </c:pt>
                <c:pt idx="19">
                  <c:v>14.03.2022</c:v>
                </c:pt>
                <c:pt idx="20">
                  <c:v>15.03.2022</c:v>
                </c:pt>
                <c:pt idx="21">
                  <c:v>16.03.2022</c:v>
                </c:pt>
                <c:pt idx="22">
                  <c:v>17.03.2022</c:v>
                </c:pt>
                <c:pt idx="23">
                  <c:v>18.03.2022</c:v>
                </c:pt>
                <c:pt idx="24">
                  <c:v>19.03.2022</c:v>
                </c:pt>
                <c:pt idx="25">
                  <c:v>20.03.2022</c:v>
                </c:pt>
                <c:pt idx="26">
                  <c:v>21.03.2022</c:v>
                </c:pt>
                <c:pt idx="27">
                  <c:v>22.03.2022</c:v>
                </c:pt>
                <c:pt idx="28">
                  <c:v>23.03.2022</c:v>
                </c:pt>
                <c:pt idx="29">
                  <c:v>24.03.2022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936889</c:v>
                </c:pt>
                <c:pt idx="1">
                  <c:v>936880</c:v>
                </c:pt>
                <c:pt idx="2">
                  <c:v>937022</c:v>
                </c:pt>
                <c:pt idx="3">
                  <c:v>937011</c:v>
                </c:pt>
                <c:pt idx="4">
                  <c:v>937050</c:v>
                </c:pt>
                <c:pt idx="5">
                  <c:v>937135</c:v>
                </c:pt>
                <c:pt idx="6">
                  <c:v>937144</c:v>
                </c:pt>
                <c:pt idx="7">
                  <c:v>937336</c:v>
                </c:pt>
                <c:pt idx="8">
                  <c:v>937477</c:v>
                </c:pt>
                <c:pt idx="9">
                  <c:v>937532</c:v>
                </c:pt>
                <c:pt idx="10">
                  <c:v>937410</c:v>
                </c:pt>
                <c:pt idx="11">
                  <c:v>937465</c:v>
                </c:pt>
                <c:pt idx="12">
                  <c:v>937460</c:v>
                </c:pt>
                <c:pt idx="13">
                  <c:v>937519</c:v>
                </c:pt>
                <c:pt idx="14">
                  <c:v>937730</c:v>
                </c:pt>
                <c:pt idx="15">
                  <c:v>937794</c:v>
                </c:pt>
                <c:pt idx="16">
                  <c:v>938034</c:v>
                </c:pt>
                <c:pt idx="17">
                  <c:v>938111</c:v>
                </c:pt>
                <c:pt idx="18">
                  <c:v>937699</c:v>
                </c:pt>
                <c:pt idx="19">
                  <c:v>937803</c:v>
                </c:pt>
                <c:pt idx="20">
                  <c:v>937910</c:v>
                </c:pt>
                <c:pt idx="21">
                  <c:v>938040</c:v>
                </c:pt>
                <c:pt idx="22">
                  <c:v>937978</c:v>
                </c:pt>
                <c:pt idx="23">
                  <c:v>937985</c:v>
                </c:pt>
                <c:pt idx="24">
                  <c:v>938066</c:v>
                </c:pt>
                <c:pt idx="25">
                  <c:v>938174</c:v>
                </c:pt>
                <c:pt idx="26">
                  <c:v>937990</c:v>
                </c:pt>
                <c:pt idx="27">
                  <c:v>938007</c:v>
                </c:pt>
                <c:pt idx="28">
                  <c:v>938067</c:v>
                </c:pt>
                <c:pt idx="29">
                  <c:v>938099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F0-47B0-B80B-809A3DBE9A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902376"/>
        <c:axId val="324903032"/>
      </c:lineChart>
      <c:catAx>
        <c:axId val="32490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903032"/>
        <c:crosses val="autoZero"/>
        <c:auto val="1"/>
        <c:lblAlgn val="ctr"/>
        <c:lblOffset val="100"/>
        <c:noMultiLvlLbl val="0"/>
      </c:catAx>
      <c:valAx>
        <c:axId val="32490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90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E553D-3BFE-4E15-8AE1-BA31DD281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E6F9C-1122-414B-BA54-37A092FD92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9378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40D24-F0DC-413A-B861-E3734330A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23.02.2022 - 24.03.2022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D095D-C969-4CA3-BD8A-F8528DC72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72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All profiles</dc:title>
  <dc:creator>Administrator</dc:creator>
  <cp:lastModifiedBy>Administrator</cp:lastModifiedBy>
  <cp:revision>1</cp:revision>
  <dcterms:created xsi:type="dcterms:W3CDTF">2022-03-30T20:38:11Z</dcterms:created>
  <dcterms:modified xsi:type="dcterms:W3CDTF">2022-03-30T20:38:26Z</dcterms:modified>
</cp:coreProperties>
</file>