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Sheet1!$A$2:$A$732</c:f>
            </c:multiLvlStrRef>
          </c:cat>
          <c:val>
            <c:numRef>
              <c:f>Sheet1!$B$2:$B$732</c:f>
            </c:numRef>
          </c:val>
          <c:smooth val="0"/>
          <c:extLst>
            <c:ext xmlns:c16="http://schemas.microsoft.com/office/drawing/2014/chart" uri="{C3380CC4-5D6E-409C-BE32-E72D297353CC}">
              <c16:uniqueId val="{00000000-70D2-49D0-9CA2-CFAFDFE9E03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Sheet1!$A$2:$A$732</c:f>
            </c:multiLvlStrRef>
          </c:cat>
          <c:val>
            <c:numRef>
              <c:f>Sheet1!$C$2:$C$732</c:f>
            </c:numRef>
          </c:val>
          <c:smooth val="0"/>
          <c:extLst>
            <c:ext xmlns:c16="http://schemas.microsoft.com/office/drawing/2014/chart" uri="{C3380CC4-5D6E-409C-BE32-E72D297353CC}">
              <c16:uniqueId val="{00000001-70D2-49D0-9CA2-CFAFDFE9E03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Sheet1!$A$2:$A$732</c:f>
            </c:multiLvlStrRef>
          </c:cat>
          <c:val>
            <c:numRef>
              <c:f>Sheet1!$D$2:$D$732</c:f>
            </c:numRef>
          </c:val>
          <c:smooth val="0"/>
          <c:extLst>
            <c:ext xmlns:c16="http://schemas.microsoft.com/office/drawing/2014/chart" uri="{C3380CC4-5D6E-409C-BE32-E72D297353CC}">
              <c16:uniqueId val="{00000002-70D2-49D0-9CA2-CFAFDFE9E03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Sheet1!$A$2:$A$732</c:f>
            </c:multiLvlStrRef>
          </c:cat>
          <c:val>
            <c:numRef>
              <c:f>Sheet1!$E$2:$E$732</c:f>
            </c:numRef>
          </c:val>
          <c:smooth val="0"/>
          <c:extLst>
            <c:ext xmlns:c16="http://schemas.microsoft.com/office/drawing/2014/chart" uri="{C3380CC4-5D6E-409C-BE32-E72D297353CC}">
              <c16:uniqueId val="{00000003-70D2-49D0-9CA2-CFAFDFE9E03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Sheet1!$A$2:$A$732</c:f>
            </c:multiLvlStrRef>
          </c:cat>
          <c:val>
            <c:numRef>
              <c:f>Sheet1!$F$2:$F$732</c:f>
            </c:numRef>
          </c:val>
          <c:smooth val="0"/>
          <c:extLst>
            <c:ext xmlns:c16="http://schemas.microsoft.com/office/drawing/2014/chart" uri="{C3380CC4-5D6E-409C-BE32-E72D297353CC}">
              <c16:uniqueId val="{00000004-70D2-49D0-9CA2-CFAFDFE9E0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444376"/>
        <c:axId val="386445032"/>
      </c:lineChart>
      <c:catAx>
        <c:axId val="38644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45032"/>
        <c:crosses val="autoZero"/>
        <c:auto val="1"/>
        <c:lblAlgn val="ctr"/>
        <c:lblOffset val="100"/>
        <c:noMultiLvlLbl val="0"/>
      </c:catAx>
      <c:valAx>
        <c:axId val="38644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4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F8C0A-584B-43B4-BAAB-8A8C11D2D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73BD59-4D6D-4667-AC84-7A3CD2CC07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705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8FF7D-65D6-4BF6-8C0D-3852B26BE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14.02.2020 - 13.02.2022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D08D3-8E90-4F87-A6EE-A7F1FB01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747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All profiles</dc:title>
  <dc:creator>Administrator</dc:creator>
  <cp:lastModifiedBy>Administrator</cp:lastModifiedBy>
  <cp:revision>1</cp:revision>
  <dcterms:created xsi:type="dcterms:W3CDTF">2022-02-14T08:10:47Z</dcterms:created>
  <dcterms:modified xsi:type="dcterms:W3CDTF">2022-02-14T08:10:51Z</dcterms:modified>
</cp:coreProperties>
</file>