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20344135</c:v>
                </c:pt>
                <c:pt idx="1">
                  <c:v>20344827</c:v>
                </c:pt>
                <c:pt idx="2">
                  <c:v>20345822</c:v>
                </c:pt>
                <c:pt idx="3">
                  <c:v>20347276</c:v>
                </c:pt>
                <c:pt idx="4">
                  <c:v>20348525</c:v>
                </c:pt>
                <c:pt idx="5">
                  <c:v>20349169</c:v>
                </c:pt>
                <c:pt idx="6">
                  <c:v>20350096</c:v>
                </c:pt>
                <c:pt idx="7">
                  <c:v>20351157</c:v>
                </c:pt>
                <c:pt idx="8">
                  <c:v>20351763</c:v>
                </c:pt>
                <c:pt idx="9">
                  <c:v>20352639</c:v>
                </c:pt>
                <c:pt idx="10">
                  <c:v>20350190</c:v>
                </c:pt>
                <c:pt idx="11">
                  <c:v>20337475</c:v>
                </c:pt>
                <c:pt idx="12">
                  <c:v>20338118</c:v>
                </c:pt>
                <c:pt idx="13">
                  <c:v>20338784</c:v>
                </c:pt>
                <c:pt idx="14">
                  <c:v>20339621</c:v>
                </c:pt>
                <c:pt idx="15">
                  <c:v>20340324</c:v>
                </c:pt>
                <c:pt idx="16">
                  <c:v>20341042</c:v>
                </c:pt>
                <c:pt idx="17">
                  <c:v>20341733</c:v>
                </c:pt>
                <c:pt idx="18">
                  <c:v>20339899</c:v>
                </c:pt>
                <c:pt idx="19">
                  <c:v>20339672</c:v>
                </c:pt>
                <c:pt idx="20">
                  <c:v>20342106</c:v>
                </c:pt>
                <c:pt idx="21">
                  <c:v>20343235</c:v>
                </c:pt>
                <c:pt idx="22">
                  <c:v>20345047</c:v>
                </c:pt>
                <c:pt idx="23">
                  <c:v>20346577</c:v>
                </c:pt>
                <c:pt idx="24">
                  <c:v>20347645</c:v>
                </c:pt>
                <c:pt idx="25">
                  <c:v>20348820</c:v>
                </c:pt>
                <c:pt idx="26">
                  <c:v>20349886</c:v>
                </c:pt>
                <c:pt idx="27">
                  <c:v>20350964</c:v>
                </c:pt>
                <c:pt idx="28">
                  <c:v>20352146</c:v>
                </c:pt>
                <c:pt idx="29">
                  <c:v>20353296</c:v>
                </c:pt>
                <c:pt idx="30">
                  <c:v>20354584</c:v>
                </c:pt>
                <c:pt idx="31">
                  <c:v>20355613</c:v>
                </c:pt>
                <c:pt idx="32">
                  <c:v>20356968</c:v>
                </c:pt>
                <c:pt idx="33">
                  <c:v>20358339</c:v>
                </c:pt>
                <c:pt idx="34">
                  <c:v>20359672</c:v>
                </c:pt>
                <c:pt idx="35">
                  <c:v>20361138</c:v>
                </c:pt>
                <c:pt idx="36">
                  <c:v>20362838</c:v>
                </c:pt>
                <c:pt idx="37">
                  <c:v>20364597</c:v>
                </c:pt>
                <c:pt idx="38">
                  <c:v>20366122</c:v>
                </c:pt>
                <c:pt idx="39">
                  <c:v>20367939</c:v>
                </c:pt>
                <c:pt idx="40">
                  <c:v>20369866</c:v>
                </c:pt>
                <c:pt idx="41">
                  <c:v>20371454</c:v>
                </c:pt>
                <c:pt idx="42">
                  <c:v>20372502</c:v>
                </c:pt>
                <c:pt idx="43">
                  <c:v>20374143</c:v>
                </c:pt>
                <c:pt idx="44">
                  <c:v>20375667</c:v>
                </c:pt>
                <c:pt idx="45">
                  <c:v>20377180</c:v>
                </c:pt>
                <c:pt idx="46">
                  <c:v>20378699</c:v>
                </c:pt>
                <c:pt idx="47">
                  <c:v>20380031</c:v>
                </c:pt>
                <c:pt idx="48">
                  <c:v>20381392</c:v>
                </c:pt>
                <c:pt idx="49">
                  <c:v>20382503</c:v>
                </c:pt>
                <c:pt idx="50">
                  <c:v>20383641</c:v>
                </c:pt>
                <c:pt idx="51">
                  <c:v>20384890</c:v>
                </c:pt>
                <c:pt idx="52">
                  <c:v>20386142</c:v>
                </c:pt>
                <c:pt idx="53">
                  <c:v>20387198</c:v>
                </c:pt>
                <c:pt idx="54">
                  <c:v>20388113</c:v>
                </c:pt>
                <c:pt idx="55">
                  <c:v>20389275</c:v>
                </c:pt>
                <c:pt idx="56">
                  <c:v>20390665</c:v>
                </c:pt>
                <c:pt idx="57">
                  <c:v>20391796</c:v>
                </c:pt>
                <c:pt idx="58">
                  <c:v>20393262</c:v>
                </c:pt>
                <c:pt idx="59">
                  <c:v>20394536</c:v>
                </c:pt>
                <c:pt idx="60">
                  <c:v>20395751</c:v>
                </c:pt>
                <c:pt idx="61">
                  <c:v>20396938</c:v>
                </c:pt>
                <c:pt idx="62">
                  <c:v>20398237</c:v>
                </c:pt>
                <c:pt idx="63">
                  <c:v>20399498</c:v>
                </c:pt>
                <c:pt idx="64">
                  <c:v>20401149</c:v>
                </c:pt>
                <c:pt idx="65">
                  <c:v>20402678</c:v>
                </c:pt>
                <c:pt idx="66">
                  <c:v>20403955</c:v>
                </c:pt>
                <c:pt idx="67">
                  <c:v>20405098</c:v>
                </c:pt>
                <c:pt idx="68">
                  <c:v>20406400</c:v>
                </c:pt>
                <c:pt idx="69">
                  <c:v>20407532</c:v>
                </c:pt>
                <c:pt idx="70">
                  <c:v>20408702</c:v>
                </c:pt>
                <c:pt idx="71">
                  <c:v>20409931</c:v>
                </c:pt>
                <c:pt idx="72">
                  <c:v>20411199</c:v>
                </c:pt>
                <c:pt idx="73">
                  <c:v>20412568</c:v>
                </c:pt>
                <c:pt idx="74">
                  <c:v>20413686</c:v>
                </c:pt>
                <c:pt idx="75">
                  <c:v>20414679</c:v>
                </c:pt>
                <c:pt idx="76">
                  <c:v>20415537</c:v>
                </c:pt>
                <c:pt idx="77">
                  <c:v>20416402</c:v>
                </c:pt>
                <c:pt idx="78">
                  <c:v>20417320</c:v>
                </c:pt>
                <c:pt idx="79">
                  <c:v>20418536</c:v>
                </c:pt>
                <c:pt idx="80">
                  <c:v>20419781</c:v>
                </c:pt>
                <c:pt idx="81">
                  <c:v>20420937</c:v>
                </c:pt>
                <c:pt idx="82">
                  <c:v>20421851</c:v>
                </c:pt>
                <c:pt idx="83">
                  <c:v>20422726</c:v>
                </c:pt>
                <c:pt idx="84">
                  <c:v>20423693</c:v>
                </c:pt>
                <c:pt idx="85">
                  <c:v>20424819</c:v>
                </c:pt>
                <c:pt idx="86">
                  <c:v>20425768</c:v>
                </c:pt>
                <c:pt idx="87">
                  <c:v>20426409</c:v>
                </c:pt>
                <c:pt idx="88">
                  <c:v>20427120</c:v>
                </c:pt>
                <c:pt idx="89">
                  <c:v>20428320</c:v>
                </c:pt>
                <c:pt idx="90">
                  <c:v>20429218</c:v>
                </c:pt>
                <c:pt idx="91">
                  <c:v>20430223</c:v>
                </c:pt>
                <c:pt idx="92">
                  <c:v>20430977</c:v>
                </c:pt>
                <c:pt idx="93">
                  <c:v>20432616</c:v>
                </c:pt>
                <c:pt idx="94">
                  <c:v>20434269</c:v>
                </c:pt>
                <c:pt idx="95">
                  <c:v>20435713</c:v>
                </c:pt>
                <c:pt idx="96">
                  <c:v>20437001</c:v>
                </c:pt>
                <c:pt idx="97">
                  <c:v>20438220</c:v>
                </c:pt>
                <c:pt idx="98">
                  <c:v>20438844</c:v>
                </c:pt>
                <c:pt idx="99">
                  <c:v>20440038</c:v>
                </c:pt>
                <c:pt idx="100">
                  <c:v>20441103</c:v>
                </c:pt>
                <c:pt idx="101">
                  <c:v>20442147</c:v>
                </c:pt>
                <c:pt idx="102">
                  <c:v>20443261</c:v>
                </c:pt>
                <c:pt idx="103">
                  <c:v>20443992</c:v>
                </c:pt>
                <c:pt idx="104">
                  <c:v>20444912</c:v>
                </c:pt>
                <c:pt idx="105">
                  <c:v>20446371</c:v>
                </c:pt>
                <c:pt idx="106">
                  <c:v>20447592</c:v>
                </c:pt>
                <c:pt idx="107">
                  <c:v>20448658</c:v>
                </c:pt>
                <c:pt idx="108">
                  <c:v>20449367</c:v>
                </c:pt>
                <c:pt idx="109">
                  <c:v>20449701</c:v>
                </c:pt>
                <c:pt idx="110">
                  <c:v>20449766</c:v>
                </c:pt>
                <c:pt idx="111">
                  <c:v>20450233</c:v>
                </c:pt>
                <c:pt idx="112">
                  <c:v>20450882</c:v>
                </c:pt>
                <c:pt idx="113">
                  <c:v>20451443</c:v>
                </c:pt>
                <c:pt idx="114">
                  <c:v>20452154</c:v>
                </c:pt>
                <c:pt idx="115">
                  <c:v>20452824</c:v>
                </c:pt>
                <c:pt idx="116">
                  <c:v>20453586</c:v>
                </c:pt>
                <c:pt idx="117">
                  <c:v>20452176</c:v>
                </c:pt>
                <c:pt idx="118">
                  <c:v>20452308</c:v>
                </c:pt>
                <c:pt idx="119">
                  <c:v>20453040</c:v>
                </c:pt>
                <c:pt idx="120">
                  <c:v>20454115</c:v>
                </c:pt>
                <c:pt idx="121">
                  <c:v>20455367</c:v>
                </c:pt>
                <c:pt idx="122">
                  <c:v>20456587</c:v>
                </c:pt>
                <c:pt idx="123">
                  <c:v>20457632</c:v>
                </c:pt>
                <c:pt idx="124">
                  <c:v>20458794</c:v>
                </c:pt>
                <c:pt idx="125">
                  <c:v>20459964</c:v>
                </c:pt>
                <c:pt idx="126">
                  <c:v>20460829</c:v>
                </c:pt>
                <c:pt idx="127">
                  <c:v>20462060</c:v>
                </c:pt>
                <c:pt idx="128">
                  <c:v>20463418</c:v>
                </c:pt>
                <c:pt idx="129">
                  <c:v>20464657</c:v>
                </c:pt>
                <c:pt idx="130">
                  <c:v>20465220</c:v>
                </c:pt>
                <c:pt idx="131">
                  <c:v>20464952</c:v>
                </c:pt>
                <c:pt idx="132">
                  <c:v>20465858</c:v>
                </c:pt>
                <c:pt idx="133">
                  <c:v>20467055</c:v>
                </c:pt>
                <c:pt idx="134">
                  <c:v>20468187</c:v>
                </c:pt>
                <c:pt idx="135">
                  <c:v>20458817</c:v>
                </c:pt>
                <c:pt idx="136">
                  <c:v>20458349</c:v>
                </c:pt>
                <c:pt idx="137">
                  <c:v>20457482</c:v>
                </c:pt>
                <c:pt idx="138">
                  <c:v>20459093</c:v>
                </c:pt>
                <c:pt idx="139">
                  <c:v>20459785</c:v>
                </c:pt>
                <c:pt idx="140">
                  <c:v>20460634</c:v>
                </c:pt>
                <c:pt idx="141">
                  <c:v>20461008</c:v>
                </c:pt>
                <c:pt idx="142">
                  <c:v>20460994</c:v>
                </c:pt>
                <c:pt idx="143">
                  <c:v>20460537</c:v>
                </c:pt>
                <c:pt idx="144">
                  <c:v>20460735</c:v>
                </c:pt>
                <c:pt idx="145">
                  <c:v>20460917</c:v>
                </c:pt>
                <c:pt idx="146">
                  <c:v>20461117</c:v>
                </c:pt>
                <c:pt idx="147">
                  <c:v>20461352</c:v>
                </c:pt>
                <c:pt idx="148">
                  <c:v>20461673</c:v>
                </c:pt>
                <c:pt idx="149">
                  <c:v>20461920</c:v>
                </c:pt>
                <c:pt idx="150">
                  <c:v>20462216</c:v>
                </c:pt>
                <c:pt idx="151">
                  <c:v>20462383</c:v>
                </c:pt>
                <c:pt idx="152">
                  <c:v>20459805</c:v>
                </c:pt>
                <c:pt idx="153">
                  <c:v>20459609</c:v>
                </c:pt>
                <c:pt idx="154">
                  <c:v>20460327</c:v>
                </c:pt>
                <c:pt idx="155">
                  <c:v>20461241</c:v>
                </c:pt>
                <c:pt idx="156">
                  <c:v>20462048</c:v>
                </c:pt>
                <c:pt idx="157">
                  <c:v>20462994</c:v>
                </c:pt>
                <c:pt idx="158">
                  <c:v>20463996</c:v>
                </c:pt>
                <c:pt idx="159">
                  <c:v>20464893</c:v>
                </c:pt>
                <c:pt idx="160">
                  <c:v>20465786</c:v>
                </c:pt>
                <c:pt idx="161">
                  <c:v>20466774</c:v>
                </c:pt>
                <c:pt idx="162">
                  <c:v>20467878</c:v>
                </c:pt>
                <c:pt idx="163">
                  <c:v>20468903</c:v>
                </c:pt>
                <c:pt idx="164">
                  <c:v>20469878</c:v>
                </c:pt>
                <c:pt idx="165">
                  <c:v>20466930</c:v>
                </c:pt>
                <c:pt idx="166">
                  <c:v>20467902</c:v>
                </c:pt>
                <c:pt idx="167">
                  <c:v>20468624</c:v>
                </c:pt>
                <c:pt idx="168">
                  <c:v>20469368</c:v>
                </c:pt>
                <c:pt idx="169">
                  <c:v>20470176</c:v>
                </c:pt>
                <c:pt idx="170">
                  <c:v>20471366</c:v>
                </c:pt>
                <c:pt idx="171">
                  <c:v>20472267</c:v>
                </c:pt>
                <c:pt idx="172">
                  <c:v>20473156</c:v>
                </c:pt>
                <c:pt idx="173">
                  <c:v>20473887</c:v>
                </c:pt>
                <c:pt idx="174">
                  <c:v>20474880</c:v>
                </c:pt>
                <c:pt idx="175">
                  <c:v>20475760</c:v>
                </c:pt>
                <c:pt idx="176">
                  <c:v>20476795</c:v>
                </c:pt>
                <c:pt idx="177">
                  <c:v>20478072</c:v>
                </c:pt>
                <c:pt idx="178">
                  <c:v>20479151</c:v>
                </c:pt>
                <c:pt idx="179">
                  <c:v>20480383</c:v>
                </c:pt>
                <c:pt idx="180">
                  <c:v>20481525</c:v>
                </c:pt>
                <c:pt idx="181">
                  <c:v>20482602</c:v>
                </c:pt>
                <c:pt idx="182">
                  <c:v>20483909</c:v>
                </c:pt>
                <c:pt idx="183">
                  <c:v>20485897</c:v>
                </c:pt>
                <c:pt idx="184">
                  <c:v>20488405</c:v>
                </c:pt>
                <c:pt idx="185">
                  <c:v>20490150</c:v>
                </c:pt>
                <c:pt idx="186">
                  <c:v>20488218</c:v>
                </c:pt>
                <c:pt idx="187">
                  <c:v>20489366</c:v>
                </c:pt>
                <c:pt idx="188">
                  <c:v>20490500</c:v>
                </c:pt>
                <c:pt idx="189">
                  <c:v>20491678</c:v>
                </c:pt>
                <c:pt idx="190">
                  <c:v>20492802</c:v>
                </c:pt>
                <c:pt idx="191">
                  <c:v>20494344</c:v>
                </c:pt>
                <c:pt idx="192">
                  <c:v>20495654</c:v>
                </c:pt>
                <c:pt idx="193">
                  <c:v>20496724</c:v>
                </c:pt>
                <c:pt idx="194">
                  <c:v>20497651</c:v>
                </c:pt>
                <c:pt idx="195">
                  <c:v>20498562</c:v>
                </c:pt>
                <c:pt idx="196">
                  <c:v>20499756</c:v>
                </c:pt>
                <c:pt idx="197">
                  <c:v>20501027</c:v>
                </c:pt>
                <c:pt idx="198">
                  <c:v>20502271</c:v>
                </c:pt>
                <c:pt idx="199">
                  <c:v>20503593</c:v>
                </c:pt>
                <c:pt idx="200">
                  <c:v>20504690</c:v>
                </c:pt>
                <c:pt idx="201">
                  <c:v>20505415</c:v>
                </c:pt>
                <c:pt idx="202">
                  <c:v>20506910</c:v>
                </c:pt>
                <c:pt idx="203">
                  <c:v>20508402</c:v>
                </c:pt>
                <c:pt idx="204">
                  <c:v>20509625</c:v>
                </c:pt>
                <c:pt idx="205">
                  <c:v>20510764</c:v>
                </c:pt>
                <c:pt idx="206">
                  <c:v>20511860</c:v>
                </c:pt>
                <c:pt idx="207">
                  <c:v>20511988</c:v>
                </c:pt>
                <c:pt idx="208">
                  <c:v>20512928</c:v>
                </c:pt>
                <c:pt idx="209">
                  <c:v>20513665</c:v>
                </c:pt>
                <c:pt idx="210">
                  <c:v>20514624</c:v>
                </c:pt>
                <c:pt idx="211">
                  <c:v>20515479</c:v>
                </c:pt>
                <c:pt idx="212">
                  <c:v>20516603</c:v>
                </c:pt>
                <c:pt idx="213">
                  <c:v>20518213</c:v>
                </c:pt>
                <c:pt idx="214">
                  <c:v>20519560</c:v>
                </c:pt>
                <c:pt idx="215">
                  <c:v>20520905</c:v>
                </c:pt>
                <c:pt idx="216">
                  <c:v>20521901</c:v>
                </c:pt>
                <c:pt idx="217">
                  <c:v>20523020</c:v>
                </c:pt>
                <c:pt idx="218">
                  <c:v>20524412</c:v>
                </c:pt>
                <c:pt idx="219">
                  <c:v>20525933</c:v>
                </c:pt>
                <c:pt idx="220">
                  <c:v>20527088</c:v>
                </c:pt>
                <c:pt idx="221">
                  <c:v>20528126</c:v>
                </c:pt>
                <c:pt idx="222">
                  <c:v>20529368</c:v>
                </c:pt>
                <c:pt idx="223">
                  <c:v>20530292</c:v>
                </c:pt>
                <c:pt idx="224">
                  <c:v>20531620</c:v>
                </c:pt>
                <c:pt idx="225">
                  <c:v>20533130</c:v>
                </c:pt>
                <c:pt idx="226">
                  <c:v>20534555</c:v>
                </c:pt>
                <c:pt idx="227">
                  <c:v>20536080</c:v>
                </c:pt>
                <c:pt idx="228">
                  <c:v>20536747</c:v>
                </c:pt>
                <c:pt idx="229">
                  <c:v>20536515</c:v>
                </c:pt>
                <c:pt idx="230">
                  <c:v>20537395</c:v>
                </c:pt>
                <c:pt idx="231">
                  <c:v>20538370</c:v>
                </c:pt>
                <c:pt idx="232">
                  <c:v>20539104</c:v>
                </c:pt>
                <c:pt idx="233">
                  <c:v>20540475</c:v>
                </c:pt>
                <c:pt idx="234">
                  <c:v>20541620</c:v>
                </c:pt>
                <c:pt idx="235">
                  <c:v>20542473</c:v>
                </c:pt>
                <c:pt idx="236">
                  <c:v>20543512</c:v>
                </c:pt>
                <c:pt idx="237">
                  <c:v>20544643</c:v>
                </c:pt>
                <c:pt idx="238">
                  <c:v>20546056</c:v>
                </c:pt>
                <c:pt idx="239">
                  <c:v>20547029</c:v>
                </c:pt>
                <c:pt idx="240">
                  <c:v>20548490</c:v>
                </c:pt>
                <c:pt idx="241">
                  <c:v>20549470</c:v>
                </c:pt>
                <c:pt idx="242">
                  <c:v>20550474</c:v>
                </c:pt>
                <c:pt idx="243">
                  <c:v>20551560</c:v>
                </c:pt>
                <c:pt idx="244">
                  <c:v>20552307</c:v>
                </c:pt>
                <c:pt idx="245">
                  <c:v>20553214</c:v>
                </c:pt>
                <c:pt idx="246">
                  <c:v>20554028</c:v>
                </c:pt>
                <c:pt idx="247">
                  <c:v>20554820</c:v>
                </c:pt>
                <c:pt idx="248">
                  <c:v>20555759</c:v>
                </c:pt>
                <c:pt idx="249">
                  <c:v>20556535</c:v>
                </c:pt>
                <c:pt idx="250">
                  <c:v>20556358</c:v>
                </c:pt>
                <c:pt idx="251">
                  <c:v>20557257</c:v>
                </c:pt>
                <c:pt idx="252">
                  <c:v>20558138</c:v>
                </c:pt>
                <c:pt idx="253">
                  <c:v>20559832</c:v>
                </c:pt>
                <c:pt idx="254">
                  <c:v>20561326</c:v>
                </c:pt>
                <c:pt idx="255">
                  <c:v>20562133</c:v>
                </c:pt>
                <c:pt idx="256">
                  <c:v>20563244</c:v>
                </c:pt>
                <c:pt idx="257">
                  <c:v>20564228</c:v>
                </c:pt>
                <c:pt idx="258">
                  <c:v>20565213</c:v>
                </c:pt>
                <c:pt idx="259">
                  <c:v>20566127</c:v>
                </c:pt>
                <c:pt idx="260">
                  <c:v>20567036</c:v>
                </c:pt>
                <c:pt idx="261">
                  <c:v>20568062</c:v>
                </c:pt>
                <c:pt idx="262">
                  <c:v>20569052</c:v>
                </c:pt>
                <c:pt idx="263">
                  <c:v>20570006</c:v>
                </c:pt>
                <c:pt idx="264">
                  <c:v>20570967</c:v>
                </c:pt>
                <c:pt idx="265">
                  <c:v>20571707</c:v>
                </c:pt>
                <c:pt idx="266">
                  <c:v>20572656</c:v>
                </c:pt>
                <c:pt idx="267">
                  <c:v>20573645</c:v>
                </c:pt>
                <c:pt idx="268">
                  <c:v>20574607</c:v>
                </c:pt>
                <c:pt idx="269">
                  <c:v>20574788</c:v>
                </c:pt>
                <c:pt idx="270">
                  <c:v>20575661</c:v>
                </c:pt>
                <c:pt idx="271">
                  <c:v>20576187</c:v>
                </c:pt>
                <c:pt idx="272">
                  <c:v>20576901</c:v>
                </c:pt>
                <c:pt idx="273">
                  <c:v>20578116</c:v>
                </c:pt>
                <c:pt idx="274">
                  <c:v>20579213</c:v>
                </c:pt>
                <c:pt idx="275">
                  <c:v>20580173</c:v>
                </c:pt>
                <c:pt idx="276">
                  <c:v>20580996</c:v>
                </c:pt>
                <c:pt idx="277">
                  <c:v>20581873</c:v>
                </c:pt>
                <c:pt idx="278">
                  <c:v>20582885</c:v>
                </c:pt>
                <c:pt idx="279">
                  <c:v>20584064</c:v>
                </c:pt>
                <c:pt idx="280">
                  <c:v>20585307</c:v>
                </c:pt>
                <c:pt idx="281">
                  <c:v>20586361</c:v>
                </c:pt>
                <c:pt idx="282">
                  <c:v>20587569</c:v>
                </c:pt>
                <c:pt idx="283">
                  <c:v>20588794</c:v>
                </c:pt>
                <c:pt idx="284">
                  <c:v>20589857</c:v>
                </c:pt>
                <c:pt idx="285">
                  <c:v>20591075</c:v>
                </c:pt>
                <c:pt idx="286">
                  <c:v>20592119</c:v>
                </c:pt>
                <c:pt idx="287">
                  <c:v>20593525</c:v>
                </c:pt>
                <c:pt idx="288">
                  <c:v>20594992</c:v>
                </c:pt>
                <c:pt idx="289">
                  <c:v>20596563</c:v>
                </c:pt>
                <c:pt idx="290">
                  <c:v>20597841</c:v>
                </c:pt>
                <c:pt idx="291">
                  <c:v>20599140</c:v>
                </c:pt>
                <c:pt idx="292">
                  <c:v>20600347</c:v>
                </c:pt>
                <c:pt idx="293">
                  <c:v>20601637</c:v>
                </c:pt>
                <c:pt idx="294">
                  <c:v>20602874</c:v>
                </c:pt>
                <c:pt idx="295">
                  <c:v>20603859</c:v>
                </c:pt>
                <c:pt idx="296">
                  <c:v>20605039</c:v>
                </c:pt>
                <c:pt idx="297">
                  <c:v>20606203</c:v>
                </c:pt>
                <c:pt idx="298">
                  <c:v>20607394</c:v>
                </c:pt>
                <c:pt idx="299">
                  <c:v>20608129</c:v>
                </c:pt>
                <c:pt idx="300">
                  <c:v>20608887</c:v>
                </c:pt>
                <c:pt idx="301">
                  <c:v>20610239</c:v>
                </c:pt>
                <c:pt idx="302">
                  <c:v>20611505</c:v>
                </c:pt>
                <c:pt idx="303">
                  <c:v>20612881</c:v>
                </c:pt>
                <c:pt idx="304">
                  <c:v>20613995</c:v>
                </c:pt>
                <c:pt idx="305">
                  <c:v>20615197</c:v>
                </c:pt>
                <c:pt idx="306">
                  <c:v>20616687</c:v>
                </c:pt>
                <c:pt idx="307">
                  <c:v>20617923</c:v>
                </c:pt>
                <c:pt idx="308">
                  <c:v>20619455</c:v>
                </c:pt>
                <c:pt idx="309">
                  <c:v>20620916</c:v>
                </c:pt>
                <c:pt idx="310">
                  <c:v>20622346</c:v>
                </c:pt>
                <c:pt idx="311">
                  <c:v>20623847</c:v>
                </c:pt>
                <c:pt idx="312">
                  <c:v>20625429</c:v>
                </c:pt>
                <c:pt idx="313">
                  <c:v>20626083</c:v>
                </c:pt>
                <c:pt idx="314">
                  <c:v>20625635</c:v>
                </c:pt>
                <c:pt idx="315">
                  <c:v>20626884</c:v>
                </c:pt>
                <c:pt idx="316">
                  <c:v>20628325</c:v>
                </c:pt>
                <c:pt idx="317">
                  <c:v>20629714</c:v>
                </c:pt>
                <c:pt idx="318">
                  <c:v>20631132</c:v>
                </c:pt>
                <c:pt idx="319">
                  <c:v>20632494</c:v>
                </c:pt>
                <c:pt idx="320">
                  <c:v>20633788</c:v>
                </c:pt>
                <c:pt idx="321">
                  <c:v>20634532</c:v>
                </c:pt>
                <c:pt idx="322">
                  <c:v>20635851</c:v>
                </c:pt>
                <c:pt idx="323">
                  <c:v>20637269</c:v>
                </c:pt>
                <c:pt idx="324">
                  <c:v>20638791</c:v>
                </c:pt>
                <c:pt idx="325">
                  <c:v>20640591</c:v>
                </c:pt>
                <c:pt idx="326">
                  <c:v>20642431</c:v>
                </c:pt>
                <c:pt idx="327">
                  <c:v>20643895</c:v>
                </c:pt>
                <c:pt idx="328">
                  <c:v>20645079</c:v>
                </c:pt>
                <c:pt idx="329">
                  <c:v>20646203</c:v>
                </c:pt>
                <c:pt idx="330">
                  <c:v>20647381</c:v>
                </c:pt>
                <c:pt idx="331">
                  <c:v>20648617</c:v>
                </c:pt>
                <c:pt idx="332">
                  <c:v>20649601</c:v>
                </c:pt>
                <c:pt idx="333">
                  <c:v>20650324</c:v>
                </c:pt>
                <c:pt idx="334">
                  <c:v>20651099</c:v>
                </c:pt>
                <c:pt idx="335">
                  <c:v>20652675</c:v>
                </c:pt>
                <c:pt idx="336">
                  <c:v>20654115</c:v>
                </c:pt>
                <c:pt idx="337">
                  <c:v>20655650</c:v>
                </c:pt>
                <c:pt idx="338">
                  <c:v>20657140</c:v>
                </c:pt>
                <c:pt idx="339">
                  <c:v>20658611</c:v>
                </c:pt>
                <c:pt idx="340">
                  <c:v>20659877</c:v>
                </c:pt>
                <c:pt idx="341">
                  <c:v>20661060</c:v>
                </c:pt>
                <c:pt idx="342">
                  <c:v>20662213</c:v>
                </c:pt>
                <c:pt idx="343">
                  <c:v>20663175</c:v>
                </c:pt>
                <c:pt idx="344">
                  <c:v>20664684</c:v>
                </c:pt>
                <c:pt idx="345">
                  <c:v>20666126</c:v>
                </c:pt>
                <c:pt idx="346">
                  <c:v>20667590</c:v>
                </c:pt>
                <c:pt idx="347">
                  <c:v>20668860</c:v>
                </c:pt>
                <c:pt idx="348">
                  <c:v>20670031</c:v>
                </c:pt>
                <c:pt idx="349">
                  <c:v>20671192</c:v>
                </c:pt>
                <c:pt idx="350">
                  <c:v>20672187</c:v>
                </c:pt>
                <c:pt idx="351">
                  <c:v>20673178</c:v>
                </c:pt>
                <c:pt idx="352">
                  <c:v>20674092</c:v>
                </c:pt>
                <c:pt idx="353">
                  <c:v>20674552</c:v>
                </c:pt>
                <c:pt idx="354">
                  <c:v>20675087</c:v>
                </c:pt>
                <c:pt idx="355">
                  <c:v>20670715</c:v>
                </c:pt>
                <c:pt idx="356">
                  <c:v>20670978</c:v>
                </c:pt>
                <c:pt idx="357">
                  <c:v>20671548</c:v>
                </c:pt>
                <c:pt idx="358">
                  <c:v>20672160</c:v>
                </c:pt>
                <c:pt idx="359">
                  <c:v>20672531</c:v>
                </c:pt>
                <c:pt idx="360">
                  <c:v>20672670</c:v>
                </c:pt>
                <c:pt idx="361">
                  <c:v>20672326</c:v>
                </c:pt>
                <c:pt idx="362">
                  <c:v>20671182</c:v>
                </c:pt>
                <c:pt idx="363">
                  <c:v>20670759</c:v>
                </c:pt>
                <c:pt idx="364">
                  <c:v>20671255</c:v>
                </c:pt>
                <c:pt idx="365">
                  <c:v>20671965</c:v>
                </c:pt>
                <c:pt idx="366">
                  <c:v>20672602</c:v>
                </c:pt>
                <c:pt idx="367">
                  <c:v>20673612</c:v>
                </c:pt>
                <c:pt idx="368">
                  <c:v>20674687</c:v>
                </c:pt>
                <c:pt idx="369">
                  <c:v>20676560</c:v>
                </c:pt>
                <c:pt idx="370">
                  <c:v>20675756</c:v>
                </c:pt>
                <c:pt idx="371">
                  <c:v>20676765</c:v>
                </c:pt>
                <c:pt idx="372">
                  <c:v>20677543</c:v>
                </c:pt>
                <c:pt idx="373">
                  <c:v>20678267</c:v>
                </c:pt>
                <c:pt idx="374">
                  <c:v>20678597</c:v>
                </c:pt>
                <c:pt idx="375">
                  <c:v>20678818</c:v>
                </c:pt>
                <c:pt idx="376">
                  <c:v>20679150</c:v>
                </c:pt>
                <c:pt idx="377">
                  <c:v>20679633</c:v>
                </c:pt>
                <c:pt idx="378">
                  <c:v>20680028</c:v>
                </c:pt>
                <c:pt idx="379">
                  <c:v>20680284</c:v>
                </c:pt>
                <c:pt idx="380">
                  <c:v>20680647</c:v>
                </c:pt>
                <c:pt idx="381">
                  <c:v>20680924</c:v>
                </c:pt>
                <c:pt idx="382">
                  <c:v>20681195</c:v>
                </c:pt>
                <c:pt idx="383">
                  <c:v>20681371</c:v>
                </c:pt>
                <c:pt idx="384">
                  <c:v>20681520</c:v>
                </c:pt>
                <c:pt idx="385">
                  <c:v>20681677</c:v>
                </c:pt>
                <c:pt idx="386">
                  <c:v>20681756</c:v>
                </c:pt>
                <c:pt idx="387">
                  <c:v>20682211</c:v>
                </c:pt>
                <c:pt idx="388">
                  <c:v>20682516</c:v>
                </c:pt>
                <c:pt idx="389">
                  <c:v>20683042</c:v>
                </c:pt>
                <c:pt idx="390">
                  <c:v>20683419</c:v>
                </c:pt>
                <c:pt idx="391">
                  <c:v>20683845</c:v>
                </c:pt>
                <c:pt idx="392">
                  <c:v>20684384</c:v>
                </c:pt>
                <c:pt idx="393">
                  <c:v>20685105</c:v>
                </c:pt>
                <c:pt idx="394">
                  <c:v>20685817</c:v>
                </c:pt>
                <c:pt idx="395">
                  <c:v>20686412</c:v>
                </c:pt>
                <c:pt idx="396">
                  <c:v>20686805</c:v>
                </c:pt>
                <c:pt idx="397">
                  <c:v>20687460</c:v>
                </c:pt>
                <c:pt idx="398">
                  <c:v>20687947</c:v>
                </c:pt>
                <c:pt idx="399">
                  <c:v>20689108</c:v>
                </c:pt>
                <c:pt idx="400">
                  <c:v>20689765</c:v>
                </c:pt>
                <c:pt idx="401">
                  <c:v>20690609</c:v>
                </c:pt>
                <c:pt idx="402">
                  <c:v>20691292</c:v>
                </c:pt>
                <c:pt idx="403">
                  <c:v>20691933</c:v>
                </c:pt>
                <c:pt idx="404">
                  <c:v>20692429</c:v>
                </c:pt>
                <c:pt idx="405">
                  <c:v>20692814</c:v>
                </c:pt>
                <c:pt idx="406">
                  <c:v>20693213</c:v>
                </c:pt>
                <c:pt idx="407">
                  <c:v>20693664</c:v>
                </c:pt>
                <c:pt idx="408">
                  <c:v>20694173</c:v>
                </c:pt>
                <c:pt idx="409">
                  <c:v>20694773</c:v>
                </c:pt>
                <c:pt idx="410">
                  <c:v>20694640</c:v>
                </c:pt>
                <c:pt idx="411">
                  <c:v>20694434</c:v>
                </c:pt>
                <c:pt idx="412">
                  <c:v>20694475</c:v>
                </c:pt>
                <c:pt idx="413">
                  <c:v>20694965</c:v>
                </c:pt>
                <c:pt idx="414">
                  <c:v>20695020</c:v>
                </c:pt>
                <c:pt idx="415">
                  <c:v>20695030</c:v>
                </c:pt>
                <c:pt idx="416">
                  <c:v>20694938</c:v>
                </c:pt>
                <c:pt idx="417">
                  <c:v>20694766</c:v>
                </c:pt>
                <c:pt idx="418">
                  <c:v>20694537</c:v>
                </c:pt>
                <c:pt idx="419">
                  <c:v>20693994</c:v>
                </c:pt>
                <c:pt idx="420">
                  <c:v>20693384</c:v>
                </c:pt>
                <c:pt idx="421">
                  <c:v>20693160</c:v>
                </c:pt>
                <c:pt idx="422">
                  <c:v>20693058</c:v>
                </c:pt>
                <c:pt idx="423">
                  <c:v>20693140</c:v>
                </c:pt>
                <c:pt idx="424">
                  <c:v>20692625</c:v>
                </c:pt>
                <c:pt idx="425">
                  <c:v>20691975</c:v>
                </c:pt>
                <c:pt idx="426">
                  <c:v>20691761</c:v>
                </c:pt>
                <c:pt idx="427">
                  <c:v>20691594</c:v>
                </c:pt>
                <c:pt idx="428">
                  <c:v>20691364</c:v>
                </c:pt>
                <c:pt idx="429">
                  <c:v>20682348</c:v>
                </c:pt>
                <c:pt idx="430">
                  <c:v>20673564</c:v>
                </c:pt>
                <c:pt idx="431">
                  <c:v>20673654</c:v>
                </c:pt>
                <c:pt idx="432">
                  <c:v>20673342</c:v>
                </c:pt>
                <c:pt idx="433">
                  <c:v>20673146</c:v>
                </c:pt>
                <c:pt idx="434">
                  <c:v>20672999</c:v>
                </c:pt>
                <c:pt idx="435">
                  <c:v>20672662</c:v>
                </c:pt>
                <c:pt idx="436">
                  <c:v>20672659</c:v>
                </c:pt>
                <c:pt idx="437">
                  <c:v>20672595</c:v>
                </c:pt>
                <c:pt idx="438">
                  <c:v>20672416</c:v>
                </c:pt>
                <c:pt idx="439">
                  <c:v>20672268</c:v>
                </c:pt>
                <c:pt idx="440">
                  <c:v>20672038</c:v>
                </c:pt>
                <c:pt idx="441">
                  <c:v>20671974</c:v>
                </c:pt>
                <c:pt idx="442">
                  <c:v>20671961</c:v>
                </c:pt>
                <c:pt idx="443">
                  <c:v>20671880</c:v>
                </c:pt>
                <c:pt idx="444">
                  <c:v>20671644</c:v>
                </c:pt>
                <c:pt idx="445">
                  <c:v>20671482</c:v>
                </c:pt>
                <c:pt idx="446">
                  <c:v>20670930</c:v>
                </c:pt>
                <c:pt idx="447">
                  <c:v>20670611</c:v>
                </c:pt>
                <c:pt idx="448">
                  <c:v>20670219</c:v>
                </c:pt>
                <c:pt idx="449">
                  <c:v>20669971</c:v>
                </c:pt>
                <c:pt idx="450">
                  <c:v>20669812</c:v>
                </c:pt>
                <c:pt idx="451">
                  <c:v>20669614</c:v>
                </c:pt>
                <c:pt idx="452">
                  <c:v>20669555</c:v>
                </c:pt>
                <c:pt idx="453">
                  <c:v>20669258</c:v>
                </c:pt>
                <c:pt idx="454">
                  <c:v>20668625</c:v>
                </c:pt>
                <c:pt idx="455">
                  <c:v>20668271</c:v>
                </c:pt>
                <c:pt idx="456">
                  <c:v>20668016</c:v>
                </c:pt>
                <c:pt idx="457">
                  <c:v>20667826</c:v>
                </c:pt>
                <c:pt idx="458">
                  <c:v>20667553</c:v>
                </c:pt>
                <c:pt idx="459">
                  <c:v>20667227</c:v>
                </c:pt>
                <c:pt idx="460">
                  <c:v>20666986</c:v>
                </c:pt>
                <c:pt idx="461">
                  <c:v>20666935</c:v>
                </c:pt>
                <c:pt idx="462">
                  <c:v>20666428</c:v>
                </c:pt>
                <c:pt idx="463">
                  <c:v>20666104</c:v>
                </c:pt>
                <c:pt idx="464">
                  <c:v>20665888</c:v>
                </c:pt>
                <c:pt idx="465">
                  <c:v>20665609</c:v>
                </c:pt>
                <c:pt idx="466">
                  <c:v>20665360</c:v>
                </c:pt>
                <c:pt idx="467">
                  <c:v>20664933</c:v>
                </c:pt>
                <c:pt idx="468">
                  <c:v>20664544</c:v>
                </c:pt>
                <c:pt idx="469">
                  <c:v>20664128</c:v>
                </c:pt>
                <c:pt idx="470">
                  <c:v>20663980</c:v>
                </c:pt>
                <c:pt idx="471">
                  <c:v>20663764</c:v>
                </c:pt>
                <c:pt idx="472">
                  <c:v>20663551</c:v>
                </c:pt>
                <c:pt idx="473">
                  <c:v>20661507</c:v>
                </c:pt>
                <c:pt idx="474">
                  <c:v>20660627</c:v>
                </c:pt>
                <c:pt idx="475">
                  <c:v>20660061</c:v>
                </c:pt>
                <c:pt idx="476">
                  <c:v>20659377</c:v>
                </c:pt>
                <c:pt idx="477">
                  <c:v>20658526</c:v>
                </c:pt>
                <c:pt idx="478">
                  <c:v>20658121</c:v>
                </c:pt>
                <c:pt idx="479">
                  <c:v>20657772</c:v>
                </c:pt>
                <c:pt idx="480">
                  <c:v>20657479</c:v>
                </c:pt>
                <c:pt idx="481">
                  <c:v>20657584</c:v>
                </c:pt>
                <c:pt idx="482">
                  <c:v>20657032</c:v>
                </c:pt>
                <c:pt idx="483">
                  <c:v>20656526</c:v>
                </c:pt>
                <c:pt idx="484">
                  <c:v>20656011</c:v>
                </c:pt>
                <c:pt idx="485">
                  <c:v>20655524</c:v>
                </c:pt>
                <c:pt idx="486">
                  <c:v>20655085</c:v>
                </c:pt>
                <c:pt idx="487">
                  <c:v>20654464</c:v>
                </c:pt>
                <c:pt idx="488">
                  <c:v>20653763</c:v>
                </c:pt>
                <c:pt idx="489">
                  <c:v>20652911</c:v>
                </c:pt>
                <c:pt idx="490">
                  <c:v>20652447</c:v>
                </c:pt>
                <c:pt idx="491">
                  <c:v>20651896</c:v>
                </c:pt>
                <c:pt idx="492">
                  <c:v>20651534</c:v>
                </c:pt>
                <c:pt idx="493">
                  <c:v>20651524</c:v>
                </c:pt>
                <c:pt idx="494">
                  <c:v>20651074</c:v>
                </c:pt>
                <c:pt idx="495">
                  <c:v>20650563</c:v>
                </c:pt>
                <c:pt idx="496">
                  <c:v>20649915</c:v>
                </c:pt>
                <c:pt idx="497">
                  <c:v>20649170</c:v>
                </c:pt>
                <c:pt idx="498">
                  <c:v>20648523</c:v>
                </c:pt>
                <c:pt idx="499">
                  <c:v>20647671</c:v>
                </c:pt>
                <c:pt idx="500">
                  <c:v>20646956</c:v>
                </c:pt>
                <c:pt idx="501">
                  <c:v>20646337</c:v>
                </c:pt>
                <c:pt idx="502">
                  <c:v>20645661</c:v>
                </c:pt>
                <c:pt idx="503">
                  <c:v>20644019</c:v>
                </c:pt>
                <c:pt idx="504">
                  <c:v>20643313</c:v>
                </c:pt>
                <c:pt idx="505">
                  <c:v>20643067</c:v>
                </c:pt>
                <c:pt idx="506">
                  <c:v>20642887</c:v>
                </c:pt>
                <c:pt idx="507">
                  <c:v>20642844</c:v>
                </c:pt>
                <c:pt idx="508">
                  <c:v>20643196</c:v>
                </c:pt>
                <c:pt idx="509">
                  <c:v>20643207</c:v>
                </c:pt>
                <c:pt idx="510">
                  <c:v>20643090</c:v>
                </c:pt>
                <c:pt idx="511">
                  <c:v>20643020</c:v>
                </c:pt>
                <c:pt idx="512">
                  <c:v>20642944</c:v>
                </c:pt>
                <c:pt idx="513">
                  <c:v>20642636</c:v>
                </c:pt>
                <c:pt idx="514">
                  <c:v>20642298</c:v>
                </c:pt>
                <c:pt idx="515">
                  <c:v>20642137</c:v>
                </c:pt>
                <c:pt idx="516">
                  <c:v>20641583</c:v>
                </c:pt>
                <c:pt idx="517">
                  <c:v>20641254</c:v>
                </c:pt>
                <c:pt idx="518">
                  <c:v>20640986</c:v>
                </c:pt>
                <c:pt idx="519">
                  <c:v>20640686</c:v>
                </c:pt>
                <c:pt idx="520">
                  <c:v>20640458</c:v>
                </c:pt>
                <c:pt idx="521">
                  <c:v>20640311</c:v>
                </c:pt>
                <c:pt idx="522">
                  <c:v>20640095</c:v>
                </c:pt>
                <c:pt idx="523">
                  <c:v>20639397</c:v>
                </c:pt>
                <c:pt idx="524">
                  <c:v>20638805</c:v>
                </c:pt>
                <c:pt idx="525">
                  <c:v>20638279</c:v>
                </c:pt>
                <c:pt idx="526">
                  <c:v>20637883</c:v>
                </c:pt>
                <c:pt idx="527">
                  <c:v>20637524</c:v>
                </c:pt>
                <c:pt idx="528">
                  <c:v>20637057</c:v>
                </c:pt>
                <c:pt idx="529">
                  <c:v>20636508</c:v>
                </c:pt>
                <c:pt idx="530">
                  <c:v>20636103</c:v>
                </c:pt>
                <c:pt idx="531">
                  <c:v>20635630</c:v>
                </c:pt>
                <c:pt idx="532">
                  <c:v>20635202</c:v>
                </c:pt>
                <c:pt idx="533">
                  <c:v>20634852</c:v>
                </c:pt>
                <c:pt idx="534">
                  <c:v>20634506</c:v>
                </c:pt>
                <c:pt idx="535">
                  <c:v>20634053</c:v>
                </c:pt>
                <c:pt idx="536">
                  <c:v>20633606</c:v>
                </c:pt>
                <c:pt idx="537">
                  <c:v>20632941</c:v>
                </c:pt>
                <c:pt idx="538">
                  <c:v>20631990</c:v>
                </c:pt>
                <c:pt idx="539">
                  <c:v>20631282</c:v>
                </c:pt>
                <c:pt idx="540">
                  <c:v>20630640</c:v>
                </c:pt>
                <c:pt idx="541">
                  <c:v>20630041</c:v>
                </c:pt>
                <c:pt idx="542">
                  <c:v>20629431</c:v>
                </c:pt>
                <c:pt idx="543">
                  <c:v>20628866</c:v>
                </c:pt>
                <c:pt idx="544">
                  <c:v>20628112</c:v>
                </c:pt>
                <c:pt idx="545">
                  <c:v>20627126</c:v>
                </c:pt>
                <c:pt idx="546">
                  <c:v>20626490</c:v>
                </c:pt>
                <c:pt idx="547">
                  <c:v>20625904</c:v>
                </c:pt>
                <c:pt idx="548">
                  <c:v>20625327</c:v>
                </c:pt>
                <c:pt idx="549">
                  <c:v>20624616</c:v>
                </c:pt>
                <c:pt idx="550">
                  <c:v>20623912</c:v>
                </c:pt>
                <c:pt idx="551">
                  <c:v>20623329</c:v>
                </c:pt>
                <c:pt idx="552">
                  <c:v>20622726</c:v>
                </c:pt>
                <c:pt idx="553">
                  <c:v>20622208</c:v>
                </c:pt>
                <c:pt idx="554">
                  <c:v>20621539</c:v>
                </c:pt>
                <c:pt idx="555">
                  <c:v>20620894</c:v>
                </c:pt>
                <c:pt idx="556">
                  <c:v>20620269</c:v>
                </c:pt>
                <c:pt idx="557">
                  <c:v>20619680</c:v>
                </c:pt>
                <c:pt idx="558">
                  <c:v>20618819</c:v>
                </c:pt>
                <c:pt idx="559">
                  <c:v>20617990</c:v>
                </c:pt>
                <c:pt idx="560">
                  <c:v>20617141</c:v>
                </c:pt>
                <c:pt idx="561">
                  <c:v>20616661</c:v>
                </c:pt>
                <c:pt idx="562">
                  <c:v>20616069</c:v>
                </c:pt>
                <c:pt idx="563">
                  <c:v>20615487</c:v>
                </c:pt>
                <c:pt idx="564">
                  <c:v>20614857</c:v>
                </c:pt>
                <c:pt idx="565">
                  <c:v>20614166</c:v>
                </c:pt>
                <c:pt idx="566">
                  <c:v>20613263</c:v>
                </c:pt>
                <c:pt idx="567">
                  <c:v>20612589</c:v>
                </c:pt>
                <c:pt idx="568">
                  <c:v>20611935</c:v>
                </c:pt>
                <c:pt idx="569">
                  <c:v>20611343</c:v>
                </c:pt>
                <c:pt idx="570">
                  <c:v>20610570</c:v>
                </c:pt>
                <c:pt idx="571">
                  <c:v>20609271</c:v>
                </c:pt>
                <c:pt idx="572">
                  <c:v>20608311</c:v>
                </c:pt>
                <c:pt idx="573">
                  <c:v>20607560</c:v>
                </c:pt>
                <c:pt idx="574">
                  <c:v>20606820</c:v>
                </c:pt>
                <c:pt idx="575">
                  <c:v>20606433</c:v>
                </c:pt>
                <c:pt idx="576">
                  <c:v>20605678</c:v>
                </c:pt>
                <c:pt idx="577">
                  <c:v>20604857</c:v>
                </c:pt>
                <c:pt idx="578">
                  <c:v>20604141</c:v>
                </c:pt>
                <c:pt idx="579">
                  <c:v>20603369</c:v>
                </c:pt>
                <c:pt idx="580">
                  <c:v>20602668</c:v>
                </c:pt>
                <c:pt idx="581">
                  <c:v>20601970</c:v>
                </c:pt>
                <c:pt idx="582">
                  <c:v>20601227</c:v>
                </c:pt>
                <c:pt idx="583">
                  <c:v>20600604</c:v>
                </c:pt>
                <c:pt idx="584">
                  <c:v>20599685</c:v>
                </c:pt>
                <c:pt idx="585">
                  <c:v>20598431</c:v>
                </c:pt>
                <c:pt idx="586">
                  <c:v>20597742</c:v>
                </c:pt>
                <c:pt idx="587">
                  <c:v>20597072</c:v>
                </c:pt>
                <c:pt idx="588">
                  <c:v>20596950</c:v>
                </c:pt>
                <c:pt idx="589">
                  <c:v>20596729</c:v>
                </c:pt>
                <c:pt idx="590">
                  <c:v>20596465</c:v>
                </c:pt>
                <c:pt idx="591">
                  <c:v>20596016</c:v>
                </c:pt>
                <c:pt idx="592">
                  <c:v>20595523</c:v>
                </c:pt>
                <c:pt idx="593">
                  <c:v>20595057</c:v>
                </c:pt>
                <c:pt idx="594">
                  <c:v>20594320</c:v>
                </c:pt>
                <c:pt idx="595">
                  <c:v>20593765</c:v>
                </c:pt>
                <c:pt idx="596">
                  <c:v>20593234</c:v>
                </c:pt>
                <c:pt idx="597">
                  <c:v>20592722</c:v>
                </c:pt>
                <c:pt idx="598">
                  <c:v>20592329</c:v>
                </c:pt>
                <c:pt idx="599">
                  <c:v>20591948</c:v>
                </c:pt>
                <c:pt idx="600">
                  <c:v>20591483</c:v>
                </c:pt>
                <c:pt idx="601">
                  <c:v>20590597</c:v>
                </c:pt>
                <c:pt idx="602">
                  <c:v>20590312</c:v>
                </c:pt>
                <c:pt idx="603">
                  <c:v>20588327</c:v>
                </c:pt>
                <c:pt idx="604">
                  <c:v>20587919</c:v>
                </c:pt>
                <c:pt idx="605">
                  <c:v>20587660</c:v>
                </c:pt>
                <c:pt idx="606">
                  <c:v>20587114</c:v>
                </c:pt>
                <c:pt idx="607">
                  <c:v>20587246</c:v>
                </c:pt>
                <c:pt idx="608">
                  <c:v>20587296</c:v>
                </c:pt>
                <c:pt idx="609">
                  <c:v>20587020</c:v>
                </c:pt>
                <c:pt idx="610">
                  <c:v>20586971</c:v>
                </c:pt>
                <c:pt idx="611">
                  <c:v>20586414</c:v>
                </c:pt>
                <c:pt idx="612">
                  <c:v>20586111</c:v>
                </c:pt>
                <c:pt idx="613">
                  <c:v>20585607</c:v>
                </c:pt>
                <c:pt idx="614">
                  <c:v>20585047</c:v>
                </c:pt>
                <c:pt idx="615">
                  <c:v>20585081</c:v>
                </c:pt>
                <c:pt idx="616">
                  <c:v>20584753</c:v>
                </c:pt>
                <c:pt idx="617">
                  <c:v>20584579</c:v>
                </c:pt>
                <c:pt idx="618">
                  <c:v>20584224</c:v>
                </c:pt>
                <c:pt idx="619">
                  <c:v>20583863</c:v>
                </c:pt>
                <c:pt idx="620">
                  <c:v>20583626</c:v>
                </c:pt>
                <c:pt idx="621">
                  <c:v>20582872</c:v>
                </c:pt>
                <c:pt idx="622">
                  <c:v>20582661</c:v>
                </c:pt>
                <c:pt idx="623">
                  <c:v>20582092</c:v>
                </c:pt>
                <c:pt idx="624">
                  <c:v>20582078</c:v>
                </c:pt>
                <c:pt idx="625">
                  <c:v>20581817</c:v>
                </c:pt>
                <c:pt idx="626">
                  <c:v>20581692</c:v>
                </c:pt>
                <c:pt idx="627">
                  <c:v>20581666</c:v>
                </c:pt>
                <c:pt idx="628">
                  <c:v>20581585</c:v>
                </c:pt>
                <c:pt idx="629">
                  <c:v>20581432</c:v>
                </c:pt>
                <c:pt idx="630">
                  <c:v>20581323</c:v>
                </c:pt>
                <c:pt idx="631">
                  <c:v>20581084</c:v>
                </c:pt>
                <c:pt idx="632">
                  <c:v>20580923</c:v>
                </c:pt>
                <c:pt idx="633">
                  <c:v>20580692</c:v>
                </c:pt>
                <c:pt idx="634">
                  <c:v>20580815</c:v>
                </c:pt>
                <c:pt idx="635">
                  <c:v>20580998</c:v>
                </c:pt>
                <c:pt idx="636">
                  <c:v>20581064</c:v>
                </c:pt>
                <c:pt idx="637">
                  <c:v>20581157</c:v>
                </c:pt>
                <c:pt idx="638">
                  <c:v>20580857</c:v>
                </c:pt>
                <c:pt idx="639">
                  <c:v>20580946</c:v>
                </c:pt>
                <c:pt idx="640">
                  <c:v>20581104</c:v>
                </c:pt>
                <c:pt idx="641">
                  <c:v>20581080</c:v>
                </c:pt>
                <c:pt idx="642">
                  <c:v>20580938</c:v>
                </c:pt>
                <c:pt idx="643">
                  <c:v>20580952</c:v>
                </c:pt>
                <c:pt idx="644">
                  <c:v>20581004</c:v>
                </c:pt>
                <c:pt idx="645">
                  <c:v>20580915</c:v>
                </c:pt>
                <c:pt idx="646">
                  <c:v>20580939</c:v>
                </c:pt>
                <c:pt idx="647">
                  <c:v>20580842</c:v>
                </c:pt>
                <c:pt idx="648">
                  <c:v>20580778</c:v>
                </c:pt>
                <c:pt idx="649">
                  <c:v>20580669</c:v>
                </c:pt>
                <c:pt idx="650">
                  <c:v>20580576</c:v>
                </c:pt>
                <c:pt idx="651">
                  <c:v>20580347</c:v>
                </c:pt>
                <c:pt idx="652">
                  <c:v>20580105</c:v>
                </c:pt>
                <c:pt idx="653">
                  <c:v>20579957</c:v>
                </c:pt>
                <c:pt idx="654">
                  <c:v>20579729</c:v>
                </c:pt>
                <c:pt idx="655">
                  <c:v>20579583</c:v>
                </c:pt>
                <c:pt idx="656">
                  <c:v>20579292</c:v>
                </c:pt>
                <c:pt idx="657">
                  <c:v>20578962</c:v>
                </c:pt>
                <c:pt idx="658">
                  <c:v>20578767</c:v>
                </c:pt>
                <c:pt idx="659">
                  <c:v>20577795</c:v>
                </c:pt>
                <c:pt idx="660">
                  <c:v>20576840</c:v>
                </c:pt>
                <c:pt idx="661">
                  <c:v>20575975</c:v>
                </c:pt>
                <c:pt idx="662">
                  <c:v>20575476</c:v>
                </c:pt>
                <c:pt idx="663">
                  <c:v>20575304</c:v>
                </c:pt>
                <c:pt idx="664">
                  <c:v>20575306</c:v>
                </c:pt>
                <c:pt idx="665">
                  <c:v>20575395</c:v>
                </c:pt>
                <c:pt idx="666">
                  <c:v>20575409</c:v>
                </c:pt>
                <c:pt idx="667">
                  <c:v>20575502</c:v>
                </c:pt>
                <c:pt idx="668">
                  <c:v>20575400</c:v>
                </c:pt>
                <c:pt idx="669">
                  <c:v>20575067</c:v>
                </c:pt>
                <c:pt idx="670">
                  <c:v>20574065</c:v>
                </c:pt>
                <c:pt idx="671">
                  <c:v>20573199</c:v>
                </c:pt>
                <c:pt idx="672">
                  <c:v>20572942</c:v>
                </c:pt>
                <c:pt idx="673">
                  <c:v>20572500</c:v>
                </c:pt>
                <c:pt idx="674">
                  <c:v>20572180</c:v>
                </c:pt>
                <c:pt idx="675">
                  <c:v>20571616</c:v>
                </c:pt>
                <c:pt idx="676">
                  <c:v>20571170</c:v>
                </c:pt>
                <c:pt idx="677">
                  <c:v>20570903</c:v>
                </c:pt>
                <c:pt idx="678">
                  <c:v>20570655</c:v>
                </c:pt>
                <c:pt idx="679">
                  <c:v>20570057</c:v>
                </c:pt>
                <c:pt idx="680">
                  <c:v>20568506</c:v>
                </c:pt>
                <c:pt idx="681">
                  <c:v>20567994</c:v>
                </c:pt>
                <c:pt idx="682">
                  <c:v>20568157</c:v>
                </c:pt>
                <c:pt idx="683">
                  <c:v>20568237</c:v>
                </c:pt>
                <c:pt idx="684">
                  <c:v>20567611</c:v>
                </c:pt>
                <c:pt idx="685">
                  <c:v>20558294</c:v>
                </c:pt>
                <c:pt idx="686">
                  <c:v>20557526</c:v>
                </c:pt>
                <c:pt idx="687">
                  <c:v>20557319</c:v>
                </c:pt>
                <c:pt idx="688">
                  <c:v>20556899</c:v>
                </c:pt>
                <c:pt idx="689">
                  <c:v>20556615</c:v>
                </c:pt>
                <c:pt idx="690">
                  <c:v>20556441</c:v>
                </c:pt>
                <c:pt idx="691">
                  <c:v>20554993</c:v>
                </c:pt>
                <c:pt idx="692">
                  <c:v>20553941</c:v>
                </c:pt>
                <c:pt idx="693">
                  <c:v>20553350</c:v>
                </c:pt>
                <c:pt idx="694">
                  <c:v>20552309</c:v>
                </c:pt>
                <c:pt idx="695">
                  <c:v>20554344</c:v>
                </c:pt>
                <c:pt idx="696">
                  <c:v>20554914</c:v>
                </c:pt>
                <c:pt idx="697">
                  <c:v>20555460</c:v>
                </c:pt>
                <c:pt idx="698">
                  <c:v>20555556</c:v>
                </c:pt>
                <c:pt idx="699">
                  <c:v>20555173</c:v>
                </c:pt>
                <c:pt idx="700">
                  <c:v>20554906</c:v>
                </c:pt>
                <c:pt idx="701">
                  <c:v>20554744</c:v>
                </c:pt>
                <c:pt idx="702">
                  <c:v>20554715</c:v>
                </c:pt>
                <c:pt idx="703">
                  <c:v>20554507</c:v>
                </c:pt>
                <c:pt idx="704">
                  <c:v>20554329</c:v>
                </c:pt>
                <c:pt idx="705">
                  <c:v>20552950</c:v>
                </c:pt>
                <c:pt idx="706">
                  <c:v>20552294</c:v>
                </c:pt>
                <c:pt idx="707">
                  <c:v>20552046</c:v>
                </c:pt>
                <c:pt idx="708">
                  <c:v>20551756</c:v>
                </c:pt>
                <c:pt idx="709">
                  <c:v>20551596</c:v>
                </c:pt>
                <c:pt idx="710">
                  <c:v>20551502</c:v>
                </c:pt>
                <c:pt idx="711">
                  <c:v>20551945</c:v>
                </c:pt>
                <c:pt idx="712">
                  <c:v>20551847</c:v>
                </c:pt>
                <c:pt idx="713">
                  <c:v>20551872</c:v>
                </c:pt>
                <c:pt idx="714">
                  <c:v>20551305</c:v>
                </c:pt>
                <c:pt idx="715">
                  <c:v>20551266</c:v>
                </c:pt>
                <c:pt idx="716">
                  <c:v>20551135</c:v>
                </c:pt>
                <c:pt idx="717">
                  <c:v>20550811</c:v>
                </c:pt>
                <c:pt idx="718">
                  <c:v>20550322</c:v>
                </c:pt>
                <c:pt idx="719">
                  <c:v>20549700</c:v>
                </c:pt>
                <c:pt idx="720">
                  <c:v>20549208</c:v>
                </c:pt>
                <c:pt idx="721">
                  <c:v>20548875</c:v>
                </c:pt>
                <c:pt idx="722">
                  <c:v>20547995</c:v>
                </c:pt>
                <c:pt idx="723">
                  <c:v>20547604</c:v>
                </c:pt>
                <c:pt idx="724">
                  <c:v>20547214</c:v>
                </c:pt>
                <c:pt idx="725">
                  <c:v>20546985</c:v>
                </c:pt>
                <c:pt idx="726">
                  <c:v>20546652</c:v>
                </c:pt>
                <c:pt idx="727">
                  <c:v>20546559</c:v>
                </c:pt>
                <c:pt idx="728">
                  <c:v>20546286</c:v>
                </c:pt>
                <c:pt idx="729">
                  <c:v>20545817</c:v>
                </c:pt>
                <c:pt idx="730">
                  <c:v>20545450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9-4FBF-9A58-53E4EFA7EB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Sheet1!$C$2:$C$732</c:f>
              <c:numCache>
                <c:formatCode>General</c:formatCode>
                <c:ptCount val="731"/>
                <c:pt idx="0">
                  <c:v>11173976</c:v>
                </c:pt>
                <c:pt idx="1">
                  <c:v>11173707</c:v>
                </c:pt>
                <c:pt idx="2">
                  <c:v>11173629</c:v>
                </c:pt>
                <c:pt idx="3">
                  <c:v>11173532</c:v>
                </c:pt>
                <c:pt idx="4">
                  <c:v>11173595</c:v>
                </c:pt>
                <c:pt idx="5">
                  <c:v>11173708</c:v>
                </c:pt>
                <c:pt idx="6">
                  <c:v>11173731</c:v>
                </c:pt>
                <c:pt idx="7">
                  <c:v>11173704</c:v>
                </c:pt>
                <c:pt idx="8">
                  <c:v>11173694</c:v>
                </c:pt>
                <c:pt idx="9">
                  <c:v>11173576</c:v>
                </c:pt>
                <c:pt idx="10">
                  <c:v>11171922</c:v>
                </c:pt>
                <c:pt idx="11">
                  <c:v>11165883</c:v>
                </c:pt>
                <c:pt idx="12">
                  <c:v>11165708</c:v>
                </c:pt>
                <c:pt idx="13">
                  <c:v>11165512</c:v>
                </c:pt>
                <c:pt idx="14">
                  <c:v>11165389</c:v>
                </c:pt>
                <c:pt idx="15">
                  <c:v>11165247</c:v>
                </c:pt>
                <c:pt idx="16">
                  <c:v>11165153</c:v>
                </c:pt>
                <c:pt idx="17">
                  <c:v>11165006</c:v>
                </c:pt>
                <c:pt idx="18">
                  <c:v>11164869</c:v>
                </c:pt>
                <c:pt idx="19">
                  <c:v>11164825</c:v>
                </c:pt>
                <c:pt idx="20">
                  <c:v>11164856</c:v>
                </c:pt>
                <c:pt idx="21">
                  <c:v>11164987</c:v>
                </c:pt>
                <c:pt idx="22">
                  <c:v>11165084</c:v>
                </c:pt>
                <c:pt idx="23">
                  <c:v>11165068</c:v>
                </c:pt>
                <c:pt idx="24">
                  <c:v>11165022</c:v>
                </c:pt>
                <c:pt idx="25">
                  <c:v>11164921</c:v>
                </c:pt>
                <c:pt idx="26">
                  <c:v>11164833</c:v>
                </c:pt>
                <c:pt idx="27">
                  <c:v>11164787</c:v>
                </c:pt>
                <c:pt idx="28">
                  <c:v>11164714</c:v>
                </c:pt>
                <c:pt idx="29">
                  <c:v>11164658</c:v>
                </c:pt>
                <c:pt idx="30">
                  <c:v>11164670</c:v>
                </c:pt>
                <c:pt idx="31">
                  <c:v>11164544</c:v>
                </c:pt>
                <c:pt idx="32">
                  <c:v>11164557</c:v>
                </c:pt>
                <c:pt idx="33">
                  <c:v>11164681</c:v>
                </c:pt>
                <c:pt idx="34">
                  <c:v>11164659</c:v>
                </c:pt>
                <c:pt idx="35">
                  <c:v>11164708</c:v>
                </c:pt>
                <c:pt idx="36">
                  <c:v>11164864</c:v>
                </c:pt>
                <c:pt idx="37">
                  <c:v>11165030</c:v>
                </c:pt>
                <c:pt idx="38">
                  <c:v>11165128</c:v>
                </c:pt>
                <c:pt idx="39">
                  <c:v>11165222</c:v>
                </c:pt>
                <c:pt idx="40">
                  <c:v>11165384</c:v>
                </c:pt>
                <c:pt idx="41">
                  <c:v>11165529</c:v>
                </c:pt>
                <c:pt idx="42">
                  <c:v>11165823</c:v>
                </c:pt>
                <c:pt idx="43">
                  <c:v>11166235</c:v>
                </c:pt>
                <c:pt idx="44">
                  <c:v>11166435</c:v>
                </c:pt>
                <c:pt idx="45">
                  <c:v>11166576</c:v>
                </c:pt>
                <c:pt idx="46">
                  <c:v>11166830</c:v>
                </c:pt>
                <c:pt idx="47">
                  <c:v>11166935</c:v>
                </c:pt>
                <c:pt idx="48">
                  <c:v>11167014</c:v>
                </c:pt>
                <c:pt idx="49">
                  <c:v>11167045</c:v>
                </c:pt>
                <c:pt idx="50">
                  <c:v>11167102</c:v>
                </c:pt>
                <c:pt idx="51">
                  <c:v>11167196</c:v>
                </c:pt>
                <c:pt idx="52">
                  <c:v>11167316</c:v>
                </c:pt>
                <c:pt idx="53">
                  <c:v>11167352</c:v>
                </c:pt>
                <c:pt idx="54">
                  <c:v>11167357</c:v>
                </c:pt>
                <c:pt idx="55">
                  <c:v>11167371</c:v>
                </c:pt>
                <c:pt idx="56">
                  <c:v>11167549</c:v>
                </c:pt>
                <c:pt idx="57">
                  <c:v>11167740</c:v>
                </c:pt>
                <c:pt idx="58">
                  <c:v>11167824</c:v>
                </c:pt>
                <c:pt idx="59">
                  <c:v>11167963</c:v>
                </c:pt>
                <c:pt idx="60">
                  <c:v>11167930</c:v>
                </c:pt>
                <c:pt idx="61">
                  <c:v>11167935</c:v>
                </c:pt>
                <c:pt idx="62">
                  <c:v>11168068</c:v>
                </c:pt>
                <c:pt idx="63">
                  <c:v>11168125</c:v>
                </c:pt>
                <c:pt idx="64">
                  <c:v>11168290</c:v>
                </c:pt>
                <c:pt idx="65">
                  <c:v>11168336</c:v>
                </c:pt>
                <c:pt idx="66">
                  <c:v>11168423</c:v>
                </c:pt>
                <c:pt idx="67">
                  <c:v>11168367</c:v>
                </c:pt>
                <c:pt idx="68">
                  <c:v>11168451</c:v>
                </c:pt>
                <c:pt idx="69">
                  <c:v>11168362</c:v>
                </c:pt>
                <c:pt idx="70">
                  <c:v>11168290</c:v>
                </c:pt>
                <c:pt idx="71">
                  <c:v>11168342</c:v>
                </c:pt>
                <c:pt idx="72">
                  <c:v>11168441</c:v>
                </c:pt>
                <c:pt idx="73">
                  <c:v>11168573</c:v>
                </c:pt>
                <c:pt idx="74">
                  <c:v>11168486</c:v>
                </c:pt>
                <c:pt idx="75">
                  <c:v>11168131</c:v>
                </c:pt>
                <c:pt idx="76">
                  <c:v>11167874</c:v>
                </c:pt>
                <c:pt idx="77">
                  <c:v>11167611</c:v>
                </c:pt>
                <c:pt idx="78">
                  <c:v>11167289</c:v>
                </c:pt>
                <c:pt idx="79">
                  <c:v>11167242</c:v>
                </c:pt>
                <c:pt idx="80">
                  <c:v>11167257</c:v>
                </c:pt>
                <c:pt idx="81">
                  <c:v>11167095</c:v>
                </c:pt>
                <c:pt idx="82">
                  <c:v>11166777</c:v>
                </c:pt>
                <c:pt idx="83">
                  <c:v>11166430</c:v>
                </c:pt>
                <c:pt idx="84">
                  <c:v>11166207</c:v>
                </c:pt>
                <c:pt idx="85">
                  <c:v>11165960</c:v>
                </c:pt>
                <c:pt idx="86">
                  <c:v>11165352</c:v>
                </c:pt>
                <c:pt idx="87">
                  <c:v>11164298</c:v>
                </c:pt>
                <c:pt idx="88">
                  <c:v>11163916</c:v>
                </c:pt>
                <c:pt idx="89">
                  <c:v>11163728</c:v>
                </c:pt>
                <c:pt idx="90">
                  <c:v>11163546</c:v>
                </c:pt>
                <c:pt idx="91">
                  <c:v>11163244</c:v>
                </c:pt>
                <c:pt idx="92">
                  <c:v>11162506</c:v>
                </c:pt>
                <c:pt idx="93">
                  <c:v>11162573</c:v>
                </c:pt>
                <c:pt idx="94">
                  <c:v>11162381</c:v>
                </c:pt>
                <c:pt idx="95">
                  <c:v>11162204</c:v>
                </c:pt>
                <c:pt idx="96">
                  <c:v>11162035</c:v>
                </c:pt>
                <c:pt idx="97">
                  <c:v>11161641</c:v>
                </c:pt>
                <c:pt idx="98">
                  <c:v>11160957</c:v>
                </c:pt>
                <c:pt idx="99">
                  <c:v>11160637</c:v>
                </c:pt>
                <c:pt idx="100">
                  <c:v>11160371</c:v>
                </c:pt>
                <c:pt idx="101">
                  <c:v>11160104</c:v>
                </c:pt>
                <c:pt idx="102">
                  <c:v>11159789</c:v>
                </c:pt>
                <c:pt idx="103">
                  <c:v>11159335</c:v>
                </c:pt>
                <c:pt idx="104">
                  <c:v>11158974</c:v>
                </c:pt>
                <c:pt idx="105">
                  <c:v>11158871</c:v>
                </c:pt>
                <c:pt idx="106">
                  <c:v>11158769</c:v>
                </c:pt>
                <c:pt idx="107">
                  <c:v>11158824</c:v>
                </c:pt>
                <c:pt idx="108">
                  <c:v>11158535</c:v>
                </c:pt>
                <c:pt idx="109">
                  <c:v>11158074</c:v>
                </c:pt>
                <c:pt idx="110">
                  <c:v>11157076</c:v>
                </c:pt>
                <c:pt idx="111">
                  <c:v>11156711</c:v>
                </c:pt>
                <c:pt idx="112">
                  <c:v>11156349</c:v>
                </c:pt>
                <c:pt idx="113">
                  <c:v>11156048</c:v>
                </c:pt>
                <c:pt idx="114">
                  <c:v>11155697</c:v>
                </c:pt>
                <c:pt idx="115">
                  <c:v>11155402</c:v>
                </c:pt>
                <c:pt idx="116">
                  <c:v>11155096</c:v>
                </c:pt>
                <c:pt idx="117">
                  <c:v>11154811</c:v>
                </c:pt>
                <c:pt idx="118">
                  <c:v>11154576</c:v>
                </c:pt>
                <c:pt idx="119">
                  <c:v>11154309</c:v>
                </c:pt>
                <c:pt idx="120">
                  <c:v>11154116</c:v>
                </c:pt>
                <c:pt idx="121">
                  <c:v>11154052</c:v>
                </c:pt>
                <c:pt idx="122">
                  <c:v>11153919</c:v>
                </c:pt>
                <c:pt idx="123">
                  <c:v>11153705</c:v>
                </c:pt>
                <c:pt idx="124">
                  <c:v>11153508</c:v>
                </c:pt>
                <c:pt idx="125">
                  <c:v>11153259</c:v>
                </c:pt>
                <c:pt idx="126">
                  <c:v>11152972</c:v>
                </c:pt>
                <c:pt idx="127">
                  <c:v>11152918</c:v>
                </c:pt>
                <c:pt idx="128">
                  <c:v>11152859</c:v>
                </c:pt>
                <c:pt idx="129">
                  <c:v>11152806</c:v>
                </c:pt>
                <c:pt idx="130">
                  <c:v>11152303</c:v>
                </c:pt>
                <c:pt idx="131">
                  <c:v>11151492</c:v>
                </c:pt>
                <c:pt idx="132">
                  <c:v>11151085</c:v>
                </c:pt>
                <c:pt idx="133">
                  <c:v>11150973</c:v>
                </c:pt>
                <c:pt idx="134">
                  <c:v>11150764</c:v>
                </c:pt>
                <c:pt idx="135">
                  <c:v>11150792</c:v>
                </c:pt>
                <c:pt idx="136">
                  <c:v>11151268</c:v>
                </c:pt>
                <c:pt idx="137">
                  <c:v>11151192</c:v>
                </c:pt>
                <c:pt idx="138">
                  <c:v>11151015</c:v>
                </c:pt>
                <c:pt idx="139">
                  <c:v>11150934</c:v>
                </c:pt>
                <c:pt idx="140">
                  <c:v>11150507</c:v>
                </c:pt>
                <c:pt idx="141">
                  <c:v>11150069</c:v>
                </c:pt>
                <c:pt idx="142">
                  <c:v>11149632</c:v>
                </c:pt>
                <c:pt idx="143">
                  <c:v>11149066</c:v>
                </c:pt>
                <c:pt idx="144">
                  <c:v>11148521</c:v>
                </c:pt>
                <c:pt idx="145">
                  <c:v>11148080</c:v>
                </c:pt>
                <c:pt idx="146">
                  <c:v>11147621</c:v>
                </c:pt>
                <c:pt idx="147">
                  <c:v>11147183</c:v>
                </c:pt>
                <c:pt idx="148">
                  <c:v>11146768</c:v>
                </c:pt>
                <c:pt idx="149">
                  <c:v>11146260</c:v>
                </c:pt>
                <c:pt idx="150">
                  <c:v>11145910</c:v>
                </c:pt>
                <c:pt idx="151">
                  <c:v>11145566</c:v>
                </c:pt>
                <c:pt idx="152">
                  <c:v>11145173</c:v>
                </c:pt>
                <c:pt idx="153">
                  <c:v>11144759</c:v>
                </c:pt>
                <c:pt idx="154">
                  <c:v>11144317</c:v>
                </c:pt>
                <c:pt idx="155">
                  <c:v>11144009</c:v>
                </c:pt>
                <c:pt idx="156">
                  <c:v>11143585</c:v>
                </c:pt>
                <c:pt idx="157">
                  <c:v>11143268</c:v>
                </c:pt>
                <c:pt idx="158">
                  <c:v>11142951</c:v>
                </c:pt>
                <c:pt idx="159">
                  <c:v>11142521</c:v>
                </c:pt>
                <c:pt idx="160">
                  <c:v>11142233</c:v>
                </c:pt>
                <c:pt idx="161">
                  <c:v>11141934</c:v>
                </c:pt>
                <c:pt idx="162">
                  <c:v>11141668</c:v>
                </c:pt>
                <c:pt idx="163">
                  <c:v>11141405</c:v>
                </c:pt>
                <c:pt idx="164">
                  <c:v>11141191</c:v>
                </c:pt>
                <c:pt idx="165">
                  <c:v>11140972</c:v>
                </c:pt>
                <c:pt idx="166">
                  <c:v>11140708</c:v>
                </c:pt>
                <c:pt idx="167">
                  <c:v>11140453</c:v>
                </c:pt>
                <c:pt idx="168">
                  <c:v>11140166</c:v>
                </c:pt>
                <c:pt idx="169">
                  <c:v>11139914</c:v>
                </c:pt>
                <c:pt idx="170">
                  <c:v>11139715</c:v>
                </c:pt>
                <c:pt idx="171">
                  <c:v>11139527</c:v>
                </c:pt>
                <c:pt idx="172">
                  <c:v>11139312</c:v>
                </c:pt>
                <c:pt idx="173">
                  <c:v>11139041</c:v>
                </c:pt>
                <c:pt idx="174">
                  <c:v>11138868</c:v>
                </c:pt>
                <c:pt idx="175">
                  <c:v>11138610</c:v>
                </c:pt>
                <c:pt idx="176">
                  <c:v>11138219</c:v>
                </c:pt>
                <c:pt idx="177">
                  <c:v>11138019</c:v>
                </c:pt>
                <c:pt idx="178">
                  <c:v>11137803</c:v>
                </c:pt>
                <c:pt idx="179">
                  <c:v>11137575</c:v>
                </c:pt>
                <c:pt idx="180">
                  <c:v>11137468</c:v>
                </c:pt>
                <c:pt idx="181">
                  <c:v>11137252</c:v>
                </c:pt>
                <c:pt idx="182">
                  <c:v>11137020</c:v>
                </c:pt>
                <c:pt idx="183">
                  <c:v>11136857</c:v>
                </c:pt>
                <c:pt idx="184">
                  <c:v>11136833</c:v>
                </c:pt>
                <c:pt idx="185">
                  <c:v>11136665</c:v>
                </c:pt>
                <c:pt idx="186">
                  <c:v>11136500</c:v>
                </c:pt>
                <c:pt idx="187">
                  <c:v>11136152</c:v>
                </c:pt>
                <c:pt idx="188">
                  <c:v>11135665</c:v>
                </c:pt>
                <c:pt idx="189">
                  <c:v>11135127</c:v>
                </c:pt>
                <c:pt idx="190">
                  <c:v>11134852</c:v>
                </c:pt>
                <c:pt idx="191">
                  <c:v>11134697</c:v>
                </c:pt>
                <c:pt idx="192">
                  <c:v>11134504</c:v>
                </c:pt>
                <c:pt idx="193">
                  <c:v>11134146</c:v>
                </c:pt>
                <c:pt idx="194">
                  <c:v>11133765</c:v>
                </c:pt>
                <c:pt idx="195">
                  <c:v>11133425</c:v>
                </c:pt>
                <c:pt idx="196">
                  <c:v>11133203</c:v>
                </c:pt>
                <c:pt idx="197">
                  <c:v>11132953</c:v>
                </c:pt>
                <c:pt idx="198">
                  <c:v>11132791</c:v>
                </c:pt>
                <c:pt idx="199">
                  <c:v>11132690</c:v>
                </c:pt>
                <c:pt idx="200">
                  <c:v>11132670</c:v>
                </c:pt>
                <c:pt idx="201">
                  <c:v>11132391</c:v>
                </c:pt>
                <c:pt idx="202">
                  <c:v>11132253</c:v>
                </c:pt>
                <c:pt idx="203">
                  <c:v>11132145</c:v>
                </c:pt>
                <c:pt idx="204">
                  <c:v>11131920</c:v>
                </c:pt>
                <c:pt idx="205">
                  <c:v>11131688</c:v>
                </c:pt>
                <c:pt idx="206">
                  <c:v>11131577</c:v>
                </c:pt>
                <c:pt idx="207">
                  <c:v>11131494</c:v>
                </c:pt>
                <c:pt idx="208">
                  <c:v>11131264</c:v>
                </c:pt>
                <c:pt idx="209">
                  <c:v>11130970</c:v>
                </c:pt>
                <c:pt idx="210">
                  <c:v>11130796</c:v>
                </c:pt>
                <c:pt idx="211">
                  <c:v>11130594</c:v>
                </c:pt>
                <c:pt idx="212">
                  <c:v>11130455</c:v>
                </c:pt>
                <c:pt idx="213">
                  <c:v>11130452</c:v>
                </c:pt>
                <c:pt idx="214">
                  <c:v>11130203</c:v>
                </c:pt>
                <c:pt idx="215">
                  <c:v>11129909</c:v>
                </c:pt>
                <c:pt idx="216">
                  <c:v>11129517</c:v>
                </c:pt>
                <c:pt idx="217">
                  <c:v>11129165</c:v>
                </c:pt>
                <c:pt idx="218">
                  <c:v>11129170</c:v>
                </c:pt>
                <c:pt idx="219">
                  <c:v>11128964</c:v>
                </c:pt>
                <c:pt idx="220">
                  <c:v>11128714</c:v>
                </c:pt>
                <c:pt idx="221">
                  <c:v>11128373</c:v>
                </c:pt>
                <c:pt idx="222">
                  <c:v>11128041</c:v>
                </c:pt>
                <c:pt idx="223">
                  <c:v>11127791</c:v>
                </c:pt>
                <c:pt idx="224">
                  <c:v>11127455</c:v>
                </c:pt>
                <c:pt idx="225">
                  <c:v>11127180</c:v>
                </c:pt>
                <c:pt idx="226">
                  <c:v>11126926</c:v>
                </c:pt>
                <c:pt idx="227">
                  <c:v>11126748</c:v>
                </c:pt>
                <c:pt idx="228">
                  <c:v>11125733</c:v>
                </c:pt>
                <c:pt idx="229">
                  <c:v>11125597</c:v>
                </c:pt>
                <c:pt idx="230">
                  <c:v>11125398</c:v>
                </c:pt>
                <c:pt idx="231">
                  <c:v>11125102</c:v>
                </c:pt>
                <c:pt idx="232">
                  <c:v>11124309</c:v>
                </c:pt>
                <c:pt idx="233">
                  <c:v>11124282</c:v>
                </c:pt>
                <c:pt idx="234">
                  <c:v>11124220</c:v>
                </c:pt>
                <c:pt idx="235">
                  <c:v>11124012</c:v>
                </c:pt>
                <c:pt idx="236">
                  <c:v>11123817</c:v>
                </c:pt>
                <c:pt idx="237">
                  <c:v>11123696</c:v>
                </c:pt>
                <c:pt idx="238">
                  <c:v>11123570</c:v>
                </c:pt>
                <c:pt idx="239">
                  <c:v>11123315</c:v>
                </c:pt>
                <c:pt idx="240">
                  <c:v>11123003</c:v>
                </c:pt>
                <c:pt idx="241">
                  <c:v>11121999</c:v>
                </c:pt>
                <c:pt idx="242">
                  <c:v>11121692</c:v>
                </c:pt>
                <c:pt idx="243">
                  <c:v>11120912</c:v>
                </c:pt>
                <c:pt idx="244">
                  <c:v>11120465</c:v>
                </c:pt>
                <c:pt idx="245">
                  <c:v>11120129</c:v>
                </c:pt>
                <c:pt idx="246">
                  <c:v>11119876</c:v>
                </c:pt>
                <c:pt idx="247">
                  <c:v>11119357</c:v>
                </c:pt>
                <c:pt idx="248">
                  <c:v>11119023</c:v>
                </c:pt>
                <c:pt idx="249">
                  <c:v>11118649</c:v>
                </c:pt>
                <c:pt idx="250">
                  <c:v>11117822</c:v>
                </c:pt>
                <c:pt idx="251">
                  <c:v>11117333</c:v>
                </c:pt>
                <c:pt idx="252">
                  <c:v>11116343</c:v>
                </c:pt>
                <c:pt idx="253">
                  <c:v>11116110</c:v>
                </c:pt>
                <c:pt idx="254">
                  <c:v>11115818</c:v>
                </c:pt>
                <c:pt idx="255">
                  <c:v>11115450</c:v>
                </c:pt>
                <c:pt idx="256">
                  <c:v>11115162</c:v>
                </c:pt>
                <c:pt idx="257">
                  <c:v>11114984</c:v>
                </c:pt>
                <c:pt idx="258">
                  <c:v>11114760</c:v>
                </c:pt>
                <c:pt idx="259">
                  <c:v>11114447</c:v>
                </c:pt>
                <c:pt idx="260">
                  <c:v>11114166</c:v>
                </c:pt>
                <c:pt idx="261">
                  <c:v>11113916</c:v>
                </c:pt>
                <c:pt idx="262">
                  <c:v>11113748</c:v>
                </c:pt>
                <c:pt idx="263">
                  <c:v>11113464</c:v>
                </c:pt>
                <c:pt idx="264">
                  <c:v>11113155</c:v>
                </c:pt>
                <c:pt idx="265">
                  <c:v>11112800</c:v>
                </c:pt>
                <c:pt idx="266">
                  <c:v>11112526</c:v>
                </c:pt>
                <c:pt idx="267">
                  <c:v>11112396</c:v>
                </c:pt>
                <c:pt idx="268">
                  <c:v>11112286</c:v>
                </c:pt>
                <c:pt idx="269">
                  <c:v>11111926</c:v>
                </c:pt>
                <c:pt idx="270">
                  <c:v>11111850</c:v>
                </c:pt>
                <c:pt idx="271">
                  <c:v>11111638</c:v>
                </c:pt>
                <c:pt idx="272">
                  <c:v>11111524</c:v>
                </c:pt>
                <c:pt idx="273">
                  <c:v>11111566</c:v>
                </c:pt>
                <c:pt idx="274">
                  <c:v>11111614</c:v>
                </c:pt>
                <c:pt idx="275">
                  <c:v>11111610</c:v>
                </c:pt>
                <c:pt idx="276">
                  <c:v>11111478</c:v>
                </c:pt>
                <c:pt idx="277">
                  <c:v>11111336</c:v>
                </c:pt>
                <c:pt idx="278">
                  <c:v>11111279</c:v>
                </c:pt>
                <c:pt idx="279">
                  <c:v>11111216</c:v>
                </c:pt>
                <c:pt idx="280">
                  <c:v>11111218</c:v>
                </c:pt>
                <c:pt idx="281">
                  <c:v>11111116</c:v>
                </c:pt>
                <c:pt idx="282">
                  <c:v>11111098</c:v>
                </c:pt>
                <c:pt idx="283">
                  <c:v>11111113</c:v>
                </c:pt>
                <c:pt idx="284">
                  <c:v>11111133</c:v>
                </c:pt>
                <c:pt idx="285">
                  <c:v>11111181</c:v>
                </c:pt>
                <c:pt idx="286">
                  <c:v>11111095</c:v>
                </c:pt>
                <c:pt idx="287">
                  <c:v>11111004</c:v>
                </c:pt>
                <c:pt idx="288">
                  <c:v>11110965</c:v>
                </c:pt>
                <c:pt idx="289">
                  <c:v>11110906</c:v>
                </c:pt>
                <c:pt idx="290">
                  <c:v>11110827</c:v>
                </c:pt>
                <c:pt idx="291">
                  <c:v>11110753</c:v>
                </c:pt>
                <c:pt idx="292">
                  <c:v>11110751</c:v>
                </c:pt>
                <c:pt idx="293">
                  <c:v>11110799</c:v>
                </c:pt>
                <c:pt idx="294">
                  <c:v>11110938</c:v>
                </c:pt>
                <c:pt idx="295">
                  <c:v>11110945</c:v>
                </c:pt>
                <c:pt idx="296">
                  <c:v>11111000</c:v>
                </c:pt>
                <c:pt idx="297">
                  <c:v>11111095</c:v>
                </c:pt>
                <c:pt idx="298">
                  <c:v>11111002</c:v>
                </c:pt>
                <c:pt idx="299">
                  <c:v>11110823</c:v>
                </c:pt>
                <c:pt idx="300">
                  <c:v>11110618</c:v>
                </c:pt>
                <c:pt idx="301">
                  <c:v>11110587</c:v>
                </c:pt>
                <c:pt idx="302">
                  <c:v>11110509</c:v>
                </c:pt>
                <c:pt idx="303">
                  <c:v>11110602</c:v>
                </c:pt>
                <c:pt idx="304">
                  <c:v>11110621</c:v>
                </c:pt>
                <c:pt idx="305">
                  <c:v>11110568</c:v>
                </c:pt>
                <c:pt idx="306">
                  <c:v>11110669</c:v>
                </c:pt>
                <c:pt idx="307">
                  <c:v>11110693</c:v>
                </c:pt>
                <c:pt idx="308">
                  <c:v>11110742</c:v>
                </c:pt>
                <c:pt idx="309">
                  <c:v>11110787</c:v>
                </c:pt>
                <c:pt idx="310">
                  <c:v>11110877</c:v>
                </c:pt>
                <c:pt idx="311">
                  <c:v>11110989</c:v>
                </c:pt>
                <c:pt idx="312">
                  <c:v>11111195</c:v>
                </c:pt>
                <c:pt idx="313">
                  <c:v>11110777</c:v>
                </c:pt>
                <c:pt idx="314">
                  <c:v>11109822</c:v>
                </c:pt>
                <c:pt idx="315">
                  <c:v>11109760</c:v>
                </c:pt>
                <c:pt idx="316">
                  <c:v>11109796</c:v>
                </c:pt>
                <c:pt idx="317">
                  <c:v>11109884</c:v>
                </c:pt>
                <c:pt idx="318">
                  <c:v>11110014</c:v>
                </c:pt>
                <c:pt idx="319">
                  <c:v>11110043</c:v>
                </c:pt>
                <c:pt idx="320">
                  <c:v>11109919</c:v>
                </c:pt>
                <c:pt idx="321">
                  <c:v>11109629</c:v>
                </c:pt>
                <c:pt idx="322">
                  <c:v>11109450</c:v>
                </c:pt>
                <c:pt idx="323">
                  <c:v>11109313</c:v>
                </c:pt>
                <c:pt idx="324">
                  <c:v>11109298</c:v>
                </c:pt>
                <c:pt idx="325">
                  <c:v>11109223</c:v>
                </c:pt>
                <c:pt idx="326">
                  <c:v>11109166</c:v>
                </c:pt>
                <c:pt idx="327">
                  <c:v>11109072</c:v>
                </c:pt>
                <c:pt idx="328">
                  <c:v>11108931</c:v>
                </c:pt>
                <c:pt idx="329">
                  <c:v>11108825</c:v>
                </c:pt>
                <c:pt idx="330">
                  <c:v>11108863</c:v>
                </c:pt>
                <c:pt idx="331">
                  <c:v>11108756</c:v>
                </c:pt>
                <c:pt idx="332">
                  <c:v>11108643</c:v>
                </c:pt>
                <c:pt idx="333">
                  <c:v>11108377</c:v>
                </c:pt>
                <c:pt idx="334">
                  <c:v>11108318</c:v>
                </c:pt>
                <c:pt idx="335">
                  <c:v>11108137</c:v>
                </c:pt>
                <c:pt idx="336">
                  <c:v>11107992</c:v>
                </c:pt>
                <c:pt idx="337">
                  <c:v>11107997</c:v>
                </c:pt>
                <c:pt idx="338">
                  <c:v>11108016</c:v>
                </c:pt>
                <c:pt idx="339">
                  <c:v>11108015</c:v>
                </c:pt>
                <c:pt idx="340">
                  <c:v>11108068</c:v>
                </c:pt>
                <c:pt idx="341">
                  <c:v>11108010</c:v>
                </c:pt>
                <c:pt idx="342">
                  <c:v>11107947</c:v>
                </c:pt>
                <c:pt idx="343">
                  <c:v>11107960</c:v>
                </c:pt>
                <c:pt idx="344">
                  <c:v>11108210</c:v>
                </c:pt>
                <c:pt idx="345">
                  <c:v>11108194</c:v>
                </c:pt>
                <c:pt idx="346">
                  <c:v>11108268</c:v>
                </c:pt>
                <c:pt idx="347">
                  <c:v>11108197</c:v>
                </c:pt>
                <c:pt idx="348">
                  <c:v>11108067</c:v>
                </c:pt>
                <c:pt idx="349">
                  <c:v>11107869</c:v>
                </c:pt>
                <c:pt idx="350">
                  <c:v>11107747</c:v>
                </c:pt>
                <c:pt idx="351">
                  <c:v>11107637</c:v>
                </c:pt>
                <c:pt idx="352">
                  <c:v>11107534</c:v>
                </c:pt>
                <c:pt idx="353">
                  <c:v>11107174</c:v>
                </c:pt>
                <c:pt idx="354">
                  <c:v>11106981</c:v>
                </c:pt>
                <c:pt idx="355">
                  <c:v>11099896</c:v>
                </c:pt>
                <c:pt idx="356">
                  <c:v>11099635</c:v>
                </c:pt>
                <c:pt idx="357">
                  <c:v>11099466</c:v>
                </c:pt>
                <c:pt idx="358">
                  <c:v>11099234</c:v>
                </c:pt>
                <c:pt idx="359">
                  <c:v>11098752</c:v>
                </c:pt>
                <c:pt idx="360">
                  <c:v>11098289</c:v>
                </c:pt>
                <c:pt idx="361">
                  <c:v>11097574</c:v>
                </c:pt>
                <c:pt idx="362">
                  <c:v>11096282</c:v>
                </c:pt>
                <c:pt idx="363">
                  <c:v>11095596</c:v>
                </c:pt>
                <c:pt idx="364">
                  <c:v>11095011</c:v>
                </c:pt>
                <c:pt idx="365">
                  <c:v>11094472</c:v>
                </c:pt>
                <c:pt idx="366">
                  <c:v>11094033</c:v>
                </c:pt>
                <c:pt idx="367">
                  <c:v>11093682</c:v>
                </c:pt>
                <c:pt idx="368">
                  <c:v>11093425</c:v>
                </c:pt>
                <c:pt idx="369">
                  <c:v>11093599</c:v>
                </c:pt>
                <c:pt idx="370">
                  <c:v>11092346</c:v>
                </c:pt>
                <c:pt idx="371">
                  <c:v>11092007</c:v>
                </c:pt>
                <c:pt idx="372">
                  <c:v>11091757</c:v>
                </c:pt>
                <c:pt idx="373">
                  <c:v>11091413</c:v>
                </c:pt>
                <c:pt idx="374">
                  <c:v>11091092</c:v>
                </c:pt>
                <c:pt idx="375">
                  <c:v>11090807</c:v>
                </c:pt>
                <c:pt idx="376">
                  <c:v>11090440</c:v>
                </c:pt>
                <c:pt idx="377">
                  <c:v>11090209</c:v>
                </c:pt>
                <c:pt idx="378">
                  <c:v>11089837</c:v>
                </c:pt>
                <c:pt idx="379">
                  <c:v>11089449</c:v>
                </c:pt>
                <c:pt idx="380">
                  <c:v>11089223</c:v>
                </c:pt>
                <c:pt idx="381">
                  <c:v>11088957</c:v>
                </c:pt>
                <c:pt idx="382">
                  <c:v>11088678</c:v>
                </c:pt>
                <c:pt idx="383">
                  <c:v>11088364</c:v>
                </c:pt>
                <c:pt idx="384">
                  <c:v>11088089</c:v>
                </c:pt>
                <c:pt idx="385">
                  <c:v>11087710</c:v>
                </c:pt>
                <c:pt idx="386">
                  <c:v>11087500</c:v>
                </c:pt>
                <c:pt idx="387">
                  <c:v>11087291</c:v>
                </c:pt>
                <c:pt idx="388">
                  <c:v>11087001</c:v>
                </c:pt>
                <c:pt idx="389">
                  <c:v>11086467</c:v>
                </c:pt>
                <c:pt idx="390">
                  <c:v>11086170</c:v>
                </c:pt>
                <c:pt idx="391">
                  <c:v>11085977</c:v>
                </c:pt>
                <c:pt idx="392">
                  <c:v>11085794</c:v>
                </c:pt>
                <c:pt idx="393">
                  <c:v>11085589</c:v>
                </c:pt>
                <c:pt idx="394">
                  <c:v>11085358</c:v>
                </c:pt>
                <c:pt idx="395">
                  <c:v>11085186</c:v>
                </c:pt>
                <c:pt idx="396">
                  <c:v>11085111</c:v>
                </c:pt>
                <c:pt idx="397">
                  <c:v>11084936</c:v>
                </c:pt>
                <c:pt idx="398">
                  <c:v>11084657</c:v>
                </c:pt>
                <c:pt idx="399">
                  <c:v>11084547</c:v>
                </c:pt>
                <c:pt idx="400">
                  <c:v>11084432</c:v>
                </c:pt>
                <c:pt idx="401">
                  <c:v>11084353</c:v>
                </c:pt>
                <c:pt idx="402">
                  <c:v>11084209</c:v>
                </c:pt>
                <c:pt idx="403">
                  <c:v>11084048</c:v>
                </c:pt>
                <c:pt idx="404">
                  <c:v>11083818</c:v>
                </c:pt>
                <c:pt idx="405">
                  <c:v>11083672</c:v>
                </c:pt>
                <c:pt idx="406">
                  <c:v>11083445</c:v>
                </c:pt>
                <c:pt idx="407">
                  <c:v>11083340</c:v>
                </c:pt>
                <c:pt idx="408">
                  <c:v>11083189</c:v>
                </c:pt>
                <c:pt idx="409">
                  <c:v>11083145</c:v>
                </c:pt>
                <c:pt idx="410">
                  <c:v>11083016</c:v>
                </c:pt>
                <c:pt idx="411">
                  <c:v>11082834</c:v>
                </c:pt>
                <c:pt idx="412">
                  <c:v>11082517</c:v>
                </c:pt>
                <c:pt idx="413">
                  <c:v>11082468</c:v>
                </c:pt>
                <c:pt idx="414">
                  <c:v>11082193</c:v>
                </c:pt>
                <c:pt idx="415">
                  <c:v>11081856</c:v>
                </c:pt>
                <c:pt idx="416">
                  <c:v>11081462</c:v>
                </c:pt>
                <c:pt idx="417">
                  <c:v>11081046</c:v>
                </c:pt>
                <c:pt idx="418">
                  <c:v>11080789</c:v>
                </c:pt>
                <c:pt idx="419">
                  <c:v>11080276</c:v>
                </c:pt>
                <c:pt idx="420">
                  <c:v>11079816</c:v>
                </c:pt>
                <c:pt idx="421">
                  <c:v>11079364</c:v>
                </c:pt>
                <c:pt idx="422">
                  <c:v>11079032</c:v>
                </c:pt>
                <c:pt idx="423">
                  <c:v>11078801</c:v>
                </c:pt>
                <c:pt idx="424">
                  <c:v>11078334</c:v>
                </c:pt>
                <c:pt idx="425">
                  <c:v>11077529</c:v>
                </c:pt>
                <c:pt idx="426">
                  <c:v>11076926</c:v>
                </c:pt>
                <c:pt idx="427">
                  <c:v>11076523</c:v>
                </c:pt>
                <c:pt idx="428">
                  <c:v>11076114</c:v>
                </c:pt>
                <c:pt idx="429">
                  <c:v>11073276</c:v>
                </c:pt>
                <c:pt idx="430">
                  <c:v>11070451</c:v>
                </c:pt>
                <c:pt idx="431">
                  <c:v>11070196</c:v>
                </c:pt>
                <c:pt idx="432">
                  <c:v>11069790</c:v>
                </c:pt>
                <c:pt idx="433">
                  <c:v>11069429</c:v>
                </c:pt>
                <c:pt idx="434">
                  <c:v>11069091</c:v>
                </c:pt>
                <c:pt idx="435">
                  <c:v>11068609</c:v>
                </c:pt>
                <c:pt idx="436">
                  <c:v>11068298</c:v>
                </c:pt>
                <c:pt idx="437">
                  <c:v>11067971</c:v>
                </c:pt>
                <c:pt idx="438">
                  <c:v>11067694</c:v>
                </c:pt>
                <c:pt idx="439">
                  <c:v>11067294</c:v>
                </c:pt>
                <c:pt idx="440">
                  <c:v>11066922</c:v>
                </c:pt>
                <c:pt idx="441">
                  <c:v>11066596</c:v>
                </c:pt>
                <c:pt idx="442">
                  <c:v>11066323</c:v>
                </c:pt>
                <c:pt idx="443">
                  <c:v>11065996</c:v>
                </c:pt>
                <c:pt idx="444">
                  <c:v>11065721</c:v>
                </c:pt>
                <c:pt idx="445">
                  <c:v>11065353</c:v>
                </c:pt>
                <c:pt idx="446">
                  <c:v>11064859</c:v>
                </c:pt>
                <c:pt idx="447">
                  <c:v>11064361</c:v>
                </c:pt>
                <c:pt idx="448">
                  <c:v>11063866</c:v>
                </c:pt>
                <c:pt idx="449">
                  <c:v>11063435</c:v>
                </c:pt>
                <c:pt idx="450">
                  <c:v>11063009</c:v>
                </c:pt>
                <c:pt idx="451">
                  <c:v>11062366</c:v>
                </c:pt>
                <c:pt idx="452">
                  <c:v>11061992</c:v>
                </c:pt>
                <c:pt idx="453">
                  <c:v>11061560</c:v>
                </c:pt>
                <c:pt idx="454">
                  <c:v>11061028</c:v>
                </c:pt>
                <c:pt idx="455">
                  <c:v>11060588</c:v>
                </c:pt>
                <c:pt idx="456">
                  <c:v>11060270</c:v>
                </c:pt>
                <c:pt idx="457">
                  <c:v>11059950</c:v>
                </c:pt>
                <c:pt idx="458">
                  <c:v>11059600</c:v>
                </c:pt>
                <c:pt idx="459">
                  <c:v>11059270</c:v>
                </c:pt>
                <c:pt idx="460">
                  <c:v>11058819</c:v>
                </c:pt>
                <c:pt idx="461">
                  <c:v>11058100</c:v>
                </c:pt>
                <c:pt idx="462">
                  <c:v>11057710</c:v>
                </c:pt>
                <c:pt idx="463">
                  <c:v>11057332</c:v>
                </c:pt>
                <c:pt idx="464">
                  <c:v>11056865</c:v>
                </c:pt>
                <c:pt idx="465">
                  <c:v>11056420</c:v>
                </c:pt>
                <c:pt idx="466">
                  <c:v>11056082</c:v>
                </c:pt>
                <c:pt idx="467">
                  <c:v>11055636</c:v>
                </c:pt>
                <c:pt idx="468">
                  <c:v>11055183</c:v>
                </c:pt>
                <c:pt idx="469">
                  <c:v>11054708</c:v>
                </c:pt>
                <c:pt idx="470">
                  <c:v>11054337</c:v>
                </c:pt>
                <c:pt idx="471">
                  <c:v>11053933</c:v>
                </c:pt>
                <c:pt idx="472">
                  <c:v>11053600</c:v>
                </c:pt>
                <c:pt idx="473">
                  <c:v>11053242</c:v>
                </c:pt>
                <c:pt idx="474">
                  <c:v>11052832</c:v>
                </c:pt>
                <c:pt idx="475">
                  <c:v>11052360</c:v>
                </c:pt>
                <c:pt idx="476">
                  <c:v>11051859</c:v>
                </c:pt>
                <c:pt idx="477">
                  <c:v>11051374</c:v>
                </c:pt>
                <c:pt idx="478">
                  <c:v>11050975</c:v>
                </c:pt>
                <c:pt idx="479">
                  <c:v>11050560</c:v>
                </c:pt>
                <c:pt idx="480">
                  <c:v>11050146</c:v>
                </c:pt>
                <c:pt idx="481">
                  <c:v>11049703</c:v>
                </c:pt>
                <c:pt idx="482">
                  <c:v>11049198</c:v>
                </c:pt>
                <c:pt idx="483">
                  <c:v>11048795</c:v>
                </c:pt>
                <c:pt idx="484">
                  <c:v>11048402</c:v>
                </c:pt>
                <c:pt idx="485">
                  <c:v>11047957</c:v>
                </c:pt>
                <c:pt idx="486">
                  <c:v>11047533</c:v>
                </c:pt>
                <c:pt idx="487">
                  <c:v>11047012</c:v>
                </c:pt>
                <c:pt idx="488">
                  <c:v>11046425</c:v>
                </c:pt>
                <c:pt idx="489">
                  <c:v>11045861</c:v>
                </c:pt>
                <c:pt idx="490">
                  <c:v>11045338</c:v>
                </c:pt>
                <c:pt idx="491">
                  <c:v>11044826</c:v>
                </c:pt>
                <c:pt idx="492">
                  <c:v>11044395</c:v>
                </c:pt>
                <c:pt idx="493">
                  <c:v>11043702</c:v>
                </c:pt>
                <c:pt idx="494">
                  <c:v>11043214</c:v>
                </c:pt>
                <c:pt idx="495">
                  <c:v>11042657</c:v>
                </c:pt>
                <c:pt idx="496">
                  <c:v>11042172</c:v>
                </c:pt>
                <c:pt idx="497">
                  <c:v>11041618</c:v>
                </c:pt>
                <c:pt idx="498">
                  <c:v>11041110</c:v>
                </c:pt>
                <c:pt idx="499">
                  <c:v>11040585</c:v>
                </c:pt>
                <c:pt idx="500">
                  <c:v>11040114</c:v>
                </c:pt>
                <c:pt idx="501">
                  <c:v>11039624</c:v>
                </c:pt>
                <c:pt idx="502">
                  <c:v>11039081</c:v>
                </c:pt>
                <c:pt idx="503">
                  <c:v>11038465</c:v>
                </c:pt>
                <c:pt idx="504">
                  <c:v>11037864</c:v>
                </c:pt>
                <c:pt idx="505">
                  <c:v>11037434</c:v>
                </c:pt>
                <c:pt idx="506">
                  <c:v>11037166</c:v>
                </c:pt>
                <c:pt idx="507">
                  <c:v>11036929</c:v>
                </c:pt>
                <c:pt idx="508">
                  <c:v>11036635</c:v>
                </c:pt>
                <c:pt idx="509">
                  <c:v>11036222</c:v>
                </c:pt>
                <c:pt idx="510">
                  <c:v>11035873</c:v>
                </c:pt>
                <c:pt idx="511">
                  <c:v>11035437</c:v>
                </c:pt>
                <c:pt idx="512">
                  <c:v>11035150</c:v>
                </c:pt>
                <c:pt idx="513">
                  <c:v>11034737</c:v>
                </c:pt>
                <c:pt idx="514">
                  <c:v>11034556</c:v>
                </c:pt>
                <c:pt idx="515">
                  <c:v>11034313</c:v>
                </c:pt>
                <c:pt idx="516">
                  <c:v>11033841</c:v>
                </c:pt>
                <c:pt idx="517">
                  <c:v>11033206</c:v>
                </c:pt>
                <c:pt idx="518">
                  <c:v>11032799</c:v>
                </c:pt>
                <c:pt idx="519">
                  <c:v>11032305</c:v>
                </c:pt>
                <c:pt idx="520">
                  <c:v>11032034</c:v>
                </c:pt>
                <c:pt idx="521">
                  <c:v>11032030</c:v>
                </c:pt>
                <c:pt idx="522">
                  <c:v>11031736</c:v>
                </c:pt>
                <c:pt idx="523">
                  <c:v>11031226</c:v>
                </c:pt>
                <c:pt idx="524">
                  <c:v>11030799</c:v>
                </c:pt>
                <c:pt idx="525">
                  <c:v>11030374</c:v>
                </c:pt>
                <c:pt idx="526">
                  <c:v>11029957</c:v>
                </c:pt>
                <c:pt idx="527">
                  <c:v>11029615</c:v>
                </c:pt>
                <c:pt idx="528">
                  <c:v>11029231</c:v>
                </c:pt>
                <c:pt idx="529">
                  <c:v>11028855</c:v>
                </c:pt>
                <c:pt idx="530">
                  <c:v>11028453</c:v>
                </c:pt>
                <c:pt idx="531">
                  <c:v>11027973</c:v>
                </c:pt>
                <c:pt idx="532">
                  <c:v>11027459</c:v>
                </c:pt>
                <c:pt idx="533">
                  <c:v>11027110</c:v>
                </c:pt>
                <c:pt idx="534">
                  <c:v>11026682</c:v>
                </c:pt>
                <c:pt idx="535">
                  <c:v>11026295</c:v>
                </c:pt>
                <c:pt idx="536">
                  <c:v>11025943</c:v>
                </c:pt>
                <c:pt idx="537">
                  <c:v>11025428</c:v>
                </c:pt>
                <c:pt idx="538">
                  <c:v>11024832</c:v>
                </c:pt>
                <c:pt idx="539">
                  <c:v>11024340</c:v>
                </c:pt>
                <c:pt idx="540">
                  <c:v>11023872</c:v>
                </c:pt>
                <c:pt idx="541">
                  <c:v>11023337</c:v>
                </c:pt>
                <c:pt idx="542">
                  <c:v>11022844</c:v>
                </c:pt>
                <c:pt idx="543">
                  <c:v>11022398</c:v>
                </c:pt>
                <c:pt idx="544">
                  <c:v>11021748</c:v>
                </c:pt>
                <c:pt idx="545">
                  <c:v>11021160</c:v>
                </c:pt>
                <c:pt idx="546">
                  <c:v>11020653</c:v>
                </c:pt>
                <c:pt idx="547">
                  <c:v>11020130</c:v>
                </c:pt>
                <c:pt idx="548">
                  <c:v>11019745</c:v>
                </c:pt>
                <c:pt idx="549">
                  <c:v>11019272</c:v>
                </c:pt>
                <c:pt idx="550">
                  <c:v>11018826</c:v>
                </c:pt>
                <c:pt idx="551">
                  <c:v>11018355</c:v>
                </c:pt>
                <c:pt idx="552">
                  <c:v>11017824</c:v>
                </c:pt>
                <c:pt idx="553">
                  <c:v>11017396</c:v>
                </c:pt>
                <c:pt idx="554">
                  <c:v>11016961</c:v>
                </c:pt>
                <c:pt idx="555">
                  <c:v>11016508</c:v>
                </c:pt>
                <c:pt idx="556">
                  <c:v>11016036</c:v>
                </c:pt>
                <c:pt idx="557">
                  <c:v>11015676</c:v>
                </c:pt>
                <c:pt idx="558">
                  <c:v>11015117</c:v>
                </c:pt>
                <c:pt idx="559">
                  <c:v>11014533</c:v>
                </c:pt>
                <c:pt idx="560">
                  <c:v>11014017</c:v>
                </c:pt>
                <c:pt idx="561">
                  <c:v>11013495</c:v>
                </c:pt>
                <c:pt idx="562">
                  <c:v>11013118</c:v>
                </c:pt>
                <c:pt idx="563">
                  <c:v>11012675</c:v>
                </c:pt>
                <c:pt idx="564">
                  <c:v>11012245</c:v>
                </c:pt>
                <c:pt idx="565">
                  <c:v>11011749</c:v>
                </c:pt>
                <c:pt idx="566">
                  <c:v>11011127</c:v>
                </c:pt>
                <c:pt idx="567">
                  <c:v>11010572</c:v>
                </c:pt>
                <c:pt idx="568">
                  <c:v>11010140</c:v>
                </c:pt>
                <c:pt idx="569">
                  <c:v>11009683</c:v>
                </c:pt>
                <c:pt idx="570">
                  <c:v>11009152</c:v>
                </c:pt>
                <c:pt idx="571">
                  <c:v>11008716</c:v>
                </c:pt>
                <c:pt idx="572">
                  <c:v>11008281</c:v>
                </c:pt>
                <c:pt idx="573">
                  <c:v>11007716</c:v>
                </c:pt>
                <c:pt idx="574">
                  <c:v>11007034</c:v>
                </c:pt>
                <c:pt idx="575">
                  <c:v>11006615</c:v>
                </c:pt>
                <c:pt idx="576">
                  <c:v>11006083</c:v>
                </c:pt>
                <c:pt idx="577">
                  <c:v>11005632</c:v>
                </c:pt>
                <c:pt idx="578">
                  <c:v>11005189</c:v>
                </c:pt>
                <c:pt idx="579">
                  <c:v>11004659</c:v>
                </c:pt>
                <c:pt idx="580">
                  <c:v>11004083</c:v>
                </c:pt>
                <c:pt idx="581">
                  <c:v>11003400</c:v>
                </c:pt>
                <c:pt idx="582">
                  <c:v>11002843</c:v>
                </c:pt>
                <c:pt idx="583">
                  <c:v>11002352</c:v>
                </c:pt>
                <c:pt idx="584">
                  <c:v>11001668</c:v>
                </c:pt>
                <c:pt idx="585">
                  <c:v>11000871</c:v>
                </c:pt>
                <c:pt idx="586">
                  <c:v>11000145</c:v>
                </c:pt>
                <c:pt idx="587">
                  <c:v>10999633</c:v>
                </c:pt>
                <c:pt idx="588">
                  <c:v>10999398</c:v>
                </c:pt>
                <c:pt idx="589">
                  <c:v>10999012</c:v>
                </c:pt>
                <c:pt idx="590">
                  <c:v>10998408</c:v>
                </c:pt>
                <c:pt idx="591">
                  <c:v>10998016</c:v>
                </c:pt>
                <c:pt idx="592">
                  <c:v>10997584</c:v>
                </c:pt>
                <c:pt idx="593">
                  <c:v>10997070</c:v>
                </c:pt>
                <c:pt idx="594">
                  <c:v>10996491</c:v>
                </c:pt>
                <c:pt idx="595">
                  <c:v>10996038</c:v>
                </c:pt>
                <c:pt idx="596">
                  <c:v>10995593</c:v>
                </c:pt>
                <c:pt idx="597">
                  <c:v>10995126</c:v>
                </c:pt>
                <c:pt idx="598">
                  <c:v>10994803</c:v>
                </c:pt>
                <c:pt idx="599">
                  <c:v>10994468</c:v>
                </c:pt>
                <c:pt idx="600">
                  <c:v>10994093</c:v>
                </c:pt>
                <c:pt idx="601">
                  <c:v>10993543</c:v>
                </c:pt>
                <c:pt idx="602">
                  <c:v>10993099</c:v>
                </c:pt>
                <c:pt idx="603">
                  <c:v>10992539</c:v>
                </c:pt>
                <c:pt idx="604">
                  <c:v>10992070</c:v>
                </c:pt>
                <c:pt idx="605">
                  <c:v>10991620</c:v>
                </c:pt>
                <c:pt idx="606">
                  <c:v>10990971</c:v>
                </c:pt>
                <c:pt idx="607">
                  <c:v>10990991</c:v>
                </c:pt>
                <c:pt idx="608">
                  <c:v>10990790</c:v>
                </c:pt>
                <c:pt idx="609">
                  <c:v>10990424</c:v>
                </c:pt>
                <c:pt idx="610">
                  <c:v>10990153</c:v>
                </c:pt>
                <c:pt idx="611">
                  <c:v>10989605</c:v>
                </c:pt>
                <c:pt idx="612">
                  <c:v>10989177</c:v>
                </c:pt>
                <c:pt idx="613">
                  <c:v>10988752</c:v>
                </c:pt>
                <c:pt idx="614">
                  <c:v>10988163</c:v>
                </c:pt>
                <c:pt idx="615">
                  <c:v>10988048</c:v>
                </c:pt>
                <c:pt idx="616">
                  <c:v>10987595</c:v>
                </c:pt>
                <c:pt idx="617">
                  <c:v>10987169</c:v>
                </c:pt>
                <c:pt idx="618">
                  <c:v>10986771</c:v>
                </c:pt>
                <c:pt idx="619">
                  <c:v>10986335</c:v>
                </c:pt>
                <c:pt idx="620">
                  <c:v>10985975</c:v>
                </c:pt>
                <c:pt idx="621">
                  <c:v>10985402</c:v>
                </c:pt>
                <c:pt idx="622">
                  <c:v>10985045</c:v>
                </c:pt>
                <c:pt idx="623">
                  <c:v>10984408</c:v>
                </c:pt>
                <c:pt idx="624">
                  <c:v>10984079</c:v>
                </c:pt>
                <c:pt idx="625">
                  <c:v>10983678</c:v>
                </c:pt>
                <c:pt idx="626">
                  <c:v>10983335</c:v>
                </c:pt>
                <c:pt idx="627">
                  <c:v>10982944</c:v>
                </c:pt>
                <c:pt idx="628">
                  <c:v>10982561</c:v>
                </c:pt>
                <c:pt idx="629">
                  <c:v>10982198</c:v>
                </c:pt>
                <c:pt idx="630">
                  <c:v>10981808</c:v>
                </c:pt>
                <c:pt idx="631">
                  <c:v>10981417</c:v>
                </c:pt>
                <c:pt idx="632">
                  <c:v>10980969</c:v>
                </c:pt>
                <c:pt idx="633">
                  <c:v>10980508</c:v>
                </c:pt>
                <c:pt idx="634">
                  <c:v>10980276</c:v>
                </c:pt>
                <c:pt idx="635">
                  <c:v>10979954</c:v>
                </c:pt>
                <c:pt idx="636">
                  <c:v>10979633</c:v>
                </c:pt>
                <c:pt idx="637">
                  <c:v>10979314</c:v>
                </c:pt>
                <c:pt idx="638">
                  <c:v>10978963</c:v>
                </c:pt>
                <c:pt idx="639">
                  <c:v>10978688</c:v>
                </c:pt>
                <c:pt idx="640">
                  <c:v>10978390</c:v>
                </c:pt>
                <c:pt idx="641">
                  <c:v>10978079</c:v>
                </c:pt>
                <c:pt idx="642">
                  <c:v>10977651</c:v>
                </c:pt>
                <c:pt idx="643">
                  <c:v>10977179</c:v>
                </c:pt>
                <c:pt idx="644">
                  <c:v>10976787</c:v>
                </c:pt>
                <c:pt idx="645">
                  <c:v>10976486</c:v>
                </c:pt>
                <c:pt idx="646">
                  <c:v>10976224</c:v>
                </c:pt>
                <c:pt idx="647">
                  <c:v>10975865</c:v>
                </c:pt>
                <c:pt idx="648">
                  <c:v>10975590</c:v>
                </c:pt>
                <c:pt idx="649">
                  <c:v>10975191</c:v>
                </c:pt>
                <c:pt idx="650">
                  <c:v>10974896</c:v>
                </c:pt>
                <c:pt idx="651">
                  <c:v>10974558</c:v>
                </c:pt>
                <c:pt idx="652">
                  <c:v>10974213</c:v>
                </c:pt>
                <c:pt idx="653">
                  <c:v>10973881</c:v>
                </c:pt>
                <c:pt idx="654">
                  <c:v>10973498</c:v>
                </c:pt>
                <c:pt idx="655">
                  <c:v>10973177</c:v>
                </c:pt>
                <c:pt idx="656">
                  <c:v>10972808</c:v>
                </c:pt>
                <c:pt idx="657">
                  <c:v>10972313</c:v>
                </c:pt>
                <c:pt idx="658">
                  <c:v>10971894</c:v>
                </c:pt>
                <c:pt idx="659">
                  <c:v>10971044</c:v>
                </c:pt>
                <c:pt idx="660">
                  <c:v>10970412</c:v>
                </c:pt>
                <c:pt idx="661">
                  <c:v>10969717</c:v>
                </c:pt>
                <c:pt idx="662">
                  <c:v>10969336</c:v>
                </c:pt>
                <c:pt idx="663">
                  <c:v>10969073</c:v>
                </c:pt>
                <c:pt idx="664">
                  <c:v>10968770</c:v>
                </c:pt>
                <c:pt idx="665">
                  <c:v>10968593</c:v>
                </c:pt>
                <c:pt idx="666">
                  <c:v>10968277</c:v>
                </c:pt>
                <c:pt idx="667">
                  <c:v>10968049</c:v>
                </c:pt>
                <c:pt idx="668">
                  <c:v>10967645</c:v>
                </c:pt>
                <c:pt idx="669">
                  <c:v>10967268</c:v>
                </c:pt>
                <c:pt idx="670">
                  <c:v>10966486</c:v>
                </c:pt>
                <c:pt idx="671">
                  <c:v>10965781</c:v>
                </c:pt>
                <c:pt idx="672">
                  <c:v>10965358</c:v>
                </c:pt>
                <c:pt idx="673">
                  <c:v>10964902</c:v>
                </c:pt>
                <c:pt idx="674">
                  <c:v>10964479</c:v>
                </c:pt>
                <c:pt idx="675">
                  <c:v>10964231</c:v>
                </c:pt>
                <c:pt idx="676">
                  <c:v>10963975</c:v>
                </c:pt>
                <c:pt idx="677">
                  <c:v>10963709</c:v>
                </c:pt>
                <c:pt idx="678">
                  <c:v>10963401</c:v>
                </c:pt>
                <c:pt idx="679">
                  <c:v>10963031</c:v>
                </c:pt>
                <c:pt idx="680">
                  <c:v>10962042</c:v>
                </c:pt>
                <c:pt idx="681">
                  <c:v>10961640</c:v>
                </c:pt>
                <c:pt idx="682">
                  <c:v>10961256</c:v>
                </c:pt>
                <c:pt idx="683">
                  <c:v>10960974</c:v>
                </c:pt>
                <c:pt idx="684">
                  <c:v>10960424</c:v>
                </c:pt>
                <c:pt idx="685">
                  <c:v>10956143</c:v>
                </c:pt>
                <c:pt idx="686">
                  <c:v>10955643</c:v>
                </c:pt>
                <c:pt idx="687">
                  <c:v>10955247</c:v>
                </c:pt>
                <c:pt idx="688">
                  <c:v>10954826</c:v>
                </c:pt>
                <c:pt idx="689">
                  <c:v>10954435</c:v>
                </c:pt>
                <c:pt idx="690">
                  <c:v>10954107</c:v>
                </c:pt>
                <c:pt idx="691">
                  <c:v>10953702</c:v>
                </c:pt>
                <c:pt idx="692">
                  <c:v>10953368</c:v>
                </c:pt>
                <c:pt idx="693">
                  <c:v>10952945</c:v>
                </c:pt>
                <c:pt idx="694">
                  <c:v>10952175</c:v>
                </c:pt>
                <c:pt idx="695">
                  <c:v>10951739</c:v>
                </c:pt>
                <c:pt idx="696">
                  <c:v>10951433</c:v>
                </c:pt>
                <c:pt idx="697">
                  <c:v>10951047</c:v>
                </c:pt>
                <c:pt idx="698">
                  <c:v>10950650</c:v>
                </c:pt>
                <c:pt idx="699">
                  <c:v>10950231</c:v>
                </c:pt>
                <c:pt idx="700">
                  <c:v>10949919</c:v>
                </c:pt>
                <c:pt idx="701">
                  <c:v>10949546</c:v>
                </c:pt>
                <c:pt idx="702">
                  <c:v>10949186</c:v>
                </c:pt>
                <c:pt idx="703">
                  <c:v>10948867</c:v>
                </c:pt>
                <c:pt idx="704">
                  <c:v>10948570</c:v>
                </c:pt>
                <c:pt idx="705">
                  <c:v>10948188</c:v>
                </c:pt>
                <c:pt idx="706">
                  <c:v>10947885</c:v>
                </c:pt>
                <c:pt idx="707">
                  <c:v>10947607</c:v>
                </c:pt>
                <c:pt idx="708">
                  <c:v>10947335</c:v>
                </c:pt>
                <c:pt idx="709">
                  <c:v>10947132</c:v>
                </c:pt>
                <c:pt idx="710">
                  <c:v>10946898</c:v>
                </c:pt>
                <c:pt idx="711">
                  <c:v>10946705</c:v>
                </c:pt>
                <c:pt idx="712">
                  <c:v>10946309</c:v>
                </c:pt>
                <c:pt idx="713">
                  <c:v>10946048</c:v>
                </c:pt>
                <c:pt idx="714">
                  <c:v>10945494</c:v>
                </c:pt>
                <c:pt idx="715">
                  <c:v>10945125</c:v>
                </c:pt>
                <c:pt idx="716">
                  <c:v>10944755</c:v>
                </c:pt>
                <c:pt idx="717">
                  <c:v>10944330</c:v>
                </c:pt>
                <c:pt idx="718">
                  <c:v>10943815</c:v>
                </c:pt>
                <c:pt idx="719">
                  <c:v>10943333</c:v>
                </c:pt>
                <c:pt idx="720">
                  <c:v>10942843</c:v>
                </c:pt>
                <c:pt idx="721">
                  <c:v>10942462</c:v>
                </c:pt>
                <c:pt idx="722">
                  <c:v>10942086</c:v>
                </c:pt>
                <c:pt idx="723">
                  <c:v>10941837</c:v>
                </c:pt>
                <c:pt idx="724">
                  <c:v>10941568</c:v>
                </c:pt>
                <c:pt idx="725">
                  <c:v>10941227</c:v>
                </c:pt>
                <c:pt idx="726">
                  <c:v>10940875</c:v>
                </c:pt>
                <c:pt idx="727">
                  <c:v>10940531</c:v>
                </c:pt>
                <c:pt idx="728">
                  <c:v>10940110</c:v>
                </c:pt>
                <c:pt idx="729">
                  <c:v>10939568</c:v>
                </c:pt>
                <c:pt idx="730">
                  <c:v>10939169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29-4FBF-9A58-53E4EFA7EB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Sheet1!$D$2:$D$732</c:f>
              <c:numCache>
                <c:formatCode>General</c:formatCode>
                <c:ptCount val="731"/>
                <c:pt idx="0">
                  <c:v>16618</c:v>
                </c:pt>
                <c:pt idx="1">
                  <c:v>16615</c:v>
                </c:pt>
                <c:pt idx="2">
                  <c:v>16615</c:v>
                </c:pt>
                <c:pt idx="3">
                  <c:v>16614</c:v>
                </c:pt>
                <c:pt idx="4">
                  <c:v>16615</c:v>
                </c:pt>
                <c:pt idx="5">
                  <c:v>16615</c:v>
                </c:pt>
                <c:pt idx="6">
                  <c:v>16615</c:v>
                </c:pt>
                <c:pt idx="7">
                  <c:v>16615</c:v>
                </c:pt>
                <c:pt idx="8">
                  <c:v>16615</c:v>
                </c:pt>
                <c:pt idx="9">
                  <c:v>16617</c:v>
                </c:pt>
                <c:pt idx="10">
                  <c:v>16613</c:v>
                </c:pt>
                <c:pt idx="11">
                  <c:v>16608</c:v>
                </c:pt>
                <c:pt idx="12">
                  <c:v>16607</c:v>
                </c:pt>
                <c:pt idx="13">
                  <c:v>16604</c:v>
                </c:pt>
                <c:pt idx="14">
                  <c:v>16603</c:v>
                </c:pt>
                <c:pt idx="15">
                  <c:v>16602</c:v>
                </c:pt>
                <c:pt idx="16">
                  <c:v>16600</c:v>
                </c:pt>
                <c:pt idx="17">
                  <c:v>16600</c:v>
                </c:pt>
                <c:pt idx="18">
                  <c:v>16599</c:v>
                </c:pt>
                <c:pt idx="19">
                  <c:v>16600</c:v>
                </c:pt>
                <c:pt idx="20">
                  <c:v>16601</c:v>
                </c:pt>
                <c:pt idx="21">
                  <c:v>16601</c:v>
                </c:pt>
                <c:pt idx="22">
                  <c:v>16601</c:v>
                </c:pt>
                <c:pt idx="23">
                  <c:v>16599</c:v>
                </c:pt>
                <c:pt idx="24">
                  <c:v>16598</c:v>
                </c:pt>
                <c:pt idx="25">
                  <c:v>16598</c:v>
                </c:pt>
                <c:pt idx="26">
                  <c:v>16597</c:v>
                </c:pt>
                <c:pt idx="27">
                  <c:v>16599</c:v>
                </c:pt>
                <c:pt idx="28">
                  <c:v>16599</c:v>
                </c:pt>
                <c:pt idx="29">
                  <c:v>16599</c:v>
                </c:pt>
                <c:pt idx="30">
                  <c:v>16599</c:v>
                </c:pt>
                <c:pt idx="31">
                  <c:v>16599</c:v>
                </c:pt>
                <c:pt idx="32">
                  <c:v>16598</c:v>
                </c:pt>
                <c:pt idx="33">
                  <c:v>16598</c:v>
                </c:pt>
                <c:pt idx="34">
                  <c:v>16597</c:v>
                </c:pt>
                <c:pt idx="35">
                  <c:v>16596</c:v>
                </c:pt>
                <c:pt idx="36">
                  <c:v>16595</c:v>
                </c:pt>
                <c:pt idx="37">
                  <c:v>16594</c:v>
                </c:pt>
                <c:pt idx="38">
                  <c:v>16594</c:v>
                </c:pt>
                <c:pt idx="39">
                  <c:v>16594</c:v>
                </c:pt>
                <c:pt idx="40">
                  <c:v>16593</c:v>
                </c:pt>
                <c:pt idx="41">
                  <c:v>16592</c:v>
                </c:pt>
                <c:pt idx="42">
                  <c:v>16592</c:v>
                </c:pt>
                <c:pt idx="43">
                  <c:v>16592</c:v>
                </c:pt>
                <c:pt idx="44">
                  <c:v>16592</c:v>
                </c:pt>
                <c:pt idx="45">
                  <c:v>16591</c:v>
                </c:pt>
                <c:pt idx="46">
                  <c:v>16591</c:v>
                </c:pt>
                <c:pt idx="47">
                  <c:v>16590</c:v>
                </c:pt>
                <c:pt idx="48">
                  <c:v>16590</c:v>
                </c:pt>
                <c:pt idx="49">
                  <c:v>16591</c:v>
                </c:pt>
                <c:pt idx="50">
                  <c:v>16596</c:v>
                </c:pt>
                <c:pt idx="51">
                  <c:v>16598</c:v>
                </c:pt>
                <c:pt idx="52">
                  <c:v>16600</c:v>
                </c:pt>
                <c:pt idx="53">
                  <c:v>16608</c:v>
                </c:pt>
                <c:pt idx="54">
                  <c:v>16617</c:v>
                </c:pt>
                <c:pt idx="55">
                  <c:v>16618</c:v>
                </c:pt>
                <c:pt idx="56">
                  <c:v>16621</c:v>
                </c:pt>
                <c:pt idx="57">
                  <c:v>16624</c:v>
                </c:pt>
                <c:pt idx="58">
                  <c:v>16628</c:v>
                </c:pt>
                <c:pt idx="59">
                  <c:v>16631</c:v>
                </c:pt>
                <c:pt idx="60">
                  <c:v>16640</c:v>
                </c:pt>
                <c:pt idx="61">
                  <c:v>16645</c:v>
                </c:pt>
                <c:pt idx="62">
                  <c:v>16643</c:v>
                </c:pt>
                <c:pt idx="63">
                  <c:v>16643</c:v>
                </c:pt>
                <c:pt idx="64">
                  <c:v>16640</c:v>
                </c:pt>
                <c:pt idx="65">
                  <c:v>16639</c:v>
                </c:pt>
                <c:pt idx="66">
                  <c:v>16636</c:v>
                </c:pt>
                <c:pt idx="67">
                  <c:v>16636</c:v>
                </c:pt>
                <c:pt idx="68">
                  <c:v>16631</c:v>
                </c:pt>
                <c:pt idx="69">
                  <c:v>16627</c:v>
                </c:pt>
                <c:pt idx="70">
                  <c:v>16626</c:v>
                </c:pt>
                <c:pt idx="71">
                  <c:v>16624</c:v>
                </c:pt>
                <c:pt idx="72">
                  <c:v>16623</c:v>
                </c:pt>
                <c:pt idx="73">
                  <c:v>16623</c:v>
                </c:pt>
                <c:pt idx="74">
                  <c:v>16622</c:v>
                </c:pt>
                <c:pt idx="75">
                  <c:v>16622</c:v>
                </c:pt>
                <c:pt idx="76">
                  <c:v>16622</c:v>
                </c:pt>
                <c:pt idx="77">
                  <c:v>16621</c:v>
                </c:pt>
                <c:pt idx="78">
                  <c:v>16621</c:v>
                </c:pt>
                <c:pt idx="79">
                  <c:v>16622</c:v>
                </c:pt>
                <c:pt idx="80">
                  <c:v>16626</c:v>
                </c:pt>
                <c:pt idx="81">
                  <c:v>16626</c:v>
                </c:pt>
                <c:pt idx="82">
                  <c:v>16625</c:v>
                </c:pt>
                <c:pt idx="83">
                  <c:v>16622</c:v>
                </c:pt>
                <c:pt idx="84">
                  <c:v>16620</c:v>
                </c:pt>
                <c:pt idx="85">
                  <c:v>16620</c:v>
                </c:pt>
                <c:pt idx="86">
                  <c:v>16618</c:v>
                </c:pt>
                <c:pt idx="87">
                  <c:v>16618</c:v>
                </c:pt>
                <c:pt idx="88">
                  <c:v>16619</c:v>
                </c:pt>
                <c:pt idx="89">
                  <c:v>16619</c:v>
                </c:pt>
                <c:pt idx="90">
                  <c:v>16617</c:v>
                </c:pt>
                <c:pt idx="91">
                  <c:v>16615</c:v>
                </c:pt>
                <c:pt idx="92">
                  <c:v>16613</c:v>
                </c:pt>
                <c:pt idx="93">
                  <c:v>16613</c:v>
                </c:pt>
                <c:pt idx="94">
                  <c:v>16614</c:v>
                </c:pt>
                <c:pt idx="95">
                  <c:v>16611</c:v>
                </c:pt>
                <c:pt idx="96">
                  <c:v>16613</c:v>
                </c:pt>
                <c:pt idx="97">
                  <c:v>16613</c:v>
                </c:pt>
                <c:pt idx="98">
                  <c:v>16613</c:v>
                </c:pt>
                <c:pt idx="99">
                  <c:v>16613</c:v>
                </c:pt>
                <c:pt idx="100">
                  <c:v>16612</c:v>
                </c:pt>
                <c:pt idx="101">
                  <c:v>16610</c:v>
                </c:pt>
                <c:pt idx="102">
                  <c:v>16611</c:v>
                </c:pt>
                <c:pt idx="103">
                  <c:v>16612</c:v>
                </c:pt>
                <c:pt idx="104">
                  <c:v>16608</c:v>
                </c:pt>
                <c:pt idx="105">
                  <c:v>16607</c:v>
                </c:pt>
                <c:pt idx="106">
                  <c:v>16607</c:v>
                </c:pt>
                <c:pt idx="107">
                  <c:v>16609</c:v>
                </c:pt>
                <c:pt idx="108">
                  <c:v>16609</c:v>
                </c:pt>
                <c:pt idx="109">
                  <c:v>16610</c:v>
                </c:pt>
                <c:pt idx="110">
                  <c:v>16609</c:v>
                </c:pt>
                <c:pt idx="111">
                  <c:v>16609</c:v>
                </c:pt>
                <c:pt idx="112">
                  <c:v>16608</c:v>
                </c:pt>
                <c:pt idx="113">
                  <c:v>16608</c:v>
                </c:pt>
                <c:pt idx="114">
                  <c:v>16608</c:v>
                </c:pt>
                <c:pt idx="115">
                  <c:v>16606</c:v>
                </c:pt>
                <c:pt idx="116">
                  <c:v>16608</c:v>
                </c:pt>
                <c:pt idx="117">
                  <c:v>16605</c:v>
                </c:pt>
                <c:pt idx="118">
                  <c:v>16604</c:v>
                </c:pt>
                <c:pt idx="119">
                  <c:v>16604</c:v>
                </c:pt>
                <c:pt idx="120">
                  <c:v>16603</c:v>
                </c:pt>
                <c:pt idx="121">
                  <c:v>16605</c:v>
                </c:pt>
                <c:pt idx="122">
                  <c:v>16604</c:v>
                </c:pt>
                <c:pt idx="123">
                  <c:v>16603</c:v>
                </c:pt>
                <c:pt idx="124">
                  <c:v>16602</c:v>
                </c:pt>
                <c:pt idx="125">
                  <c:v>16601</c:v>
                </c:pt>
                <c:pt idx="126">
                  <c:v>16599</c:v>
                </c:pt>
                <c:pt idx="127">
                  <c:v>16599</c:v>
                </c:pt>
                <c:pt idx="128">
                  <c:v>16599</c:v>
                </c:pt>
                <c:pt idx="129">
                  <c:v>16599</c:v>
                </c:pt>
                <c:pt idx="130">
                  <c:v>16598</c:v>
                </c:pt>
                <c:pt idx="131">
                  <c:v>16598</c:v>
                </c:pt>
                <c:pt idx="132">
                  <c:v>16595</c:v>
                </c:pt>
                <c:pt idx="133">
                  <c:v>16594</c:v>
                </c:pt>
                <c:pt idx="134">
                  <c:v>16593</c:v>
                </c:pt>
                <c:pt idx="135">
                  <c:v>16593</c:v>
                </c:pt>
                <c:pt idx="136">
                  <c:v>16592</c:v>
                </c:pt>
                <c:pt idx="137">
                  <c:v>16591</c:v>
                </c:pt>
                <c:pt idx="138">
                  <c:v>16592</c:v>
                </c:pt>
                <c:pt idx="139">
                  <c:v>16589</c:v>
                </c:pt>
                <c:pt idx="140">
                  <c:v>16587</c:v>
                </c:pt>
                <c:pt idx="141">
                  <c:v>16586</c:v>
                </c:pt>
                <c:pt idx="142">
                  <c:v>16585</c:v>
                </c:pt>
                <c:pt idx="143">
                  <c:v>16583</c:v>
                </c:pt>
                <c:pt idx="144">
                  <c:v>16583</c:v>
                </c:pt>
                <c:pt idx="145">
                  <c:v>16580</c:v>
                </c:pt>
                <c:pt idx="146">
                  <c:v>16578</c:v>
                </c:pt>
                <c:pt idx="147">
                  <c:v>16574</c:v>
                </c:pt>
                <c:pt idx="148">
                  <c:v>16575</c:v>
                </c:pt>
                <c:pt idx="149">
                  <c:v>16572</c:v>
                </c:pt>
                <c:pt idx="150">
                  <c:v>16569</c:v>
                </c:pt>
                <c:pt idx="151">
                  <c:v>16569</c:v>
                </c:pt>
                <c:pt idx="152">
                  <c:v>16568</c:v>
                </c:pt>
                <c:pt idx="153">
                  <c:v>16569</c:v>
                </c:pt>
                <c:pt idx="154">
                  <c:v>16570</c:v>
                </c:pt>
                <c:pt idx="155">
                  <c:v>16570</c:v>
                </c:pt>
                <c:pt idx="156">
                  <c:v>16570</c:v>
                </c:pt>
                <c:pt idx="157">
                  <c:v>16571</c:v>
                </c:pt>
                <c:pt idx="158">
                  <c:v>16571</c:v>
                </c:pt>
                <c:pt idx="159">
                  <c:v>16571</c:v>
                </c:pt>
                <c:pt idx="160">
                  <c:v>16571</c:v>
                </c:pt>
                <c:pt idx="161">
                  <c:v>16571</c:v>
                </c:pt>
                <c:pt idx="162">
                  <c:v>16568</c:v>
                </c:pt>
                <c:pt idx="163">
                  <c:v>16568</c:v>
                </c:pt>
                <c:pt idx="164">
                  <c:v>16568</c:v>
                </c:pt>
                <c:pt idx="165">
                  <c:v>16570</c:v>
                </c:pt>
                <c:pt idx="166">
                  <c:v>16568</c:v>
                </c:pt>
                <c:pt idx="167">
                  <c:v>16568</c:v>
                </c:pt>
                <c:pt idx="168">
                  <c:v>16569</c:v>
                </c:pt>
                <c:pt idx="169">
                  <c:v>16569</c:v>
                </c:pt>
                <c:pt idx="170">
                  <c:v>16568</c:v>
                </c:pt>
                <c:pt idx="171">
                  <c:v>16567</c:v>
                </c:pt>
                <c:pt idx="172">
                  <c:v>16566</c:v>
                </c:pt>
                <c:pt idx="173">
                  <c:v>16566</c:v>
                </c:pt>
                <c:pt idx="174">
                  <c:v>16564</c:v>
                </c:pt>
                <c:pt idx="175">
                  <c:v>16562</c:v>
                </c:pt>
                <c:pt idx="176">
                  <c:v>16561</c:v>
                </c:pt>
                <c:pt idx="177">
                  <c:v>16561</c:v>
                </c:pt>
                <c:pt idx="178">
                  <c:v>16558</c:v>
                </c:pt>
                <c:pt idx="179">
                  <c:v>16559</c:v>
                </c:pt>
                <c:pt idx="180">
                  <c:v>16559</c:v>
                </c:pt>
                <c:pt idx="181">
                  <c:v>16559</c:v>
                </c:pt>
                <c:pt idx="182">
                  <c:v>16558</c:v>
                </c:pt>
                <c:pt idx="183">
                  <c:v>16557</c:v>
                </c:pt>
                <c:pt idx="184">
                  <c:v>16557</c:v>
                </c:pt>
                <c:pt idx="185">
                  <c:v>16557</c:v>
                </c:pt>
                <c:pt idx="186">
                  <c:v>16557</c:v>
                </c:pt>
                <c:pt idx="187">
                  <c:v>16555</c:v>
                </c:pt>
                <c:pt idx="188">
                  <c:v>16552</c:v>
                </c:pt>
                <c:pt idx="189">
                  <c:v>16552</c:v>
                </c:pt>
                <c:pt idx="190">
                  <c:v>16552</c:v>
                </c:pt>
                <c:pt idx="191">
                  <c:v>16551</c:v>
                </c:pt>
                <c:pt idx="192">
                  <c:v>16550</c:v>
                </c:pt>
                <c:pt idx="193">
                  <c:v>16550</c:v>
                </c:pt>
                <c:pt idx="194">
                  <c:v>16553</c:v>
                </c:pt>
                <c:pt idx="195">
                  <c:v>16553</c:v>
                </c:pt>
                <c:pt idx="196">
                  <c:v>16551</c:v>
                </c:pt>
                <c:pt idx="197">
                  <c:v>16550</c:v>
                </c:pt>
                <c:pt idx="198">
                  <c:v>16549</c:v>
                </c:pt>
                <c:pt idx="199">
                  <c:v>16547</c:v>
                </c:pt>
                <c:pt idx="200">
                  <c:v>16546</c:v>
                </c:pt>
                <c:pt idx="201">
                  <c:v>16544</c:v>
                </c:pt>
                <c:pt idx="202">
                  <c:v>16541</c:v>
                </c:pt>
                <c:pt idx="203">
                  <c:v>16541</c:v>
                </c:pt>
                <c:pt idx="204">
                  <c:v>16539</c:v>
                </c:pt>
                <c:pt idx="205">
                  <c:v>16539</c:v>
                </c:pt>
                <c:pt idx="206">
                  <c:v>16538</c:v>
                </c:pt>
                <c:pt idx="207">
                  <c:v>16538</c:v>
                </c:pt>
                <c:pt idx="208">
                  <c:v>16537</c:v>
                </c:pt>
                <c:pt idx="209">
                  <c:v>16536</c:v>
                </c:pt>
                <c:pt idx="210">
                  <c:v>16536</c:v>
                </c:pt>
                <c:pt idx="211">
                  <c:v>16535</c:v>
                </c:pt>
                <c:pt idx="212">
                  <c:v>16534</c:v>
                </c:pt>
                <c:pt idx="213">
                  <c:v>16532</c:v>
                </c:pt>
                <c:pt idx="214">
                  <c:v>16533</c:v>
                </c:pt>
                <c:pt idx="215">
                  <c:v>16535</c:v>
                </c:pt>
                <c:pt idx="216">
                  <c:v>16533</c:v>
                </c:pt>
                <c:pt idx="217">
                  <c:v>16532</c:v>
                </c:pt>
                <c:pt idx="218">
                  <c:v>16533</c:v>
                </c:pt>
                <c:pt idx="219">
                  <c:v>16533</c:v>
                </c:pt>
                <c:pt idx="220">
                  <c:v>16532</c:v>
                </c:pt>
                <c:pt idx="221">
                  <c:v>16533</c:v>
                </c:pt>
                <c:pt idx="222">
                  <c:v>16533</c:v>
                </c:pt>
                <c:pt idx="223">
                  <c:v>16533</c:v>
                </c:pt>
                <c:pt idx="224">
                  <c:v>16532</c:v>
                </c:pt>
                <c:pt idx="225">
                  <c:v>16531</c:v>
                </c:pt>
                <c:pt idx="226">
                  <c:v>16530</c:v>
                </c:pt>
                <c:pt idx="227">
                  <c:v>16529</c:v>
                </c:pt>
                <c:pt idx="228">
                  <c:v>16529</c:v>
                </c:pt>
                <c:pt idx="229">
                  <c:v>16528</c:v>
                </c:pt>
                <c:pt idx="230">
                  <c:v>16525</c:v>
                </c:pt>
                <c:pt idx="231">
                  <c:v>16525</c:v>
                </c:pt>
                <c:pt idx="232">
                  <c:v>16525</c:v>
                </c:pt>
                <c:pt idx="233">
                  <c:v>16525</c:v>
                </c:pt>
                <c:pt idx="234">
                  <c:v>16526</c:v>
                </c:pt>
                <c:pt idx="235">
                  <c:v>16526</c:v>
                </c:pt>
                <c:pt idx="236">
                  <c:v>16527</c:v>
                </c:pt>
                <c:pt idx="237">
                  <c:v>16526</c:v>
                </c:pt>
                <c:pt idx="238">
                  <c:v>16525</c:v>
                </c:pt>
                <c:pt idx="239">
                  <c:v>16524</c:v>
                </c:pt>
                <c:pt idx="240">
                  <c:v>16523</c:v>
                </c:pt>
                <c:pt idx="241">
                  <c:v>16523</c:v>
                </c:pt>
                <c:pt idx="242">
                  <c:v>16522</c:v>
                </c:pt>
                <c:pt idx="243">
                  <c:v>16522</c:v>
                </c:pt>
                <c:pt idx="244">
                  <c:v>16521</c:v>
                </c:pt>
                <c:pt idx="245">
                  <c:v>16522</c:v>
                </c:pt>
                <c:pt idx="246">
                  <c:v>16522</c:v>
                </c:pt>
                <c:pt idx="247">
                  <c:v>16519</c:v>
                </c:pt>
                <c:pt idx="248">
                  <c:v>16517</c:v>
                </c:pt>
                <c:pt idx="249">
                  <c:v>16516</c:v>
                </c:pt>
                <c:pt idx="250">
                  <c:v>16515</c:v>
                </c:pt>
                <c:pt idx="251">
                  <c:v>16513</c:v>
                </c:pt>
                <c:pt idx="252">
                  <c:v>16513</c:v>
                </c:pt>
                <c:pt idx="253">
                  <c:v>16513</c:v>
                </c:pt>
                <c:pt idx="254">
                  <c:v>16511</c:v>
                </c:pt>
                <c:pt idx="255">
                  <c:v>16509</c:v>
                </c:pt>
                <c:pt idx="256">
                  <c:v>16507</c:v>
                </c:pt>
                <c:pt idx="257">
                  <c:v>16511</c:v>
                </c:pt>
                <c:pt idx="258">
                  <c:v>16512</c:v>
                </c:pt>
                <c:pt idx="259">
                  <c:v>16512</c:v>
                </c:pt>
                <c:pt idx="260">
                  <c:v>16513</c:v>
                </c:pt>
                <c:pt idx="261">
                  <c:v>16512</c:v>
                </c:pt>
                <c:pt idx="262">
                  <c:v>16513</c:v>
                </c:pt>
                <c:pt idx="263">
                  <c:v>16514</c:v>
                </c:pt>
                <c:pt idx="264">
                  <c:v>16513</c:v>
                </c:pt>
                <c:pt idx="265">
                  <c:v>16512</c:v>
                </c:pt>
                <c:pt idx="266">
                  <c:v>16510</c:v>
                </c:pt>
                <c:pt idx="267">
                  <c:v>16512</c:v>
                </c:pt>
                <c:pt idx="268">
                  <c:v>16511</c:v>
                </c:pt>
                <c:pt idx="269">
                  <c:v>16511</c:v>
                </c:pt>
                <c:pt idx="270">
                  <c:v>16510</c:v>
                </c:pt>
                <c:pt idx="271">
                  <c:v>16511</c:v>
                </c:pt>
                <c:pt idx="272">
                  <c:v>16512</c:v>
                </c:pt>
                <c:pt idx="273">
                  <c:v>16513</c:v>
                </c:pt>
                <c:pt idx="274">
                  <c:v>16512</c:v>
                </c:pt>
                <c:pt idx="275">
                  <c:v>16512</c:v>
                </c:pt>
                <c:pt idx="276">
                  <c:v>16511</c:v>
                </c:pt>
                <c:pt idx="277">
                  <c:v>16509</c:v>
                </c:pt>
                <c:pt idx="278">
                  <c:v>16506</c:v>
                </c:pt>
                <c:pt idx="279">
                  <c:v>16506</c:v>
                </c:pt>
                <c:pt idx="280">
                  <c:v>16507</c:v>
                </c:pt>
                <c:pt idx="281">
                  <c:v>16507</c:v>
                </c:pt>
                <c:pt idx="282">
                  <c:v>16503</c:v>
                </c:pt>
                <c:pt idx="283">
                  <c:v>16503</c:v>
                </c:pt>
                <c:pt idx="284">
                  <c:v>16501</c:v>
                </c:pt>
                <c:pt idx="285">
                  <c:v>16501</c:v>
                </c:pt>
                <c:pt idx="286">
                  <c:v>16501</c:v>
                </c:pt>
                <c:pt idx="287">
                  <c:v>16501</c:v>
                </c:pt>
                <c:pt idx="288">
                  <c:v>16502</c:v>
                </c:pt>
                <c:pt idx="289">
                  <c:v>16502</c:v>
                </c:pt>
                <c:pt idx="290">
                  <c:v>16502</c:v>
                </c:pt>
                <c:pt idx="291">
                  <c:v>16503</c:v>
                </c:pt>
                <c:pt idx="292">
                  <c:v>16503</c:v>
                </c:pt>
                <c:pt idx="293">
                  <c:v>16502</c:v>
                </c:pt>
                <c:pt idx="294">
                  <c:v>16501</c:v>
                </c:pt>
                <c:pt idx="295">
                  <c:v>16502</c:v>
                </c:pt>
                <c:pt idx="296">
                  <c:v>16502</c:v>
                </c:pt>
                <c:pt idx="297">
                  <c:v>16500</c:v>
                </c:pt>
                <c:pt idx="298">
                  <c:v>16500</c:v>
                </c:pt>
                <c:pt idx="299">
                  <c:v>16497</c:v>
                </c:pt>
                <c:pt idx="300">
                  <c:v>16494</c:v>
                </c:pt>
                <c:pt idx="301">
                  <c:v>16493</c:v>
                </c:pt>
                <c:pt idx="302">
                  <c:v>16493</c:v>
                </c:pt>
                <c:pt idx="303">
                  <c:v>16493</c:v>
                </c:pt>
                <c:pt idx="304">
                  <c:v>16493</c:v>
                </c:pt>
                <c:pt idx="305">
                  <c:v>16493</c:v>
                </c:pt>
                <c:pt idx="306">
                  <c:v>16492</c:v>
                </c:pt>
                <c:pt idx="307">
                  <c:v>16491</c:v>
                </c:pt>
                <c:pt idx="308">
                  <c:v>16488</c:v>
                </c:pt>
                <c:pt idx="309">
                  <c:v>16488</c:v>
                </c:pt>
                <c:pt idx="310">
                  <c:v>16488</c:v>
                </c:pt>
                <c:pt idx="311">
                  <c:v>16486</c:v>
                </c:pt>
                <c:pt idx="312">
                  <c:v>16486</c:v>
                </c:pt>
                <c:pt idx="313">
                  <c:v>16484</c:v>
                </c:pt>
                <c:pt idx="314">
                  <c:v>16480</c:v>
                </c:pt>
                <c:pt idx="315">
                  <c:v>16481</c:v>
                </c:pt>
                <c:pt idx="316">
                  <c:v>16480</c:v>
                </c:pt>
                <c:pt idx="317">
                  <c:v>16480</c:v>
                </c:pt>
                <c:pt idx="318">
                  <c:v>16479</c:v>
                </c:pt>
                <c:pt idx="319">
                  <c:v>16480</c:v>
                </c:pt>
                <c:pt idx="320">
                  <c:v>16477</c:v>
                </c:pt>
                <c:pt idx="321">
                  <c:v>16475</c:v>
                </c:pt>
                <c:pt idx="322">
                  <c:v>16474</c:v>
                </c:pt>
                <c:pt idx="323">
                  <c:v>16474</c:v>
                </c:pt>
                <c:pt idx="324">
                  <c:v>16475</c:v>
                </c:pt>
                <c:pt idx="325">
                  <c:v>16476</c:v>
                </c:pt>
                <c:pt idx="326">
                  <c:v>16475</c:v>
                </c:pt>
                <c:pt idx="327">
                  <c:v>16472</c:v>
                </c:pt>
                <c:pt idx="328">
                  <c:v>16471</c:v>
                </c:pt>
                <c:pt idx="329">
                  <c:v>16469</c:v>
                </c:pt>
                <c:pt idx="330">
                  <c:v>16466</c:v>
                </c:pt>
                <c:pt idx="331">
                  <c:v>16466</c:v>
                </c:pt>
                <c:pt idx="332">
                  <c:v>16463</c:v>
                </c:pt>
                <c:pt idx="333">
                  <c:v>16462</c:v>
                </c:pt>
                <c:pt idx="334">
                  <c:v>16463</c:v>
                </c:pt>
                <c:pt idx="335">
                  <c:v>16462</c:v>
                </c:pt>
                <c:pt idx="336">
                  <c:v>16459</c:v>
                </c:pt>
                <c:pt idx="337">
                  <c:v>16457</c:v>
                </c:pt>
                <c:pt idx="338">
                  <c:v>16455</c:v>
                </c:pt>
                <c:pt idx="339">
                  <c:v>16454</c:v>
                </c:pt>
                <c:pt idx="340">
                  <c:v>16451</c:v>
                </c:pt>
                <c:pt idx="341">
                  <c:v>16450</c:v>
                </c:pt>
                <c:pt idx="342">
                  <c:v>16450</c:v>
                </c:pt>
                <c:pt idx="343">
                  <c:v>16448</c:v>
                </c:pt>
                <c:pt idx="344">
                  <c:v>16447</c:v>
                </c:pt>
                <c:pt idx="345">
                  <c:v>16446</c:v>
                </c:pt>
                <c:pt idx="346">
                  <c:v>16446</c:v>
                </c:pt>
                <c:pt idx="347">
                  <c:v>16448</c:v>
                </c:pt>
                <c:pt idx="348">
                  <c:v>16447</c:v>
                </c:pt>
                <c:pt idx="349">
                  <c:v>16443</c:v>
                </c:pt>
                <c:pt idx="350">
                  <c:v>16441</c:v>
                </c:pt>
                <c:pt idx="351">
                  <c:v>16440</c:v>
                </c:pt>
                <c:pt idx="352">
                  <c:v>16439</c:v>
                </c:pt>
                <c:pt idx="353">
                  <c:v>16438</c:v>
                </c:pt>
                <c:pt idx="354">
                  <c:v>16437</c:v>
                </c:pt>
                <c:pt idx="355">
                  <c:v>16435</c:v>
                </c:pt>
                <c:pt idx="356">
                  <c:v>16436</c:v>
                </c:pt>
                <c:pt idx="357">
                  <c:v>16437</c:v>
                </c:pt>
                <c:pt idx="358">
                  <c:v>16437</c:v>
                </c:pt>
                <c:pt idx="359">
                  <c:v>16436</c:v>
                </c:pt>
                <c:pt idx="360">
                  <c:v>16435</c:v>
                </c:pt>
                <c:pt idx="361">
                  <c:v>16434</c:v>
                </c:pt>
                <c:pt idx="362">
                  <c:v>16433</c:v>
                </c:pt>
                <c:pt idx="363">
                  <c:v>16432</c:v>
                </c:pt>
                <c:pt idx="364">
                  <c:v>16430</c:v>
                </c:pt>
                <c:pt idx="365">
                  <c:v>16429</c:v>
                </c:pt>
                <c:pt idx="366">
                  <c:v>16428</c:v>
                </c:pt>
                <c:pt idx="367">
                  <c:v>16426</c:v>
                </c:pt>
                <c:pt idx="368">
                  <c:v>16426</c:v>
                </c:pt>
                <c:pt idx="369">
                  <c:v>16426</c:v>
                </c:pt>
                <c:pt idx="370">
                  <c:v>16423</c:v>
                </c:pt>
                <c:pt idx="371">
                  <c:v>16422</c:v>
                </c:pt>
                <c:pt idx="372">
                  <c:v>16422</c:v>
                </c:pt>
                <c:pt idx="373">
                  <c:v>16419</c:v>
                </c:pt>
                <c:pt idx="374">
                  <c:v>16418</c:v>
                </c:pt>
                <c:pt idx="375">
                  <c:v>16417</c:v>
                </c:pt>
                <c:pt idx="376">
                  <c:v>16417</c:v>
                </c:pt>
                <c:pt idx="377">
                  <c:v>16413</c:v>
                </c:pt>
                <c:pt idx="378">
                  <c:v>16413</c:v>
                </c:pt>
                <c:pt idx="379">
                  <c:v>16413</c:v>
                </c:pt>
                <c:pt idx="380">
                  <c:v>16413</c:v>
                </c:pt>
                <c:pt idx="381">
                  <c:v>16412</c:v>
                </c:pt>
                <c:pt idx="382">
                  <c:v>16409</c:v>
                </c:pt>
                <c:pt idx="383">
                  <c:v>16411</c:v>
                </c:pt>
                <c:pt idx="384">
                  <c:v>16410</c:v>
                </c:pt>
                <c:pt idx="385">
                  <c:v>16409</c:v>
                </c:pt>
                <c:pt idx="386">
                  <c:v>16407</c:v>
                </c:pt>
                <c:pt idx="387">
                  <c:v>16404</c:v>
                </c:pt>
                <c:pt idx="388">
                  <c:v>16401</c:v>
                </c:pt>
                <c:pt idx="389">
                  <c:v>16399</c:v>
                </c:pt>
                <c:pt idx="390">
                  <c:v>16396</c:v>
                </c:pt>
                <c:pt idx="391">
                  <c:v>16395</c:v>
                </c:pt>
                <c:pt idx="392">
                  <c:v>16391</c:v>
                </c:pt>
                <c:pt idx="393">
                  <c:v>16391</c:v>
                </c:pt>
                <c:pt idx="394">
                  <c:v>16389</c:v>
                </c:pt>
                <c:pt idx="395">
                  <c:v>16388</c:v>
                </c:pt>
                <c:pt idx="396">
                  <c:v>16387</c:v>
                </c:pt>
                <c:pt idx="397">
                  <c:v>16388</c:v>
                </c:pt>
                <c:pt idx="398">
                  <c:v>16387</c:v>
                </c:pt>
                <c:pt idx="399">
                  <c:v>16387</c:v>
                </c:pt>
                <c:pt idx="400">
                  <c:v>16385</c:v>
                </c:pt>
                <c:pt idx="401">
                  <c:v>16387</c:v>
                </c:pt>
                <c:pt idx="402">
                  <c:v>16384</c:v>
                </c:pt>
                <c:pt idx="403">
                  <c:v>16385</c:v>
                </c:pt>
                <c:pt idx="404">
                  <c:v>16384</c:v>
                </c:pt>
                <c:pt idx="405">
                  <c:v>16384</c:v>
                </c:pt>
                <c:pt idx="406">
                  <c:v>16384</c:v>
                </c:pt>
                <c:pt idx="407">
                  <c:v>16383</c:v>
                </c:pt>
                <c:pt idx="408">
                  <c:v>16383</c:v>
                </c:pt>
                <c:pt idx="409">
                  <c:v>16383</c:v>
                </c:pt>
                <c:pt idx="410">
                  <c:v>16379</c:v>
                </c:pt>
                <c:pt idx="411">
                  <c:v>16376</c:v>
                </c:pt>
                <c:pt idx="412">
                  <c:v>16375</c:v>
                </c:pt>
                <c:pt idx="413">
                  <c:v>16376</c:v>
                </c:pt>
                <c:pt idx="414">
                  <c:v>16377</c:v>
                </c:pt>
                <c:pt idx="415">
                  <c:v>16377</c:v>
                </c:pt>
                <c:pt idx="416">
                  <c:v>16376</c:v>
                </c:pt>
                <c:pt idx="417">
                  <c:v>16377</c:v>
                </c:pt>
                <c:pt idx="418">
                  <c:v>16375</c:v>
                </c:pt>
                <c:pt idx="419">
                  <c:v>16374</c:v>
                </c:pt>
                <c:pt idx="420">
                  <c:v>16373</c:v>
                </c:pt>
                <c:pt idx="421">
                  <c:v>16373</c:v>
                </c:pt>
                <c:pt idx="422">
                  <c:v>16373</c:v>
                </c:pt>
                <c:pt idx="423">
                  <c:v>16373</c:v>
                </c:pt>
                <c:pt idx="424">
                  <c:v>16372</c:v>
                </c:pt>
                <c:pt idx="425">
                  <c:v>16372</c:v>
                </c:pt>
                <c:pt idx="426">
                  <c:v>16372</c:v>
                </c:pt>
                <c:pt idx="427">
                  <c:v>16373</c:v>
                </c:pt>
                <c:pt idx="428">
                  <c:v>16374</c:v>
                </c:pt>
                <c:pt idx="429">
                  <c:v>16373</c:v>
                </c:pt>
                <c:pt idx="430">
                  <c:v>16373</c:v>
                </c:pt>
                <c:pt idx="431">
                  <c:v>16373</c:v>
                </c:pt>
                <c:pt idx="432">
                  <c:v>16371</c:v>
                </c:pt>
                <c:pt idx="433">
                  <c:v>16372</c:v>
                </c:pt>
                <c:pt idx="434">
                  <c:v>16371</c:v>
                </c:pt>
                <c:pt idx="435">
                  <c:v>16372</c:v>
                </c:pt>
                <c:pt idx="436">
                  <c:v>16373</c:v>
                </c:pt>
                <c:pt idx="437">
                  <c:v>16372</c:v>
                </c:pt>
                <c:pt idx="438">
                  <c:v>16372</c:v>
                </c:pt>
                <c:pt idx="439">
                  <c:v>16372</c:v>
                </c:pt>
                <c:pt idx="440">
                  <c:v>16370</c:v>
                </c:pt>
                <c:pt idx="441">
                  <c:v>16368</c:v>
                </c:pt>
                <c:pt idx="442">
                  <c:v>16368</c:v>
                </c:pt>
                <c:pt idx="443">
                  <c:v>16368</c:v>
                </c:pt>
                <c:pt idx="444">
                  <c:v>16366</c:v>
                </c:pt>
                <c:pt idx="445">
                  <c:v>16366</c:v>
                </c:pt>
                <c:pt idx="446">
                  <c:v>16365</c:v>
                </c:pt>
                <c:pt idx="447">
                  <c:v>16362</c:v>
                </c:pt>
                <c:pt idx="448">
                  <c:v>16362</c:v>
                </c:pt>
                <c:pt idx="449">
                  <c:v>16363</c:v>
                </c:pt>
                <c:pt idx="450">
                  <c:v>16362</c:v>
                </c:pt>
                <c:pt idx="451">
                  <c:v>16361</c:v>
                </c:pt>
                <c:pt idx="452">
                  <c:v>16363</c:v>
                </c:pt>
                <c:pt idx="453">
                  <c:v>16362</c:v>
                </c:pt>
                <c:pt idx="454">
                  <c:v>16363</c:v>
                </c:pt>
                <c:pt idx="455">
                  <c:v>16361</c:v>
                </c:pt>
                <c:pt idx="456">
                  <c:v>16359</c:v>
                </c:pt>
                <c:pt idx="457">
                  <c:v>16359</c:v>
                </c:pt>
                <c:pt idx="458">
                  <c:v>16358</c:v>
                </c:pt>
                <c:pt idx="459">
                  <c:v>16358</c:v>
                </c:pt>
                <c:pt idx="460">
                  <c:v>16357</c:v>
                </c:pt>
                <c:pt idx="461">
                  <c:v>16358</c:v>
                </c:pt>
                <c:pt idx="462">
                  <c:v>16355</c:v>
                </c:pt>
                <c:pt idx="463">
                  <c:v>16355</c:v>
                </c:pt>
                <c:pt idx="464">
                  <c:v>16355</c:v>
                </c:pt>
                <c:pt idx="465">
                  <c:v>16355</c:v>
                </c:pt>
                <c:pt idx="466">
                  <c:v>16355</c:v>
                </c:pt>
                <c:pt idx="467">
                  <c:v>16355</c:v>
                </c:pt>
                <c:pt idx="468">
                  <c:v>16354</c:v>
                </c:pt>
                <c:pt idx="469">
                  <c:v>16355</c:v>
                </c:pt>
                <c:pt idx="470">
                  <c:v>16354</c:v>
                </c:pt>
                <c:pt idx="471">
                  <c:v>16354</c:v>
                </c:pt>
                <c:pt idx="472">
                  <c:v>16353</c:v>
                </c:pt>
                <c:pt idx="473">
                  <c:v>16354</c:v>
                </c:pt>
                <c:pt idx="474">
                  <c:v>16353</c:v>
                </c:pt>
                <c:pt idx="475">
                  <c:v>16352</c:v>
                </c:pt>
                <c:pt idx="476">
                  <c:v>16351</c:v>
                </c:pt>
                <c:pt idx="477">
                  <c:v>16351</c:v>
                </c:pt>
                <c:pt idx="478">
                  <c:v>16350</c:v>
                </c:pt>
                <c:pt idx="479">
                  <c:v>16349</c:v>
                </c:pt>
                <c:pt idx="480">
                  <c:v>16350</c:v>
                </c:pt>
                <c:pt idx="481">
                  <c:v>16351</c:v>
                </c:pt>
                <c:pt idx="482">
                  <c:v>16353</c:v>
                </c:pt>
                <c:pt idx="483">
                  <c:v>16353</c:v>
                </c:pt>
                <c:pt idx="484">
                  <c:v>16353</c:v>
                </c:pt>
                <c:pt idx="485">
                  <c:v>16351</c:v>
                </c:pt>
                <c:pt idx="486">
                  <c:v>16351</c:v>
                </c:pt>
                <c:pt idx="487">
                  <c:v>16349</c:v>
                </c:pt>
                <c:pt idx="488">
                  <c:v>16348</c:v>
                </c:pt>
                <c:pt idx="489">
                  <c:v>16349</c:v>
                </c:pt>
                <c:pt idx="490">
                  <c:v>16348</c:v>
                </c:pt>
                <c:pt idx="491">
                  <c:v>16347</c:v>
                </c:pt>
                <c:pt idx="492">
                  <c:v>16348</c:v>
                </c:pt>
                <c:pt idx="493">
                  <c:v>16347</c:v>
                </c:pt>
                <c:pt idx="494">
                  <c:v>16348</c:v>
                </c:pt>
                <c:pt idx="495">
                  <c:v>16345</c:v>
                </c:pt>
                <c:pt idx="496">
                  <c:v>16344</c:v>
                </c:pt>
                <c:pt idx="497">
                  <c:v>16341</c:v>
                </c:pt>
                <c:pt idx="498">
                  <c:v>16341</c:v>
                </c:pt>
                <c:pt idx="499">
                  <c:v>16342</c:v>
                </c:pt>
                <c:pt idx="500">
                  <c:v>16342</c:v>
                </c:pt>
                <c:pt idx="501">
                  <c:v>16340</c:v>
                </c:pt>
                <c:pt idx="502">
                  <c:v>16338</c:v>
                </c:pt>
                <c:pt idx="503">
                  <c:v>16338</c:v>
                </c:pt>
                <c:pt idx="504">
                  <c:v>16338</c:v>
                </c:pt>
                <c:pt idx="505">
                  <c:v>16338</c:v>
                </c:pt>
                <c:pt idx="506">
                  <c:v>16339</c:v>
                </c:pt>
                <c:pt idx="507">
                  <c:v>16339</c:v>
                </c:pt>
                <c:pt idx="508">
                  <c:v>16337</c:v>
                </c:pt>
                <c:pt idx="509">
                  <c:v>16336</c:v>
                </c:pt>
                <c:pt idx="510">
                  <c:v>16336</c:v>
                </c:pt>
                <c:pt idx="511">
                  <c:v>16335</c:v>
                </c:pt>
                <c:pt idx="512">
                  <c:v>16335</c:v>
                </c:pt>
                <c:pt idx="513">
                  <c:v>16334</c:v>
                </c:pt>
                <c:pt idx="514">
                  <c:v>16334</c:v>
                </c:pt>
                <c:pt idx="515">
                  <c:v>16333</c:v>
                </c:pt>
                <c:pt idx="516">
                  <c:v>16333</c:v>
                </c:pt>
                <c:pt idx="517">
                  <c:v>16332</c:v>
                </c:pt>
                <c:pt idx="518">
                  <c:v>16332</c:v>
                </c:pt>
                <c:pt idx="519">
                  <c:v>16331</c:v>
                </c:pt>
                <c:pt idx="520">
                  <c:v>16330</c:v>
                </c:pt>
                <c:pt idx="521">
                  <c:v>16328</c:v>
                </c:pt>
                <c:pt idx="522">
                  <c:v>16330</c:v>
                </c:pt>
                <c:pt idx="523">
                  <c:v>16333</c:v>
                </c:pt>
                <c:pt idx="524">
                  <c:v>16332</c:v>
                </c:pt>
                <c:pt idx="525">
                  <c:v>16331</c:v>
                </c:pt>
                <c:pt idx="526">
                  <c:v>16332</c:v>
                </c:pt>
                <c:pt idx="527">
                  <c:v>16332</c:v>
                </c:pt>
                <c:pt idx="528">
                  <c:v>16330</c:v>
                </c:pt>
                <c:pt idx="529">
                  <c:v>16328</c:v>
                </c:pt>
                <c:pt idx="530">
                  <c:v>16328</c:v>
                </c:pt>
                <c:pt idx="531">
                  <c:v>16327</c:v>
                </c:pt>
                <c:pt idx="532">
                  <c:v>16326</c:v>
                </c:pt>
                <c:pt idx="533">
                  <c:v>16326</c:v>
                </c:pt>
                <c:pt idx="534">
                  <c:v>16325</c:v>
                </c:pt>
                <c:pt idx="535">
                  <c:v>16325</c:v>
                </c:pt>
                <c:pt idx="536">
                  <c:v>16324</c:v>
                </c:pt>
                <c:pt idx="537">
                  <c:v>16324</c:v>
                </c:pt>
                <c:pt idx="538">
                  <c:v>16324</c:v>
                </c:pt>
                <c:pt idx="539">
                  <c:v>16324</c:v>
                </c:pt>
                <c:pt idx="540">
                  <c:v>16324</c:v>
                </c:pt>
                <c:pt idx="541">
                  <c:v>16321</c:v>
                </c:pt>
                <c:pt idx="542">
                  <c:v>16320</c:v>
                </c:pt>
                <c:pt idx="543">
                  <c:v>16320</c:v>
                </c:pt>
                <c:pt idx="544">
                  <c:v>16321</c:v>
                </c:pt>
                <c:pt idx="545">
                  <c:v>16323</c:v>
                </c:pt>
                <c:pt idx="546">
                  <c:v>16323</c:v>
                </c:pt>
                <c:pt idx="547">
                  <c:v>16322</c:v>
                </c:pt>
                <c:pt idx="548">
                  <c:v>16322</c:v>
                </c:pt>
                <c:pt idx="549">
                  <c:v>16322</c:v>
                </c:pt>
                <c:pt idx="550">
                  <c:v>16323</c:v>
                </c:pt>
                <c:pt idx="551">
                  <c:v>16322</c:v>
                </c:pt>
                <c:pt idx="552">
                  <c:v>16322</c:v>
                </c:pt>
                <c:pt idx="553">
                  <c:v>16322</c:v>
                </c:pt>
                <c:pt idx="554">
                  <c:v>16322</c:v>
                </c:pt>
                <c:pt idx="555">
                  <c:v>16322</c:v>
                </c:pt>
                <c:pt idx="556">
                  <c:v>16322</c:v>
                </c:pt>
                <c:pt idx="557">
                  <c:v>16321</c:v>
                </c:pt>
                <c:pt idx="558">
                  <c:v>16319</c:v>
                </c:pt>
                <c:pt idx="559">
                  <c:v>16315</c:v>
                </c:pt>
                <c:pt idx="560">
                  <c:v>16314</c:v>
                </c:pt>
                <c:pt idx="561">
                  <c:v>16312</c:v>
                </c:pt>
                <c:pt idx="562">
                  <c:v>16311</c:v>
                </c:pt>
                <c:pt idx="563">
                  <c:v>16312</c:v>
                </c:pt>
                <c:pt idx="564">
                  <c:v>16311</c:v>
                </c:pt>
                <c:pt idx="565">
                  <c:v>16311</c:v>
                </c:pt>
                <c:pt idx="566">
                  <c:v>16310</c:v>
                </c:pt>
                <c:pt idx="567">
                  <c:v>16308</c:v>
                </c:pt>
                <c:pt idx="568">
                  <c:v>16309</c:v>
                </c:pt>
                <c:pt idx="569">
                  <c:v>16309</c:v>
                </c:pt>
                <c:pt idx="570">
                  <c:v>16308</c:v>
                </c:pt>
                <c:pt idx="571">
                  <c:v>16309</c:v>
                </c:pt>
                <c:pt idx="572">
                  <c:v>16308</c:v>
                </c:pt>
                <c:pt idx="573">
                  <c:v>16307</c:v>
                </c:pt>
                <c:pt idx="574">
                  <c:v>16309</c:v>
                </c:pt>
                <c:pt idx="575">
                  <c:v>16307</c:v>
                </c:pt>
                <c:pt idx="576">
                  <c:v>16305</c:v>
                </c:pt>
                <c:pt idx="577">
                  <c:v>16305</c:v>
                </c:pt>
                <c:pt idx="578">
                  <c:v>16303</c:v>
                </c:pt>
                <c:pt idx="579">
                  <c:v>16302</c:v>
                </c:pt>
                <c:pt idx="580">
                  <c:v>16298</c:v>
                </c:pt>
                <c:pt idx="581">
                  <c:v>16298</c:v>
                </c:pt>
                <c:pt idx="582">
                  <c:v>16299</c:v>
                </c:pt>
                <c:pt idx="583">
                  <c:v>16297</c:v>
                </c:pt>
                <c:pt idx="584">
                  <c:v>16296</c:v>
                </c:pt>
                <c:pt idx="585">
                  <c:v>16295</c:v>
                </c:pt>
                <c:pt idx="586">
                  <c:v>16295</c:v>
                </c:pt>
                <c:pt idx="587">
                  <c:v>16292</c:v>
                </c:pt>
                <c:pt idx="588">
                  <c:v>16291</c:v>
                </c:pt>
                <c:pt idx="589">
                  <c:v>16290</c:v>
                </c:pt>
                <c:pt idx="590">
                  <c:v>16290</c:v>
                </c:pt>
                <c:pt idx="591">
                  <c:v>16289</c:v>
                </c:pt>
                <c:pt idx="592">
                  <c:v>16288</c:v>
                </c:pt>
                <c:pt idx="593">
                  <c:v>16288</c:v>
                </c:pt>
                <c:pt idx="594">
                  <c:v>16288</c:v>
                </c:pt>
                <c:pt idx="595">
                  <c:v>16289</c:v>
                </c:pt>
                <c:pt idx="596">
                  <c:v>16289</c:v>
                </c:pt>
                <c:pt idx="597">
                  <c:v>16289</c:v>
                </c:pt>
                <c:pt idx="598">
                  <c:v>16289</c:v>
                </c:pt>
                <c:pt idx="599">
                  <c:v>16288</c:v>
                </c:pt>
                <c:pt idx="600">
                  <c:v>16287</c:v>
                </c:pt>
                <c:pt idx="601">
                  <c:v>16286</c:v>
                </c:pt>
                <c:pt idx="602">
                  <c:v>16285</c:v>
                </c:pt>
                <c:pt idx="603">
                  <c:v>16285</c:v>
                </c:pt>
                <c:pt idx="604">
                  <c:v>16283</c:v>
                </c:pt>
                <c:pt idx="605">
                  <c:v>16281</c:v>
                </c:pt>
                <c:pt idx="606">
                  <c:v>16281</c:v>
                </c:pt>
                <c:pt idx="607">
                  <c:v>16280</c:v>
                </c:pt>
                <c:pt idx="608">
                  <c:v>16279</c:v>
                </c:pt>
                <c:pt idx="609">
                  <c:v>16278</c:v>
                </c:pt>
                <c:pt idx="610">
                  <c:v>16279</c:v>
                </c:pt>
                <c:pt idx="611">
                  <c:v>16278</c:v>
                </c:pt>
                <c:pt idx="612">
                  <c:v>16277</c:v>
                </c:pt>
                <c:pt idx="613">
                  <c:v>16279</c:v>
                </c:pt>
                <c:pt idx="614">
                  <c:v>16278</c:v>
                </c:pt>
                <c:pt idx="615">
                  <c:v>16278</c:v>
                </c:pt>
                <c:pt idx="616">
                  <c:v>16275</c:v>
                </c:pt>
                <c:pt idx="617">
                  <c:v>16274</c:v>
                </c:pt>
                <c:pt idx="618">
                  <c:v>16273</c:v>
                </c:pt>
                <c:pt idx="619">
                  <c:v>16273</c:v>
                </c:pt>
                <c:pt idx="620">
                  <c:v>16273</c:v>
                </c:pt>
                <c:pt idx="621">
                  <c:v>16274</c:v>
                </c:pt>
                <c:pt idx="622">
                  <c:v>16274</c:v>
                </c:pt>
                <c:pt idx="623">
                  <c:v>16273</c:v>
                </c:pt>
                <c:pt idx="624">
                  <c:v>16271</c:v>
                </c:pt>
                <c:pt idx="625">
                  <c:v>16270</c:v>
                </c:pt>
                <c:pt idx="626">
                  <c:v>16269</c:v>
                </c:pt>
                <c:pt idx="627">
                  <c:v>16267</c:v>
                </c:pt>
                <c:pt idx="628">
                  <c:v>16265</c:v>
                </c:pt>
                <c:pt idx="629">
                  <c:v>16265</c:v>
                </c:pt>
                <c:pt idx="630">
                  <c:v>16264</c:v>
                </c:pt>
                <c:pt idx="631">
                  <c:v>16264</c:v>
                </c:pt>
                <c:pt idx="632">
                  <c:v>16264</c:v>
                </c:pt>
                <c:pt idx="633">
                  <c:v>16264</c:v>
                </c:pt>
                <c:pt idx="634">
                  <c:v>16264</c:v>
                </c:pt>
                <c:pt idx="635">
                  <c:v>16263</c:v>
                </c:pt>
                <c:pt idx="636">
                  <c:v>16263</c:v>
                </c:pt>
                <c:pt idx="637">
                  <c:v>16262</c:v>
                </c:pt>
                <c:pt idx="638">
                  <c:v>16259</c:v>
                </c:pt>
                <c:pt idx="639">
                  <c:v>16259</c:v>
                </c:pt>
                <c:pt idx="640">
                  <c:v>16258</c:v>
                </c:pt>
                <c:pt idx="641">
                  <c:v>16257</c:v>
                </c:pt>
                <c:pt idx="642">
                  <c:v>16256</c:v>
                </c:pt>
                <c:pt idx="643">
                  <c:v>16255</c:v>
                </c:pt>
                <c:pt idx="644">
                  <c:v>16254</c:v>
                </c:pt>
                <c:pt idx="645">
                  <c:v>16253</c:v>
                </c:pt>
                <c:pt idx="646">
                  <c:v>16251</c:v>
                </c:pt>
                <c:pt idx="647">
                  <c:v>16249</c:v>
                </c:pt>
                <c:pt idx="648">
                  <c:v>16247</c:v>
                </c:pt>
                <c:pt idx="649">
                  <c:v>16248</c:v>
                </c:pt>
                <c:pt idx="650">
                  <c:v>16247</c:v>
                </c:pt>
                <c:pt idx="651">
                  <c:v>16247</c:v>
                </c:pt>
                <c:pt idx="652">
                  <c:v>16247</c:v>
                </c:pt>
                <c:pt idx="653">
                  <c:v>16246</c:v>
                </c:pt>
                <c:pt idx="654">
                  <c:v>16246</c:v>
                </c:pt>
                <c:pt idx="655">
                  <c:v>16244</c:v>
                </c:pt>
                <c:pt idx="656">
                  <c:v>16244</c:v>
                </c:pt>
                <c:pt idx="657">
                  <c:v>16243</c:v>
                </c:pt>
                <c:pt idx="658">
                  <c:v>16242</c:v>
                </c:pt>
                <c:pt idx="659">
                  <c:v>16242</c:v>
                </c:pt>
                <c:pt idx="660">
                  <c:v>16240</c:v>
                </c:pt>
                <c:pt idx="661">
                  <c:v>16238</c:v>
                </c:pt>
                <c:pt idx="662">
                  <c:v>16238</c:v>
                </c:pt>
                <c:pt idx="663">
                  <c:v>16237</c:v>
                </c:pt>
                <c:pt idx="664">
                  <c:v>16238</c:v>
                </c:pt>
                <c:pt idx="665">
                  <c:v>16238</c:v>
                </c:pt>
                <c:pt idx="666">
                  <c:v>16237</c:v>
                </c:pt>
                <c:pt idx="667">
                  <c:v>16237</c:v>
                </c:pt>
                <c:pt idx="668">
                  <c:v>16236</c:v>
                </c:pt>
                <c:pt idx="669">
                  <c:v>16236</c:v>
                </c:pt>
                <c:pt idx="670">
                  <c:v>16233</c:v>
                </c:pt>
                <c:pt idx="671">
                  <c:v>16232</c:v>
                </c:pt>
                <c:pt idx="672">
                  <c:v>16232</c:v>
                </c:pt>
                <c:pt idx="673">
                  <c:v>16233</c:v>
                </c:pt>
                <c:pt idx="674">
                  <c:v>16230</c:v>
                </c:pt>
                <c:pt idx="675">
                  <c:v>16230</c:v>
                </c:pt>
                <c:pt idx="676">
                  <c:v>16230</c:v>
                </c:pt>
                <c:pt idx="677">
                  <c:v>16228</c:v>
                </c:pt>
                <c:pt idx="678">
                  <c:v>16229</c:v>
                </c:pt>
                <c:pt idx="679">
                  <c:v>16227</c:v>
                </c:pt>
                <c:pt idx="680">
                  <c:v>16225</c:v>
                </c:pt>
                <c:pt idx="681">
                  <c:v>16224</c:v>
                </c:pt>
                <c:pt idx="682">
                  <c:v>16224</c:v>
                </c:pt>
                <c:pt idx="683">
                  <c:v>16225</c:v>
                </c:pt>
                <c:pt idx="684">
                  <c:v>16224</c:v>
                </c:pt>
                <c:pt idx="685">
                  <c:v>16222</c:v>
                </c:pt>
                <c:pt idx="686">
                  <c:v>16222</c:v>
                </c:pt>
                <c:pt idx="687">
                  <c:v>16222</c:v>
                </c:pt>
                <c:pt idx="688">
                  <c:v>16221</c:v>
                </c:pt>
                <c:pt idx="689">
                  <c:v>16220</c:v>
                </c:pt>
                <c:pt idx="690">
                  <c:v>16219</c:v>
                </c:pt>
                <c:pt idx="691">
                  <c:v>16219</c:v>
                </c:pt>
                <c:pt idx="692">
                  <c:v>16219</c:v>
                </c:pt>
                <c:pt idx="693">
                  <c:v>16217</c:v>
                </c:pt>
                <c:pt idx="694">
                  <c:v>16212</c:v>
                </c:pt>
                <c:pt idx="695">
                  <c:v>16212</c:v>
                </c:pt>
                <c:pt idx="696">
                  <c:v>16211</c:v>
                </c:pt>
                <c:pt idx="697">
                  <c:v>16211</c:v>
                </c:pt>
                <c:pt idx="698">
                  <c:v>16209</c:v>
                </c:pt>
                <c:pt idx="699">
                  <c:v>16209</c:v>
                </c:pt>
                <c:pt idx="700">
                  <c:v>16208</c:v>
                </c:pt>
                <c:pt idx="701">
                  <c:v>16208</c:v>
                </c:pt>
                <c:pt idx="702">
                  <c:v>16208</c:v>
                </c:pt>
                <c:pt idx="703">
                  <c:v>16208</c:v>
                </c:pt>
                <c:pt idx="704">
                  <c:v>16208</c:v>
                </c:pt>
                <c:pt idx="705">
                  <c:v>16207</c:v>
                </c:pt>
                <c:pt idx="706">
                  <c:v>16204</c:v>
                </c:pt>
                <c:pt idx="707">
                  <c:v>16204</c:v>
                </c:pt>
                <c:pt idx="708">
                  <c:v>16203</c:v>
                </c:pt>
                <c:pt idx="709">
                  <c:v>16202</c:v>
                </c:pt>
                <c:pt idx="710">
                  <c:v>16200</c:v>
                </c:pt>
                <c:pt idx="711">
                  <c:v>16200</c:v>
                </c:pt>
                <c:pt idx="712">
                  <c:v>16201</c:v>
                </c:pt>
                <c:pt idx="713">
                  <c:v>16199</c:v>
                </c:pt>
                <c:pt idx="714">
                  <c:v>16200</c:v>
                </c:pt>
                <c:pt idx="715">
                  <c:v>16200</c:v>
                </c:pt>
                <c:pt idx="716">
                  <c:v>16197</c:v>
                </c:pt>
                <c:pt idx="717">
                  <c:v>16198</c:v>
                </c:pt>
                <c:pt idx="718">
                  <c:v>16198</c:v>
                </c:pt>
                <c:pt idx="719">
                  <c:v>16196</c:v>
                </c:pt>
                <c:pt idx="720">
                  <c:v>16195</c:v>
                </c:pt>
                <c:pt idx="721">
                  <c:v>16192</c:v>
                </c:pt>
                <c:pt idx="722">
                  <c:v>16192</c:v>
                </c:pt>
                <c:pt idx="723">
                  <c:v>16191</c:v>
                </c:pt>
                <c:pt idx="724">
                  <c:v>16191</c:v>
                </c:pt>
                <c:pt idx="725">
                  <c:v>16190</c:v>
                </c:pt>
                <c:pt idx="726">
                  <c:v>16189</c:v>
                </c:pt>
                <c:pt idx="727">
                  <c:v>16190</c:v>
                </c:pt>
                <c:pt idx="728">
                  <c:v>16190</c:v>
                </c:pt>
                <c:pt idx="729">
                  <c:v>16191</c:v>
                </c:pt>
                <c:pt idx="730">
                  <c:v>16191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29-4FBF-9A58-53E4EFA7EB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Sheet1!$E$2:$E$732</c:f>
              <c:numCache>
                <c:formatCode>General</c:formatCode>
                <c:ptCount val="731"/>
                <c:pt idx="0">
                  <c:v>21053284</c:v>
                </c:pt>
                <c:pt idx="1">
                  <c:v>21053138</c:v>
                </c:pt>
                <c:pt idx="2">
                  <c:v>21053173</c:v>
                </c:pt>
                <c:pt idx="3">
                  <c:v>21053355</c:v>
                </c:pt>
                <c:pt idx="4">
                  <c:v>21053794</c:v>
                </c:pt>
                <c:pt idx="5">
                  <c:v>21054919</c:v>
                </c:pt>
                <c:pt idx="6">
                  <c:v>21056023</c:v>
                </c:pt>
                <c:pt idx="7">
                  <c:v>21056994</c:v>
                </c:pt>
                <c:pt idx="8">
                  <c:v>21057494</c:v>
                </c:pt>
                <c:pt idx="9">
                  <c:v>21058115</c:v>
                </c:pt>
                <c:pt idx="10">
                  <c:v>21055079</c:v>
                </c:pt>
                <c:pt idx="11">
                  <c:v>21040868</c:v>
                </c:pt>
                <c:pt idx="12">
                  <c:v>21041238</c:v>
                </c:pt>
                <c:pt idx="13">
                  <c:v>21041509</c:v>
                </c:pt>
                <c:pt idx="14">
                  <c:v>21042142</c:v>
                </c:pt>
                <c:pt idx="15">
                  <c:v>21042776</c:v>
                </c:pt>
                <c:pt idx="16">
                  <c:v>21043401</c:v>
                </c:pt>
                <c:pt idx="17">
                  <c:v>21043865</c:v>
                </c:pt>
                <c:pt idx="18">
                  <c:v>21044534</c:v>
                </c:pt>
                <c:pt idx="19">
                  <c:v>21045301</c:v>
                </c:pt>
                <c:pt idx="20">
                  <c:v>21046005</c:v>
                </c:pt>
                <c:pt idx="21">
                  <c:v>21046840</c:v>
                </c:pt>
                <c:pt idx="22">
                  <c:v>21047780</c:v>
                </c:pt>
                <c:pt idx="23">
                  <c:v>21048486</c:v>
                </c:pt>
                <c:pt idx="24">
                  <c:v>21049055</c:v>
                </c:pt>
                <c:pt idx="25">
                  <c:v>21049611</c:v>
                </c:pt>
                <c:pt idx="26">
                  <c:v>21049816</c:v>
                </c:pt>
                <c:pt idx="27">
                  <c:v>21050429</c:v>
                </c:pt>
                <c:pt idx="28">
                  <c:v>21050963</c:v>
                </c:pt>
                <c:pt idx="29">
                  <c:v>21051552</c:v>
                </c:pt>
                <c:pt idx="30">
                  <c:v>21052501</c:v>
                </c:pt>
                <c:pt idx="31">
                  <c:v>21053123</c:v>
                </c:pt>
                <c:pt idx="32">
                  <c:v>21054013</c:v>
                </c:pt>
                <c:pt idx="33">
                  <c:v>21054864</c:v>
                </c:pt>
                <c:pt idx="34">
                  <c:v>21055737</c:v>
                </c:pt>
                <c:pt idx="35">
                  <c:v>21056849</c:v>
                </c:pt>
                <c:pt idx="36">
                  <c:v>21058033</c:v>
                </c:pt>
                <c:pt idx="37">
                  <c:v>21059396</c:v>
                </c:pt>
                <c:pt idx="38">
                  <c:v>21060491</c:v>
                </c:pt>
                <c:pt idx="39">
                  <c:v>21061669</c:v>
                </c:pt>
                <c:pt idx="40">
                  <c:v>21062635</c:v>
                </c:pt>
                <c:pt idx="41">
                  <c:v>21063769</c:v>
                </c:pt>
                <c:pt idx="42">
                  <c:v>21064991</c:v>
                </c:pt>
                <c:pt idx="43">
                  <c:v>21066126</c:v>
                </c:pt>
                <c:pt idx="44">
                  <c:v>21067268</c:v>
                </c:pt>
                <c:pt idx="45">
                  <c:v>21067267</c:v>
                </c:pt>
                <c:pt idx="46">
                  <c:v>21067123</c:v>
                </c:pt>
                <c:pt idx="47">
                  <c:v>21068145</c:v>
                </c:pt>
                <c:pt idx="48">
                  <c:v>21069010</c:v>
                </c:pt>
                <c:pt idx="49">
                  <c:v>21069963</c:v>
                </c:pt>
                <c:pt idx="50">
                  <c:v>21070990</c:v>
                </c:pt>
                <c:pt idx="51">
                  <c:v>21071690</c:v>
                </c:pt>
                <c:pt idx="52">
                  <c:v>21072435</c:v>
                </c:pt>
                <c:pt idx="53">
                  <c:v>21073243</c:v>
                </c:pt>
                <c:pt idx="54">
                  <c:v>21073753</c:v>
                </c:pt>
                <c:pt idx="55">
                  <c:v>21074575</c:v>
                </c:pt>
                <c:pt idx="56">
                  <c:v>21075410</c:v>
                </c:pt>
                <c:pt idx="57">
                  <c:v>21075906</c:v>
                </c:pt>
                <c:pt idx="58">
                  <c:v>21076766</c:v>
                </c:pt>
                <c:pt idx="59">
                  <c:v>21077434</c:v>
                </c:pt>
                <c:pt idx="60">
                  <c:v>21078158</c:v>
                </c:pt>
                <c:pt idx="61">
                  <c:v>21078929</c:v>
                </c:pt>
                <c:pt idx="62">
                  <c:v>21079849</c:v>
                </c:pt>
                <c:pt idx="63">
                  <c:v>21080513</c:v>
                </c:pt>
                <c:pt idx="64">
                  <c:v>21081400</c:v>
                </c:pt>
                <c:pt idx="65">
                  <c:v>21082275</c:v>
                </c:pt>
                <c:pt idx="66">
                  <c:v>21083087</c:v>
                </c:pt>
                <c:pt idx="67">
                  <c:v>21083728</c:v>
                </c:pt>
                <c:pt idx="68">
                  <c:v>21084381</c:v>
                </c:pt>
                <c:pt idx="69">
                  <c:v>21085222</c:v>
                </c:pt>
                <c:pt idx="70">
                  <c:v>21086712</c:v>
                </c:pt>
                <c:pt idx="71">
                  <c:v>21089734</c:v>
                </c:pt>
                <c:pt idx="72">
                  <c:v>21092039</c:v>
                </c:pt>
                <c:pt idx="73">
                  <c:v>21093783</c:v>
                </c:pt>
                <c:pt idx="74">
                  <c:v>21094840</c:v>
                </c:pt>
                <c:pt idx="75">
                  <c:v>21095399</c:v>
                </c:pt>
                <c:pt idx="76">
                  <c:v>21094552</c:v>
                </c:pt>
                <c:pt idx="77">
                  <c:v>21094357</c:v>
                </c:pt>
                <c:pt idx="78">
                  <c:v>21094878</c:v>
                </c:pt>
                <c:pt idx="79">
                  <c:v>21095720</c:v>
                </c:pt>
                <c:pt idx="80">
                  <c:v>21096625</c:v>
                </c:pt>
                <c:pt idx="81">
                  <c:v>21097633</c:v>
                </c:pt>
                <c:pt idx="82">
                  <c:v>21098255</c:v>
                </c:pt>
                <c:pt idx="83">
                  <c:v>21098791</c:v>
                </c:pt>
                <c:pt idx="84">
                  <c:v>21099304</c:v>
                </c:pt>
                <c:pt idx="85">
                  <c:v>21099924</c:v>
                </c:pt>
                <c:pt idx="86">
                  <c:v>21100588</c:v>
                </c:pt>
                <c:pt idx="87">
                  <c:v>21101127</c:v>
                </c:pt>
                <c:pt idx="88">
                  <c:v>21101670</c:v>
                </c:pt>
                <c:pt idx="89">
                  <c:v>21102636</c:v>
                </c:pt>
                <c:pt idx="90">
                  <c:v>21104125</c:v>
                </c:pt>
                <c:pt idx="91">
                  <c:v>21104893</c:v>
                </c:pt>
                <c:pt idx="92">
                  <c:v>21105491</c:v>
                </c:pt>
                <c:pt idx="93">
                  <c:v>21106362</c:v>
                </c:pt>
                <c:pt idx="94">
                  <c:v>21107131</c:v>
                </c:pt>
                <c:pt idx="95">
                  <c:v>21107836</c:v>
                </c:pt>
                <c:pt idx="96">
                  <c:v>21108707</c:v>
                </c:pt>
                <c:pt idx="97">
                  <c:v>21109119</c:v>
                </c:pt>
                <c:pt idx="98">
                  <c:v>21108681</c:v>
                </c:pt>
                <c:pt idx="99">
                  <c:v>21108677</c:v>
                </c:pt>
                <c:pt idx="100">
                  <c:v>21109240</c:v>
                </c:pt>
                <c:pt idx="101">
                  <c:v>21109383</c:v>
                </c:pt>
                <c:pt idx="102">
                  <c:v>21109883</c:v>
                </c:pt>
                <c:pt idx="103">
                  <c:v>21109884</c:v>
                </c:pt>
                <c:pt idx="104">
                  <c:v>21109943</c:v>
                </c:pt>
                <c:pt idx="105">
                  <c:v>21110521</c:v>
                </c:pt>
                <c:pt idx="106">
                  <c:v>21110954</c:v>
                </c:pt>
                <c:pt idx="107">
                  <c:v>21111402</c:v>
                </c:pt>
                <c:pt idx="108">
                  <c:v>21111573</c:v>
                </c:pt>
                <c:pt idx="109">
                  <c:v>21111173</c:v>
                </c:pt>
                <c:pt idx="110">
                  <c:v>21110020</c:v>
                </c:pt>
                <c:pt idx="111">
                  <c:v>21110204</c:v>
                </c:pt>
                <c:pt idx="112">
                  <c:v>21110409</c:v>
                </c:pt>
                <c:pt idx="113">
                  <c:v>21111325</c:v>
                </c:pt>
                <c:pt idx="114">
                  <c:v>21112006</c:v>
                </c:pt>
                <c:pt idx="115">
                  <c:v>21112723</c:v>
                </c:pt>
                <c:pt idx="116">
                  <c:v>21113376</c:v>
                </c:pt>
                <c:pt idx="117">
                  <c:v>21114244</c:v>
                </c:pt>
                <c:pt idx="118">
                  <c:v>21114930</c:v>
                </c:pt>
                <c:pt idx="119">
                  <c:v>21115844</c:v>
                </c:pt>
                <c:pt idx="120">
                  <c:v>21116634</c:v>
                </c:pt>
                <c:pt idx="121">
                  <c:v>21117330</c:v>
                </c:pt>
                <c:pt idx="122">
                  <c:v>21117951</c:v>
                </c:pt>
                <c:pt idx="123">
                  <c:v>21118930</c:v>
                </c:pt>
                <c:pt idx="124">
                  <c:v>21119857</c:v>
                </c:pt>
                <c:pt idx="125">
                  <c:v>21120451</c:v>
                </c:pt>
                <c:pt idx="126">
                  <c:v>21120852</c:v>
                </c:pt>
                <c:pt idx="127">
                  <c:v>21121736</c:v>
                </c:pt>
                <c:pt idx="128">
                  <c:v>21122778</c:v>
                </c:pt>
                <c:pt idx="129">
                  <c:v>21123715</c:v>
                </c:pt>
                <c:pt idx="130">
                  <c:v>21123741</c:v>
                </c:pt>
                <c:pt idx="131">
                  <c:v>21123389</c:v>
                </c:pt>
                <c:pt idx="132">
                  <c:v>21124111</c:v>
                </c:pt>
                <c:pt idx="133">
                  <c:v>21124761</c:v>
                </c:pt>
                <c:pt idx="134">
                  <c:v>21125297</c:v>
                </c:pt>
                <c:pt idx="135">
                  <c:v>21126220</c:v>
                </c:pt>
                <c:pt idx="136">
                  <c:v>21129044</c:v>
                </c:pt>
                <c:pt idx="137">
                  <c:v>21130417</c:v>
                </c:pt>
                <c:pt idx="138">
                  <c:v>21131025</c:v>
                </c:pt>
                <c:pt idx="139">
                  <c:v>21131410</c:v>
                </c:pt>
                <c:pt idx="140">
                  <c:v>21131254</c:v>
                </c:pt>
                <c:pt idx="141">
                  <c:v>21131114</c:v>
                </c:pt>
                <c:pt idx="142">
                  <c:v>21131024</c:v>
                </c:pt>
                <c:pt idx="143">
                  <c:v>21130648</c:v>
                </c:pt>
                <c:pt idx="144">
                  <c:v>21130541</c:v>
                </c:pt>
                <c:pt idx="145">
                  <c:v>21103367</c:v>
                </c:pt>
                <c:pt idx="146">
                  <c:v>21090909</c:v>
                </c:pt>
                <c:pt idx="147">
                  <c:v>21088917</c:v>
                </c:pt>
                <c:pt idx="148">
                  <c:v>21088747</c:v>
                </c:pt>
                <c:pt idx="149">
                  <c:v>21088968</c:v>
                </c:pt>
                <c:pt idx="150">
                  <c:v>21089240</c:v>
                </c:pt>
                <c:pt idx="151">
                  <c:v>21089573</c:v>
                </c:pt>
                <c:pt idx="152">
                  <c:v>21090139</c:v>
                </c:pt>
                <c:pt idx="153">
                  <c:v>21090709</c:v>
                </c:pt>
                <c:pt idx="154">
                  <c:v>21091477</c:v>
                </c:pt>
                <c:pt idx="155">
                  <c:v>21092965</c:v>
                </c:pt>
                <c:pt idx="156">
                  <c:v>21093839</c:v>
                </c:pt>
                <c:pt idx="157">
                  <c:v>21094300</c:v>
                </c:pt>
                <c:pt idx="158">
                  <c:v>21094949</c:v>
                </c:pt>
                <c:pt idx="159">
                  <c:v>21095248</c:v>
                </c:pt>
                <c:pt idx="160">
                  <c:v>21095692</c:v>
                </c:pt>
                <c:pt idx="161">
                  <c:v>21096296</c:v>
                </c:pt>
                <c:pt idx="162">
                  <c:v>21096889</c:v>
                </c:pt>
                <c:pt idx="163">
                  <c:v>21097487</c:v>
                </c:pt>
                <c:pt idx="164">
                  <c:v>21098051</c:v>
                </c:pt>
                <c:pt idx="165">
                  <c:v>21098594</c:v>
                </c:pt>
                <c:pt idx="166">
                  <c:v>21099754</c:v>
                </c:pt>
                <c:pt idx="167">
                  <c:v>21100410</c:v>
                </c:pt>
                <c:pt idx="168">
                  <c:v>21101296</c:v>
                </c:pt>
                <c:pt idx="169">
                  <c:v>21102360</c:v>
                </c:pt>
                <c:pt idx="170">
                  <c:v>21104195</c:v>
                </c:pt>
                <c:pt idx="171">
                  <c:v>21105688</c:v>
                </c:pt>
                <c:pt idx="172">
                  <c:v>21106612</c:v>
                </c:pt>
                <c:pt idx="173">
                  <c:v>21108704</c:v>
                </c:pt>
                <c:pt idx="174">
                  <c:v>21114099</c:v>
                </c:pt>
                <c:pt idx="175">
                  <c:v>21115558</c:v>
                </c:pt>
                <c:pt idx="176">
                  <c:v>21116709</c:v>
                </c:pt>
                <c:pt idx="177">
                  <c:v>21118001</c:v>
                </c:pt>
                <c:pt idx="178">
                  <c:v>21118799</c:v>
                </c:pt>
                <c:pt idx="179">
                  <c:v>21119885</c:v>
                </c:pt>
                <c:pt idx="180">
                  <c:v>21121359</c:v>
                </c:pt>
                <c:pt idx="181">
                  <c:v>21122898</c:v>
                </c:pt>
                <c:pt idx="182">
                  <c:v>21124258</c:v>
                </c:pt>
                <c:pt idx="183">
                  <c:v>21125751</c:v>
                </c:pt>
                <c:pt idx="184">
                  <c:v>21127309</c:v>
                </c:pt>
                <c:pt idx="185">
                  <c:v>21128442</c:v>
                </c:pt>
                <c:pt idx="186">
                  <c:v>21129643</c:v>
                </c:pt>
                <c:pt idx="187">
                  <c:v>21130957</c:v>
                </c:pt>
                <c:pt idx="188">
                  <c:v>21131878</c:v>
                </c:pt>
                <c:pt idx="189">
                  <c:v>21132504</c:v>
                </c:pt>
                <c:pt idx="190">
                  <c:v>21133583</c:v>
                </c:pt>
                <c:pt idx="191">
                  <c:v>21134656</c:v>
                </c:pt>
                <c:pt idx="192">
                  <c:v>21136258</c:v>
                </c:pt>
                <c:pt idx="193">
                  <c:v>21137521</c:v>
                </c:pt>
                <c:pt idx="194">
                  <c:v>21138826</c:v>
                </c:pt>
                <c:pt idx="195">
                  <c:v>21140060</c:v>
                </c:pt>
                <c:pt idx="196">
                  <c:v>21141889</c:v>
                </c:pt>
                <c:pt idx="197">
                  <c:v>21143412</c:v>
                </c:pt>
                <c:pt idx="198">
                  <c:v>21144412</c:v>
                </c:pt>
                <c:pt idx="199">
                  <c:v>21145657</c:v>
                </c:pt>
                <c:pt idx="200">
                  <c:v>21146919</c:v>
                </c:pt>
                <c:pt idx="201">
                  <c:v>21151182</c:v>
                </c:pt>
                <c:pt idx="202">
                  <c:v>21161764</c:v>
                </c:pt>
                <c:pt idx="203">
                  <c:v>21167296</c:v>
                </c:pt>
                <c:pt idx="204">
                  <c:v>21170498</c:v>
                </c:pt>
                <c:pt idx="205">
                  <c:v>21173424</c:v>
                </c:pt>
                <c:pt idx="206">
                  <c:v>21175492</c:v>
                </c:pt>
                <c:pt idx="207">
                  <c:v>21177532</c:v>
                </c:pt>
                <c:pt idx="208">
                  <c:v>21179881</c:v>
                </c:pt>
                <c:pt idx="209">
                  <c:v>21181983</c:v>
                </c:pt>
                <c:pt idx="210">
                  <c:v>21184138</c:v>
                </c:pt>
                <c:pt idx="211">
                  <c:v>21186089</c:v>
                </c:pt>
                <c:pt idx="212">
                  <c:v>21188080</c:v>
                </c:pt>
                <c:pt idx="213">
                  <c:v>21191493</c:v>
                </c:pt>
                <c:pt idx="214">
                  <c:v>21194561</c:v>
                </c:pt>
                <c:pt idx="215">
                  <c:v>21196953</c:v>
                </c:pt>
                <c:pt idx="216">
                  <c:v>21198520</c:v>
                </c:pt>
                <c:pt idx="217">
                  <c:v>21199946</c:v>
                </c:pt>
                <c:pt idx="218">
                  <c:v>21201363</c:v>
                </c:pt>
                <c:pt idx="219">
                  <c:v>21202719</c:v>
                </c:pt>
                <c:pt idx="220">
                  <c:v>21203718</c:v>
                </c:pt>
                <c:pt idx="221">
                  <c:v>21204432</c:v>
                </c:pt>
                <c:pt idx="222">
                  <c:v>21205430</c:v>
                </c:pt>
                <c:pt idx="223">
                  <c:v>21206309</c:v>
                </c:pt>
                <c:pt idx="224">
                  <c:v>21207234</c:v>
                </c:pt>
                <c:pt idx="225">
                  <c:v>21208435</c:v>
                </c:pt>
                <c:pt idx="226">
                  <c:v>21209382</c:v>
                </c:pt>
                <c:pt idx="227">
                  <c:v>21211348</c:v>
                </c:pt>
                <c:pt idx="228">
                  <c:v>21213055</c:v>
                </c:pt>
                <c:pt idx="229">
                  <c:v>21214417</c:v>
                </c:pt>
                <c:pt idx="230">
                  <c:v>21216020</c:v>
                </c:pt>
                <c:pt idx="231">
                  <c:v>21217629</c:v>
                </c:pt>
                <c:pt idx="232">
                  <c:v>21219072</c:v>
                </c:pt>
                <c:pt idx="233">
                  <c:v>21221022</c:v>
                </c:pt>
                <c:pt idx="234">
                  <c:v>21222673</c:v>
                </c:pt>
                <c:pt idx="235">
                  <c:v>21223803</c:v>
                </c:pt>
                <c:pt idx="236">
                  <c:v>21225130</c:v>
                </c:pt>
                <c:pt idx="237">
                  <c:v>21226516</c:v>
                </c:pt>
                <c:pt idx="238">
                  <c:v>21228040</c:v>
                </c:pt>
                <c:pt idx="239">
                  <c:v>21228924</c:v>
                </c:pt>
                <c:pt idx="240">
                  <c:v>21230515</c:v>
                </c:pt>
                <c:pt idx="241">
                  <c:v>21231778</c:v>
                </c:pt>
                <c:pt idx="242">
                  <c:v>21232913</c:v>
                </c:pt>
                <c:pt idx="243">
                  <c:v>21234072</c:v>
                </c:pt>
                <c:pt idx="244">
                  <c:v>21234851</c:v>
                </c:pt>
                <c:pt idx="245">
                  <c:v>21235950</c:v>
                </c:pt>
                <c:pt idx="246">
                  <c:v>21236942</c:v>
                </c:pt>
                <c:pt idx="247">
                  <c:v>21237331</c:v>
                </c:pt>
                <c:pt idx="248">
                  <c:v>21238069</c:v>
                </c:pt>
                <c:pt idx="249">
                  <c:v>21238850</c:v>
                </c:pt>
                <c:pt idx="250">
                  <c:v>21238454</c:v>
                </c:pt>
                <c:pt idx="251">
                  <c:v>21239281</c:v>
                </c:pt>
                <c:pt idx="252">
                  <c:v>21240047</c:v>
                </c:pt>
                <c:pt idx="253">
                  <c:v>21241118</c:v>
                </c:pt>
                <c:pt idx="254">
                  <c:v>21242078</c:v>
                </c:pt>
                <c:pt idx="255">
                  <c:v>21242077</c:v>
                </c:pt>
                <c:pt idx="256">
                  <c:v>21242970</c:v>
                </c:pt>
                <c:pt idx="257">
                  <c:v>21243753</c:v>
                </c:pt>
                <c:pt idx="258">
                  <c:v>21244478</c:v>
                </c:pt>
                <c:pt idx="259">
                  <c:v>21245495</c:v>
                </c:pt>
                <c:pt idx="260">
                  <c:v>21246419</c:v>
                </c:pt>
                <c:pt idx="261">
                  <c:v>21247514</c:v>
                </c:pt>
                <c:pt idx="262">
                  <c:v>21248441</c:v>
                </c:pt>
                <c:pt idx="263">
                  <c:v>21249450</c:v>
                </c:pt>
                <c:pt idx="264">
                  <c:v>21250307</c:v>
                </c:pt>
                <c:pt idx="265">
                  <c:v>21251149</c:v>
                </c:pt>
                <c:pt idx="266">
                  <c:v>21252374</c:v>
                </c:pt>
                <c:pt idx="267">
                  <c:v>21253562</c:v>
                </c:pt>
                <c:pt idx="268">
                  <c:v>21254735</c:v>
                </c:pt>
                <c:pt idx="269">
                  <c:v>21255104</c:v>
                </c:pt>
                <c:pt idx="270">
                  <c:v>21256323</c:v>
                </c:pt>
                <c:pt idx="271">
                  <c:v>21256984</c:v>
                </c:pt>
                <c:pt idx="272">
                  <c:v>21257913</c:v>
                </c:pt>
                <c:pt idx="273">
                  <c:v>21259342</c:v>
                </c:pt>
                <c:pt idx="274">
                  <c:v>21260733</c:v>
                </c:pt>
                <c:pt idx="275">
                  <c:v>21262068</c:v>
                </c:pt>
                <c:pt idx="276">
                  <c:v>21263096</c:v>
                </c:pt>
                <c:pt idx="277">
                  <c:v>21264022</c:v>
                </c:pt>
                <c:pt idx="278">
                  <c:v>21265163</c:v>
                </c:pt>
                <c:pt idx="279">
                  <c:v>21266939</c:v>
                </c:pt>
                <c:pt idx="280">
                  <c:v>21268919</c:v>
                </c:pt>
                <c:pt idx="281">
                  <c:v>21272052</c:v>
                </c:pt>
                <c:pt idx="282">
                  <c:v>21275887</c:v>
                </c:pt>
                <c:pt idx="283">
                  <c:v>21278675</c:v>
                </c:pt>
                <c:pt idx="284">
                  <c:v>21282678</c:v>
                </c:pt>
                <c:pt idx="285">
                  <c:v>21286435</c:v>
                </c:pt>
                <c:pt idx="286">
                  <c:v>21288936</c:v>
                </c:pt>
                <c:pt idx="287">
                  <c:v>21291567</c:v>
                </c:pt>
                <c:pt idx="288">
                  <c:v>21293117</c:v>
                </c:pt>
                <c:pt idx="289">
                  <c:v>21294989</c:v>
                </c:pt>
                <c:pt idx="290">
                  <c:v>21296526</c:v>
                </c:pt>
                <c:pt idx="291">
                  <c:v>21297884</c:v>
                </c:pt>
                <c:pt idx="292">
                  <c:v>21299271</c:v>
                </c:pt>
                <c:pt idx="293">
                  <c:v>21300649</c:v>
                </c:pt>
                <c:pt idx="294">
                  <c:v>21302005</c:v>
                </c:pt>
                <c:pt idx="295">
                  <c:v>21303097</c:v>
                </c:pt>
                <c:pt idx="296">
                  <c:v>21304379</c:v>
                </c:pt>
                <c:pt idx="297">
                  <c:v>21305564</c:v>
                </c:pt>
                <c:pt idx="298">
                  <c:v>21306681</c:v>
                </c:pt>
                <c:pt idx="299">
                  <c:v>21307506</c:v>
                </c:pt>
                <c:pt idx="300">
                  <c:v>21308295</c:v>
                </c:pt>
                <c:pt idx="301">
                  <c:v>21309393</c:v>
                </c:pt>
                <c:pt idx="302">
                  <c:v>21310424</c:v>
                </c:pt>
                <c:pt idx="303">
                  <c:v>21311516</c:v>
                </c:pt>
                <c:pt idx="304">
                  <c:v>21312319</c:v>
                </c:pt>
                <c:pt idx="305">
                  <c:v>21313187</c:v>
                </c:pt>
                <c:pt idx="306">
                  <c:v>21314144</c:v>
                </c:pt>
                <c:pt idx="307">
                  <c:v>21315055</c:v>
                </c:pt>
                <c:pt idx="308">
                  <c:v>21316040</c:v>
                </c:pt>
                <c:pt idx="309">
                  <c:v>21317237</c:v>
                </c:pt>
                <c:pt idx="310">
                  <c:v>21318291</c:v>
                </c:pt>
                <c:pt idx="311">
                  <c:v>21319856</c:v>
                </c:pt>
                <c:pt idx="312">
                  <c:v>21322391</c:v>
                </c:pt>
                <c:pt idx="313">
                  <c:v>21323594</c:v>
                </c:pt>
                <c:pt idx="314">
                  <c:v>21323039</c:v>
                </c:pt>
                <c:pt idx="315">
                  <c:v>21324046</c:v>
                </c:pt>
                <c:pt idx="316">
                  <c:v>21325291</c:v>
                </c:pt>
                <c:pt idx="317">
                  <c:v>21326558</c:v>
                </c:pt>
                <c:pt idx="318">
                  <c:v>21327642</c:v>
                </c:pt>
                <c:pt idx="319">
                  <c:v>21328672</c:v>
                </c:pt>
                <c:pt idx="320">
                  <c:v>21329631</c:v>
                </c:pt>
                <c:pt idx="321">
                  <c:v>21329879</c:v>
                </c:pt>
                <c:pt idx="322">
                  <c:v>21330601</c:v>
                </c:pt>
                <c:pt idx="323">
                  <c:v>21331394</c:v>
                </c:pt>
                <c:pt idx="324">
                  <c:v>21332274</c:v>
                </c:pt>
                <c:pt idx="325">
                  <c:v>21333420</c:v>
                </c:pt>
                <c:pt idx="326">
                  <c:v>21334399</c:v>
                </c:pt>
                <c:pt idx="327">
                  <c:v>21335356</c:v>
                </c:pt>
                <c:pt idx="328">
                  <c:v>21336201</c:v>
                </c:pt>
                <c:pt idx="329">
                  <c:v>21337174</c:v>
                </c:pt>
                <c:pt idx="330">
                  <c:v>21338294</c:v>
                </c:pt>
                <c:pt idx="331">
                  <c:v>21339324</c:v>
                </c:pt>
                <c:pt idx="332">
                  <c:v>21340057</c:v>
                </c:pt>
                <c:pt idx="333">
                  <c:v>21340634</c:v>
                </c:pt>
                <c:pt idx="334">
                  <c:v>21341409</c:v>
                </c:pt>
                <c:pt idx="335">
                  <c:v>21342073</c:v>
                </c:pt>
                <c:pt idx="336">
                  <c:v>21343071</c:v>
                </c:pt>
                <c:pt idx="337">
                  <c:v>21344109</c:v>
                </c:pt>
                <c:pt idx="338">
                  <c:v>21345084</c:v>
                </c:pt>
                <c:pt idx="339">
                  <c:v>21345928</c:v>
                </c:pt>
                <c:pt idx="340">
                  <c:v>21347486</c:v>
                </c:pt>
                <c:pt idx="341">
                  <c:v>21348137</c:v>
                </c:pt>
                <c:pt idx="342">
                  <c:v>21348655</c:v>
                </c:pt>
                <c:pt idx="343">
                  <c:v>21349072</c:v>
                </c:pt>
                <c:pt idx="344">
                  <c:v>21350123</c:v>
                </c:pt>
                <c:pt idx="345">
                  <c:v>21350841</c:v>
                </c:pt>
                <c:pt idx="346">
                  <c:v>21351822</c:v>
                </c:pt>
                <c:pt idx="347">
                  <c:v>21352508</c:v>
                </c:pt>
                <c:pt idx="348">
                  <c:v>21353228</c:v>
                </c:pt>
                <c:pt idx="349">
                  <c:v>21353631</c:v>
                </c:pt>
                <c:pt idx="350">
                  <c:v>21353922</c:v>
                </c:pt>
                <c:pt idx="351">
                  <c:v>21354298</c:v>
                </c:pt>
                <c:pt idx="352">
                  <c:v>21354602</c:v>
                </c:pt>
                <c:pt idx="353">
                  <c:v>21354282</c:v>
                </c:pt>
                <c:pt idx="354">
                  <c:v>21354340</c:v>
                </c:pt>
                <c:pt idx="355">
                  <c:v>21353682</c:v>
                </c:pt>
                <c:pt idx="356">
                  <c:v>21353626</c:v>
                </c:pt>
                <c:pt idx="357">
                  <c:v>21353792</c:v>
                </c:pt>
                <c:pt idx="358">
                  <c:v>21353964</c:v>
                </c:pt>
                <c:pt idx="359">
                  <c:v>21353829</c:v>
                </c:pt>
                <c:pt idx="360">
                  <c:v>21353557</c:v>
                </c:pt>
                <c:pt idx="361">
                  <c:v>21352821</c:v>
                </c:pt>
                <c:pt idx="362">
                  <c:v>21351207</c:v>
                </c:pt>
                <c:pt idx="363">
                  <c:v>21350523</c:v>
                </c:pt>
                <c:pt idx="364">
                  <c:v>21350221</c:v>
                </c:pt>
                <c:pt idx="365">
                  <c:v>21349983</c:v>
                </c:pt>
                <c:pt idx="366">
                  <c:v>21349851</c:v>
                </c:pt>
                <c:pt idx="367">
                  <c:v>21349867</c:v>
                </c:pt>
                <c:pt idx="368">
                  <c:v>21350164</c:v>
                </c:pt>
                <c:pt idx="369">
                  <c:v>21351271</c:v>
                </c:pt>
                <c:pt idx="370">
                  <c:v>22492803</c:v>
                </c:pt>
                <c:pt idx="371">
                  <c:v>23036953</c:v>
                </c:pt>
                <c:pt idx="372">
                  <c:v>23036178</c:v>
                </c:pt>
                <c:pt idx="373">
                  <c:v>23035575</c:v>
                </c:pt>
                <c:pt idx="374">
                  <c:v>23034820</c:v>
                </c:pt>
                <c:pt idx="375">
                  <c:v>23033959</c:v>
                </c:pt>
                <c:pt idx="376">
                  <c:v>23033431</c:v>
                </c:pt>
                <c:pt idx="377">
                  <c:v>23033029</c:v>
                </c:pt>
                <c:pt idx="378">
                  <c:v>23032756</c:v>
                </c:pt>
                <c:pt idx="379">
                  <c:v>23032454</c:v>
                </c:pt>
                <c:pt idx="380">
                  <c:v>23032307</c:v>
                </c:pt>
                <c:pt idx="381">
                  <c:v>23031954</c:v>
                </c:pt>
                <c:pt idx="382">
                  <c:v>23031487</c:v>
                </c:pt>
                <c:pt idx="383">
                  <c:v>23031161</c:v>
                </c:pt>
                <c:pt idx="384">
                  <c:v>23030712</c:v>
                </c:pt>
                <c:pt idx="385">
                  <c:v>23030531</c:v>
                </c:pt>
                <c:pt idx="386">
                  <c:v>23030427</c:v>
                </c:pt>
                <c:pt idx="387">
                  <c:v>23030241</c:v>
                </c:pt>
                <c:pt idx="388">
                  <c:v>23030263</c:v>
                </c:pt>
                <c:pt idx="389">
                  <c:v>23030219</c:v>
                </c:pt>
                <c:pt idx="390">
                  <c:v>23030010</c:v>
                </c:pt>
                <c:pt idx="391">
                  <c:v>23029871</c:v>
                </c:pt>
                <c:pt idx="392">
                  <c:v>23029806</c:v>
                </c:pt>
                <c:pt idx="393">
                  <c:v>23029783</c:v>
                </c:pt>
                <c:pt idx="394">
                  <c:v>23029867</c:v>
                </c:pt>
                <c:pt idx="395">
                  <c:v>23029901</c:v>
                </c:pt>
                <c:pt idx="396">
                  <c:v>23029695</c:v>
                </c:pt>
                <c:pt idx="397">
                  <c:v>23029611</c:v>
                </c:pt>
                <c:pt idx="398">
                  <c:v>23029433</c:v>
                </c:pt>
                <c:pt idx="399">
                  <c:v>23030067</c:v>
                </c:pt>
                <c:pt idx="400">
                  <c:v>23030072</c:v>
                </c:pt>
                <c:pt idx="401">
                  <c:v>23030024</c:v>
                </c:pt>
                <c:pt idx="402">
                  <c:v>23029935</c:v>
                </c:pt>
                <c:pt idx="403">
                  <c:v>23029936</c:v>
                </c:pt>
                <c:pt idx="404">
                  <c:v>23029814</c:v>
                </c:pt>
                <c:pt idx="405">
                  <c:v>23029652</c:v>
                </c:pt>
                <c:pt idx="406">
                  <c:v>23029465</c:v>
                </c:pt>
                <c:pt idx="407">
                  <c:v>23029581</c:v>
                </c:pt>
                <c:pt idx="408">
                  <c:v>23029768</c:v>
                </c:pt>
                <c:pt idx="409">
                  <c:v>23030089</c:v>
                </c:pt>
                <c:pt idx="410">
                  <c:v>23030393</c:v>
                </c:pt>
                <c:pt idx="411">
                  <c:v>23030332</c:v>
                </c:pt>
                <c:pt idx="412">
                  <c:v>23030164</c:v>
                </c:pt>
                <c:pt idx="413">
                  <c:v>23030632</c:v>
                </c:pt>
                <c:pt idx="414">
                  <c:v>23030668</c:v>
                </c:pt>
                <c:pt idx="415">
                  <c:v>23030671</c:v>
                </c:pt>
                <c:pt idx="416">
                  <c:v>23030506</c:v>
                </c:pt>
                <c:pt idx="417">
                  <c:v>23030405</c:v>
                </c:pt>
                <c:pt idx="418">
                  <c:v>23030383</c:v>
                </c:pt>
                <c:pt idx="419">
                  <c:v>23029832</c:v>
                </c:pt>
                <c:pt idx="420">
                  <c:v>23029201</c:v>
                </c:pt>
                <c:pt idx="421">
                  <c:v>23028933</c:v>
                </c:pt>
                <c:pt idx="422">
                  <c:v>23028661</c:v>
                </c:pt>
                <c:pt idx="423">
                  <c:v>23028736</c:v>
                </c:pt>
                <c:pt idx="424">
                  <c:v>23028090</c:v>
                </c:pt>
                <c:pt idx="425">
                  <c:v>23027360</c:v>
                </c:pt>
                <c:pt idx="426">
                  <c:v>23027115</c:v>
                </c:pt>
                <c:pt idx="427">
                  <c:v>23026986</c:v>
                </c:pt>
                <c:pt idx="428">
                  <c:v>23027157</c:v>
                </c:pt>
                <c:pt idx="429">
                  <c:v>23026640</c:v>
                </c:pt>
                <c:pt idx="430">
                  <c:v>23023832</c:v>
                </c:pt>
                <c:pt idx="431">
                  <c:v>23023710</c:v>
                </c:pt>
                <c:pt idx="432">
                  <c:v>23023444</c:v>
                </c:pt>
                <c:pt idx="433">
                  <c:v>23023195</c:v>
                </c:pt>
                <c:pt idx="434">
                  <c:v>23022989</c:v>
                </c:pt>
                <c:pt idx="435">
                  <c:v>23022595</c:v>
                </c:pt>
                <c:pt idx="436">
                  <c:v>23022523</c:v>
                </c:pt>
                <c:pt idx="437">
                  <c:v>23022368</c:v>
                </c:pt>
                <c:pt idx="438">
                  <c:v>23022297</c:v>
                </c:pt>
                <c:pt idx="439">
                  <c:v>23021960</c:v>
                </c:pt>
                <c:pt idx="440">
                  <c:v>23021542</c:v>
                </c:pt>
                <c:pt idx="441">
                  <c:v>23021463</c:v>
                </c:pt>
                <c:pt idx="442">
                  <c:v>23021326</c:v>
                </c:pt>
                <c:pt idx="443">
                  <c:v>23021286</c:v>
                </c:pt>
                <c:pt idx="444">
                  <c:v>23021020</c:v>
                </c:pt>
                <c:pt idx="445">
                  <c:v>23020838</c:v>
                </c:pt>
                <c:pt idx="446">
                  <c:v>23020306</c:v>
                </c:pt>
                <c:pt idx="447">
                  <c:v>23019799</c:v>
                </c:pt>
                <c:pt idx="448">
                  <c:v>23019343</c:v>
                </c:pt>
                <c:pt idx="449">
                  <c:v>23019235</c:v>
                </c:pt>
                <c:pt idx="450">
                  <c:v>23019049</c:v>
                </c:pt>
                <c:pt idx="451">
                  <c:v>23018834</c:v>
                </c:pt>
                <c:pt idx="452">
                  <c:v>23018582</c:v>
                </c:pt>
                <c:pt idx="453">
                  <c:v>23017930</c:v>
                </c:pt>
                <c:pt idx="454">
                  <c:v>23017289</c:v>
                </c:pt>
                <c:pt idx="455">
                  <c:v>23016834</c:v>
                </c:pt>
                <c:pt idx="456">
                  <c:v>23016578</c:v>
                </c:pt>
                <c:pt idx="457">
                  <c:v>23016190</c:v>
                </c:pt>
                <c:pt idx="458">
                  <c:v>23015775</c:v>
                </c:pt>
                <c:pt idx="459">
                  <c:v>23015254</c:v>
                </c:pt>
                <c:pt idx="460">
                  <c:v>23014779</c:v>
                </c:pt>
                <c:pt idx="461">
                  <c:v>23014333</c:v>
                </c:pt>
                <c:pt idx="462">
                  <c:v>23013839</c:v>
                </c:pt>
                <c:pt idx="463">
                  <c:v>23013301</c:v>
                </c:pt>
                <c:pt idx="464">
                  <c:v>23012918</c:v>
                </c:pt>
                <c:pt idx="465">
                  <c:v>23012523</c:v>
                </c:pt>
                <c:pt idx="466">
                  <c:v>23012141</c:v>
                </c:pt>
                <c:pt idx="467">
                  <c:v>23011530</c:v>
                </c:pt>
                <c:pt idx="468">
                  <c:v>23010898</c:v>
                </c:pt>
                <c:pt idx="469">
                  <c:v>23010315</c:v>
                </c:pt>
                <c:pt idx="470">
                  <c:v>23009953</c:v>
                </c:pt>
                <c:pt idx="471">
                  <c:v>23009478</c:v>
                </c:pt>
                <c:pt idx="472">
                  <c:v>23009227</c:v>
                </c:pt>
                <c:pt idx="473">
                  <c:v>23007630</c:v>
                </c:pt>
                <c:pt idx="474">
                  <c:v>23006633</c:v>
                </c:pt>
                <c:pt idx="475">
                  <c:v>23005951</c:v>
                </c:pt>
                <c:pt idx="476">
                  <c:v>23005195</c:v>
                </c:pt>
                <c:pt idx="477">
                  <c:v>23004487</c:v>
                </c:pt>
                <c:pt idx="478">
                  <c:v>23003964</c:v>
                </c:pt>
                <c:pt idx="479">
                  <c:v>23003450</c:v>
                </c:pt>
                <c:pt idx="480">
                  <c:v>23002892</c:v>
                </c:pt>
                <c:pt idx="481">
                  <c:v>23002272</c:v>
                </c:pt>
                <c:pt idx="482">
                  <c:v>23001640</c:v>
                </c:pt>
                <c:pt idx="483">
                  <c:v>23001013</c:v>
                </c:pt>
                <c:pt idx="484">
                  <c:v>23000410</c:v>
                </c:pt>
                <c:pt idx="485">
                  <c:v>22999828</c:v>
                </c:pt>
                <c:pt idx="486">
                  <c:v>22999258</c:v>
                </c:pt>
                <c:pt idx="487">
                  <c:v>22998491</c:v>
                </c:pt>
                <c:pt idx="488">
                  <c:v>22997549</c:v>
                </c:pt>
                <c:pt idx="489">
                  <c:v>22996513</c:v>
                </c:pt>
                <c:pt idx="490">
                  <c:v>22995753</c:v>
                </c:pt>
                <c:pt idx="491">
                  <c:v>22994995</c:v>
                </c:pt>
                <c:pt idx="492">
                  <c:v>22994366</c:v>
                </c:pt>
                <c:pt idx="493">
                  <c:v>22993658</c:v>
                </c:pt>
                <c:pt idx="494">
                  <c:v>22992829</c:v>
                </c:pt>
                <c:pt idx="495">
                  <c:v>22992008</c:v>
                </c:pt>
                <c:pt idx="496">
                  <c:v>22991191</c:v>
                </c:pt>
                <c:pt idx="497">
                  <c:v>22990382</c:v>
                </c:pt>
                <c:pt idx="498">
                  <c:v>22989689</c:v>
                </c:pt>
                <c:pt idx="499">
                  <c:v>22988673</c:v>
                </c:pt>
                <c:pt idx="500">
                  <c:v>22987832</c:v>
                </c:pt>
                <c:pt idx="501">
                  <c:v>22987181</c:v>
                </c:pt>
                <c:pt idx="502">
                  <c:v>22986203</c:v>
                </c:pt>
                <c:pt idx="503">
                  <c:v>22985327</c:v>
                </c:pt>
                <c:pt idx="504">
                  <c:v>22984642</c:v>
                </c:pt>
                <c:pt idx="505">
                  <c:v>22983895</c:v>
                </c:pt>
                <c:pt idx="506">
                  <c:v>22983136</c:v>
                </c:pt>
                <c:pt idx="507">
                  <c:v>22982539</c:v>
                </c:pt>
                <c:pt idx="508">
                  <c:v>22981926</c:v>
                </c:pt>
                <c:pt idx="509">
                  <c:v>22981181</c:v>
                </c:pt>
                <c:pt idx="510">
                  <c:v>22980440</c:v>
                </c:pt>
                <c:pt idx="511">
                  <c:v>22979849</c:v>
                </c:pt>
                <c:pt idx="512">
                  <c:v>22979333</c:v>
                </c:pt>
                <c:pt idx="513">
                  <c:v>22978741</c:v>
                </c:pt>
                <c:pt idx="514">
                  <c:v>22978269</c:v>
                </c:pt>
                <c:pt idx="515">
                  <c:v>22977756</c:v>
                </c:pt>
                <c:pt idx="516">
                  <c:v>22977085</c:v>
                </c:pt>
                <c:pt idx="517">
                  <c:v>22976494</c:v>
                </c:pt>
                <c:pt idx="518">
                  <c:v>22975914</c:v>
                </c:pt>
                <c:pt idx="519">
                  <c:v>22975471</c:v>
                </c:pt>
                <c:pt idx="520">
                  <c:v>22975002</c:v>
                </c:pt>
                <c:pt idx="521">
                  <c:v>22974436</c:v>
                </c:pt>
                <c:pt idx="522">
                  <c:v>22973768</c:v>
                </c:pt>
                <c:pt idx="523">
                  <c:v>22972902</c:v>
                </c:pt>
                <c:pt idx="524">
                  <c:v>22972198</c:v>
                </c:pt>
                <c:pt idx="525">
                  <c:v>22971721</c:v>
                </c:pt>
                <c:pt idx="526">
                  <c:v>22971058</c:v>
                </c:pt>
                <c:pt idx="527">
                  <c:v>22970494</c:v>
                </c:pt>
                <c:pt idx="528">
                  <c:v>22969850</c:v>
                </c:pt>
                <c:pt idx="529">
                  <c:v>22969147</c:v>
                </c:pt>
                <c:pt idx="530">
                  <c:v>22968389</c:v>
                </c:pt>
                <c:pt idx="531">
                  <c:v>22967656</c:v>
                </c:pt>
                <c:pt idx="532">
                  <c:v>22967248</c:v>
                </c:pt>
                <c:pt idx="533">
                  <c:v>22966883</c:v>
                </c:pt>
                <c:pt idx="534">
                  <c:v>22966337</c:v>
                </c:pt>
                <c:pt idx="535">
                  <c:v>22965765</c:v>
                </c:pt>
                <c:pt idx="536">
                  <c:v>22965087</c:v>
                </c:pt>
                <c:pt idx="537">
                  <c:v>22964338</c:v>
                </c:pt>
                <c:pt idx="538">
                  <c:v>22963329</c:v>
                </c:pt>
                <c:pt idx="539">
                  <c:v>22962473</c:v>
                </c:pt>
                <c:pt idx="540">
                  <c:v>22961647</c:v>
                </c:pt>
                <c:pt idx="541">
                  <c:v>22960893</c:v>
                </c:pt>
                <c:pt idx="542">
                  <c:v>22960111</c:v>
                </c:pt>
                <c:pt idx="543">
                  <c:v>22959447</c:v>
                </c:pt>
                <c:pt idx="544">
                  <c:v>22958716</c:v>
                </c:pt>
                <c:pt idx="545">
                  <c:v>22957787</c:v>
                </c:pt>
                <c:pt idx="546">
                  <c:v>22957423</c:v>
                </c:pt>
                <c:pt idx="547">
                  <c:v>22956713</c:v>
                </c:pt>
                <c:pt idx="548">
                  <c:v>22955994</c:v>
                </c:pt>
                <c:pt idx="549">
                  <c:v>22955352</c:v>
                </c:pt>
                <c:pt idx="550">
                  <c:v>22954603</c:v>
                </c:pt>
                <c:pt idx="551">
                  <c:v>22953851</c:v>
                </c:pt>
                <c:pt idx="552">
                  <c:v>22952969</c:v>
                </c:pt>
                <c:pt idx="553">
                  <c:v>22952400</c:v>
                </c:pt>
                <c:pt idx="554">
                  <c:v>22951729</c:v>
                </c:pt>
                <c:pt idx="555">
                  <c:v>22951042</c:v>
                </c:pt>
                <c:pt idx="556">
                  <c:v>22950282</c:v>
                </c:pt>
                <c:pt idx="557">
                  <c:v>22949628</c:v>
                </c:pt>
                <c:pt idx="558">
                  <c:v>22948543</c:v>
                </c:pt>
                <c:pt idx="559">
                  <c:v>22947773</c:v>
                </c:pt>
                <c:pt idx="560">
                  <c:v>22946824</c:v>
                </c:pt>
                <c:pt idx="561">
                  <c:v>22946107</c:v>
                </c:pt>
                <c:pt idx="562">
                  <c:v>22945388</c:v>
                </c:pt>
                <c:pt idx="563">
                  <c:v>22944617</c:v>
                </c:pt>
                <c:pt idx="564">
                  <c:v>22943719</c:v>
                </c:pt>
                <c:pt idx="565">
                  <c:v>22942803</c:v>
                </c:pt>
                <c:pt idx="566">
                  <c:v>22941736</c:v>
                </c:pt>
                <c:pt idx="567">
                  <c:v>22941009</c:v>
                </c:pt>
                <c:pt idx="568">
                  <c:v>22940208</c:v>
                </c:pt>
                <c:pt idx="569">
                  <c:v>22939410</c:v>
                </c:pt>
                <c:pt idx="570">
                  <c:v>22938552</c:v>
                </c:pt>
                <c:pt idx="571">
                  <c:v>22937768</c:v>
                </c:pt>
                <c:pt idx="572">
                  <c:v>22936969</c:v>
                </c:pt>
                <c:pt idx="573">
                  <c:v>22935994</c:v>
                </c:pt>
                <c:pt idx="574">
                  <c:v>22934922</c:v>
                </c:pt>
                <c:pt idx="575">
                  <c:v>22934325</c:v>
                </c:pt>
                <c:pt idx="576">
                  <c:v>22933542</c:v>
                </c:pt>
                <c:pt idx="577">
                  <c:v>22932930</c:v>
                </c:pt>
                <c:pt idx="578">
                  <c:v>22932218</c:v>
                </c:pt>
                <c:pt idx="579">
                  <c:v>22931547</c:v>
                </c:pt>
                <c:pt idx="580">
                  <c:v>22930789</c:v>
                </c:pt>
                <c:pt idx="581">
                  <c:v>22930026</c:v>
                </c:pt>
                <c:pt idx="582">
                  <c:v>22929046</c:v>
                </c:pt>
                <c:pt idx="583">
                  <c:v>22928258</c:v>
                </c:pt>
                <c:pt idx="584">
                  <c:v>22927208</c:v>
                </c:pt>
                <c:pt idx="585">
                  <c:v>22925935</c:v>
                </c:pt>
                <c:pt idx="586">
                  <c:v>22925223</c:v>
                </c:pt>
                <c:pt idx="587">
                  <c:v>22924316</c:v>
                </c:pt>
                <c:pt idx="588">
                  <c:v>22924170</c:v>
                </c:pt>
                <c:pt idx="589">
                  <c:v>22923948</c:v>
                </c:pt>
                <c:pt idx="590">
                  <c:v>22923583</c:v>
                </c:pt>
                <c:pt idx="591">
                  <c:v>22923097</c:v>
                </c:pt>
                <c:pt idx="592">
                  <c:v>22922445</c:v>
                </c:pt>
                <c:pt idx="593">
                  <c:v>22921813</c:v>
                </c:pt>
                <c:pt idx="594">
                  <c:v>22921010</c:v>
                </c:pt>
                <c:pt idx="595">
                  <c:v>22920453</c:v>
                </c:pt>
                <c:pt idx="596">
                  <c:v>22919715</c:v>
                </c:pt>
                <c:pt idx="597">
                  <c:v>22919014</c:v>
                </c:pt>
                <c:pt idx="598">
                  <c:v>22918583</c:v>
                </c:pt>
                <c:pt idx="599">
                  <c:v>22918199</c:v>
                </c:pt>
                <c:pt idx="600">
                  <c:v>22917689</c:v>
                </c:pt>
                <c:pt idx="601">
                  <c:v>22916819</c:v>
                </c:pt>
                <c:pt idx="602">
                  <c:v>22916343</c:v>
                </c:pt>
                <c:pt idx="603">
                  <c:v>22915876</c:v>
                </c:pt>
                <c:pt idx="604">
                  <c:v>22915192</c:v>
                </c:pt>
                <c:pt idx="605">
                  <c:v>22914525</c:v>
                </c:pt>
                <c:pt idx="606">
                  <c:v>22913741</c:v>
                </c:pt>
                <c:pt idx="607">
                  <c:v>22913716</c:v>
                </c:pt>
                <c:pt idx="608">
                  <c:v>22913468</c:v>
                </c:pt>
                <c:pt idx="609">
                  <c:v>22913049</c:v>
                </c:pt>
                <c:pt idx="610">
                  <c:v>22912820</c:v>
                </c:pt>
                <c:pt idx="611">
                  <c:v>22912053</c:v>
                </c:pt>
                <c:pt idx="612">
                  <c:v>22911410</c:v>
                </c:pt>
                <c:pt idx="613">
                  <c:v>22910701</c:v>
                </c:pt>
                <c:pt idx="614">
                  <c:v>22909705</c:v>
                </c:pt>
                <c:pt idx="615">
                  <c:v>22909440</c:v>
                </c:pt>
                <c:pt idx="616">
                  <c:v>22908777</c:v>
                </c:pt>
                <c:pt idx="617">
                  <c:v>22908254</c:v>
                </c:pt>
                <c:pt idx="618">
                  <c:v>22907677</c:v>
                </c:pt>
                <c:pt idx="619">
                  <c:v>22907094</c:v>
                </c:pt>
                <c:pt idx="620">
                  <c:v>22906688</c:v>
                </c:pt>
                <c:pt idx="621">
                  <c:v>22905583</c:v>
                </c:pt>
                <c:pt idx="622">
                  <c:v>22905103</c:v>
                </c:pt>
                <c:pt idx="623">
                  <c:v>22904070</c:v>
                </c:pt>
                <c:pt idx="624">
                  <c:v>22903696</c:v>
                </c:pt>
                <c:pt idx="625">
                  <c:v>22903380</c:v>
                </c:pt>
                <c:pt idx="626">
                  <c:v>22902886</c:v>
                </c:pt>
                <c:pt idx="627">
                  <c:v>22902447</c:v>
                </c:pt>
                <c:pt idx="628">
                  <c:v>22901951</c:v>
                </c:pt>
                <c:pt idx="629">
                  <c:v>22901623</c:v>
                </c:pt>
                <c:pt idx="630">
                  <c:v>22901357</c:v>
                </c:pt>
                <c:pt idx="631">
                  <c:v>22901028</c:v>
                </c:pt>
                <c:pt idx="632">
                  <c:v>22900478</c:v>
                </c:pt>
                <c:pt idx="633">
                  <c:v>22899319</c:v>
                </c:pt>
                <c:pt idx="634">
                  <c:v>22899189</c:v>
                </c:pt>
                <c:pt idx="635">
                  <c:v>22899195</c:v>
                </c:pt>
                <c:pt idx="636">
                  <c:v>22898956</c:v>
                </c:pt>
                <c:pt idx="637">
                  <c:v>22898924</c:v>
                </c:pt>
                <c:pt idx="638">
                  <c:v>22898557</c:v>
                </c:pt>
                <c:pt idx="639">
                  <c:v>22898407</c:v>
                </c:pt>
                <c:pt idx="640">
                  <c:v>22898227</c:v>
                </c:pt>
                <c:pt idx="641">
                  <c:v>22897753</c:v>
                </c:pt>
                <c:pt idx="642">
                  <c:v>22897228</c:v>
                </c:pt>
                <c:pt idx="643">
                  <c:v>22896876</c:v>
                </c:pt>
                <c:pt idx="644">
                  <c:v>22896717</c:v>
                </c:pt>
                <c:pt idx="645">
                  <c:v>22896270</c:v>
                </c:pt>
                <c:pt idx="646">
                  <c:v>22895852</c:v>
                </c:pt>
                <c:pt idx="647">
                  <c:v>22895527</c:v>
                </c:pt>
                <c:pt idx="648">
                  <c:v>22895494</c:v>
                </c:pt>
                <c:pt idx="649">
                  <c:v>22894996</c:v>
                </c:pt>
                <c:pt idx="650">
                  <c:v>22894649</c:v>
                </c:pt>
                <c:pt idx="651">
                  <c:v>22894245</c:v>
                </c:pt>
                <c:pt idx="652">
                  <c:v>22893913</c:v>
                </c:pt>
                <c:pt idx="653">
                  <c:v>22893423</c:v>
                </c:pt>
                <c:pt idx="654">
                  <c:v>22892859</c:v>
                </c:pt>
                <c:pt idx="655">
                  <c:v>22892531</c:v>
                </c:pt>
                <c:pt idx="656">
                  <c:v>22891836</c:v>
                </c:pt>
                <c:pt idx="657">
                  <c:v>22891161</c:v>
                </c:pt>
                <c:pt idx="658">
                  <c:v>22890695</c:v>
                </c:pt>
                <c:pt idx="659">
                  <c:v>22889314</c:v>
                </c:pt>
                <c:pt idx="660">
                  <c:v>22888154</c:v>
                </c:pt>
                <c:pt idx="661">
                  <c:v>22887191</c:v>
                </c:pt>
                <c:pt idx="662">
                  <c:v>22886637</c:v>
                </c:pt>
                <c:pt idx="663">
                  <c:v>22886391</c:v>
                </c:pt>
                <c:pt idx="664">
                  <c:v>22886276</c:v>
                </c:pt>
                <c:pt idx="665">
                  <c:v>22886407</c:v>
                </c:pt>
                <c:pt idx="666">
                  <c:v>22886426</c:v>
                </c:pt>
                <c:pt idx="667">
                  <c:v>22886477</c:v>
                </c:pt>
                <c:pt idx="668">
                  <c:v>22886179</c:v>
                </c:pt>
                <c:pt idx="669">
                  <c:v>22885754</c:v>
                </c:pt>
                <c:pt idx="670">
                  <c:v>22884639</c:v>
                </c:pt>
                <c:pt idx="671">
                  <c:v>22883733</c:v>
                </c:pt>
                <c:pt idx="672">
                  <c:v>22883229</c:v>
                </c:pt>
                <c:pt idx="673">
                  <c:v>22882655</c:v>
                </c:pt>
                <c:pt idx="674">
                  <c:v>22882357</c:v>
                </c:pt>
                <c:pt idx="675">
                  <c:v>22882247</c:v>
                </c:pt>
                <c:pt idx="676">
                  <c:v>22882365</c:v>
                </c:pt>
                <c:pt idx="677">
                  <c:v>22882251</c:v>
                </c:pt>
                <c:pt idx="678">
                  <c:v>22881897</c:v>
                </c:pt>
                <c:pt idx="679">
                  <c:v>22881112</c:v>
                </c:pt>
                <c:pt idx="680">
                  <c:v>22879200</c:v>
                </c:pt>
                <c:pt idx="681">
                  <c:v>22878457</c:v>
                </c:pt>
                <c:pt idx="682">
                  <c:v>22877993</c:v>
                </c:pt>
                <c:pt idx="683">
                  <c:v>22877812</c:v>
                </c:pt>
                <c:pt idx="684">
                  <c:v>22876794</c:v>
                </c:pt>
                <c:pt idx="685">
                  <c:v>22866072</c:v>
                </c:pt>
                <c:pt idx="686">
                  <c:v>22864900</c:v>
                </c:pt>
                <c:pt idx="687">
                  <c:v>22864360</c:v>
                </c:pt>
                <c:pt idx="688">
                  <c:v>22863671</c:v>
                </c:pt>
                <c:pt idx="689">
                  <c:v>22863021</c:v>
                </c:pt>
                <c:pt idx="690">
                  <c:v>22862673</c:v>
                </c:pt>
                <c:pt idx="691">
                  <c:v>22862117</c:v>
                </c:pt>
                <c:pt idx="692">
                  <c:v>22861659</c:v>
                </c:pt>
                <c:pt idx="693">
                  <c:v>22861010</c:v>
                </c:pt>
                <c:pt idx="694">
                  <c:v>22859655</c:v>
                </c:pt>
                <c:pt idx="695">
                  <c:v>22859219</c:v>
                </c:pt>
                <c:pt idx="696">
                  <c:v>22858773</c:v>
                </c:pt>
                <c:pt idx="697">
                  <c:v>22858496</c:v>
                </c:pt>
                <c:pt idx="698">
                  <c:v>22858083</c:v>
                </c:pt>
                <c:pt idx="699">
                  <c:v>22857718</c:v>
                </c:pt>
                <c:pt idx="700">
                  <c:v>22857475</c:v>
                </c:pt>
                <c:pt idx="701">
                  <c:v>22857118</c:v>
                </c:pt>
                <c:pt idx="702">
                  <c:v>22856690</c:v>
                </c:pt>
                <c:pt idx="703">
                  <c:v>22856152</c:v>
                </c:pt>
                <c:pt idx="704">
                  <c:v>22855693</c:v>
                </c:pt>
                <c:pt idx="705">
                  <c:v>22855199</c:v>
                </c:pt>
                <c:pt idx="706">
                  <c:v>22854867</c:v>
                </c:pt>
                <c:pt idx="707">
                  <c:v>22854575</c:v>
                </c:pt>
                <c:pt idx="708">
                  <c:v>22854301</c:v>
                </c:pt>
                <c:pt idx="709">
                  <c:v>22854085</c:v>
                </c:pt>
                <c:pt idx="710">
                  <c:v>22853914</c:v>
                </c:pt>
                <c:pt idx="711">
                  <c:v>22853832</c:v>
                </c:pt>
                <c:pt idx="712">
                  <c:v>22853364</c:v>
                </c:pt>
                <c:pt idx="713">
                  <c:v>22853115</c:v>
                </c:pt>
                <c:pt idx="714">
                  <c:v>22852359</c:v>
                </c:pt>
                <c:pt idx="715">
                  <c:v>22851861</c:v>
                </c:pt>
                <c:pt idx="716">
                  <c:v>22851446</c:v>
                </c:pt>
                <c:pt idx="717">
                  <c:v>22850869</c:v>
                </c:pt>
                <c:pt idx="718">
                  <c:v>22850293</c:v>
                </c:pt>
                <c:pt idx="719">
                  <c:v>22849594</c:v>
                </c:pt>
                <c:pt idx="720">
                  <c:v>22848956</c:v>
                </c:pt>
                <c:pt idx="721">
                  <c:v>22848926</c:v>
                </c:pt>
                <c:pt idx="722">
                  <c:v>22848698</c:v>
                </c:pt>
                <c:pt idx="723">
                  <c:v>22848499</c:v>
                </c:pt>
                <c:pt idx="724">
                  <c:v>22848355</c:v>
                </c:pt>
                <c:pt idx="725">
                  <c:v>22848090</c:v>
                </c:pt>
                <c:pt idx="726">
                  <c:v>22847715</c:v>
                </c:pt>
                <c:pt idx="727">
                  <c:v>22847549</c:v>
                </c:pt>
                <c:pt idx="728">
                  <c:v>22847053</c:v>
                </c:pt>
                <c:pt idx="729">
                  <c:v>22846364</c:v>
                </c:pt>
                <c:pt idx="730">
                  <c:v>22845723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29-4FBF-9A58-53E4EFA7EB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Renault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14.02.2020</c:v>
                </c:pt>
                <c:pt idx="1">
                  <c:v>15.02.2020</c:v>
                </c:pt>
                <c:pt idx="2">
                  <c:v>16.02.2020</c:v>
                </c:pt>
                <c:pt idx="3">
                  <c:v>17.02.2020</c:v>
                </c:pt>
                <c:pt idx="4">
                  <c:v>18.02.2020</c:v>
                </c:pt>
                <c:pt idx="5">
                  <c:v>19.02.2020</c:v>
                </c:pt>
                <c:pt idx="6">
                  <c:v>20.02.2020</c:v>
                </c:pt>
                <c:pt idx="7">
                  <c:v>21.02.2020</c:v>
                </c:pt>
                <c:pt idx="8">
                  <c:v>22.02.2020</c:v>
                </c:pt>
                <c:pt idx="9">
                  <c:v>23.02.2020</c:v>
                </c:pt>
                <c:pt idx="10">
                  <c:v>24.02.2020</c:v>
                </c:pt>
                <c:pt idx="11">
                  <c:v>25.02.2020</c:v>
                </c:pt>
                <c:pt idx="12">
                  <c:v>26.02.2020</c:v>
                </c:pt>
                <c:pt idx="13">
                  <c:v>27.02.2020</c:v>
                </c:pt>
                <c:pt idx="14">
                  <c:v>28.02.2020</c:v>
                </c:pt>
                <c:pt idx="15">
                  <c:v>29.02.2020</c:v>
                </c:pt>
                <c:pt idx="16">
                  <c:v>01.03.2020</c:v>
                </c:pt>
                <c:pt idx="17">
                  <c:v>02.03.2020</c:v>
                </c:pt>
                <c:pt idx="18">
                  <c:v>03.03.2020</c:v>
                </c:pt>
                <c:pt idx="19">
                  <c:v>04.03.2020</c:v>
                </c:pt>
                <c:pt idx="20">
                  <c:v>05.03.2020</c:v>
                </c:pt>
                <c:pt idx="21">
                  <c:v>06.03.2020</c:v>
                </c:pt>
                <c:pt idx="22">
                  <c:v>07.03.2020</c:v>
                </c:pt>
                <c:pt idx="23">
                  <c:v>08.03.2020</c:v>
                </c:pt>
                <c:pt idx="24">
                  <c:v>09.03.2020</c:v>
                </c:pt>
                <c:pt idx="25">
                  <c:v>10.03.2020</c:v>
                </c:pt>
                <c:pt idx="26">
                  <c:v>11.03.2020</c:v>
                </c:pt>
                <c:pt idx="27">
                  <c:v>12.03.2020</c:v>
                </c:pt>
                <c:pt idx="28">
                  <c:v>13.03.2020</c:v>
                </c:pt>
                <c:pt idx="29">
                  <c:v>14.03.2020</c:v>
                </c:pt>
                <c:pt idx="30">
                  <c:v>15.03.2020</c:v>
                </c:pt>
                <c:pt idx="31">
                  <c:v>16.03.2020</c:v>
                </c:pt>
                <c:pt idx="32">
                  <c:v>17.03.2020</c:v>
                </c:pt>
                <c:pt idx="33">
                  <c:v>18.03.2020</c:v>
                </c:pt>
                <c:pt idx="34">
                  <c:v>19.03.2020</c:v>
                </c:pt>
                <c:pt idx="35">
                  <c:v>20.03.2020</c:v>
                </c:pt>
                <c:pt idx="36">
                  <c:v>21.03.2020</c:v>
                </c:pt>
                <c:pt idx="37">
                  <c:v>22.03.2020</c:v>
                </c:pt>
                <c:pt idx="38">
                  <c:v>23.03.2020</c:v>
                </c:pt>
                <c:pt idx="39">
                  <c:v>24.03.2020</c:v>
                </c:pt>
                <c:pt idx="40">
                  <c:v>25.03.2020</c:v>
                </c:pt>
                <c:pt idx="41">
                  <c:v>26.03.2020</c:v>
                </c:pt>
                <c:pt idx="42">
                  <c:v>27.03.2020</c:v>
                </c:pt>
                <c:pt idx="43">
                  <c:v>28.03.2020</c:v>
                </c:pt>
                <c:pt idx="44">
                  <c:v>29.03.2020</c:v>
                </c:pt>
                <c:pt idx="45">
                  <c:v>30.03.2020</c:v>
                </c:pt>
                <c:pt idx="46">
                  <c:v>31.03.2020</c:v>
                </c:pt>
                <c:pt idx="47">
                  <c:v>01.04.2020</c:v>
                </c:pt>
                <c:pt idx="48">
                  <c:v>02.04.2020</c:v>
                </c:pt>
                <c:pt idx="49">
                  <c:v>03.04.2020</c:v>
                </c:pt>
                <c:pt idx="50">
                  <c:v>04.04.2020</c:v>
                </c:pt>
                <c:pt idx="51">
                  <c:v>05.04.2020</c:v>
                </c:pt>
                <c:pt idx="52">
                  <c:v>06.04.2020</c:v>
                </c:pt>
                <c:pt idx="53">
                  <c:v>07.04.2020</c:v>
                </c:pt>
                <c:pt idx="54">
                  <c:v>08.04.2020</c:v>
                </c:pt>
                <c:pt idx="55">
                  <c:v>09.04.2020</c:v>
                </c:pt>
                <c:pt idx="56">
                  <c:v>10.04.2020</c:v>
                </c:pt>
                <c:pt idx="57">
                  <c:v>11.04.2020</c:v>
                </c:pt>
                <c:pt idx="58">
                  <c:v>12.04.2020</c:v>
                </c:pt>
                <c:pt idx="59">
                  <c:v>13.04.2020</c:v>
                </c:pt>
                <c:pt idx="60">
                  <c:v>14.04.2020</c:v>
                </c:pt>
                <c:pt idx="61">
                  <c:v>15.04.2020</c:v>
                </c:pt>
                <c:pt idx="62">
                  <c:v>16.04.2020</c:v>
                </c:pt>
                <c:pt idx="63">
                  <c:v>17.04.2020</c:v>
                </c:pt>
                <c:pt idx="64">
                  <c:v>18.04.2020</c:v>
                </c:pt>
                <c:pt idx="65">
                  <c:v>19.04.2020</c:v>
                </c:pt>
                <c:pt idx="66">
                  <c:v>20.04.2020</c:v>
                </c:pt>
                <c:pt idx="67">
                  <c:v>21.04.2020</c:v>
                </c:pt>
                <c:pt idx="68">
                  <c:v>22.04.2020</c:v>
                </c:pt>
                <c:pt idx="69">
                  <c:v>23.04.2020</c:v>
                </c:pt>
                <c:pt idx="70">
                  <c:v>24.04.2020</c:v>
                </c:pt>
                <c:pt idx="71">
                  <c:v>25.04.2020</c:v>
                </c:pt>
                <c:pt idx="72">
                  <c:v>26.04.2020</c:v>
                </c:pt>
                <c:pt idx="73">
                  <c:v>27.04.2020</c:v>
                </c:pt>
                <c:pt idx="74">
                  <c:v>28.04.2020</c:v>
                </c:pt>
                <c:pt idx="75">
                  <c:v>29.04.2020</c:v>
                </c:pt>
                <c:pt idx="76">
                  <c:v>30.04.2020</c:v>
                </c:pt>
                <c:pt idx="77">
                  <c:v>01.05.2020</c:v>
                </c:pt>
                <c:pt idx="78">
                  <c:v>02.05.2020</c:v>
                </c:pt>
                <c:pt idx="79">
                  <c:v>03.05.2020</c:v>
                </c:pt>
                <c:pt idx="80">
                  <c:v>04.05.2020</c:v>
                </c:pt>
                <c:pt idx="81">
                  <c:v>05.05.2020</c:v>
                </c:pt>
                <c:pt idx="82">
                  <c:v>06.05.2020</c:v>
                </c:pt>
                <c:pt idx="83">
                  <c:v>07.05.2020</c:v>
                </c:pt>
                <c:pt idx="84">
                  <c:v>08.05.2020</c:v>
                </c:pt>
                <c:pt idx="85">
                  <c:v>09.05.2020</c:v>
                </c:pt>
                <c:pt idx="86">
                  <c:v>10.05.2020</c:v>
                </c:pt>
                <c:pt idx="87">
                  <c:v>11.05.2020</c:v>
                </c:pt>
                <c:pt idx="88">
                  <c:v>12.05.2020</c:v>
                </c:pt>
                <c:pt idx="89">
                  <c:v>13.05.2020</c:v>
                </c:pt>
                <c:pt idx="90">
                  <c:v>14.05.2020</c:v>
                </c:pt>
                <c:pt idx="91">
                  <c:v>15.05.2020</c:v>
                </c:pt>
                <c:pt idx="92">
                  <c:v>16.05.2020</c:v>
                </c:pt>
                <c:pt idx="93">
                  <c:v>17.05.2020</c:v>
                </c:pt>
                <c:pt idx="94">
                  <c:v>18.05.2020</c:v>
                </c:pt>
                <c:pt idx="95">
                  <c:v>19.05.2020</c:v>
                </c:pt>
                <c:pt idx="96">
                  <c:v>20.05.2020</c:v>
                </c:pt>
                <c:pt idx="97">
                  <c:v>21.05.2020</c:v>
                </c:pt>
                <c:pt idx="98">
                  <c:v>22.05.2020</c:v>
                </c:pt>
                <c:pt idx="99">
                  <c:v>23.05.2020</c:v>
                </c:pt>
                <c:pt idx="100">
                  <c:v>24.05.2020</c:v>
                </c:pt>
                <c:pt idx="101">
                  <c:v>25.05.2020</c:v>
                </c:pt>
                <c:pt idx="102">
                  <c:v>26.05.2020</c:v>
                </c:pt>
                <c:pt idx="103">
                  <c:v>27.05.2020</c:v>
                </c:pt>
                <c:pt idx="104">
                  <c:v>28.05.2020</c:v>
                </c:pt>
                <c:pt idx="105">
                  <c:v>29.05.2020</c:v>
                </c:pt>
                <c:pt idx="106">
                  <c:v>30.05.2020</c:v>
                </c:pt>
                <c:pt idx="107">
                  <c:v>31.05.2020</c:v>
                </c:pt>
                <c:pt idx="108">
                  <c:v>01.06.2020</c:v>
                </c:pt>
                <c:pt idx="109">
                  <c:v>02.06.2020</c:v>
                </c:pt>
                <c:pt idx="110">
                  <c:v>03.06.2020</c:v>
                </c:pt>
                <c:pt idx="111">
                  <c:v>04.06.2020</c:v>
                </c:pt>
                <c:pt idx="112">
                  <c:v>05.06.2020</c:v>
                </c:pt>
                <c:pt idx="113">
                  <c:v>06.06.2020</c:v>
                </c:pt>
                <c:pt idx="114">
                  <c:v>07.06.2020</c:v>
                </c:pt>
                <c:pt idx="115">
                  <c:v>08.06.2020</c:v>
                </c:pt>
                <c:pt idx="116">
                  <c:v>09.06.2020</c:v>
                </c:pt>
                <c:pt idx="117">
                  <c:v>10.06.2020</c:v>
                </c:pt>
                <c:pt idx="118">
                  <c:v>11.06.2020</c:v>
                </c:pt>
                <c:pt idx="119">
                  <c:v>12.06.2020</c:v>
                </c:pt>
                <c:pt idx="120">
                  <c:v>13.06.2020</c:v>
                </c:pt>
                <c:pt idx="121">
                  <c:v>14.06.2020</c:v>
                </c:pt>
                <c:pt idx="122">
                  <c:v>15.06.2020</c:v>
                </c:pt>
                <c:pt idx="123">
                  <c:v>16.06.2020</c:v>
                </c:pt>
                <c:pt idx="124">
                  <c:v>17.06.2020</c:v>
                </c:pt>
                <c:pt idx="125">
                  <c:v>18.06.2020</c:v>
                </c:pt>
                <c:pt idx="126">
                  <c:v>19.06.2020</c:v>
                </c:pt>
                <c:pt idx="127">
                  <c:v>20.06.2020</c:v>
                </c:pt>
                <c:pt idx="128">
                  <c:v>21.06.2020</c:v>
                </c:pt>
                <c:pt idx="129">
                  <c:v>22.06.2020</c:v>
                </c:pt>
                <c:pt idx="130">
                  <c:v>23.06.2020</c:v>
                </c:pt>
                <c:pt idx="131">
                  <c:v>24.06.2020</c:v>
                </c:pt>
                <c:pt idx="132">
                  <c:v>25.06.2020</c:v>
                </c:pt>
                <c:pt idx="133">
                  <c:v>26.06.2020</c:v>
                </c:pt>
                <c:pt idx="134">
                  <c:v>27.06.2020</c:v>
                </c:pt>
                <c:pt idx="135">
                  <c:v>28.06.2020</c:v>
                </c:pt>
                <c:pt idx="136">
                  <c:v>29.06.2020</c:v>
                </c:pt>
                <c:pt idx="137">
                  <c:v>30.06.2020</c:v>
                </c:pt>
                <c:pt idx="138">
                  <c:v>01.07.2020</c:v>
                </c:pt>
                <c:pt idx="139">
                  <c:v>02.07.2020</c:v>
                </c:pt>
                <c:pt idx="140">
                  <c:v>03.07.2020</c:v>
                </c:pt>
                <c:pt idx="141">
                  <c:v>04.07.2020</c:v>
                </c:pt>
                <c:pt idx="142">
                  <c:v>05.07.2020</c:v>
                </c:pt>
                <c:pt idx="143">
                  <c:v>06.07.2020</c:v>
                </c:pt>
                <c:pt idx="144">
                  <c:v>07.07.2020</c:v>
                </c:pt>
                <c:pt idx="145">
                  <c:v>08.07.2020</c:v>
                </c:pt>
                <c:pt idx="146">
                  <c:v>09.07.2020</c:v>
                </c:pt>
                <c:pt idx="147">
                  <c:v>10.07.2020</c:v>
                </c:pt>
                <c:pt idx="148">
                  <c:v>11.07.2020</c:v>
                </c:pt>
                <c:pt idx="149">
                  <c:v>12.07.2020</c:v>
                </c:pt>
                <c:pt idx="150">
                  <c:v>13.07.2020</c:v>
                </c:pt>
                <c:pt idx="151">
                  <c:v>14.07.2020</c:v>
                </c:pt>
                <c:pt idx="152">
                  <c:v>15.07.2020</c:v>
                </c:pt>
                <c:pt idx="153">
                  <c:v>16.07.2020</c:v>
                </c:pt>
                <c:pt idx="154">
                  <c:v>17.07.2020</c:v>
                </c:pt>
                <c:pt idx="155">
                  <c:v>18.07.2020</c:v>
                </c:pt>
                <c:pt idx="156">
                  <c:v>19.07.2020</c:v>
                </c:pt>
                <c:pt idx="157">
                  <c:v>20.07.2020</c:v>
                </c:pt>
                <c:pt idx="158">
                  <c:v>21.07.2020</c:v>
                </c:pt>
                <c:pt idx="159">
                  <c:v>22.07.2020</c:v>
                </c:pt>
                <c:pt idx="160">
                  <c:v>23.07.2020</c:v>
                </c:pt>
                <c:pt idx="161">
                  <c:v>24.07.2020</c:v>
                </c:pt>
                <c:pt idx="162">
                  <c:v>25.07.2020</c:v>
                </c:pt>
                <c:pt idx="163">
                  <c:v>26.07.2020</c:v>
                </c:pt>
                <c:pt idx="164">
                  <c:v>27.07.2020</c:v>
                </c:pt>
                <c:pt idx="165">
                  <c:v>28.07.2020</c:v>
                </c:pt>
                <c:pt idx="166">
                  <c:v>29.07.2020</c:v>
                </c:pt>
                <c:pt idx="167">
                  <c:v>30.07.2020</c:v>
                </c:pt>
                <c:pt idx="168">
                  <c:v>31.07.2020</c:v>
                </c:pt>
                <c:pt idx="169">
                  <c:v>01.08.2020</c:v>
                </c:pt>
                <c:pt idx="170">
                  <c:v>02.08.2020</c:v>
                </c:pt>
                <c:pt idx="171">
                  <c:v>03.08.2020</c:v>
                </c:pt>
                <c:pt idx="172">
                  <c:v>04.08.2020</c:v>
                </c:pt>
                <c:pt idx="173">
                  <c:v>05.08.2020</c:v>
                </c:pt>
                <c:pt idx="174">
                  <c:v>06.08.2020</c:v>
                </c:pt>
                <c:pt idx="175">
                  <c:v>07.08.2020</c:v>
                </c:pt>
                <c:pt idx="176">
                  <c:v>08.08.2020</c:v>
                </c:pt>
                <c:pt idx="177">
                  <c:v>09.08.2020</c:v>
                </c:pt>
                <c:pt idx="178">
                  <c:v>10.08.2020</c:v>
                </c:pt>
                <c:pt idx="179">
                  <c:v>11.08.2020</c:v>
                </c:pt>
                <c:pt idx="180">
                  <c:v>12.08.2020</c:v>
                </c:pt>
                <c:pt idx="181">
                  <c:v>13.08.2020</c:v>
                </c:pt>
                <c:pt idx="182">
                  <c:v>14.08.2020</c:v>
                </c:pt>
                <c:pt idx="183">
                  <c:v>15.08.2020</c:v>
                </c:pt>
                <c:pt idx="184">
                  <c:v>16.08.2020</c:v>
                </c:pt>
                <c:pt idx="185">
                  <c:v>17.08.2020</c:v>
                </c:pt>
                <c:pt idx="186">
                  <c:v>18.08.2020</c:v>
                </c:pt>
                <c:pt idx="187">
                  <c:v>19.08.2020</c:v>
                </c:pt>
                <c:pt idx="188">
                  <c:v>20.08.2020</c:v>
                </c:pt>
                <c:pt idx="189">
                  <c:v>21.08.2020</c:v>
                </c:pt>
                <c:pt idx="190">
                  <c:v>22.08.2020</c:v>
                </c:pt>
                <c:pt idx="191">
                  <c:v>23.08.2020</c:v>
                </c:pt>
                <c:pt idx="192">
                  <c:v>24.08.2020</c:v>
                </c:pt>
                <c:pt idx="193">
                  <c:v>25.08.2020</c:v>
                </c:pt>
                <c:pt idx="194">
                  <c:v>26.08.2020</c:v>
                </c:pt>
                <c:pt idx="195">
                  <c:v>27.08.2020</c:v>
                </c:pt>
                <c:pt idx="196">
                  <c:v>28.08.2020</c:v>
                </c:pt>
                <c:pt idx="197">
                  <c:v>29.08.2020</c:v>
                </c:pt>
                <c:pt idx="198">
                  <c:v>30.08.2020</c:v>
                </c:pt>
                <c:pt idx="199">
                  <c:v>31.08.2020</c:v>
                </c:pt>
                <c:pt idx="200">
                  <c:v>01.09.2020</c:v>
                </c:pt>
                <c:pt idx="201">
                  <c:v>02.09.2020</c:v>
                </c:pt>
                <c:pt idx="202">
                  <c:v>03.09.2020</c:v>
                </c:pt>
                <c:pt idx="203">
                  <c:v>04.09.2020</c:v>
                </c:pt>
                <c:pt idx="204">
                  <c:v>05.09.2020</c:v>
                </c:pt>
                <c:pt idx="205">
                  <c:v>06.09.2020</c:v>
                </c:pt>
                <c:pt idx="206">
                  <c:v>07.09.2020</c:v>
                </c:pt>
                <c:pt idx="207">
                  <c:v>08.09.2020</c:v>
                </c:pt>
                <c:pt idx="208">
                  <c:v>09.09.2020</c:v>
                </c:pt>
                <c:pt idx="209">
                  <c:v>10.09.2020</c:v>
                </c:pt>
                <c:pt idx="210">
                  <c:v>11.09.2020</c:v>
                </c:pt>
                <c:pt idx="211">
                  <c:v>12.09.2020</c:v>
                </c:pt>
                <c:pt idx="212">
                  <c:v>13.09.2020</c:v>
                </c:pt>
                <c:pt idx="213">
                  <c:v>14.09.2020</c:v>
                </c:pt>
                <c:pt idx="214">
                  <c:v>15.09.2020</c:v>
                </c:pt>
                <c:pt idx="215">
                  <c:v>16.09.2020</c:v>
                </c:pt>
                <c:pt idx="216">
                  <c:v>17.09.2020</c:v>
                </c:pt>
                <c:pt idx="217">
                  <c:v>18.09.2020</c:v>
                </c:pt>
                <c:pt idx="218">
                  <c:v>19.09.2020</c:v>
                </c:pt>
                <c:pt idx="219">
                  <c:v>20.09.2020</c:v>
                </c:pt>
                <c:pt idx="220">
                  <c:v>21.09.2020</c:v>
                </c:pt>
                <c:pt idx="221">
                  <c:v>22.09.2020</c:v>
                </c:pt>
                <c:pt idx="222">
                  <c:v>23.09.2020</c:v>
                </c:pt>
                <c:pt idx="223">
                  <c:v>24.09.2020</c:v>
                </c:pt>
                <c:pt idx="224">
                  <c:v>25.09.2020</c:v>
                </c:pt>
                <c:pt idx="225">
                  <c:v>26.09.2020</c:v>
                </c:pt>
                <c:pt idx="226">
                  <c:v>27.09.2020</c:v>
                </c:pt>
                <c:pt idx="227">
                  <c:v>28.09.2020</c:v>
                </c:pt>
                <c:pt idx="228">
                  <c:v>29.09.2020</c:v>
                </c:pt>
                <c:pt idx="229">
                  <c:v>30.09.2020</c:v>
                </c:pt>
                <c:pt idx="230">
                  <c:v>01.10.2020</c:v>
                </c:pt>
                <c:pt idx="231">
                  <c:v>02.10.2020</c:v>
                </c:pt>
                <c:pt idx="232">
                  <c:v>03.10.2020</c:v>
                </c:pt>
                <c:pt idx="233">
                  <c:v>04.10.2020</c:v>
                </c:pt>
                <c:pt idx="234">
                  <c:v>05.10.2020</c:v>
                </c:pt>
                <c:pt idx="235">
                  <c:v>06.10.2020</c:v>
                </c:pt>
                <c:pt idx="236">
                  <c:v>07.10.2020</c:v>
                </c:pt>
                <c:pt idx="237">
                  <c:v>08.10.2020</c:v>
                </c:pt>
                <c:pt idx="238">
                  <c:v>09.10.2020</c:v>
                </c:pt>
                <c:pt idx="239">
                  <c:v>10.10.2020</c:v>
                </c:pt>
                <c:pt idx="240">
                  <c:v>11.10.2020</c:v>
                </c:pt>
                <c:pt idx="241">
                  <c:v>12.10.2020</c:v>
                </c:pt>
                <c:pt idx="242">
                  <c:v>13.10.2020</c:v>
                </c:pt>
                <c:pt idx="243">
                  <c:v>14.10.2020</c:v>
                </c:pt>
                <c:pt idx="244">
                  <c:v>15.10.2020</c:v>
                </c:pt>
                <c:pt idx="245">
                  <c:v>16.10.2020</c:v>
                </c:pt>
                <c:pt idx="246">
                  <c:v>17.10.2020</c:v>
                </c:pt>
                <c:pt idx="247">
                  <c:v>18.10.2020</c:v>
                </c:pt>
                <c:pt idx="248">
                  <c:v>19.10.2020</c:v>
                </c:pt>
                <c:pt idx="249">
                  <c:v>20.10.2020</c:v>
                </c:pt>
                <c:pt idx="250">
                  <c:v>21.10.2020</c:v>
                </c:pt>
                <c:pt idx="251">
                  <c:v>22.10.2020</c:v>
                </c:pt>
                <c:pt idx="252">
                  <c:v>23.10.2020</c:v>
                </c:pt>
                <c:pt idx="253">
                  <c:v>24.10.2020</c:v>
                </c:pt>
                <c:pt idx="254">
                  <c:v>25.10.2020</c:v>
                </c:pt>
                <c:pt idx="255">
                  <c:v>26.10.2020</c:v>
                </c:pt>
                <c:pt idx="256">
                  <c:v>27.10.2020</c:v>
                </c:pt>
                <c:pt idx="257">
                  <c:v>28.10.2020</c:v>
                </c:pt>
                <c:pt idx="258">
                  <c:v>29.10.2020</c:v>
                </c:pt>
                <c:pt idx="259">
                  <c:v>30.10.2020</c:v>
                </c:pt>
                <c:pt idx="260">
                  <c:v>31.10.2020</c:v>
                </c:pt>
                <c:pt idx="261">
                  <c:v>01.11.2020</c:v>
                </c:pt>
                <c:pt idx="262">
                  <c:v>02.11.2020</c:v>
                </c:pt>
                <c:pt idx="263">
                  <c:v>03.11.2020</c:v>
                </c:pt>
                <c:pt idx="264">
                  <c:v>04.11.2020</c:v>
                </c:pt>
                <c:pt idx="265">
                  <c:v>05.11.2020</c:v>
                </c:pt>
                <c:pt idx="266">
                  <c:v>06.11.2020</c:v>
                </c:pt>
                <c:pt idx="267">
                  <c:v>07.11.2020</c:v>
                </c:pt>
                <c:pt idx="268">
                  <c:v>08.11.2020</c:v>
                </c:pt>
                <c:pt idx="269">
                  <c:v>09.11.2020</c:v>
                </c:pt>
                <c:pt idx="270">
                  <c:v>10.11.2020</c:v>
                </c:pt>
                <c:pt idx="271">
                  <c:v>11.11.2020</c:v>
                </c:pt>
                <c:pt idx="272">
                  <c:v>12.11.2020</c:v>
                </c:pt>
                <c:pt idx="273">
                  <c:v>13.11.2020</c:v>
                </c:pt>
                <c:pt idx="274">
                  <c:v>14.11.2020</c:v>
                </c:pt>
                <c:pt idx="275">
                  <c:v>15.11.2020</c:v>
                </c:pt>
                <c:pt idx="276">
                  <c:v>16.11.2020</c:v>
                </c:pt>
                <c:pt idx="277">
                  <c:v>17.11.2020</c:v>
                </c:pt>
                <c:pt idx="278">
                  <c:v>18.11.2020</c:v>
                </c:pt>
                <c:pt idx="279">
                  <c:v>19.11.2020</c:v>
                </c:pt>
                <c:pt idx="280">
                  <c:v>20.11.2020</c:v>
                </c:pt>
                <c:pt idx="281">
                  <c:v>21.11.2020</c:v>
                </c:pt>
                <c:pt idx="282">
                  <c:v>22.11.2020</c:v>
                </c:pt>
                <c:pt idx="283">
                  <c:v>23.11.2020</c:v>
                </c:pt>
                <c:pt idx="284">
                  <c:v>24.11.2020</c:v>
                </c:pt>
                <c:pt idx="285">
                  <c:v>25.11.2020</c:v>
                </c:pt>
                <c:pt idx="286">
                  <c:v>26.11.2020</c:v>
                </c:pt>
                <c:pt idx="287">
                  <c:v>27.11.2020</c:v>
                </c:pt>
                <c:pt idx="288">
                  <c:v>28.11.2020</c:v>
                </c:pt>
                <c:pt idx="289">
                  <c:v>29.11.2020</c:v>
                </c:pt>
                <c:pt idx="290">
                  <c:v>30.11.2020</c:v>
                </c:pt>
                <c:pt idx="291">
                  <c:v>01.12.2020</c:v>
                </c:pt>
                <c:pt idx="292">
                  <c:v>02.12.2020</c:v>
                </c:pt>
                <c:pt idx="293">
                  <c:v>03.12.2020</c:v>
                </c:pt>
                <c:pt idx="294">
                  <c:v>04.12.2020</c:v>
                </c:pt>
                <c:pt idx="295">
                  <c:v>05.12.2020</c:v>
                </c:pt>
                <c:pt idx="296">
                  <c:v>06.12.2020</c:v>
                </c:pt>
                <c:pt idx="297">
                  <c:v>07.12.2020</c:v>
                </c:pt>
                <c:pt idx="298">
                  <c:v>08.12.2020</c:v>
                </c:pt>
                <c:pt idx="299">
                  <c:v>09.12.2020</c:v>
                </c:pt>
                <c:pt idx="300">
                  <c:v>10.12.2020</c:v>
                </c:pt>
                <c:pt idx="301">
                  <c:v>11.12.2020</c:v>
                </c:pt>
                <c:pt idx="302">
                  <c:v>12.12.2020</c:v>
                </c:pt>
                <c:pt idx="303">
                  <c:v>13.12.2020</c:v>
                </c:pt>
                <c:pt idx="304">
                  <c:v>14.12.2020</c:v>
                </c:pt>
                <c:pt idx="305">
                  <c:v>15.12.2020</c:v>
                </c:pt>
                <c:pt idx="306">
                  <c:v>16.12.2020</c:v>
                </c:pt>
                <c:pt idx="307">
                  <c:v>17.12.2020</c:v>
                </c:pt>
                <c:pt idx="308">
                  <c:v>18.12.2020</c:v>
                </c:pt>
                <c:pt idx="309">
                  <c:v>19.12.2020</c:v>
                </c:pt>
                <c:pt idx="310">
                  <c:v>20.12.2020</c:v>
                </c:pt>
                <c:pt idx="311">
                  <c:v>21.12.2020</c:v>
                </c:pt>
                <c:pt idx="312">
                  <c:v>22.12.2020</c:v>
                </c:pt>
                <c:pt idx="313">
                  <c:v>23.12.2020</c:v>
                </c:pt>
                <c:pt idx="314">
                  <c:v>24.12.2020</c:v>
                </c:pt>
                <c:pt idx="315">
                  <c:v>25.12.2020</c:v>
                </c:pt>
                <c:pt idx="316">
                  <c:v>26.12.2020</c:v>
                </c:pt>
                <c:pt idx="317">
                  <c:v>27.12.2020</c:v>
                </c:pt>
                <c:pt idx="318">
                  <c:v>28.12.2020</c:v>
                </c:pt>
                <c:pt idx="319">
                  <c:v>29.12.2020</c:v>
                </c:pt>
                <c:pt idx="320">
                  <c:v>30.12.2020</c:v>
                </c:pt>
                <c:pt idx="321">
                  <c:v>31.12.2020</c:v>
                </c:pt>
                <c:pt idx="322">
                  <c:v>01.01.2021</c:v>
                </c:pt>
                <c:pt idx="323">
                  <c:v>02.01.2021</c:v>
                </c:pt>
                <c:pt idx="324">
                  <c:v>03.01.2021</c:v>
                </c:pt>
                <c:pt idx="325">
                  <c:v>04.01.2021</c:v>
                </c:pt>
                <c:pt idx="326">
                  <c:v>05.01.2021</c:v>
                </c:pt>
                <c:pt idx="327">
                  <c:v>06.01.2021</c:v>
                </c:pt>
                <c:pt idx="328">
                  <c:v>07.01.2021</c:v>
                </c:pt>
                <c:pt idx="329">
                  <c:v>08.01.2021</c:v>
                </c:pt>
                <c:pt idx="330">
                  <c:v>09.01.2021</c:v>
                </c:pt>
                <c:pt idx="331">
                  <c:v>10.01.2021</c:v>
                </c:pt>
                <c:pt idx="332">
                  <c:v>11.01.2021</c:v>
                </c:pt>
                <c:pt idx="333">
                  <c:v>12.01.2021</c:v>
                </c:pt>
                <c:pt idx="334">
                  <c:v>13.01.2021</c:v>
                </c:pt>
                <c:pt idx="335">
                  <c:v>14.01.2021</c:v>
                </c:pt>
                <c:pt idx="336">
                  <c:v>15.01.2021</c:v>
                </c:pt>
                <c:pt idx="337">
                  <c:v>16.01.2021</c:v>
                </c:pt>
                <c:pt idx="338">
                  <c:v>17.01.2021</c:v>
                </c:pt>
                <c:pt idx="339">
                  <c:v>18.01.2021</c:v>
                </c:pt>
                <c:pt idx="340">
                  <c:v>19.01.2021</c:v>
                </c:pt>
                <c:pt idx="341">
                  <c:v>20.01.2021</c:v>
                </c:pt>
                <c:pt idx="342">
                  <c:v>21.01.2021</c:v>
                </c:pt>
                <c:pt idx="343">
                  <c:v>22.01.2021</c:v>
                </c:pt>
                <c:pt idx="344">
                  <c:v>23.01.2021</c:v>
                </c:pt>
                <c:pt idx="345">
                  <c:v>24.01.2021</c:v>
                </c:pt>
                <c:pt idx="346">
                  <c:v>25.01.2021</c:v>
                </c:pt>
                <c:pt idx="347">
                  <c:v>26.01.2021</c:v>
                </c:pt>
                <c:pt idx="348">
                  <c:v>27.01.2021</c:v>
                </c:pt>
                <c:pt idx="349">
                  <c:v>28.01.2021</c:v>
                </c:pt>
                <c:pt idx="350">
                  <c:v>29.01.2021</c:v>
                </c:pt>
                <c:pt idx="351">
                  <c:v>30.01.2021</c:v>
                </c:pt>
                <c:pt idx="352">
                  <c:v>31.01.2021</c:v>
                </c:pt>
                <c:pt idx="353">
                  <c:v>01.02.2021</c:v>
                </c:pt>
                <c:pt idx="354">
                  <c:v>02.02.2021</c:v>
                </c:pt>
                <c:pt idx="355">
                  <c:v>03.02.2021</c:v>
                </c:pt>
                <c:pt idx="356">
                  <c:v>04.02.2021</c:v>
                </c:pt>
                <c:pt idx="357">
                  <c:v>05.02.2021</c:v>
                </c:pt>
                <c:pt idx="358">
                  <c:v>06.02.2021</c:v>
                </c:pt>
                <c:pt idx="359">
                  <c:v>07.02.2021</c:v>
                </c:pt>
                <c:pt idx="360">
                  <c:v>08.02.2021</c:v>
                </c:pt>
                <c:pt idx="361">
                  <c:v>09.02.2021</c:v>
                </c:pt>
                <c:pt idx="362">
                  <c:v>10.02.2021</c:v>
                </c:pt>
                <c:pt idx="363">
                  <c:v>11.02.2021</c:v>
                </c:pt>
                <c:pt idx="364">
                  <c:v>12.02.2021</c:v>
                </c:pt>
                <c:pt idx="365">
                  <c:v>13.02.2021</c:v>
                </c:pt>
                <c:pt idx="366">
                  <c:v>14.02.2021</c:v>
                </c:pt>
                <c:pt idx="367">
                  <c:v>15.02.2021</c:v>
                </c:pt>
                <c:pt idx="368">
                  <c:v>16.02.2021</c:v>
                </c:pt>
                <c:pt idx="369">
                  <c:v>17.02.2021</c:v>
                </c:pt>
                <c:pt idx="370">
                  <c:v>18.02.2021</c:v>
                </c:pt>
                <c:pt idx="371">
                  <c:v>19.02.2021</c:v>
                </c:pt>
                <c:pt idx="372">
                  <c:v>20.02.2021</c:v>
                </c:pt>
                <c:pt idx="373">
                  <c:v>21.02.2021</c:v>
                </c:pt>
                <c:pt idx="374">
                  <c:v>22.02.2021</c:v>
                </c:pt>
                <c:pt idx="375">
                  <c:v>23.02.2021</c:v>
                </c:pt>
                <c:pt idx="376">
                  <c:v>24.02.2021</c:v>
                </c:pt>
                <c:pt idx="377">
                  <c:v>25.02.2021</c:v>
                </c:pt>
                <c:pt idx="378">
                  <c:v>26.02.2021</c:v>
                </c:pt>
                <c:pt idx="379">
                  <c:v>27.02.2021</c:v>
                </c:pt>
                <c:pt idx="380">
                  <c:v>28.02.2021</c:v>
                </c:pt>
                <c:pt idx="381">
                  <c:v>01.03.2021</c:v>
                </c:pt>
                <c:pt idx="382">
                  <c:v>02.03.2021</c:v>
                </c:pt>
                <c:pt idx="383">
                  <c:v>03.03.2021</c:v>
                </c:pt>
                <c:pt idx="384">
                  <c:v>04.03.2021</c:v>
                </c:pt>
                <c:pt idx="385">
                  <c:v>05.03.2021</c:v>
                </c:pt>
                <c:pt idx="386">
                  <c:v>06.03.2021</c:v>
                </c:pt>
                <c:pt idx="387">
                  <c:v>07.03.2021</c:v>
                </c:pt>
                <c:pt idx="388">
                  <c:v>08.03.2021</c:v>
                </c:pt>
                <c:pt idx="389">
                  <c:v>09.03.2021</c:v>
                </c:pt>
                <c:pt idx="390">
                  <c:v>10.03.2021</c:v>
                </c:pt>
                <c:pt idx="391">
                  <c:v>11.03.2021</c:v>
                </c:pt>
                <c:pt idx="392">
                  <c:v>12.03.2021</c:v>
                </c:pt>
                <c:pt idx="393">
                  <c:v>13.03.2021</c:v>
                </c:pt>
                <c:pt idx="394">
                  <c:v>14.03.2021</c:v>
                </c:pt>
                <c:pt idx="395">
                  <c:v>15.03.2021</c:v>
                </c:pt>
                <c:pt idx="396">
                  <c:v>16.03.2021</c:v>
                </c:pt>
                <c:pt idx="397">
                  <c:v>17.03.2021</c:v>
                </c:pt>
                <c:pt idx="398">
                  <c:v>18.03.2021</c:v>
                </c:pt>
                <c:pt idx="399">
                  <c:v>19.03.2021</c:v>
                </c:pt>
                <c:pt idx="400">
                  <c:v>20.03.2021</c:v>
                </c:pt>
                <c:pt idx="401">
                  <c:v>21.03.2021</c:v>
                </c:pt>
                <c:pt idx="402">
                  <c:v>22.03.2021</c:v>
                </c:pt>
                <c:pt idx="403">
                  <c:v>23.03.2021</c:v>
                </c:pt>
                <c:pt idx="404">
                  <c:v>24.03.2021</c:v>
                </c:pt>
                <c:pt idx="405">
                  <c:v>25.03.2021</c:v>
                </c:pt>
                <c:pt idx="406">
                  <c:v>26.03.2021</c:v>
                </c:pt>
                <c:pt idx="407">
                  <c:v>27.03.2021</c:v>
                </c:pt>
                <c:pt idx="408">
                  <c:v>28.03.2021</c:v>
                </c:pt>
                <c:pt idx="409">
                  <c:v>29.03.2021</c:v>
                </c:pt>
                <c:pt idx="410">
                  <c:v>30.03.2021</c:v>
                </c:pt>
                <c:pt idx="411">
                  <c:v>31.03.2021</c:v>
                </c:pt>
                <c:pt idx="412">
                  <c:v>01.04.2021</c:v>
                </c:pt>
                <c:pt idx="413">
                  <c:v>02.04.2021</c:v>
                </c:pt>
                <c:pt idx="414">
                  <c:v>03.04.2021</c:v>
                </c:pt>
                <c:pt idx="415">
                  <c:v>04.04.2021</c:v>
                </c:pt>
                <c:pt idx="416">
                  <c:v>05.04.2021</c:v>
                </c:pt>
                <c:pt idx="417">
                  <c:v>06.04.2021</c:v>
                </c:pt>
                <c:pt idx="418">
                  <c:v>07.04.2021</c:v>
                </c:pt>
                <c:pt idx="419">
                  <c:v>08.04.2021</c:v>
                </c:pt>
                <c:pt idx="420">
                  <c:v>09.04.2021</c:v>
                </c:pt>
                <c:pt idx="421">
                  <c:v>10.04.2021</c:v>
                </c:pt>
                <c:pt idx="422">
                  <c:v>11.04.2021</c:v>
                </c:pt>
                <c:pt idx="423">
                  <c:v>12.04.2021</c:v>
                </c:pt>
                <c:pt idx="424">
                  <c:v>13.04.2021</c:v>
                </c:pt>
                <c:pt idx="425">
                  <c:v>14.04.2021</c:v>
                </c:pt>
                <c:pt idx="426">
                  <c:v>15.04.2021</c:v>
                </c:pt>
                <c:pt idx="427">
                  <c:v>16.04.2021</c:v>
                </c:pt>
                <c:pt idx="428">
                  <c:v>17.04.2021</c:v>
                </c:pt>
                <c:pt idx="429">
                  <c:v>18.04.2021</c:v>
                </c:pt>
                <c:pt idx="430">
                  <c:v>19.04.2021</c:v>
                </c:pt>
                <c:pt idx="431">
                  <c:v>20.04.2021</c:v>
                </c:pt>
                <c:pt idx="432">
                  <c:v>21.04.2021</c:v>
                </c:pt>
                <c:pt idx="433">
                  <c:v>22.04.2021</c:v>
                </c:pt>
                <c:pt idx="434">
                  <c:v>23.04.2021</c:v>
                </c:pt>
                <c:pt idx="435">
                  <c:v>24.04.2021</c:v>
                </c:pt>
                <c:pt idx="436">
                  <c:v>25.04.2021</c:v>
                </c:pt>
                <c:pt idx="437">
                  <c:v>26.04.2021</c:v>
                </c:pt>
                <c:pt idx="438">
                  <c:v>27.04.2021</c:v>
                </c:pt>
                <c:pt idx="439">
                  <c:v>28.04.2021</c:v>
                </c:pt>
                <c:pt idx="440">
                  <c:v>29.04.2021</c:v>
                </c:pt>
                <c:pt idx="441">
                  <c:v>30.04.2021</c:v>
                </c:pt>
                <c:pt idx="442">
                  <c:v>01.05.2021</c:v>
                </c:pt>
                <c:pt idx="443">
                  <c:v>02.05.2021</c:v>
                </c:pt>
                <c:pt idx="444">
                  <c:v>03.05.2021</c:v>
                </c:pt>
                <c:pt idx="445">
                  <c:v>04.05.2021</c:v>
                </c:pt>
                <c:pt idx="446">
                  <c:v>05.05.2021</c:v>
                </c:pt>
                <c:pt idx="447">
                  <c:v>06.05.2021</c:v>
                </c:pt>
                <c:pt idx="448">
                  <c:v>07.05.2021</c:v>
                </c:pt>
                <c:pt idx="449">
                  <c:v>08.05.2021</c:v>
                </c:pt>
                <c:pt idx="450">
                  <c:v>09.05.2021</c:v>
                </c:pt>
                <c:pt idx="451">
                  <c:v>10.05.2021</c:v>
                </c:pt>
                <c:pt idx="452">
                  <c:v>11.05.2021</c:v>
                </c:pt>
                <c:pt idx="453">
                  <c:v>12.05.2021</c:v>
                </c:pt>
                <c:pt idx="454">
                  <c:v>13.05.2021</c:v>
                </c:pt>
                <c:pt idx="455">
                  <c:v>14.05.2021</c:v>
                </c:pt>
                <c:pt idx="456">
                  <c:v>15.05.2021</c:v>
                </c:pt>
                <c:pt idx="457">
                  <c:v>16.05.2021</c:v>
                </c:pt>
                <c:pt idx="458">
                  <c:v>17.05.2021</c:v>
                </c:pt>
                <c:pt idx="459">
                  <c:v>18.05.2021</c:v>
                </c:pt>
                <c:pt idx="460">
                  <c:v>19.05.2021</c:v>
                </c:pt>
                <c:pt idx="461">
                  <c:v>20.05.2021</c:v>
                </c:pt>
                <c:pt idx="462">
                  <c:v>21.05.2021</c:v>
                </c:pt>
                <c:pt idx="463">
                  <c:v>22.05.2021</c:v>
                </c:pt>
                <c:pt idx="464">
                  <c:v>23.05.2021</c:v>
                </c:pt>
                <c:pt idx="465">
                  <c:v>24.05.2021</c:v>
                </c:pt>
                <c:pt idx="466">
                  <c:v>25.05.2021</c:v>
                </c:pt>
                <c:pt idx="467">
                  <c:v>26.05.2021</c:v>
                </c:pt>
                <c:pt idx="468">
                  <c:v>27.05.2021</c:v>
                </c:pt>
                <c:pt idx="469">
                  <c:v>28.05.2021</c:v>
                </c:pt>
                <c:pt idx="470">
                  <c:v>29.05.2021</c:v>
                </c:pt>
                <c:pt idx="471">
                  <c:v>30.05.2021</c:v>
                </c:pt>
                <c:pt idx="472">
                  <c:v>31.05.2021</c:v>
                </c:pt>
                <c:pt idx="473">
                  <c:v>01.06.2021</c:v>
                </c:pt>
                <c:pt idx="474">
                  <c:v>02.06.2021</c:v>
                </c:pt>
                <c:pt idx="475">
                  <c:v>03.06.2021</c:v>
                </c:pt>
                <c:pt idx="476">
                  <c:v>04.06.2021</c:v>
                </c:pt>
                <c:pt idx="477">
                  <c:v>05.06.2021</c:v>
                </c:pt>
                <c:pt idx="478">
                  <c:v>06.06.2021</c:v>
                </c:pt>
                <c:pt idx="479">
                  <c:v>07.06.2021</c:v>
                </c:pt>
                <c:pt idx="480">
                  <c:v>08.06.2021</c:v>
                </c:pt>
                <c:pt idx="481">
                  <c:v>09.06.2021</c:v>
                </c:pt>
                <c:pt idx="482">
                  <c:v>10.06.2021</c:v>
                </c:pt>
                <c:pt idx="483">
                  <c:v>11.06.2021</c:v>
                </c:pt>
                <c:pt idx="484">
                  <c:v>12.06.2021</c:v>
                </c:pt>
                <c:pt idx="485">
                  <c:v>13.06.2021</c:v>
                </c:pt>
                <c:pt idx="486">
                  <c:v>14.06.2021</c:v>
                </c:pt>
                <c:pt idx="487">
                  <c:v>15.06.2021</c:v>
                </c:pt>
                <c:pt idx="488">
                  <c:v>16.06.2021</c:v>
                </c:pt>
                <c:pt idx="489">
                  <c:v>17.06.2021</c:v>
                </c:pt>
                <c:pt idx="490">
                  <c:v>18.06.2021</c:v>
                </c:pt>
                <c:pt idx="491">
                  <c:v>19.06.2021</c:v>
                </c:pt>
                <c:pt idx="492">
                  <c:v>20.06.2021</c:v>
                </c:pt>
                <c:pt idx="493">
                  <c:v>21.06.2021</c:v>
                </c:pt>
                <c:pt idx="494">
                  <c:v>22.06.2021</c:v>
                </c:pt>
                <c:pt idx="495">
                  <c:v>23.06.2021</c:v>
                </c:pt>
                <c:pt idx="496">
                  <c:v>24.06.2021</c:v>
                </c:pt>
                <c:pt idx="497">
                  <c:v>25.06.2021</c:v>
                </c:pt>
                <c:pt idx="498">
                  <c:v>26.06.2021</c:v>
                </c:pt>
                <c:pt idx="499">
                  <c:v>27.06.2021</c:v>
                </c:pt>
                <c:pt idx="500">
                  <c:v>28.06.2021</c:v>
                </c:pt>
                <c:pt idx="501">
                  <c:v>29.06.2021</c:v>
                </c:pt>
                <c:pt idx="502">
                  <c:v>30.06.2021</c:v>
                </c:pt>
                <c:pt idx="503">
                  <c:v>01.07.2021</c:v>
                </c:pt>
                <c:pt idx="504">
                  <c:v>02.07.2021</c:v>
                </c:pt>
                <c:pt idx="505">
                  <c:v>03.07.2021</c:v>
                </c:pt>
                <c:pt idx="506">
                  <c:v>04.07.2021</c:v>
                </c:pt>
                <c:pt idx="507">
                  <c:v>05.07.2021</c:v>
                </c:pt>
                <c:pt idx="508">
                  <c:v>06.07.2021</c:v>
                </c:pt>
                <c:pt idx="509">
                  <c:v>07.07.2021</c:v>
                </c:pt>
                <c:pt idx="510">
                  <c:v>08.07.2021</c:v>
                </c:pt>
                <c:pt idx="511">
                  <c:v>09.07.2021</c:v>
                </c:pt>
                <c:pt idx="512">
                  <c:v>10.07.2021</c:v>
                </c:pt>
                <c:pt idx="513">
                  <c:v>11.07.2021</c:v>
                </c:pt>
                <c:pt idx="514">
                  <c:v>12.07.2021</c:v>
                </c:pt>
                <c:pt idx="515">
                  <c:v>13.07.2021</c:v>
                </c:pt>
                <c:pt idx="516">
                  <c:v>14.07.2021</c:v>
                </c:pt>
                <c:pt idx="517">
                  <c:v>15.07.2021</c:v>
                </c:pt>
                <c:pt idx="518">
                  <c:v>16.07.2021</c:v>
                </c:pt>
                <c:pt idx="519">
                  <c:v>17.07.2021</c:v>
                </c:pt>
                <c:pt idx="520">
                  <c:v>18.07.2021</c:v>
                </c:pt>
                <c:pt idx="521">
                  <c:v>19.07.2021</c:v>
                </c:pt>
                <c:pt idx="522">
                  <c:v>20.07.2021</c:v>
                </c:pt>
                <c:pt idx="523">
                  <c:v>21.07.2021</c:v>
                </c:pt>
                <c:pt idx="524">
                  <c:v>22.07.2021</c:v>
                </c:pt>
                <c:pt idx="525">
                  <c:v>23.07.2021</c:v>
                </c:pt>
                <c:pt idx="526">
                  <c:v>24.07.2021</c:v>
                </c:pt>
                <c:pt idx="527">
                  <c:v>25.07.2021</c:v>
                </c:pt>
                <c:pt idx="528">
                  <c:v>26.07.2021</c:v>
                </c:pt>
                <c:pt idx="529">
                  <c:v>27.07.2021</c:v>
                </c:pt>
                <c:pt idx="530">
                  <c:v>28.07.2021</c:v>
                </c:pt>
                <c:pt idx="531">
                  <c:v>29.07.2021</c:v>
                </c:pt>
                <c:pt idx="532">
                  <c:v>30.07.2021</c:v>
                </c:pt>
                <c:pt idx="533">
                  <c:v>31.07.2021</c:v>
                </c:pt>
                <c:pt idx="534">
                  <c:v>01.08.2021</c:v>
                </c:pt>
                <c:pt idx="535">
                  <c:v>02.08.2021</c:v>
                </c:pt>
                <c:pt idx="536">
                  <c:v>03.08.2021</c:v>
                </c:pt>
                <c:pt idx="537">
                  <c:v>04.08.2021</c:v>
                </c:pt>
                <c:pt idx="538">
                  <c:v>05.08.2021</c:v>
                </c:pt>
                <c:pt idx="539">
                  <c:v>06.08.2021</c:v>
                </c:pt>
                <c:pt idx="540">
                  <c:v>07.08.2021</c:v>
                </c:pt>
                <c:pt idx="541">
                  <c:v>08.08.2021</c:v>
                </c:pt>
                <c:pt idx="542">
                  <c:v>09.08.2021</c:v>
                </c:pt>
                <c:pt idx="543">
                  <c:v>10.08.2021</c:v>
                </c:pt>
                <c:pt idx="544">
                  <c:v>11.08.2021</c:v>
                </c:pt>
                <c:pt idx="545">
                  <c:v>12.08.2021</c:v>
                </c:pt>
                <c:pt idx="546">
                  <c:v>13.08.2021</c:v>
                </c:pt>
                <c:pt idx="547">
                  <c:v>14.08.2021</c:v>
                </c:pt>
                <c:pt idx="548">
                  <c:v>15.08.2021</c:v>
                </c:pt>
                <c:pt idx="549">
                  <c:v>16.08.2021</c:v>
                </c:pt>
                <c:pt idx="550">
                  <c:v>17.08.2021</c:v>
                </c:pt>
                <c:pt idx="551">
                  <c:v>18.08.2021</c:v>
                </c:pt>
                <c:pt idx="552">
                  <c:v>19.08.2021</c:v>
                </c:pt>
                <c:pt idx="553">
                  <c:v>20.08.2021</c:v>
                </c:pt>
                <c:pt idx="554">
                  <c:v>21.08.2021</c:v>
                </c:pt>
                <c:pt idx="555">
                  <c:v>22.08.2021</c:v>
                </c:pt>
                <c:pt idx="556">
                  <c:v>23.08.2021</c:v>
                </c:pt>
                <c:pt idx="557">
                  <c:v>24.08.2021</c:v>
                </c:pt>
                <c:pt idx="558">
                  <c:v>25.08.2021</c:v>
                </c:pt>
                <c:pt idx="559">
                  <c:v>26.08.2021</c:v>
                </c:pt>
                <c:pt idx="560">
                  <c:v>27.08.2021</c:v>
                </c:pt>
                <c:pt idx="561">
                  <c:v>28.08.2021</c:v>
                </c:pt>
                <c:pt idx="562">
                  <c:v>29.08.2021</c:v>
                </c:pt>
                <c:pt idx="563">
                  <c:v>30.08.2021</c:v>
                </c:pt>
                <c:pt idx="564">
                  <c:v>31.08.2021</c:v>
                </c:pt>
                <c:pt idx="565">
                  <c:v>01.09.2021</c:v>
                </c:pt>
                <c:pt idx="566">
                  <c:v>02.09.2021</c:v>
                </c:pt>
                <c:pt idx="567">
                  <c:v>03.09.2021</c:v>
                </c:pt>
                <c:pt idx="568">
                  <c:v>04.09.2021</c:v>
                </c:pt>
                <c:pt idx="569">
                  <c:v>05.09.2021</c:v>
                </c:pt>
                <c:pt idx="570">
                  <c:v>06.09.2021</c:v>
                </c:pt>
                <c:pt idx="571">
                  <c:v>07.09.2021</c:v>
                </c:pt>
                <c:pt idx="572">
                  <c:v>08.09.2021</c:v>
                </c:pt>
                <c:pt idx="573">
                  <c:v>09.09.2021</c:v>
                </c:pt>
                <c:pt idx="574">
                  <c:v>10.09.2021</c:v>
                </c:pt>
                <c:pt idx="575">
                  <c:v>11.09.2021</c:v>
                </c:pt>
                <c:pt idx="576">
                  <c:v>12.09.2021</c:v>
                </c:pt>
                <c:pt idx="577">
                  <c:v>13.09.2021</c:v>
                </c:pt>
                <c:pt idx="578">
                  <c:v>14.09.2021</c:v>
                </c:pt>
                <c:pt idx="579">
                  <c:v>15.09.2021</c:v>
                </c:pt>
                <c:pt idx="580">
                  <c:v>16.09.2021</c:v>
                </c:pt>
                <c:pt idx="581">
                  <c:v>17.09.2021</c:v>
                </c:pt>
                <c:pt idx="582">
                  <c:v>18.09.2021</c:v>
                </c:pt>
                <c:pt idx="583">
                  <c:v>19.09.2021</c:v>
                </c:pt>
                <c:pt idx="584">
                  <c:v>20.09.2021</c:v>
                </c:pt>
                <c:pt idx="585">
                  <c:v>21.09.2021</c:v>
                </c:pt>
                <c:pt idx="586">
                  <c:v>22.09.2021</c:v>
                </c:pt>
                <c:pt idx="587">
                  <c:v>23.09.2021</c:v>
                </c:pt>
                <c:pt idx="588">
                  <c:v>24.09.2021</c:v>
                </c:pt>
                <c:pt idx="589">
                  <c:v>25.09.2021</c:v>
                </c:pt>
                <c:pt idx="590">
                  <c:v>26.09.2021</c:v>
                </c:pt>
                <c:pt idx="591">
                  <c:v>27.09.2021</c:v>
                </c:pt>
                <c:pt idx="592">
                  <c:v>28.09.2021</c:v>
                </c:pt>
                <c:pt idx="593">
                  <c:v>29.09.2021</c:v>
                </c:pt>
                <c:pt idx="594">
                  <c:v>30.09.2021</c:v>
                </c:pt>
                <c:pt idx="595">
                  <c:v>01.10.2021</c:v>
                </c:pt>
                <c:pt idx="596">
                  <c:v>02.10.2021</c:v>
                </c:pt>
                <c:pt idx="597">
                  <c:v>03.10.2021</c:v>
                </c:pt>
                <c:pt idx="598">
                  <c:v>04.10.2021</c:v>
                </c:pt>
                <c:pt idx="599">
                  <c:v>05.10.2021</c:v>
                </c:pt>
                <c:pt idx="600">
                  <c:v>06.10.2021</c:v>
                </c:pt>
                <c:pt idx="601">
                  <c:v>07.10.2021</c:v>
                </c:pt>
                <c:pt idx="602">
                  <c:v>08.10.2021</c:v>
                </c:pt>
                <c:pt idx="603">
                  <c:v>09.10.2021</c:v>
                </c:pt>
                <c:pt idx="604">
                  <c:v>10.10.2021</c:v>
                </c:pt>
                <c:pt idx="605">
                  <c:v>11.10.2021</c:v>
                </c:pt>
                <c:pt idx="606">
                  <c:v>12.10.2021</c:v>
                </c:pt>
                <c:pt idx="607">
                  <c:v>13.10.2021</c:v>
                </c:pt>
                <c:pt idx="608">
                  <c:v>14.10.2021</c:v>
                </c:pt>
                <c:pt idx="609">
                  <c:v>15.10.2021</c:v>
                </c:pt>
                <c:pt idx="610">
                  <c:v>16.10.2021</c:v>
                </c:pt>
                <c:pt idx="611">
                  <c:v>17.10.2021</c:v>
                </c:pt>
                <c:pt idx="612">
                  <c:v>18.10.2021</c:v>
                </c:pt>
                <c:pt idx="613">
                  <c:v>19.10.2021</c:v>
                </c:pt>
                <c:pt idx="614">
                  <c:v>20.10.2021</c:v>
                </c:pt>
                <c:pt idx="615">
                  <c:v>21.10.2021</c:v>
                </c:pt>
                <c:pt idx="616">
                  <c:v>22.10.2021</c:v>
                </c:pt>
                <c:pt idx="617">
                  <c:v>23.10.2021</c:v>
                </c:pt>
                <c:pt idx="618">
                  <c:v>24.10.2021</c:v>
                </c:pt>
                <c:pt idx="619">
                  <c:v>25.10.2021</c:v>
                </c:pt>
                <c:pt idx="620">
                  <c:v>26.10.2021</c:v>
                </c:pt>
                <c:pt idx="621">
                  <c:v>27.10.2021</c:v>
                </c:pt>
                <c:pt idx="622">
                  <c:v>28.10.2021</c:v>
                </c:pt>
                <c:pt idx="623">
                  <c:v>29.10.2021</c:v>
                </c:pt>
                <c:pt idx="624">
                  <c:v>30.10.2021</c:v>
                </c:pt>
                <c:pt idx="625">
                  <c:v>31.10.2021</c:v>
                </c:pt>
                <c:pt idx="626">
                  <c:v>01.11.2021</c:v>
                </c:pt>
                <c:pt idx="627">
                  <c:v>02.11.2021</c:v>
                </c:pt>
                <c:pt idx="628">
                  <c:v>03.11.2021</c:v>
                </c:pt>
                <c:pt idx="629">
                  <c:v>04.11.2021</c:v>
                </c:pt>
                <c:pt idx="630">
                  <c:v>05.11.2021</c:v>
                </c:pt>
                <c:pt idx="631">
                  <c:v>06.11.2021</c:v>
                </c:pt>
                <c:pt idx="632">
                  <c:v>07.11.2021</c:v>
                </c:pt>
                <c:pt idx="633">
                  <c:v>08.11.2021</c:v>
                </c:pt>
                <c:pt idx="634">
                  <c:v>09.11.2021</c:v>
                </c:pt>
                <c:pt idx="635">
                  <c:v>10.11.2021</c:v>
                </c:pt>
                <c:pt idx="636">
                  <c:v>11.11.2021</c:v>
                </c:pt>
                <c:pt idx="637">
                  <c:v>12.11.2021</c:v>
                </c:pt>
                <c:pt idx="638">
                  <c:v>13.11.2021</c:v>
                </c:pt>
                <c:pt idx="639">
                  <c:v>14.11.2021</c:v>
                </c:pt>
                <c:pt idx="640">
                  <c:v>15.11.2021</c:v>
                </c:pt>
                <c:pt idx="641">
                  <c:v>16.11.2021</c:v>
                </c:pt>
                <c:pt idx="642">
                  <c:v>17.11.2021</c:v>
                </c:pt>
                <c:pt idx="643">
                  <c:v>18.11.2021</c:v>
                </c:pt>
                <c:pt idx="644">
                  <c:v>19.11.2021</c:v>
                </c:pt>
                <c:pt idx="645">
                  <c:v>20.11.2021</c:v>
                </c:pt>
                <c:pt idx="646">
                  <c:v>21.11.2021</c:v>
                </c:pt>
                <c:pt idx="647">
                  <c:v>22.11.2021</c:v>
                </c:pt>
                <c:pt idx="648">
                  <c:v>23.11.2021</c:v>
                </c:pt>
                <c:pt idx="649">
                  <c:v>24.11.2021</c:v>
                </c:pt>
                <c:pt idx="650">
                  <c:v>25.11.2021</c:v>
                </c:pt>
                <c:pt idx="651">
                  <c:v>26.11.2021</c:v>
                </c:pt>
                <c:pt idx="652">
                  <c:v>27.11.2021</c:v>
                </c:pt>
                <c:pt idx="653">
                  <c:v>28.11.2021</c:v>
                </c:pt>
                <c:pt idx="654">
                  <c:v>29.11.2021</c:v>
                </c:pt>
                <c:pt idx="655">
                  <c:v>30.11.2021</c:v>
                </c:pt>
                <c:pt idx="656">
                  <c:v>01.12.2021</c:v>
                </c:pt>
                <c:pt idx="657">
                  <c:v>02.12.2021</c:v>
                </c:pt>
                <c:pt idx="658">
                  <c:v>03.12.2021</c:v>
                </c:pt>
                <c:pt idx="659">
                  <c:v>04.12.2021</c:v>
                </c:pt>
                <c:pt idx="660">
                  <c:v>05.12.2021</c:v>
                </c:pt>
                <c:pt idx="661">
                  <c:v>06.12.2021</c:v>
                </c:pt>
                <c:pt idx="662">
                  <c:v>07.12.2021</c:v>
                </c:pt>
                <c:pt idx="663">
                  <c:v>08.12.2021</c:v>
                </c:pt>
                <c:pt idx="664">
                  <c:v>09.12.2021</c:v>
                </c:pt>
                <c:pt idx="665">
                  <c:v>10.12.2021</c:v>
                </c:pt>
                <c:pt idx="666">
                  <c:v>11.12.2021</c:v>
                </c:pt>
                <c:pt idx="667">
                  <c:v>12.12.2021</c:v>
                </c:pt>
                <c:pt idx="668">
                  <c:v>13.12.2021</c:v>
                </c:pt>
                <c:pt idx="669">
                  <c:v>14.12.2021</c:v>
                </c:pt>
                <c:pt idx="670">
                  <c:v>15.12.2021</c:v>
                </c:pt>
                <c:pt idx="671">
                  <c:v>16.12.2021</c:v>
                </c:pt>
                <c:pt idx="672">
                  <c:v>17.12.2021</c:v>
                </c:pt>
                <c:pt idx="673">
                  <c:v>18.12.2021</c:v>
                </c:pt>
                <c:pt idx="674">
                  <c:v>19.12.2021</c:v>
                </c:pt>
                <c:pt idx="675">
                  <c:v>20.12.2021</c:v>
                </c:pt>
                <c:pt idx="676">
                  <c:v>21.12.2021</c:v>
                </c:pt>
                <c:pt idx="677">
                  <c:v>22.12.2021</c:v>
                </c:pt>
                <c:pt idx="678">
                  <c:v>23.12.2021</c:v>
                </c:pt>
                <c:pt idx="679">
                  <c:v>24.12.2021</c:v>
                </c:pt>
                <c:pt idx="680">
                  <c:v>25.12.2021</c:v>
                </c:pt>
                <c:pt idx="681">
                  <c:v>26.12.2021</c:v>
                </c:pt>
                <c:pt idx="682">
                  <c:v>27.12.2021</c:v>
                </c:pt>
                <c:pt idx="683">
                  <c:v>28.12.2021</c:v>
                </c:pt>
                <c:pt idx="684">
                  <c:v>29.12.2021</c:v>
                </c:pt>
                <c:pt idx="685">
                  <c:v>30.12.2021</c:v>
                </c:pt>
                <c:pt idx="686">
                  <c:v>31.12.2021</c:v>
                </c:pt>
                <c:pt idx="687">
                  <c:v>01.01.2022</c:v>
                </c:pt>
                <c:pt idx="688">
                  <c:v>02.01.2022</c:v>
                </c:pt>
                <c:pt idx="689">
                  <c:v>03.01.2022</c:v>
                </c:pt>
                <c:pt idx="690">
                  <c:v>04.01.2022</c:v>
                </c:pt>
                <c:pt idx="691">
                  <c:v>05.01.2022</c:v>
                </c:pt>
                <c:pt idx="692">
                  <c:v>06.01.2022</c:v>
                </c:pt>
                <c:pt idx="693">
                  <c:v>07.01.2022</c:v>
                </c:pt>
                <c:pt idx="694">
                  <c:v>08.01.2022</c:v>
                </c:pt>
                <c:pt idx="695">
                  <c:v>09.01.2022</c:v>
                </c:pt>
                <c:pt idx="696">
                  <c:v>10.01.2022</c:v>
                </c:pt>
                <c:pt idx="697">
                  <c:v>11.01.2022</c:v>
                </c:pt>
                <c:pt idx="698">
                  <c:v>12.01.2022</c:v>
                </c:pt>
                <c:pt idx="699">
                  <c:v>13.01.2022</c:v>
                </c:pt>
                <c:pt idx="700">
                  <c:v>14.01.2022</c:v>
                </c:pt>
                <c:pt idx="701">
                  <c:v>15.01.2022</c:v>
                </c:pt>
                <c:pt idx="702">
                  <c:v>16.01.2022</c:v>
                </c:pt>
                <c:pt idx="703">
                  <c:v>17.01.2022</c:v>
                </c:pt>
                <c:pt idx="704">
                  <c:v>18.01.2022</c:v>
                </c:pt>
                <c:pt idx="705">
                  <c:v>19.01.2022</c:v>
                </c:pt>
                <c:pt idx="706">
                  <c:v>20.01.2022</c:v>
                </c:pt>
                <c:pt idx="707">
                  <c:v>21.01.2022</c:v>
                </c:pt>
                <c:pt idx="708">
                  <c:v>22.01.2022</c:v>
                </c:pt>
                <c:pt idx="709">
                  <c:v>23.01.2022</c:v>
                </c:pt>
                <c:pt idx="710">
                  <c:v>24.01.2022</c:v>
                </c:pt>
                <c:pt idx="711">
                  <c:v>25.01.2022</c:v>
                </c:pt>
                <c:pt idx="712">
                  <c:v>26.01.2022</c:v>
                </c:pt>
                <c:pt idx="713">
                  <c:v>27.01.2022</c:v>
                </c:pt>
                <c:pt idx="714">
                  <c:v>28.01.2022</c:v>
                </c:pt>
                <c:pt idx="715">
                  <c:v>29.01.2022</c:v>
                </c:pt>
                <c:pt idx="716">
                  <c:v>30.01.2022</c:v>
                </c:pt>
                <c:pt idx="717">
                  <c:v>31.01.2022</c:v>
                </c:pt>
                <c:pt idx="718">
                  <c:v>01.02.2022</c:v>
                </c:pt>
                <c:pt idx="719">
                  <c:v>02.02.2022</c:v>
                </c:pt>
                <c:pt idx="720">
                  <c:v>03.02.2022</c:v>
                </c:pt>
                <c:pt idx="721">
                  <c:v>04.02.2022</c:v>
                </c:pt>
                <c:pt idx="722">
                  <c:v>05.02.2022</c:v>
                </c:pt>
                <c:pt idx="723">
                  <c:v>06.02.2022</c:v>
                </c:pt>
                <c:pt idx="724">
                  <c:v>07.02.2022</c:v>
                </c:pt>
                <c:pt idx="725">
                  <c:v>08.02.2022</c:v>
                </c:pt>
                <c:pt idx="726">
                  <c:v>09.02.2022</c:v>
                </c:pt>
                <c:pt idx="727">
                  <c:v>10.02.2022</c:v>
                </c:pt>
                <c:pt idx="728">
                  <c:v>11.02.2022</c:v>
                </c:pt>
                <c:pt idx="729">
                  <c:v>12.02.2022</c:v>
                </c:pt>
                <c:pt idx="730">
                  <c:v>13.02.2022</c:v>
                </c:pt>
              </c:strCache>
            </c:strRef>
          </c:cat>
          <c:val>
            <c:numRef>
              <c:f>Sheet1!$F$2:$F$732</c:f>
              <c:numCache>
                <c:formatCode>General</c:formatCode>
                <c:ptCount val="731"/>
                <c:pt idx="0">
                  <c:v>897512</c:v>
                </c:pt>
                <c:pt idx="1">
                  <c:v>897806</c:v>
                </c:pt>
                <c:pt idx="2">
                  <c:v>897367</c:v>
                </c:pt>
                <c:pt idx="3">
                  <c:v>897493</c:v>
                </c:pt>
                <c:pt idx="4">
                  <c:v>897276</c:v>
                </c:pt>
                <c:pt idx="5">
                  <c:v>897112</c:v>
                </c:pt>
                <c:pt idx="6">
                  <c:v>897164</c:v>
                </c:pt>
                <c:pt idx="7">
                  <c:v>897497</c:v>
                </c:pt>
                <c:pt idx="8">
                  <c:v>897006</c:v>
                </c:pt>
                <c:pt idx="9">
                  <c:v>896979</c:v>
                </c:pt>
                <c:pt idx="10">
                  <c:v>897130</c:v>
                </c:pt>
                <c:pt idx="11">
                  <c:v>896756</c:v>
                </c:pt>
                <c:pt idx="12">
                  <c:v>897070</c:v>
                </c:pt>
                <c:pt idx="13">
                  <c:v>897329</c:v>
                </c:pt>
                <c:pt idx="14">
                  <c:v>897477</c:v>
                </c:pt>
                <c:pt idx="15">
                  <c:v>895621</c:v>
                </c:pt>
                <c:pt idx="16">
                  <c:v>895653</c:v>
                </c:pt>
                <c:pt idx="17">
                  <c:v>895497</c:v>
                </c:pt>
                <c:pt idx="18">
                  <c:v>895533</c:v>
                </c:pt>
                <c:pt idx="19">
                  <c:v>895735</c:v>
                </c:pt>
                <c:pt idx="20">
                  <c:v>896006</c:v>
                </c:pt>
                <c:pt idx="21">
                  <c:v>895681</c:v>
                </c:pt>
                <c:pt idx="22">
                  <c:v>895647</c:v>
                </c:pt>
                <c:pt idx="23">
                  <c:v>895571</c:v>
                </c:pt>
                <c:pt idx="24">
                  <c:v>895599</c:v>
                </c:pt>
                <c:pt idx="25">
                  <c:v>895931</c:v>
                </c:pt>
                <c:pt idx="26">
                  <c:v>896219</c:v>
                </c:pt>
                <c:pt idx="27">
                  <c:v>896486</c:v>
                </c:pt>
                <c:pt idx="28">
                  <c:v>895515</c:v>
                </c:pt>
                <c:pt idx="29">
                  <c:v>895701</c:v>
                </c:pt>
                <c:pt idx="30">
                  <c:v>895402</c:v>
                </c:pt>
                <c:pt idx="31">
                  <c:v>895370</c:v>
                </c:pt>
                <c:pt idx="32">
                  <c:v>895569</c:v>
                </c:pt>
                <c:pt idx="33">
                  <c:v>895322</c:v>
                </c:pt>
                <c:pt idx="34">
                  <c:v>895316</c:v>
                </c:pt>
                <c:pt idx="35">
                  <c:v>895135</c:v>
                </c:pt>
                <c:pt idx="36">
                  <c:v>895123</c:v>
                </c:pt>
                <c:pt idx="37">
                  <c:v>895394</c:v>
                </c:pt>
                <c:pt idx="38">
                  <c:v>895108</c:v>
                </c:pt>
                <c:pt idx="39">
                  <c:v>895194</c:v>
                </c:pt>
                <c:pt idx="40">
                  <c:v>895429</c:v>
                </c:pt>
                <c:pt idx="41">
                  <c:v>895307</c:v>
                </c:pt>
                <c:pt idx="42">
                  <c:v>895390</c:v>
                </c:pt>
                <c:pt idx="43">
                  <c:v>895289</c:v>
                </c:pt>
                <c:pt idx="44">
                  <c:v>895334</c:v>
                </c:pt>
                <c:pt idx="45">
                  <c:v>895499</c:v>
                </c:pt>
                <c:pt idx="46">
                  <c:v>895431</c:v>
                </c:pt>
                <c:pt idx="47">
                  <c:v>895480</c:v>
                </c:pt>
                <c:pt idx="48">
                  <c:v>895415</c:v>
                </c:pt>
                <c:pt idx="49">
                  <c:v>895443</c:v>
                </c:pt>
                <c:pt idx="50">
                  <c:v>895582</c:v>
                </c:pt>
                <c:pt idx="51">
                  <c:v>895588</c:v>
                </c:pt>
                <c:pt idx="52">
                  <c:v>895568</c:v>
                </c:pt>
                <c:pt idx="53">
                  <c:v>895673</c:v>
                </c:pt>
                <c:pt idx="54">
                  <c:v>895703</c:v>
                </c:pt>
                <c:pt idx="55">
                  <c:v>895861</c:v>
                </c:pt>
                <c:pt idx="56">
                  <c:v>895845</c:v>
                </c:pt>
                <c:pt idx="57">
                  <c:v>896024</c:v>
                </c:pt>
                <c:pt idx="58">
                  <c:v>896130</c:v>
                </c:pt>
                <c:pt idx="59">
                  <c:v>896399</c:v>
                </c:pt>
                <c:pt idx="60">
                  <c:v>896159</c:v>
                </c:pt>
                <c:pt idx="61">
                  <c:v>896390</c:v>
                </c:pt>
                <c:pt idx="62">
                  <c:v>896512</c:v>
                </c:pt>
                <c:pt idx="63">
                  <c:v>896508</c:v>
                </c:pt>
                <c:pt idx="64">
                  <c:v>896703</c:v>
                </c:pt>
                <c:pt idx="65">
                  <c:v>897024</c:v>
                </c:pt>
                <c:pt idx="66">
                  <c:v>897253</c:v>
                </c:pt>
                <c:pt idx="67">
                  <c:v>897463</c:v>
                </c:pt>
                <c:pt idx="68">
                  <c:v>897132</c:v>
                </c:pt>
                <c:pt idx="69">
                  <c:v>897379</c:v>
                </c:pt>
                <c:pt idx="70">
                  <c:v>897272</c:v>
                </c:pt>
                <c:pt idx="71">
                  <c:v>897550</c:v>
                </c:pt>
                <c:pt idx="72">
                  <c:v>897851</c:v>
                </c:pt>
                <c:pt idx="73">
                  <c:v>898082</c:v>
                </c:pt>
                <c:pt idx="74">
                  <c:v>898282</c:v>
                </c:pt>
                <c:pt idx="75">
                  <c:v>897512</c:v>
                </c:pt>
                <c:pt idx="76">
                  <c:v>897506</c:v>
                </c:pt>
                <c:pt idx="77">
                  <c:v>897779</c:v>
                </c:pt>
                <c:pt idx="78">
                  <c:v>897580</c:v>
                </c:pt>
                <c:pt idx="79">
                  <c:v>897653</c:v>
                </c:pt>
                <c:pt idx="80">
                  <c:v>897936</c:v>
                </c:pt>
                <c:pt idx="81">
                  <c:v>897756</c:v>
                </c:pt>
                <c:pt idx="82">
                  <c:v>897846</c:v>
                </c:pt>
                <c:pt idx="83">
                  <c:v>897869</c:v>
                </c:pt>
                <c:pt idx="84">
                  <c:v>897876</c:v>
                </c:pt>
                <c:pt idx="85">
                  <c:v>898172</c:v>
                </c:pt>
                <c:pt idx="86">
                  <c:v>898470</c:v>
                </c:pt>
                <c:pt idx="87">
                  <c:v>898099</c:v>
                </c:pt>
                <c:pt idx="88">
                  <c:v>898116</c:v>
                </c:pt>
                <c:pt idx="89">
                  <c:v>898138</c:v>
                </c:pt>
                <c:pt idx="90">
                  <c:v>898190</c:v>
                </c:pt>
                <c:pt idx="91">
                  <c:v>898221</c:v>
                </c:pt>
                <c:pt idx="92">
                  <c:v>898141</c:v>
                </c:pt>
                <c:pt idx="93">
                  <c:v>898265</c:v>
                </c:pt>
                <c:pt idx="94">
                  <c:v>898246</c:v>
                </c:pt>
                <c:pt idx="95">
                  <c:v>898326</c:v>
                </c:pt>
                <c:pt idx="96">
                  <c:v>898258</c:v>
                </c:pt>
                <c:pt idx="97">
                  <c:v>898593</c:v>
                </c:pt>
                <c:pt idx="98">
                  <c:v>898290</c:v>
                </c:pt>
                <c:pt idx="99">
                  <c:v>898397</c:v>
                </c:pt>
                <c:pt idx="100">
                  <c:v>898510</c:v>
                </c:pt>
                <c:pt idx="101">
                  <c:v>898386</c:v>
                </c:pt>
                <c:pt idx="102">
                  <c:v>898248</c:v>
                </c:pt>
                <c:pt idx="103">
                  <c:v>898387</c:v>
                </c:pt>
                <c:pt idx="104">
                  <c:v>898560</c:v>
                </c:pt>
                <c:pt idx="105">
                  <c:v>898180</c:v>
                </c:pt>
                <c:pt idx="106">
                  <c:v>898108</c:v>
                </c:pt>
                <c:pt idx="107">
                  <c:v>898236</c:v>
                </c:pt>
                <c:pt idx="108">
                  <c:v>897952</c:v>
                </c:pt>
                <c:pt idx="109">
                  <c:v>898123</c:v>
                </c:pt>
                <c:pt idx="110">
                  <c:v>897697</c:v>
                </c:pt>
                <c:pt idx="111">
                  <c:v>897971</c:v>
                </c:pt>
                <c:pt idx="112">
                  <c:v>898067</c:v>
                </c:pt>
                <c:pt idx="113">
                  <c:v>898081</c:v>
                </c:pt>
                <c:pt idx="114">
                  <c:v>898326</c:v>
                </c:pt>
                <c:pt idx="115">
                  <c:v>898551</c:v>
                </c:pt>
                <c:pt idx="116">
                  <c:v>898106</c:v>
                </c:pt>
                <c:pt idx="117">
                  <c:v>898324</c:v>
                </c:pt>
                <c:pt idx="118">
                  <c:v>898558</c:v>
                </c:pt>
                <c:pt idx="119">
                  <c:v>898208</c:v>
                </c:pt>
                <c:pt idx="120">
                  <c:v>898218</c:v>
                </c:pt>
                <c:pt idx="121">
                  <c:v>898496</c:v>
                </c:pt>
                <c:pt idx="122">
                  <c:v>898374</c:v>
                </c:pt>
                <c:pt idx="123">
                  <c:v>898599</c:v>
                </c:pt>
                <c:pt idx="124">
                  <c:v>898401</c:v>
                </c:pt>
                <c:pt idx="125">
                  <c:v>898620</c:v>
                </c:pt>
                <c:pt idx="126">
                  <c:v>898501</c:v>
                </c:pt>
                <c:pt idx="127">
                  <c:v>898503</c:v>
                </c:pt>
                <c:pt idx="128">
                  <c:v>898552</c:v>
                </c:pt>
                <c:pt idx="129">
                  <c:v>898584</c:v>
                </c:pt>
                <c:pt idx="130">
                  <c:v>898659</c:v>
                </c:pt>
                <c:pt idx="131">
                  <c:v>898887</c:v>
                </c:pt>
                <c:pt idx="132">
                  <c:v>898800</c:v>
                </c:pt>
                <c:pt idx="133">
                  <c:v>898662</c:v>
                </c:pt>
                <c:pt idx="134">
                  <c:v>898728</c:v>
                </c:pt>
                <c:pt idx="135">
                  <c:v>898892</c:v>
                </c:pt>
                <c:pt idx="136">
                  <c:v>898715</c:v>
                </c:pt>
                <c:pt idx="137">
                  <c:v>898734</c:v>
                </c:pt>
                <c:pt idx="138">
                  <c:v>898785</c:v>
                </c:pt>
                <c:pt idx="139">
                  <c:v>898756</c:v>
                </c:pt>
                <c:pt idx="140">
                  <c:v>898828</c:v>
                </c:pt>
                <c:pt idx="141">
                  <c:v>898999</c:v>
                </c:pt>
                <c:pt idx="142">
                  <c:v>898848</c:v>
                </c:pt>
                <c:pt idx="143">
                  <c:v>898962</c:v>
                </c:pt>
                <c:pt idx="144">
                  <c:v>899258</c:v>
                </c:pt>
                <c:pt idx="145">
                  <c:v>898666</c:v>
                </c:pt>
                <c:pt idx="146">
                  <c:v>898835</c:v>
                </c:pt>
                <c:pt idx="147">
                  <c:v>899054</c:v>
                </c:pt>
                <c:pt idx="148">
                  <c:v>899303</c:v>
                </c:pt>
                <c:pt idx="149">
                  <c:v>899523</c:v>
                </c:pt>
                <c:pt idx="150">
                  <c:v>898881</c:v>
                </c:pt>
                <c:pt idx="151">
                  <c:v>899056</c:v>
                </c:pt>
                <c:pt idx="152">
                  <c:v>899270</c:v>
                </c:pt>
                <c:pt idx="153">
                  <c:v>898914</c:v>
                </c:pt>
                <c:pt idx="154">
                  <c:v>899103</c:v>
                </c:pt>
                <c:pt idx="155">
                  <c:v>899351</c:v>
                </c:pt>
                <c:pt idx="156">
                  <c:v>899532</c:v>
                </c:pt>
                <c:pt idx="157">
                  <c:v>899690</c:v>
                </c:pt>
                <c:pt idx="158">
                  <c:v>899877</c:v>
                </c:pt>
                <c:pt idx="159">
                  <c:v>900007</c:v>
                </c:pt>
                <c:pt idx="160">
                  <c:v>900194</c:v>
                </c:pt>
                <c:pt idx="161">
                  <c:v>900405</c:v>
                </c:pt>
                <c:pt idx="162">
                  <c:v>900453</c:v>
                </c:pt>
                <c:pt idx="163">
                  <c:v>900613</c:v>
                </c:pt>
                <c:pt idx="164">
                  <c:v>900809</c:v>
                </c:pt>
                <c:pt idx="165">
                  <c:v>900928</c:v>
                </c:pt>
                <c:pt idx="166">
                  <c:v>901143</c:v>
                </c:pt>
                <c:pt idx="167">
                  <c:v>901287</c:v>
                </c:pt>
                <c:pt idx="168">
                  <c:v>901471</c:v>
                </c:pt>
                <c:pt idx="169">
                  <c:v>901706</c:v>
                </c:pt>
                <c:pt idx="170">
                  <c:v>901888</c:v>
                </c:pt>
                <c:pt idx="171">
                  <c:v>902032</c:v>
                </c:pt>
                <c:pt idx="172">
                  <c:v>902247</c:v>
                </c:pt>
                <c:pt idx="173">
                  <c:v>902489</c:v>
                </c:pt>
                <c:pt idx="174">
                  <c:v>902684</c:v>
                </c:pt>
                <c:pt idx="175">
                  <c:v>902808</c:v>
                </c:pt>
                <c:pt idx="176">
                  <c:v>902972</c:v>
                </c:pt>
                <c:pt idx="177">
                  <c:v>903152</c:v>
                </c:pt>
                <c:pt idx="178">
                  <c:v>903293</c:v>
                </c:pt>
                <c:pt idx="179">
                  <c:v>903465</c:v>
                </c:pt>
                <c:pt idx="180">
                  <c:v>903636</c:v>
                </c:pt>
                <c:pt idx="181">
                  <c:v>903809</c:v>
                </c:pt>
                <c:pt idx="182">
                  <c:v>903980</c:v>
                </c:pt>
                <c:pt idx="183">
                  <c:v>903985</c:v>
                </c:pt>
                <c:pt idx="184">
                  <c:v>904174</c:v>
                </c:pt>
                <c:pt idx="185">
                  <c:v>904285</c:v>
                </c:pt>
                <c:pt idx="186">
                  <c:v>904461</c:v>
                </c:pt>
                <c:pt idx="187">
                  <c:v>899269</c:v>
                </c:pt>
                <c:pt idx="188">
                  <c:v>899460</c:v>
                </c:pt>
                <c:pt idx="189">
                  <c:v>899593</c:v>
                </c:pt>
                <c:pt idx="190">
                  <c:v>899786</c:v>
                </c:pt>
                <c:pt idx="191">
                  <c:v>899929</c:v>
                </c:pt>
                <c:pt idx="192">
                  <c:v>900093</c:v>
                </c:pt>
                <c:pt idx="193">
                  <c:v>900273</c:v>
                </c:pt>
                <c:pt idx="194">
                  <c:v>899262</c:v>
                </c:pt>
                <c:pt idx="195">
                  <c:v>899493</c:v>
                </c:pt>
                <c:pt idx="196">
                  <c:v>899689</c:v>
                </c:pt>
                <c:pt idx="197">
                  <c:v>899875</c:v>
                </c:pt>
                <c:pt idx="198">
                  <c:v>900083</c:v>
                </c:pt>
                <c:pt idx="199">
                  <c:v>900321</c:v>
                </c:pt>
                <c:pt idx="200">
                  <c:v>900556</c:v>
                </c:pt>
                <c:pt idx="201">
                  <c:v>900725</c:v>
                </c:pt>
                <c:pt idx="202">
                  <c:v>900913</c:v>
                </c:pt>
                <c:pt idx="203">
                  <c:v>901023</c:v>
                </c:pt>
                <c:pt idx="204">
                  <c:v>901194</c:v>
                </c:pt>
                <c:pt idx="205">
                  <c:v>901435</c:v>
                </c:pt>
                <c:pt idx="206">
                  <c:v>899282</c:v>
                </c:pt>
                <c:pt idx="207">
                  <c:v>899510</c:v>
                </c:pt>
                <c:pt idx="208">
                  <c:v>899795</c:v>
                </c:pt>
                <c:pt idx="209">
                  <c:v>899967</c:v>
                </c:pt>
                <c:pt idx="210">
                  <c:v>900151</c:v>
                </c:pt>
                <c:pt idx="211">
                  <c:v>900288</c:v>
                </c:pt>
                <c:pt idx="212">
                  <c:v>900427</c:v>
                </c:pt>
                <c:pt idx="213">
                  <c:v>900644</c:v>
                </c:pt>
                <c:pt idx="214">
                  <c:v>900793</c:v>
                </c:pt>
                <c:pt idx="215">
                  <c:v>899357</c:v>
                </c:pt>
                <c:pt idx="216">
                  <c:v>899421</c:v>
                </c:pt>
                <c:pt idx="217">
                  <c:v>899659</c:v>
                </c:pt>
                <c:pt idx="218">
                  <c:v>899814</c:v>
                </c:pt>
                <c:pt idx="219">
                  <c:v>899970</c:v>
                </c:pt>
                <c:pt idx="220">
                  <c:v>899666</c:v>
                </c:pt>
                <c:pt idx="221">
                  <c:v>899826</c:v>
                </c:pt>
                <c:pt idx="222">
                  <c:v>900054</c:v>
                </c:pt>
                <c:pt idx="223">
                  <c:v>900236</c:v>
                </c:pt>
                <c:pt idx="224">
                  <c:v>900450</c:v>
                </c:pt>
                <c:pt idx="225">
                  <c:v>899656</c:v>
                </c:pt>
                <c:pt idx="226">
                  <c:v>899664</c:v>
                </c:pt>
                <c:pt idx="227">
                  <c:v>899775</c:v>
                </c:pt>
                <c:pt idx="228">
                  <c:v>899880</c:v>
                </c:pt>
                <c:pt idx="229">
                  <c:v>900042</c:v>
                </c:pt>
                <c:pt idx="230">
                  <c:v>900181</c:v>
                </c:pt>
                <c:pt idx="231">
                  <c:v>899340</c:v>
                </c:pt>
                <c:pt idx="232">
                  <c:v>899404</c:v>
                </c:pt>
                <c:pt idx="233">
                  <c:v>899417</c:v>
                </c:pt>
                <c:pt idx="234">
                  <c:v>899580</c:v>
                </c:pt>
                <c:pt idx="235">
                  <c:v>899514</c:v>
                </c:pt>
                <c:pt idx="236">
                  <c:v>899514</c:v>
                </c:pt>
                <c:pt idx="237">
                  <c:v>899720</c:v>
                </c:pt>
                <c:pt idx="238">
                  <c:v>899877</c:v>
                </c:pt>
                <c:pt idx="239">
                  <c:v>900100</c:v>
                </c:pt>
                <c:pt idx="240">
                  <c:v>900373</c:v>
                </c:pt>
                <c:pt idx="241">
                  <c:v>900750</c:v>
                </c:pt>
                <c:pt idx="242">
                  <c:v>901038</c:v>
                </c:pt>
                <c:pt idx="243">
                  <c:v>901298</c:v>
                </c:pt>
                <c:pt idx="244">
                  <c:v>900139</c:v>
                </c:pt>
                <c:pt idx="245">
                  <c:v>900294</c:v>
                </c:pt>
                <c:pt idx="246">
                  <c:v>900274</c:v>
                </c:pt>
                <c:pt idx="247">
                  <c:v>900441</c:v>
                </c:pt>
                <c:pt idx="248">
                  <c:v>900555</c:v>
                </c:pt>
                <c:pt idx="249">
                  <c:v>900547</c:v>
                </c:pt>
                <c:pt idx="250">
                  <c:v>900882</c:v>
                </c:pt>
                <c:pt idx="251">
                  <c:v>901175</c:v>
                </c:pt>
                <c:pt idx="252">
                  <c:v>900698</c:v>
                </c:pt>
                <c:pt idx="253">
                  <c:v>900696</c:v>
                </c:pt>
                <c:pt idx="254">
                  <c:v>900781</c:v>
                </c:pt>
                <c:pt idx="255">
                  <c:v>900722</c:v>
                </c:pt>
                <c:pt idx="256">
                  <c:v>900762</c:v>
                </c:pt>
                <c:pt idx="257">
                  <c:v>900993</c:v>
                </c:pt>
                <c:pt idx="258">
                  <c:v>901207</c:v>
                </c:pt>
                <c:pt idx="259">
                  <c:v>900540</c:v>
                </c:pt>
                <c:pt idx="260">
                  <c:v>900493</c:v>
                </c:pt>
                <c:pt idx="261">
                  <c:v>900380</c:v>
                </c:pt>
                <c:pt idx="262">
                  <c:v>900339</c:v>
                </c:pt>
                <c:pt idx="263">
                  <c:v>900516</c:v>
                </c:pt>
                <c:pt idx="264">
                  <c:v>900645</c:v>
                </c:pt>
                <c:pt idx="265">
                  <c:v>900205</c:v>
                </c:pt>
                <c:pt idx="266">
                  <c:v>900369</c:v>
                </c:pt>
                <c:pt idx="267">
                  <c:v>900203</c:v>
                </c:pt>
                <c:pt idx="268">
                  <c:v>900107</c:v>
                </c:pt>
                <c:pt idx="269">
                  <c:v>900081</c:v>
                </c:pt>
                <c:pt idx="270">
                  <c:v>900230</c:v>
                </c:pt>
                <c:pt idx="271">
                  <c:v>900387</c:v>
                </c:pt>
                <c:pt idx="272">
                  <c:v>900608</c:v>
                </c:pt>
                <c:pt idx="273">
                  <c:v>900883</c:v>
                </c:pt>
                <c:pt idx="274">
                  <c:v>901132</c:v>
                </c:pt>
                <c:pt idx="275">
                  <c:v>901386</c:v>
                </c:pt>
                <c:pt idx="276">
                  <c:v>901643</c:v>
                </c:pt>
                <c:pt idx="277">
                  <c:v>901834</c:v>
                </c:pt>
                <c:pt idx="278">
                  <c:v>902077</c:v>
                </c:pt>
                <c:pt idx="279">
                  <c:v>902321</c:v>
                </c:pt>
                <c:pt idx="280">
                  <c:v>902537</c:v>
                </c:pt>
                <c:pt idx="281">
                  <c:v>902765</c:v>
                </c:pt>
                <c:pt idx="282">
                  <c:v>902960</c:v>
                </c:pt>
                <c:pt idx="283">
                  <c:v>900700</c:v>
                </c:pt>
                <c:pt idx="284">
                  <c:v>900583</c:v>
                </c:pt>
                <c:pt idx="285">
                  <c:v>900840</c:v>
                </c:pt>
                <c:pt idx="286">
                  <c:v>901650</c:v>
                </c:pt>
                <c:pt idx="287">
                  <c:v>900968</c:v>
                </c:pt>
                <c:pt idx="288">
                  <c:v>901147</c:v>
                </c:pt>
                <c:pt idx="289">
                  <c:v>901556</c:v>
                </c:pt>
                <c:pt idx="290">
                  <c:v>901836</c:v>
                </c:pt>
                <c:pt idx="291">
                  <c:v>902267</c:v>
                </c:pt>
                <c:pt idx="292">
                  <c:v>902646</c:v>
                </c:pt>
                <c:pt idx="293">
                  <c:v>902780</c:v>
                </c:pt>
                <c:pt idx="294">
                  <c:v>903233</c:v>
                </c:pt>
                <c:pt idx="295">
                  <c:v>903607</c:v>
                </c:pt>
                <c:pt idx="296">
                  <c:v>903982</c:v>
                </c:pt>
                <c:pt idx="297">
                  <c:v>904308</c:v>
                </c:pt>
                <c:pt idx="298">
                  <c:v>901277</c:v>
                </c:pt>
                <c:pt idx="299">
                  <c:v>901599</c:v>
                </c:pt>
                <c:pt idx="300">
                  <c:v>901931</c:v>
                </c:pt>
                <c:pt idx="301">
                  <c:v>902273</c:v>
                </c:pt>
                <c:pt idx="302">
                  <c:v>901339</c:v>
                </c:pt>
                <c:pt idx="303">
                  <c:v>901666</c:v>
                </c:pt>
                <c:pt idx="304">
                  <c:v>901977</c:v>
                </c:pt>
                <c:pt idx="305">
                  <c:v>902279</c:v>
                </c:pt>
                <c:pt idx="306">
                  <c:v>902702</c:v>
                </c:pt>
                <c:pt idx="307">
                  <c:v>902958</c:v>
                </c:pt>
                <c:pt idx="308">
                  <c:v>903327</c:v>
                </c:pt>
                <c:pt idx="309">
                  <c:v>903754</c:v>
                </c:pt>
                <c:pt idx="310">
                  <c:v>903937</c:v>
                </c:pt>
                <c:pt idx="311">
                  <c:v>904161</c:v>
                </c:pt>
                <c:pt idx="312">
                  <c:v>904483</c:v>
                </c:pt>
                <c:pt idx="313">
                  <c:v>904734</c:v>
                </c:pt>
                <c:pt idx="314">
                  <c:v>905047</c:v>
                </c:pt>
                <c:pt idx="315">
                  <c:v>905356</c:v>
                </c:pt>
                <c:pt idx="316">
                  <c:v>905603</c:v>
                </c:pt>
                <c:pt idx="317">
                  <c:v>905887</c:v>
                </c:pt>
                <c:pt idx="318">
                  <c:v>906256</c:v>
                </c:pt>
                <c:pt idx="319">
                  <c:v>906529</c:v>
                </c:pt>
                <c:pt idx="320">
                  <c:v>906766</c:v>
                </c:pt>
                <c:pt idx="321">
                  <c:v>907106</c:v>
                </c:pt>
                <c:pt idx="322">
                  <c:v>907452</c:v>
                </c:pt>
                <c:pt idx="323">
                  <c:v>907789</c:v>
                </c:pt>
                <c:pt idx="324">
                  <c:v>908136</c:v>
                </c:pt>
                <c:pt idx="325">
                  <c:v>908396</c:v>
                </c:pt>
                <c:pt idx="326">
                  <c:v>908685</c:v>
                </c:pt>
                <c:pt idx="327">
                  <c:v>908971</c:v>
                </c:pt>
                <c:pt idx="328">
                  <c:v>909219</c:v>
                </c:pt>
                <c:pt idx="329">
                  <c:v>909595</c:v>
                </c:pt>
                <c:pt idx="330">
                  <c:v>909963</c:v>
                </c:pt>
                <c:pt idx="331">
                  <c:v>910267</c:v>
                </c:pt>
                <c:pt idx="332">
                  <c:v>910609</c:v>
                </c:pt>
                <c:pt idx="333">
                  <c:v>902937</c:v>
                </c:pt>
                <c:pt idx="334">
                  <c:v>903159</c:v>
                </c:pt>
                <c:pt idx="335">
                  <c:v>903445</c:v>
                </c:pt>
                <c:pt idx="336">
                  <c:v>903777</c:v>
                </c:pt>
                <c:pt idx="337">
                  <c:v>904098</c:v>
                </c:pt>
                <c:pt idx="338">
                  <c:v>904405</c:v>
                </c:pt>
                <c:pt idx="339">
                  <c:v>904763</c:v>
                </c:pt>
                <c:pt idx="340">
                  <c:v>903568</c:v>
                </c:pt>
                <c:pt idx="341">
                  <c:v>904138</c:v>
                </c:pt>
                <c:pt idx="342">
                  <c:v>904550</c:v>
                </c:pt>
                <c:pt idx="343">
                  <c:v>905122</c:v>
                </c:pt>
                <c:pt idx="344">
                  <c:v>905590</c:v>
                </c:pt>
                <c:pt idx="345">
                  <c:v>906085</c:v>
                </c:pt>
                <c:pt idx="346">
                  <c:v>906557</c:v>
                </c:pt>
                <c:pt idx="347">
                  <c:v>907033</c:v>
                </c:pt>
                <c:pt idx="348">
                  <c:v>907427</c:v>
                </c:pt>
                <c:pt idx="349">
                  <c:v>907870</c:v>
                </c:pt>
                <c:pt idx="350">
                  <c:v>908233</c:v>
                </c:pt>
                <c:pt idx="351">
                  <c:v>908550</c:v>
                </c:pt>
                <c:pt idx="352">
                  <c:v>909012</c:v>
                </c:pt>
                <c:pt idx="353">
                  <c:v>909448</c:v>
                </c:pt>
                <c:pt idx="354">
                  <c:v>909788</c:v>
                </c:pt>
                <c:pt idx="355">
                  <c:v>910096</c:v>
                </c:pt>
                <c:pt idx="356">
                  <c:v>906105</c:v>
                </c:pt>
                <c:pt idx="357">
                  <c:v>906433</c:v>
                </c:pt>
                <c:pt idx="358">
                  <c:v>906752</c:v>
                </c:pt>
                <c:pt idx="359">
                  <c:v>907167</c:v>
                </c:pt>
                <c:pt idx="360">
                  <c:v>907611</c:v>
                </c:pt>
                <c:pt idx="361">
                  <c:v>907955</c:v>
                </c:pt>
                <c:pt idx="362">
                  <c:v>908236</c:v>
                </c:pt>
                <c:pt idx="363">
                  <c:v>908591</c:v>
                </c:pt>
                <c:pt idx="364">
                  <c:v>908900</c:v>
                </c:pt>
                <c:pt idx="365">
                  <c:v>909228</c:v>
                </c:pt>
                <c:pt idx="366">
                  <c:v>909534</c:v>
                </c:pt>
                <c:pt idx="367">
                  <c:v>909857</c:v>
                </c:pt>
                <c:pt idx="368">
                  <c:v>910196</c:v>
                </c:pt>
                <c:pt idx="369">
                  <c:v>910532</c:v>
                </c:pt>
                <c:pt idx="370">
                  <c:v>907177</c:v>
                </c:pt>
                <c:pt idx="371">
                  <c:v>907556</c:v>
                </c:pt>
                <c:pt idx="372">
                  <c:v>907854</c:v>
                </c:pt>
                <c:pt idx="373">
                  <c:v>908323</c:v>
                </c:pt>
                <c:pt idx="374">
                  <c:v>908866</c:v>
                </c:pt>
                <c:pt idx="375">
                  <c:v>909271</c:v>
                </c:pt>
                <c:pt idx="376">
                  <c:v>909537</c:v>
                </c:pt>
                <c:pt idx="377">
                  <c:v>909883</c:v>
                </c:pt>
                <c:pt idx="378">
                  <c:v>907941</c:v>
                </c:pt>
                <c:pt idx="379">
                  <c:v>908282</c:v>
                </c:pt>
                <c:pt idx="380">
                  <c:v>908655</c:v>
                </c:pt>
                <c:pt idx="381">
                  <c:v>909017</c:v>
                </c:pt>
                <c:pt idx="382">
                  <c:v>909375</c:v>
                </c:pt>
                <c:pt idx="383">
                  <c:v>909668</c:v>
                </c:pt>
                <c:pt idx="384">
                  <c:v>910016</c:v>
                </c:pt>
                <c:pt idx="385">
                  <c:v>910407</c:v>
                </c:pt>
                <c:pt idx="386">
                  <c:v>910782</c:v>
                </c:pt>
                <c:pt idx="387">
                  <c:v>911056</c:v>
                </c:pt>
                <c:pt idx="388">
                  <c:v>911318</c:v>
                </c:pt>
                <c:pt idx="389">
                  <c:v>911689</c:v>
                </c:pt>
                <c:pt idx="390">
                  <c:v>909088</c:v>
                </c:pt>
                <c:pt idx="391">
                  <c:v>910020</c:v>
                </c:pt>
                <c:pt idx="392">
                  <c:v>909128</c:v>
                </c:pt>
                <c:pt idx="393">
                  <c:v>909380</c:v>
                </c:pt>
                <c:pt idx="394">
                  <c:v>909692</c:v>
                </c:pt>
                <c:pt idx="395">
                  <c:v>909915</c:v>
                </c:pt>
                <c:pt idx="396">
                  <c:v>910238</c:v>
                </c:pt>
                <c:pt idx="397">
                  <c:v>910531</c:v>
                </c:pt>
                <c:pt idx="398">
                  <c:v>910891</c:v>
                </c:pt>
                <c:pt idx="399">
                  <c:v>911282</c:v>
                </c:pt>
                <c:pt idx="400">
                  <c:v>911548</c:v>
                </c:pt>
                <c:pt idx="401">
                  <c:v>911961</c:v>
                </c:pt>
                <c:pt idx="402">
                  <c:v>909945</c:v>
                </c:pt>
                <c:pt idx="403">
                  <c:v>910320</c:v>
                </c:pt>
                <c:pt idx="404">
                  <c:v>910524</c:v>
                </c:pt>
                <c:pt idx="405">
                  <c:v>910775</c:v>
                </c:pt>
                <c:pt idx="406">
                  <c:v>911151</c:v>
                </c:pt>
                <c:pt idx="407">
                  <c:v>911464</c:v>
                </c:pt>
                <c:pt idx="408">
                  <c:v>911776</c:v>
                </c:pt>
                <c:pt idx="409">
                  <c:v>912121</c:v>
                </c:pt>
                <c:pt idx="410">
                  <c:v>912429</c:v>
                </c:pt>
                <c:pt idx="411">
                  <c:v>912669</c:v>
                </c:pt>
                <c:pt idx="412">
                  <c:v>913041</c:v>
                </c:pt>
                <c:pt idx="413">
                  <c:v>913444</c:v>
                </c:pt>
                <c:pt idx="414">
                  <c:v>913630</c:v>
                </c:pt>
                <c:pt idx="415">
                  <c:v>913713</c:v>
                </c:pt>
                <c:pt idx="416">
                  <c:v>914227</c:v>
                </c:pt>
                <c:pt idx="417">
                  <c:v>914541</c:v>
                </c:pt>
                <c:pt idx="418">
                  <c:v>914729</c:v>
                </c:pt>
                <c:pt idx="419">
                  <c:v>915035</c:v>
                </c:pt>
                <c:pt idx="420">
                  <c:v>915265</c:v>
                </c:pt>
                <c:pt idx="421">
                  <c:v>915043</c:v>
                </c:pt>
                <c:pt idx="422">
                  <c:v>915776</c:v>
                </c:pt>
                <c:pt idx="423">
                  <c:v>915983</c:v>
                </c:pt>
                <c:pt idx="424">
                  <c:v>916169</c:v>
                </c:pt>
                <c:pt idx="425">
                  <c:v>916137</c:v>
                </c:pt>
                <c:pt idx="426">
                  <c:v>916090</c:v>
                </c:pt>
                <c:pt idx="427">
                  <c:v>916861</c:v>
                </c:pt>
                <c:pt idx="428">
                  <c:v>916658</c:v>
                </c:pt>
                <c:pt idx="429">
                  <c:v>917373</c:v>
                </c:pt>
                <c:pt idx="430">
                  <c:v>917433</c:v>
                </c:pt>
                <c:pt idx="431">
                  <c:v>917687</c:v>
                </c:pt>
                <c:pt idx="432">
                  <c:v>917979</c:v>
                </c:pt>
                <c:pt idx="433">
                  <c:v>918210</c:v>
                </c:pt>
                <c:pt idx="434">
                  <c:v>918557</c:v>
                </c:pt>
                <c:pt idx="435">
                  <c:v>918686</c:v>
                </c:pt>
                <c:pt idx="436">
                  <c:v>918901</c:v>
                </c:pt>
                <c:pt idx="437">
                  <c:v>919092</c:v>
                </c:pt>
                <c:pt idx="438">
                  <c:v>919378</c:v>
                </c:pt>
                <c:pt idx="439">
                  <c:v>919599</c:v>
                </c:pt>
                <c:pt idx="440">
                  <c:v>919745</c:v>
                </c:pt>
                <c:pt idx="441">
                  <c:v>920042</c:v>
                </c:pt>
                <c:pt idx="442">
                  <c:v>920175</c:v>
                </c:pt>
                <c:pt idx="443">
                  <c:v>920399</c:v>
                </c:pt>
                <c:pt idx="444">
                  <c:v>920650</c:v>
                </c:pt>
                <c:pt idx="445">
                  <c:v>920877</c:v>
                </c:pt>
                <c:pt idx="446">
                  <c:v>921112</c:v>
                </c:pt>
                <c:pt idx="447">
                  <c:v>921218</c:v>
                </c:pt>
                <c:pt idx="448">
                  <c:v>920971</c:v>
                </c:pt>
                <c:pt idx="449">
                  <c:v>921712</c:v>
                </c:pt>
                <c:pt idx="450">
                  <c:v>921971</c:v>
                </c:pt>
                <c:pt idx="451">
                  <c:v>922351</c:v>
                </c:pt>
                <c:pt idx="452">
                  <c:v>922559</c:v>
                </c:pt>
                <c:pt idx="453">
                  <c:v>923050</c:v>
                </c:pt>
                <c:pt idx="454">
                  <c:v>923211</c:v>
                </c:pt>
                <c:pt idx="455">
                  <c:v>923007</c:v>
                </c:pt>
                <c:pt idx="456">
                  <c:v>923873</c:v>
                </c:pt>
                <c:pt idx="457">
                  <c:v>923645</c:v>
                </c:pt>
                <c:pt idx="458">
                  <c:v>924510</c:v>
                </c:pt>
                <c:pt idx="459">
                  <c:v>924779</c:v>
                </c:pt>
                <c:pt idx="460">
                  <c:v>924885</c:v>
                </c:pt>
                <c:pt idx="461">
                  <c:v>925258</c:v>
                </c:pt>
                <c:pt idx="462">
                  <c:v>925658</c:v>
                </c:pt>
                <c:pt idx="463">
                  <c:v>926261</c:v>
                </c:pt>
                <c:pt idx="464">
                  <c:v>926635</c:v>
                </c:pt>
                <c:pt idx="465">
                  <c:v>915396</c:v>
                </c:pt>
                <c:pt idx="466">
                  <c:v>915795</c:v>
                </c:pt>
                <c:pt idx="467">
                  <c:v>916159</c:v>
                </c:pt>
                <c:pt idx="468">
                  <c:v>916075</c:v>
                </c:pt>
                <c:pt idx="469">
                  <c:v>916377</c:v>
                </c:pt>
                <c:pt idx="470">
                  <c:v>916765</c:v>
                </c:pt>
                <c:pt idx="471">
                  <c:v>917115</c:v>
                </c:pt>
                <c:pt idx="472">
                  <c:v>917340</c:v>
                </c:pt>
                <c:pt idx="473">
                  <c:v>917852</c:v>
                </c:pt>
                <c:pt idx="474">
                  <c:v>917946</c:v>
                </c:pt>
                <c:pt idx="475">
                  <c:v>918354</c:v>
                </c:pt>
                <c:pt idx="476">
                  <c:v>918632</c:v>
                </c:pt>
                <c:pt idx="477">
                  <c:v>919063</c:v>
                </c:pt>
                <c:pt idx="478">
                  <c:v>919395</c:v>
                </c:pt>
                <c:pt idx="479">
                  <c:v>919802</c:v>
                </c:pt>
                <c:pt idx="480">
                  <c:v>920226</c:v>
                </c:pt>
                <c:pt idx="481">
                  <c:v>920568</c:v>
                </c:pt>
                <c:pt idx="482">
                  <c:v>920722</c:v>
                </c:pt>
                <c:pt idx="483">
                  <c:v>921209</c:v>
                </c:pt>
                <c:pt idx="484">
                  <c:v>921285</c:v>
                </c:pt>
                <c:pt idx="485">
                  <c:v>918065</c:v>
                </c:pt>
                <c:pt idx="486">
                  <c:v>918424</c:v>
                </c:pt>
                <c:pt idx="487">
                  <c:v>918557</c:v>
                </c:pt>
                <c:pt idx="488">
                  <c:v>918926</c:v>
                </c:pt>
                <c:pt idx="489">
                  <c:v>919177</c:v>
                </c:pt>
                <c:pt idx="490">
                  <c:v>919501</c:v>
                </c:pt>
                <c:pt idx="491">
                  <c:v>919790</c:v>
                </c:pt>
                <c:pt idx="492">
                  <c:v>920084</c:v>
                </c:pt>
                <c:pt idx="493">
                  <c:v>920495</c:v>
                </c:pt>
                <c:pt idx="494">
                  <c:v>920764</c:v>
                </c:pt>
                <c:pt idx="495">
                  <c:v>921113</c:v>
                </c:pt>
                <c:pt idx="496">
                  <c:v>919107</c:v>
                </c:pt>
                <c:pt idx="497">
                  <c:v>919061</c:v>
                </c:pt>
                <c:pt idx="498">
                  <c:v>919578</c:v>
                </c:pt>
                <c:pt idx="499">
                  <c:v>919818</c:v>
                </c:pt>
                <c:pt idx="500">
                  <c:v>919227</c:v>
                </c:pt>
                <c:pt idx="501">
                  <c:v>919518</c:v>
                </c:pt>
                <c:pt idx="502">
                  <c:v>919770</c:v>
                </c:pt>
                <c:pt idx="503">
                  <c:v>919957</c:v>
                </c:pt>
                <c:pt idx="504">
                  <c:v>920361</c:v>
                </c:pt>
                <c:pt idx="505">
                  <c:v>920446</c:v>
                </c:pt>
                <c:pt idx="506">
                  <c:v>920709</c:v>
                </c:pt>
                <c:pt idx="507">
                  <c:v>921037</c:v>
                </c:pt>
                <c:pt idx="508">
                  <c:v>921330</c:v>
                </c:pt>
                <c:pt idx="509">
                  <c:v>921558</c:v>
                </c:pt>
                <c:pt idx="510">
                  <c:v>921777</c:v>
                </c:pt>
                <c:pt idx="511">
                  <c:v>922104</c:v>
                </c:pt>
                <c:pt idx="512">
                  <c:v>922245</c:v>
                </c:pt>
                <c:pt idx="513">
                  <c:v>922446</c:v>
                </c:pt>
                <c:pt idx="514">
                  <c:v>922746</c:v>
                </c:pt>
                <c:pt idx="515">
                  <c:v>922919</c:v>
                </c:pt>
                <c:pt idx="516">
                  <c:v>923220</c:v>
                </c:pt>
                <c:pt idx="517">
                  <c:v>923367</c:v>
                </c:pt>
                <c:pt idx="518">
                  <c:v>923746</c:v>
                </c:pt>
                <c:pt idx="519">
                  <c:v>920966</c:v>
                </c:pt>
                <c:pt idx="520">
                  <c:v>921358</c:v>
                </c:pt>
                <c:pt idx="521">
                  <c:v>921499</c:v>
                </c:pt>
                <c:pt idx="522">
                  <c:v>921792</c:v>
                </c:pt>
                <c:pt idx="523">
                  <c:v>921359</c:v>
                </c:pt>
                <c:pt idx="524">
                  <c:v>921794</c:v>
                </c:pt>
                <c:pt idx="525">
                  <c:v>922004</c:v>
                </c:pt>
                <c:pt idx="526">
                  <c:v>922500</c:v>
                </c:pt>
                <c:pt idx="527">
                  <c:v>922714</c:v>
                </c:pt>
                <c:pt idx="528">
                  <c:v>923030</c:v>
                </c:pt>
                <c:pt idx="529">
                  <c:v>923192</c:v>
                </c:pt>
                <c:pt idx="530">
                  <c:v>922244</c:v>
                </c:pt>
                <c:pt idx="531">
                  <c:v>922671</c:v>
                </c:pt>
                <c:pt idx="532">
                  <c:v>922916</c:v>
                </c:pt>
                <c:pt idx="533">
                  <c:v>923079</c:v>
                </c:pt>
                <c:pt idx="534">
                  <c:v>923691</c:v>
                </c:pt>
                <c:pt idx="535">
                  <c:v>924019</c:v>
                </c:pt>
                <c:pt idx="536">
                  <c:v>924298</c:v>
                </c:pt>
                <c:pt idx="537">
                  <c:v>924604</c:v>
                </c:pt>
                <c:pt idx="538">
                  <c:v>924777</c:v>
                </c:pt>
                <c:pt idx="539">
                  <c:v>923445</c:v>
                </c:pt>
                <c:pt idx="540">
                  <c:v>923652</c:v>
                </c:pt>
                <c:pt idx="541">
                  <c:v>923812</c:v>
                </c:pt>
                <c:pt idx="542">
                  <c:v>924204</c:v>
                </c:pt>
                <c:pt idx="543">
                  <c:v>924469</c:v>
                </c:pt>
                <c:pt idx="544">
                  <c:v>924519</c:v>
                </c:pt>
                <c:pt idx="545">
                  <c:v>923941</c:v>
                </c:pt>
                <c:pt idx="546">
                  <c:v>924262</c:v>
                </c:pt>
                <c:pt idx="547">
                  <c:v>924425</c:v>
                </c:pt>
                <c:pt idx="548">
                  <c:v>924720</c:v>
                </c:pt>
                <c:pt idx="549">
                  <c:v>924918</c:v>
                </c:pt>
                <c:pt idx="550">
                  <c:v>925148</c:v>
                </c:pt>
                <c:pt idx="551">
                  <c:v>925299</c:v>
                </c:pt>
                <c:pt idx="552">
                  <c:v>925557</c:v>
                </c:pt>
                <c:pt idx="553">
                  <c:v>925799</c:v>
                </c:pt>
                <c:pt idx="554">
                  <c:v>926029</c:v>
                </c:pt>
                <c:pt idx="555">
                  <c:v>926404</c:v>
                </c:pt>
                <c:pt idx="556">
                  <c:v>926502</c:v>
                </c:pt>
                <c:pt idx="557">
                  <c:v>926759</c:v>
                </c:pt>
                <c:pt idx="558">
                  <c:v>926818</c:v>
                </c:pt>
                <c:pt idx="559">
                  <c:v>927035</c:v>
                </c:pt>
                <c:pt idx="560">
                  <c:v>925247</c:v>
                </c:pt>
                <c:pt idx="561">
                  <c:v>925518</c:v>
                </c:pt>
                <c:pt idx="562">
                  <c:v>925701</c:v>
                </c:pt>
                <c:pt idx="563">
                  <c:v>926061</c:v>
                </c:pt>
                <c:pt idx="564">
                  <c:v>926203</c:v>
                </c:pt>
                <c:pt idx="565">
                  <c:v>926476</c:v>
                </c:pt>
                <c:pt idx="566">
                  <c:v>926706</c:v>
                </c:pt>
                <c:pt idx="567">
                  <c:v>926894</c:v>
                </c:pt>
                <c:pt idx="568">
                  <c:v>927129</c:v>
                </c:pt>
                <c:pt idx="569">
                  <c:v>927207</c:v>
                </c:pt>
                <c:pt idx="570">
                  <c:v>927442</c:v>
                </c:pt>
                <c:pt idx="571">
                  <c:v>927598</c:v>
                </c:pt>
                <c:pt idx="572">
                  <c:v>1011406</c:v>
                </c:pt>
                <c:pt idx="573">
                  <c:v>1011585</c:v>
                </c:pt>
                <c:pt idx="574">
                  <c:v>1011810</c:v>
                </c:pt>
                <c:pt idx="575">
                  <c:v>926556</c:v>
                </c:pt>
                <c:pt idx="576">
                  <c:v>926889</c:v>
                </c:pt>
                <c:pt idx="577">
                  <c:v>926811</c:v>
                </c:pt>
                <c:pt idx="578">
                  <c:v>927242</c:v>
                </c:pt>
                <c:pt idx="579">
                  <c:v>935623</c:v>
                </c:pt>
                <c:pt idx="580">
                  <c:v>927861</c:v>
                </c:pt>
                <c:pt idx="581">
                  <c:v>927897</c:v>
                </c:pt>
                <c:pt idx="582">
                  <c:v>928101</c:v>
                </c:pt>
                <c:pt idx="583">
                  <c:v>928358</c:v>
                </c:pt>
                <c:pt idx="584">
                  <c:v>928703</c:v>
                </c:pt>
                <c:pt idx="585">
                  <c:v>928752</c:v>
                </c:pt>
                <c:pt idx="586">
                  <c:v>928982</c:v>
                </c:pt>
                <c:pt idx="587">
                  <c:v>929511</c:v>
                </c:pt>
                <c:pt idx="588">
                  <c:v>929493</c:v>
                </c:pt>
                <c:pt idx="589">
                  <c:v>927551</c:v>
                </c:pt>
                <c:pt idx="590">
                  <c:v>927705</c:v>
                </c:pt>
                <c:pt idx="591">
                  <c:v>927919</c:v>
                </c:pt>
                <c:pt idx="592">
                  <c:v>927904</c:v>
                </c:pt>
                <c:pt idx="593">
                  <c:v>927873</c:v>
                </c:pt>
                <c:pt idx="594">
                  <c:v>927905</c:v>
                </c:pt>
                <c:pt idx="595">
                  <c:v>927945</c:v>
                </c:pt>
                <c:pt idx="596">
                  <c:v>928025</c:v>
                </c:pt>
                <c:pt idx="597">
                  <c:v>928021</c:v>
                </c:pt>
                <c:pt idx="598">
                  <c:v>927965</c:v>
                </c:pt>
                <c:pt idx="599">
                  <c:v>928246</c:v>
                </c:pt>
                <c:pt idx="600">
                  <c:v>928207</c:v>
                </c:pt>
                <c:pt idx="601">
                  <c:v>928301</c:v>
                </c:pt>
                <c:pt idx="602">
                  <c:v>928475</c:v>
                </c:pt>
                <c:pt idx="603">
                  <c:v>928733</c:v>
                </c:pt>
                <c:pt idx="604">
                  <c:v>928562</c:v>
                </c:pt>
                <c:pt idx="605">
                  <c:v>928784</c:v>
                </c:pt>
                <c:pt idx="606">
                  <c:v>929161</c:v>
                </c:pt>
                <c:pt idx="607">
                  <c:v>929190</c:v>
                </c:pt>
                <c:pt idx="608">
                  <c:v>929378</c:v>
                </c:pt>
                <c:pt idx="609">
                  <c:v>929521</c:v>
                </c:pt>
                <c:pt idx="610">
                  <c:v>929768</c:v>
                </c:pt>
                <c:pt idx="611">
                  <c:v>930263</c:v>
                </c:pt>
                <c:pt idx="612">
                  <c:v>930262</c:v>
                </c:pt>
                <c:pt idx="613">
                  <c:v>930451</c:v>
                </c:pt>
                <c:pt idx="614">
                  <c:v>929449</c:v>
                </c:pt>
                <c:pt idx="615">
                  <c:v>929724</c:v>
                </c:pt>
                <c:pt idx="616">
                  <c:v>929949</c:v>
                </c:pt>
                <c:pt idx="617">
                  <c:v>930155</c:v>
                </c:pt>
                <c:pt idx="618">
                  <c:v>930184</c:v>
                </c:pt>
                <c:pt idx="619">
                  <c:v>929776</c:v>
                </c:pt>
                <c:pt idx="620">
                  <c:v>929884</c:v>
                </c:pt>
                <c:pt idx="621">
                  <c:v>930064</c:v>
                </c:pt>
                <c:pt idx="622">
                  <c:v>930236</c:v>
                </c:pt>
                <c:pt idx="623">
                  <c:v>930402</c:v>
                </c:pt>
                <c:pt idx="624">
                  <c:v>930974</c:v>
                </c:pt>
                <c:pt idx="625">
                  <c:v>930650</c:v>
                </c:pt>
                <c:pt idx="626">
                  <c:v>931078</c:v>
                </c:pt>
                <c:pt idx="627">
                  <c:v>931001</c:v>
                </c:pt>
                <c:pt idx="628">
                  <c:v>931124</c:v>
                </c:pt>
                <c:pt idx="629">
                  <c:v>931104</c:v>
                </c:pt>
                <c:pt idx="630">
                  <c:v>931148</c:v>
                </c:pt>
                <c:pt idx="631">
                  <c:v>931366</c:v>
                </c:pt>
                <c:pt idx="632">
                  <c:v>931604</c:v>
                </c:pt>
                <c:pt idx="633">
                  <c:v>931703</c:v>
                </c:pt>
                <c:pt idx="634">
                  <c:v>931743</c:v>
                </c:pt>
                <c:pt idx="635">
                  <c:v>931946</c:v>
                </c:pt>
                <c:pt idx="636">
                  <c:v>932193</c:v>
                </c:pt>
                <c:pt idx="637">
                  <c:v>932440</c:v>
                </c:pt>
                <c:pt idx="638">
                  <c:v>932620</c:v>
                </c:pt>
                <c:pt idx="639">
                  <c:v>932074</c:v>
                </c:pt>
                <c:pt idx="640">
                  <c:v>932241</c:v>
                </c:pt>
                <c:pt idx="641">
                  <c:v>932237</c:v>
                </c:pt>
                <c:pt idx="642">
                  <c:v>932286</c:v>
                </c:pt>
                <c:pt idx="643">
                  <c:v>932441</c:v>
                </c:pt>
                <c:pt idx="644">
                  <c:v>932182</c:v>
                </c:pt>
                <c:pt idx="645">
                  <c:v>932344</c:v>
                </c:pt>
                <c:pt idx="646">
                  <c:v>932370</c:v>
                </c:pt>
                <c:pt idx="647">
                  <c:v>932450</c:v>
                </c:pt>
                <c:pt idx="648">
                  <c:v>932710</c:v>
                </c:pt>
                <c:pt idx="649">
                  <c:v>932592</c:v>
                </c:pt>
                <c:pt idx="650">
                  <c:v>932721</c:v>
                </c:pt>
                <c:pt idx="651">
                  <c:v>932627</c:v>
                </c:pt>
                <c:pt idx="652">
                  <c:v>932780</c:v>
                </c:pt>
                <c:pt idx="653">
                  <c:v>932787</c:v>
                </c:pt>
                <c:pt idx="654">
                  <c:v>933068</c:v>
                </c:pt>
                <c:pt idx="655">
                  <c:v>933113</c:v>
                </c:pt>
                <c:pt idx="656">
                  <c:v>933288</c:v>
                </c:pt>
                <c:pt idx="657">
                  <c:v>932974</c:v>
                </c:pt>
                <c:pt idx="658">
                  <c:v>932838</c:v>
                </c:pt>
                <c:pt idx="659">
                  <c:v>933074</c:v>
                </c:pt>
                <c:pt idx="660">
                  <c:v>933325</c:v>
                </c:pt>
                <c:pt idx="661">
                  <c:v>933417</c:v>
                </c:pt>
                <c:pt idx="662">
                  <c:v>933788</c:v>
                </c:pt>
                <c:pt idx="663">
                  <c:v>933904</c:v>
                </c:pt>
                <c:pt idx="664">
                  <c:v>933563</c:v>
                </c:pt>
                <c:pt idx="665">
                  <c:v>933606</c:v>
                </c:pt>
                <c:pt idx="666">
                  <c:v>933766</c:v>
                </c:pt>
                <c:pt idx="667">
                  <c:v>933880</c:v>
                </c:pt>
                <c:pt idx="668">
                  <c:v>933930</c:v>
                </c:pt>
                <c:pt idx="669">
                  <c:v>934148</c:v>
                </c:pt>
                <c:pt idx="670">
                  <c:v>934289</c:v>
                </c:pt>
                <c:pt idx="671">
                  <c:v>934012</c:v>
                </c:pt>
                <c:pt idx="672">
                  <c:v>934234</c:v>
                </c:pt>
                <c:pt idx="673">
                  <c:v>934486</c:v>
                </c:pt>
                <c:pt idx="674">
                  <c:v>934640</c:v>
                </c:pt>
                <c:pt idx="675">
                  <c:v>934746</c:v>
                </c:pt>
                <c:pt idx="676">
                  <c:v>934839</c:v>
                </c:pt>
                <c:pt idx="677">
                  <c:v>934347</c:v>
                </c:pt>
                <c:pt idx="678">
                  <c:v>934453</c:v>
                </c:pt>
                <c:pt idx="679">
                  <c:v>934479</c:v>
                </c:pt>
                <c:pt idx="680">
                  <c:v>934558</c:v>
                </c:pt>
                <c:pt idx="681">
                  <c:v>934508</c:v>
                </c:pt>
                <c:pt idx="682">
                  <c:v>934510</c:v>
                </c:pt>
                <c:pt idx="683">
                  <c:v>934812</c:v>
                </c:pt>
                <c:pt idx="684">
                  <c:v>934693</c:v>
                </c:pt>
                <c:pt idx="685">
                  <c:v>934797</c:v>
                </c:pt>
                <c:pt idx="686">
                  <c:v>934054</c:v>
                </c:pt>
                <c:pt idx="687">
                  <c:v>933323</c:v>
                </c:pt>
                <c:pt idx="688">
                  <c:v>933479</c:v>
                </c:pt>
                <c:pt idx="689">
                  <c:v>933591</c:v>
                </c:pt>
                <c:pt idx="690">
                  <c:v>933519</c:v>
                </c:pt>
                <c:pt idx="691">
                  <c:v>933631</c:v>
                </c:pt>
                <c:pt idx="692">
                  <c:v>933733</c:v>
                </c:pt>
                <c:pt idx="693">
                  <c:v>933813</c:v>
                </c:pt>
                <c:pt idx="694">
                  <c:v>933859</c:v>
                </c:pt>
                <c:pt idx="695">
                  <c:v>934012</c:v>
                </c:pt>
                <c:pt idx="696">
                  <c:v>934111</c:v>
                </c:pt>
                <c:pt idx="697">
                  <c:v>934311</c:v>
                </c:pt>
                <c:pt idx="698">
                  <c:v>934207</c:v>
                </c:pt>
                <c:pt idx="699">
                  <c:v>934264</c:v>
                </c:pt>
                <c:pt idx="700">
                  <c:v>934404</c:v>
                </c:pt>
                <c:pt idx="701">
                  <c:v>934436</c:v>
                </c:pt>
                <c:pt idx="702">
                  <c:v>934441</c:v>
                </c:pt>
                <c:pt idx="703">
                  <c:v>934563</c:v>
                </c:pt>
                <c:pt idx="704">
                  <c:v>934590</c:v>
                </c:pt>
                <c:pt idx="705">
                  <c:v>934756</c:v>
                </c:pt>
                <c:pt idx="706">
                  <c:v>934667</c:v>
                </c:pt>
                <c:pt idx="707">
                  <c:v>934744</c:v>
                </c:pt>
                <c:pt idx="708">
                  <c:v>935022</c:v>
                </c:pt>
                <c:pt idx="709">
                  <c:v>934884</c:v>
                </c:pt>
                <c:pt idx="710">
                  <c:v>934950</c:v>
                </c:pt>
                <c:pt idx="711">
                  <c:v>935190</c:v>
                </c:pt>
                <c:pt idx="712">
                  <c:v>935279</c:v>
                </c:pt>
                <c:pt idx="713">
                  <c:v>935295</c:v>
                </c:pt>
                <c:pt idx="714">
                  <c:v>935346</c:v>
                </c:pt>
                <c:pt idx="715">
                  <c:v>935353</c:v>
                </c:pt>
                <c:pt idx="716">
                  <c:v>935585</c:v>
                </c:pt>
                <c:pt idx="717">
                  <c:v>935783</c:v>
                </c:pt>
                <c:pt idx="718">
                  <c:v>935885</c:v>
                </c:pt>
                <c:pt idx="719">
                  <c:v>935666</c:v>
                </c:pt>
                <c:pt idx="720">
                  <c:v>935815</c:v>
                </c:pt>
                <c:pt idx="721">
                  <c:v>936010</c:v>
                </c:pt>
                <c:pt idx="722">
                  <c:v>936228</c:v>
                </c:pt>
                <c:pt idx="723">
                  <c:v>935959</c:v>
                </c:pt>
                <c:pt idx="724">
                  <c:v>936158</c:v>
                </c:pt>
                <c:pt idx="725">
                  <c:v>936070</c:v>
                </c:pt>
                <c:pt idx="726">
                  <c:v>936298</c:v>
                </c:pt>
                <c:pt idx="727">
                  <c:v>936334</c:v>
                </c:pt>
                <c:pt idx="728">
                  <c:v>936348</c:v>
                </c:pt>
                <c:pt idx="729">
                  <c:v>936557</c:v>
                </c:pt>
                <c:pt idx="730">
                  <c:v>936693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29-4FBF-9A58-53E4EFA7EB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873168"/>
        <c:axId val="65873496"/>
      </c:lineChart>
      <c:catAx>
        <c:axId val="6587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73496"/>
        <c:crosses val="autoZero"/>
        <c:auto val="1"/>
        <c:lblAlgn val="ctr"/>
        <c:lblOffset val="100"/>
        <c:noMultiLvlLbl val="0"/>
      </c:catAx>
      <c:valAx>
        <c:axId val="6587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BBEC-6DCB-4F8E-8F5D-5B2DDC15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F3A7F-2BFC-44D3-B645-282361114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587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3339D-7A08-4F28-AB3C-D67A2E3B1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14.02.2020 - 13.02.2022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A3266-501D-419A-96F1-78711E0BC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973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All profiles</dc:title>
  <dc:creator>Administrator</dc:creator>
  <cp:lastModifiedBy>Administrator</cp:lastModifiedBy>
  <cp:revision>1</cp:revision>
  <dcterms:created xsi:type="dcterms:W3CDTF">2022-02-14T08:10:15Z</dcterms:created>
  <dcterms:modified xsi:type="dcterms:W3CDTF">2022-02-14T08:10:27Z</dcterms:modified>
</cp:coreProperties>
</file>