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CC50E-7F64-4239-8074-069027B72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Bon Appetit IG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893989-413F-4A6E-AAD9-AE557805C1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5348440"/>
              </p:ext>
            </p:extLst>
          </p:nvPr>
        </p:nvGraphicFramePr>
        <p:xfrm>
          <a:off x="457200" y="1731963"/>
          <a:ext cx="7982712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01184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07580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79902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91538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0534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44505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1691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2384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2245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5623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309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bonappetitmag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4033673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639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csaffitz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961310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3.1888 %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55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brad_leone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765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mollybaz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974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sohlae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64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lallimusic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90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andybaraghani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931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alex_delany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544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gabymelian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839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seechaey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263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B3E7FB-9413-4F5C-8176-0F036075F7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03/20/2021 - 04/18/2021</a:t>
            </a:r>
          </a:p>
        </p:txBody>
      </p:sp>
    </p:spTree>
    <p:extLst>
      <p:ext uri="{BB962C8B-B14F-4D97-AF65-F5344CB8AC3E}">
        <p14:creationId xmlns:p14="http://schemas.microsoft.com/office/powerpoint/2010/main" val="1828771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9B0C5-F7A1-4076-8680-1A0345B15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Bon Appetit IG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42D3CD-F541-458A-BA02-366AE4D3BF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4193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491836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1870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23214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6318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279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0904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2090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2524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2149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5685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96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rick_andrew_martinez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868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b_goutish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3055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068626-26F4-40E9-878E-07995852CF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03/20/2021 - 04/18/2021</a:t>
            </a:r>
          </a:p>
        </p:txBody>
      </p:sp>
    </p:spTree>
    <p:extLst>
      <p:ext uri="{BB962C8B-B14F-4D97-AF65-F5344CB8AC3E}">
        <p14:creationId xmlns:p14="http://schemas.microsoft.com/office/powerpoint/2010/main" val="6699800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225</Words>
  <Application>Microsoft Office PowerPoint</Application>
  <PresentationFormat>On-screen Show (4:3)</PresentationFormat>
  <Paragraphs>144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Instagram Key Metrics Table | Bon Appetit IG - 1 of 2</vt:lpstr>
      <vt:lpstr>Instagram Key Metrics Table | Bon Appetit IG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Bon Appetit IG - 1 of 2</dc:title>
  <dc:creator>Frederik Peiniger</dc:creator>
  <cp:lastModifiedBy>Frederik Peiniger</cp:lastModifiedBy>
  <cp:revision>1</cp:revision>
  <dcterms:created xsi:type="dcterms:W3CDTF">2021-07-15T09:14:32Z</dcterms:created>
  <dcterms:modified xsi:type="dcterms:W3CDTF">2021-07-15T09:15:05Z</dcterms:modified>
</cp:coreProperties>
</file>