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 Research Instruments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19.06.2021</c:v>
                </c:pt>
                <c:pt idx="1">
                  <c:v>20.06.2021</c:v>
                </c:pt>
                <c:pt idx="2">
                  <c:v>21.06.2021</c:v>
                </c:pt>
                <c:pt idx="3">
                  <c:v>22.06.2021</c:v>
                </c:pt>
                <c:pt idx="4">
                  <c:v>23.06.2021</c:v>
                </c:pt>
                <c:pt idx="5">
                  <c:v>24.06.2021</c:v>
                </c:pt>
                <c:pt idx="6">
                  <c:v>25.06.2021</c:v>
                </c:pt>
                <c:pt idx="7">
                  <c:v>26.06.2021</c:v>
                </c:pt>
                <c:pt idx="8">
                  <c:v>27.06.2021</c:v>
                </c:pt>
                <c:pt idx="9">
                  <c:v>28.06.2021</c:v>
                </c:pt>
                <c:pt idx="10">
                  <c:v>29.06.2021</c:v>
                </c:pt>
                <c:pt idx="11">
                  <c:v>30.06.2021</c:v>
                </c:pt>
                <c:pt idx="12">
                  <c:v>01.07.2021</c:v>
                </c:pt>
                <c:pt idx="13">
                  <c:v>02.07.2021</c:v>
                </c:pt>
                <c:pt idx="14">
                  <c:v>03.07.2021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703</c:v>
                </c:pt>
                <c:pt idx="1">
                  <c:v>703</c:v>
                </c:pt>
                <c:pt idx="2">
                  <c:v>705</c:v>
                </c:pt>
                <c:pt idx="3">
                  <c:v>712</c:v>
                </c:pt>
                <c:pt idx="4">
                  <c:v>712</c:v>
                </c:pt>
                <c:pt idx="5">
                  <c:v>714</c:v>
                </c:pt>
                <c:pt idx="6">
                  <c:v>714</c:v>
                </c:pt>
                <c:pt idx="7">
                  <c:v>715</c:v>
                </c:pt>
                <c:pt idx="8">
                  <c:v>724</c:v>
                </c:pt>
                <c:pt idx="9">
                  <c:v>729</c:v>
                </c:pt>
                <c:pt idx="10">
                  <c:v>730</c:v>
                </c:pt>
                <c:pt idx="11">
                  <c:v>745</c:v>
                </c:pt>
                <c:pt idx="12">
                  <c:v>750</c:v>
                </c:pt>
                <c:pt idx="13">
                  <c:v>753</c:v>
                </c:pt>
                <c:pt idx="14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56-4480-A68C-96D2F9944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807944"/>
        <c:axId val="344810240"/>
      </c:lineChart>
      <c:catAx>
        <c:axId val="34480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10240"/>
        <c:crosses val="autoZero"/>
        <c:auto val="1"/>
        <c:lblAlgn val="ctr"/>
        <c:lblOffset val="100"/>
        <c:noMultiLvlLbl val="0"/>
      </c:catAx>
      <c:valAx>
        <c:axId val="34481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0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FEF5A-D96C-4D17-AB82-9CD400B5F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RI Research Instruments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470B9F-30B7-4665-8588-D0B92AB326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1742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02213-E0B0-475D-8820-A9875AAC0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19.06.2021 - 03.07.2021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6597C-CEBF-4E5C-AEE7-E28733C8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24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RI Research Instruments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RI Research Instruments GmbH</dc:title>
  <dc:creator>Frederik Peiniger</dc:creator>
  <cp:lastModifiedBy>Frederik Peiniger</cp:lastModifiedBy>
  <cp:revision>1</cp:revision>
  <dcterms:created xsi:type="dcterms:W3CDTF">2021-07-05T07:15:41Z</dcterms:created>
  <dcterms:modified xsi:type="dcterms:W3CDTF">2021-07-05T07:15:55Z</dcterms:modified>
</cp:coreProperties>
</file>