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 Research Instruments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19.06.2021</c:v>
                </c:pt>
                <c:pt idx="1">
                  <c:v>20.06.2021</c:v>
                </c:pt>
                <c:pt idx="2">
                  <c:v>21.06.2021</c:v>
                </c:pt>
                <c:pt idx="3">
                  <c:v>22.06.2021</c:v>
                </c:pt>
                <c:pt idx="4">
                  <c:v>23.06.2021</c:v>
                </c:pt>
                <c:pt idx="5">
                  <c:v>24.06.2021</c:v>
                </c:pt>
                <c:pt idx="6">
                  <c:v>25.06.2021</c:v>
                </c:pt>
                <c:pt idx="7">
                  <c:v>26.06.2021</c:v>
                </c:pt>
                <c:pt idx="8">
                  <c:v>27.06.2021</c:v>
                </c:pt>
                <c:pt idx="9">
                  <c:v>28.06.2021</c:v>
                </c:pt>
                <c:pt idx="10">
                  <c:v>29.06.2021</c:v>
                </c:pt>
                <c:pt idx="11">
                  <c:v>30.06.2021</c:v>
                </c:pt>
                <c:pt idx="12">
                  <c:v>01.07.2021</c:v>
                </c:pt>
                <c:pt idx="13">
                  <c:v>02.07.2021</c:v>
                </c:pt>
                <c:pt idx="14">
                  <c:v>03.07.2021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703</c:v>
                </c:pt>
                <c:pt idx="1">
                  <c:v>703</c:v>
                </c:pt>
                <c:pt idx="2">
                  <c:v>705</c:v>
                </c:pt>
                <c:pt idx="3">
                  <c:v>712</c:v>
                </c:pt>
                <c:pt idx="4">
                  <c:v>712</c:v>
                </c:pt>
                <c:pt idx="5">
                  <c:v>714</c:v>
                </c:pt>
                <c:pt idx="6">
                  <c:v>714</c:v>
                </c:pt>
                <c:pt idx="7">
                  <c:v>715</c:v>
                </c:pt>
                <c:pt idx="8">
                  <c:v>724</c:v>
                </c:pt>
                <c:pt idx="9">
                  <c:v>729</c:v>
                </c:pt>
                <c:pt idx="10">
                  <c:v>730</c:v>
                </c:pt>
                <c:pt idx="11">
                  <c:v>745</c:v>
                </c:pt>
                <c:pt idx="12">
                  <c:v>750</c:v>
                </c:pt>
                <c:pt idx="13">
                  <c:v>753</c:v>
                </c:pt>
                <c:pt idx="14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AE-41B1-8801-0971F1196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619776"/>
        <c:axId val="401617808"/>
      </c:lineChart>
      <c:catAx>
        <c:axId val="40161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17808"/>
        <c:crosses val="autoZero"/>
        <c:auto val="1"/>
        <c:lblAlgn val="ctr"/>
        <c:lblOffset val="100"/>
        <c:noMultiLvlLbl val="0"/>
      </c:catAx>
      <c:valAx>
        <c:axId val="40161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1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8446-73E6-4A3E-AFF3-81014BBA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RI Research Instruments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C2221-EDA5-4FE6-A908-EB7FC8B37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618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DB1E8-9CBC-42A5-8460-296DC5532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19.06.2021 - 03.07.2021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046ED-BB61-4039-B490-26F74FAB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79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RI Research Instruments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RI Research Instruments GmbH</dc:title>
  <dc:creator>Frederik Peiniger</dc:creator>
  <cp:lastModifiedBy>Frederik Peiniger</cp:lastModifiedBy>
  <cp:revision>1</cp:revision>
  <dcterms:created xsi:type="dcterms:W3CDTF">2021-07-05T07:14:37Z</dcterms:created>
  <dcterms:modified xsi:type="dcterms:W3CDTF">2021-07-05T07:14:53Z</dcterms:modified>
</cp:coreProperties>
</file>