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15.02.2021</c:v>
                </c:pt>
                <c:pt idx="1">
                  <c:v>16.02.2021</c:v>
                </c:pt>
                <c:pt idx="2">
                  <c:v>17.02.2021</c:v>
                </c:pt>
                <c:pt idx="3">
                  <c:v>18.02.2021</c:v>
                </c:pt>
                <c:pt idx="4">
                  <c:v>19.02.2021</c:v>
                </c:pt>
                <c:pt idx="5">
                  <c:v>20.02.2021</c:v>
                </c:pt>
                <c:pt idx="6">
                  <c:v>21.02.2021</c:v>
                </c:pt>
                <c:pt idx="7">
                  <c:v>22.02.2021</c:v>
                </c:pt>
                <c:pt idx="8">
                  <c:v>23.02.2021</c:v>
                </c:pt>
                <c:pt idx="9">
                  <c:v>24.02.2021</c:v>
                </c:pt>
                <c:pt idx="10">
                  <c:v>25.02.2021</c:v>
                </c:pt>
                <c:pt idx="11">
                  <c:v>26.02.2021</c:v>
                </c:pt>
                <c:pt idx="12">
                  <c:v>27.02.2021</c:v>
                </c:pt>
                <c:pt idx="13">
                  <c:v>28.02.2021</c:v>
                </c:pt>
                <c:pt idx="14">
                  <c:v>01.03.2021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20673612</c:v>
                </c:pt>
                <c:pt idx="1">
                  <c:v>20674687</c:v>
                </c:pt>
                <c:pt idx="2">
                  <c:v>20676560</c:v>
                </c:pt>
                <c:pt idx="3">
                  <c:v>20675756</c:v>
                </c:pt>
                <c:pt idx="4">
                  <c:v>20676765</c:v>
                </c:pt>
                <c:pt idx="5">
                  <c:v>20677543</c:v>
                </c:pt>
                <c:pt idx="6">
                  <c:v>20678267</c:v>
                </c:pt>
                <c:pt idx="7">
                  <c:v>20678597</c:v>
                </c:pt>
                <c:pt idx="8">
                  <c:v>20678818</c:v>
                </c:pt>
                <c:pt idx="9">
                  <c:v>20679150</c:v>
                </c:pt>
                <c:pt idx="10">
                  <c:v>20679633</c:v>
                </c:pt>
                <c:pt idx="11">
                  <c:v>20680028</c:v>
                </c:pt>
                <c:pt idx="12">
                  <c:v>20680284</c:v>
                </c:pt>
                <c:pt idx="13">
                  <c:v>20680647</c:v>
                </c:pt>
                <c:pt idx="14">
                  <c:v>20680924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6-4372-8742-3AAEDBA0FB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15.02.2021</c:v>
                </c:pt>
                <c:pt idx="1">
                  <c:v>16.02.2021</c:v>
                </c:pt>
                <c:pt idx="2">
                  <c:v>17.02.2021</c:v>
                </c:pt>
                <c:pt idx="3">
                  <c:v>18.02.2021</c:v>
                </c:pt>
                <c:pt idx="4">
                  <c:v>19.02.2021</c:v>
                </c:pt>
                <c:pt idx="5">
                  <c:v>20.02.2021</c:v>
                </c:pt>
                <c:pt idx="6">
                  <c:v>21.02.2021</c:v>
                </c:pt>
                <c:pt idx="7">
                  <c:v>22.02.2021</c:v>
                </c:pt>
                <c:pt idx="8">
                  <c:v>23.02.2021</c:v>
                </c:pt>
                <c:pt idx="9">
                  <c:v>24.02.2021</c:v>
                </c:pt>
                <c:pt idx="10">
                  <c:v>25.02.2021</c:v>
                </c:pt>
                <c:pt idx="11">
                  <c:v>26.02.2021</c:v>
                </c:pt>
                <c:pt idx="12">
                  <c:v>27.02.2021</c:v>
                </c:pt>
                <c:pt idx="13">
                  <c:v>28.02.2021</c:v>
                </c:pt>
                <c:pt idx="14">
                  <c:v>01.03.2021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E6-4372-8742-3AAEDBA0FB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Bird 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15.02.2021</c:v>
                </c:pt>
                <c:pt idx="1">
                  <c:v>16.02.2021</c:v>
                </c:pt>
                <c:pt idx="2">
                  <c:v>17.02.2021</c:v>
                </c:pt>
                <c:pt idx="3">
                  <c:v>18.02.2021</c:v>
                </c:pt>
                <c:pt idx="4">
                  <c:v>19.02.2021</c:v>
                </c:pt>
                <c:pt idx="5">
                  <c:v>20.02.2021</c:v>
                </c:pt>
                <c:pt idx="6">
                  <c:v>21.02.2021</c:v>
                </c:pt>
                <c:pt idx="7">
                  <c:v>22.02.2021</c:v>
                </c:pt>
                <c:pt idx="8">
                  <c:v>23.02.2021</c:v>
                </c:pt>
                <c:pt idx="9">
                  <c:v>24.02.2021</c:v>
                </c:pt>
                <c:pt idx="10">
                  <c:v>25.02.2021</c:v>
                </c:pt>
                <c:pt idx="11">
                  <c:v>26.02.2021</c:v>
                </c:pt>
                <c:pt idx="12">
                  <c:v>27.02.2021</c:v>
                </c:pt>
                <c:pt idx="13">
                  <c:v>28.02.2021</c:v>
                </c:pt>
                <c:pt idx="14">
                  <c:v>01.03.2021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45885</c:v>
                </c:pt>
                <c:pt idx="1">
                  <c:v>45894</c:v>
                </c:pt>
                <c:pt idx="2">
                  <c:v>45898</c:v>
                </c:pt>
                <c:pt idx="3">
                  <c:v>45892</c:v>
                </c:pt>
                <c:pt idx="4">
                  <c:v>45894</c:v>
                </c:pt>
                <c:pt idx="5">
                  <c:v>45904</c:v>
                </c:pt>
                <c:pt idx="6">
                  <c:v>45907</c:v>
                </c:pt>
                <c:pt idx="7">
                  <c:v>45910</c:v>
                </c:pt>
                <c:pt idx="8">
                  <c:v>45917</c:v>
                </c:pt>
                <c:pt idx="9">
                  <c:v>45921</c:v>
                </c:pt>
                <c:pt idx="10">
                  <c:v>45942</c:v>
                </c:pt>
                <c:pt idx="11">
                  <c:v>45947</c:v>
                </c:pt>
                <c:pt idx="12">
                  <c:v>45963</c:v>
                </c:pt>
                <c:pt idx="13">
                  <c:v>45968</c:v>
                </c:pt>
                <c:pt idx="14">
                  <c:v>45977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E6-4372-8742-3AAEDBA0F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002352"/>
        <c:axId val="319003664"/>
      </c:lineChart>
      <c:catAx>
        <c:axId val="31900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3664"/>
        <c:crosses val="autoZero"/>
        <c:auto val="1"/>
        <c:lblAlgn val="ctr"/>
        <c:lblOffset val="100"/>
        <c:noMultiLvlLbl val="0"/>
      </c:catAx>
      <c:valAx>
        <c:axId val="31900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00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FE58-1A00-4A08-AEBF-6574610BD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Copy of Page Likes Total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E3543-95A5-466D-85AF-39574EEB4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0760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46342-B359-430D-84DE-058B23536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15.02.2021 - 01.03.2021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52B29-1D64-4EFC-BA73-C4E5B99C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253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Copy of Page Likes Total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Copy of Page Likes Total | Automobile</dc:title>
  <dc:creator>Frederik Peiniger</dc:creator>
  <cp:lastModifiedBy>Frederik Peiniger</cp:lastModifiedBy>
  <cp:revision>1</cp:revision>
  <dcterms:created xsi:type="dcterms:W3CDTF">2021-06-18T13:25:13Z</dcterms:created>
  <dcterms:modified xsi:type="dcterms:W3CDTF">2021-06-18T13:25:18Z</dcterms:modified>
</cp:coreProperties>
</file>